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7" r:id="rId2"/>
  </p:sldMasterIdLst>
  <p:notesMasterIdLst>
    <p:notesMasterId r:id="rId60"/>
  </p:notesMasterIdLst>
  <p:sldIdLst>
    <p:sldId id="256" r:id="rId3"/>
    <p:sldId id="493" r:id="rId4"/>
    <p:sldId id="494" r:id="rId5"/>
    <p:sldId id="495" r:id="rId6"/>
    <p:sldId id="496" r:id="rId7"/>
    <p:sldId id="497" r:id="rId8"/>
    <p:sldId id="501" r:id="rId9"/>
    <p:sldId id="498" r:id="rId10"/>
    <p:sldId id="500" r:id="rId11"/>
    <p:sldId id="503" r:id="rId12"/>
    <p:sldId id="504" r:id="rId13"/>
    <p:sldId id="505" r:id="rId14"/>
    <p:sldId id="506" r:id="rId15"/>
    <p:sldId id="507" r:id="rId16"/>
    <p:sldId id="508" r:id="rId17"/>
    <p:sldId id="509" r:id="rId18"/>
    <p:sldId id="510" r:id="rId19"/>
    <p:sldId id="511" r:id="rId20"/>
    <p:sldId id="512" r:id="rId21"/>
    <p:sldId id="513" r:id="rId22"/>
    <p:sldId id="514" r:id="rId23"/>
    <p:sldId id="515" r:id="rId24"/>
    <p:sldId id="516" r:id="rId25"/>
    <p:sldId id="517" r:id="rId26"/>
    <p:sldId id="518" r:id="rId27"/>
    <p:sldId id="519" r:id="rId28"/>
    <p:sldId id="520" r:id="rId29"/>
    <p:sldId id="521" r:id="rId30"/>
    <p:sldId id="522" r:id="rId31"/>
    <p:sldId id="523" r:id="rId32"/>
    <p:sldId id="524" r:id="rId33"/>
    <p:sldId id="525" r:id="rId34"/>
    <p:sldId id="526" r:id="rId35"/>
    <p:sldId id="527" r:id="rId36"/>
    <p:sldId id="528" r:id="rId37"/>
    <p:sldId id="529" r:id="rId38"/>
    <p:sldId id="530" r:id="rId39"/>
    <p:sldId id="531" r:id="rId40"/>
    <p:sldId id="532" r:id="rId41"/>
    <p:sldId id="533" r:id="rId42"/>
    <p:sldId id="534" r:id="rId43"/>
    <p:sldId id="535" r:id="rId44"/>
    <p:sldId id="536" r:id="rId45"/>
    <p:sldId id="537" r:id="rId46"/>
    <p:sldId id="538" r:id="rId47"/>
    <p:sldId id="539" r:id="rId48"/>
    <p:sldId id="540" r:id="rId49"/>
    <p:sldId id="541" r:id="rId50"/>
    <p:sldId id="542" r:id="rId51"/>
    <p:sldId id="543" r:id="rId52"/>
    <p:sldId id="544" r:id="rId53"/>
    <p:sldId id="545" r:id="rId54"/>
    <p:sldId id="546" r:id="rId55"/>
    <p:sldId id="547" r:id="rId56"/>
    <p:sldId id="548" r:id="rId57"/>
    <p:sldId id="549" r:id="rId58"/>
    <p:sldId id="550" r:id="rId59"/>
  </p:sldIdLst>
  <p:sldSz cx="9144000" cy="6858000" type="screen4x3"/>
  <p:notesSz cx="6858000" cy="9144000"/>
  <p:custDataLst>
    <p:tags r:id="rId61"/>
  </p:custDataLst>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402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B7C2D9"/>
    <a:srgbClr val="FF0000"/>
    <a:srgbClr val="CCCCFF"/>
    <a:srgbClr val="FF7C80"/>
    <a:srgbClr val="009900"/>
    <a:srgbClr val="00FF00"/>
    <a:srgbClr val="9900FF"/>
    <a:srgbClr val="CC99FF"/>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50" autoAdjust="0"/>
    <p:restoredTop sz="93908" autoAdjust="0"/>
  </p:normalViewPr>
  <p:slideViewPr>
    <p:cSldViewPr snapToObjects="1">
      <p:cViewPr varScale="1">
        <p:scale>
          <a:sx n="109" d="100"/>
          <a:sy n="109" d="100"/>
        </p:scale>
        <p:origin x="1770" y="108"/>
      </p:cViewPr>
      <p:guideLst>
        <p:guide orient="horz" pos="2160"/>
        <p:guide pos="2880"/>
        <p:guide orient="horz" pos="40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59" d="100"/>
          <a:sy n="59" d="100"/>
        </p:scale>
        <p:origin x="-2497" y="-51"/>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876110D-DCEA-4F94-AE22-B6740C45CACF}" type="datetimeFigureOut">
              <a:rPr lang="ko-KR" altLang="en-US" smtClean="0"/>
              <a:pPr/>
              <a:t>2016-10-20</a:t>
            </a:fld>
            <a:endParaRPr lang="ko-KR" altLang="en-US"/>
          </a:p>
        </p:txBody>
      </p:sp>
      <p:sp>
        <p:nvSpPr>
          <p:cNvPr id="4" name="슬라이드 이미지 개체 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777AB2-9A47-4475-AC6F-08CF68EACE8F}" type="slidenum">
              <a:rPr lang="ko-KR" altLang="en-US" smtClean="0"/>
              <a:pPr/>
              <a:t>‹#›</a:t>
            </a:fld>
            <a:endParaRPr lang="ko-KR" altLang="en-US"/>
          </a:p>
        </p:txBody>
      </p:sp>
    </p:spTree>
    <p:extLst>
      <p:ext uri="{BB962C8B-B14F-4D97-AF65-F5344CB8AC3E}">
        <p14:creationId xmlns:p14="http://schemas.microsoft.com/office/powerpoint/2010/main" val="2910186865"/>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1</a:t>
            </a:fld>
            <a:endParaRPr lang="ko-KR" altLang="en-US" dirty="0"/>
          </a:p>
        </p:txBody>
      </p:sp>
    </p:spTree>
    <p:extLst>
      <p:ext uri="{BB962C8B-B14F-4D97-AF65-F5344CB8AC3E}">
        <p14:creationId xmlns:p14="http://schemas.microsoft.com/office/powerpoint/2010/main" val="1735925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err="1" smtClean="0"/>
              <a:t>과거력상</a:t>
            </a:r>
            <a:endParaRPr lang="en-US" altLang="ko-KR" dirty="0" smtClean="0"/>
          </a:p>
          <a:p>
            <a:r>
              <a:rPr lang="ko-KR" altLang="en-US" dirty="0" smtClean="0"/>
              <a:t>만성질환은 없으나 </a:t>
            </a:r>
            <a:endParaRPr lang="en-US" altLang="ko-KR" dirty="0" smtClean="0"/>
          </a:p>
          <a:p>
            <a:r>
              <a:rPr lang="ko-KR" altLang="en-US" dirty="0" smtClean="0"/>
              <a:t>올해 </a:t>
            </a:r>
            <a:r>
              <a:rPr lang="en-US" altLang="ko-KR" dirty="0" smtClean="0"/>
              <a:t>7</a:t>
            </a:r>
            <a:r>
              <a:rPr lang="ko-KR" altLang="en-US" smtClean="0"/>
              <a:t>월해 비중격수술과 오른쪽 잠복고환 수술한 적 있으며</a:t>
            </a:r>
            <a:r>
              <a:rPr lang="en-US" altLang="ko-KR" dirty="0" smtClean="0"/>
              <a:t>, </a:t>
            </a:r>
          </a:p>
          <a:p>
            <a:r>
              <a:rPr lang="ko-KR" altLang="en-US" dirty="0" smtClean="0"/>
              <a:t>학생으로 담배는 </a:t>
            </a:r>
            <a:r>
              <a:rPr lang="ko-KR" altLang="en-US" dirty="0" err="1" smtClean="0"/>
              <a:t>안피우지만</a:t>
            </a:r>
            <a:r>
              <a:rPr lang="ko-KR" altLang="en-US" dirty="0" smtClean="0"/>
              <a:t> 아버지가 집에서 담배를 피워 간접흡연에는 노출되어 있는 상태</a:t>
            </a:r>
            <a:endParaRPr lang="en-US" altLang="ko-KR" dirty="0" smtClean="0"/>
          </a:p>
          <a:p>
            <a:r>
              <a:rPr lang="ko-KR" altLang="en-US" dirty="0" smtClean="0"/>
              <a:t>가족력은 특이사항 없고</a:t>
            </a:r>
            <a:r>
              <a:rPr lang="en-US" altLang="ko-KR" dirty="0" smtClean="0"/>
              <a:t>, </a:t>
            </a:r>
            <a:r>
              <a:rPr lang="ko-KR" altLang="en-US" smtClean="0"/>
              <a:t>유사 증상을 보이는 사람도 없었습니다</a:t>
            </a:r>
            <a:r>
              <a:rPr lang="en-US" altLang="ko-KR" dirty="0" smtClean="0"/>
              <a:t>.</a:t>
            </a:r>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12</a:t>
            </a:fld>
            <a:endParaRPr lang="ko-KR" altLang="en-US"/>
          </a:p>
        </p:txBody>
      </p:sp>
    </p:spTree>
    <p:extLst>
      <p:ext uri="{BB962C8B-B14F-4D97-AF65-F5344CB8AC3E}">
        <p14:creationId xmlns:p14="http://schemas.microsoft.com/office/powerpoint/2010/main" val="41967431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ko-KR" altLang="ko-KR" dirty="0" err="1" smtClean="0"/>
              <a:t>심박동은</a:t>
            </a:r>
            <a:r>
              <a:rPr lang="ko-KR" altLang="ko-KR" dirty="0" smtClean="0"/>
              <a:t> 규칙적이었고 가슴청진상 </a:t>
            </a:r>
            <a:r>
              <a:rPr lang="ko-KR" altLang="ko-KR" dirty="0" err="1" smtClean="0"/>
              <a:t>심잡음은</a:t>
            </a:r>
            <a:r>
              <a:rPr lang="ko-KR" altLang="ko-KR" dirty="0" smtClean="0"/>
              <a:t> 들리지 않았으나 </a:t>
            </a:r>
            <a:r>
              <a:rPr lang="ko-KR" altLang="ko-KR" dirty="0" err="1" smtClean="0"/>
              <a:t>우폐야의</a:t>
            </a:r>
            <a:r>
              <a:rPr lang="ko-KR" altLang="ko-KR" dirty="0" smtClean="0"/>
              <a:t> 호흡음이 감소되어 있었다</a:t>
            </a:r>
            <a:r>
              <a:rPr lang="en-US" altLang="ko-KR" dirty="0" smtClean="0"/>
              <a:t>.</a:t>
            </a:r>
            <a:endParaRPr lang="ko-KR" altLang="ko-KR" smtClean="0"/>
          </a:p>
          <a:p>
            <a:endParaRPr lang="ko-KR" altLang="en-US" dirty="0"/>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14</a:t>
            </a:fld>
            <a:endParaRPr lang="ko-KR" altLang="en-US"/>
          </a:p>
        </p:txBody>
      </p:sp>
    </p:spTree>
    <p:extLst>
      <p:ext uri="{BB962C8B-B14F-4D97-AF65-F5344CB8AC3E}">
        <p14:creationId xmlns:p14="http://schemas.microsoft.com/office/powerpoint/2010/main" val="37548042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ko-KR" b="1" dirty="0" smtClean="0"/>
              <a:t>검사 소견</a:t>
            </a:r>
            <a:r>
              <a:rPr lang="en-US" altLang="ko-KR" dirty="0" smtClean="0"/>
              <a:t>: </a:t>
            </a:r>
            <a:r>
              <a:rPr lang="ko-KR" altLang="ko-KR" smtClean="0"/>
              <a:t>백혈구</a:t>
            </a:r>
            <a:r>
              <a:rPr lang="en-US" altLang="ko-KR" dirty="0" smtClean="0"/>
              <a:t> 6,920/mm3, (</a:t>
            </a:r>
            <a:r>
              <a:rPr lang="ko-KR" altLang="ko-KR" smtClean="0"/>
              <a:t>중성구</a:t>
            </a:r>
            <a:r>
              <a:rPr lang="en-US" altLang="ko-KR" dirty="0" smtClean="0"/>
              <a:t>: 58 %, </a:t>
            </a:r>
            <a:r>
              <a:rPr lang="ko-KR" altLang="ko-KR" smtClean="0"/>
              <a:t>림프구 </a:t>
            </a:r>
            <a:r>
              <a:rPr lang="en-US" altLang="ko-KR" dirty="0" smtClean="0"/>
              <a:t>28%, </a:t>
            </a:r>
            <a:r>
              <a:rPr lang="ko-KR" altLang="ko-KR" smtClean="0"/>
              <a:t>호산구</a:t>
            </a:r>
            <a:r>
              <a:rPr lang="en-US" altLang="ko-KR" dirty="0" smtClean="0"/>
              <a:t> 0.2% )  </a:t>
            </a:r>
            <a:r>
              <a:rPr lang="ko-KR" altLang="ko-KR" smtClean="0"/>
              <a:t>혈색소</a:t>
            </a:r>
            <a:r>
              <a:rPr lang="en-US" altLang="ko-KR" dirty="0" smtClean="0"/>
              <a:t> 14.3 </a:t>
            </a:r>
            <a:endParaRPr lang="ko-KR" altLang="ko-KR" smtClean="0"/>
          </a:p>
          <a:p>
            <a:r>
              <a:rPr lang="en-US" altLang="ko-KR" dirty="0" smtClean="0"/>
              <a:t>g/</a:t>
            </a:r>
            <a:r>
              <a:rPr lang="en-US" altLang="ko-KR" dirty="0" err="1" smtClean="0"/>
              <a:t>dL</a:t>
            </a:r>
            <a:r>
              <a:rPr lang="en-US" altLang="ko-KR" dirty="0" smtClean="0"/>
              <a:t>, </a:t>
            </a:r>
            <a:r>
              <a:rPr lang="ko-KR" altLang="ko-KR" smtClean="0"/>
              <a:t>혈소판 </a:t>
            </a:r>
            <a:r>
              <a:rPr lang="en-US" altLang="ko-KR" dirty="0" smtClean="0"/>
              <a:t>287,000/mm3</a:t>
            </a:r>
            <a:r>
              <a:rPr lang="ko-KR" altLang="ko-KR" smtClean="0"/>
              <a:t>였으며</a:t>
            </a:r>
            <a:r>
              <a:rPr lang="en-US" altLang="ko-KR" dirty="0" smtClean="0"/>
              <a:t>, </a:t>
            </a:r>
            <a:r>
              <a:rPr lang="ko-KR" altLang="ko-KR" smtClean="0"/>
              <a:t>일반 화학 검사에서는</a:t>
            </a:r>
            <a:r>
              <a:rPr lang="en-US" altLang="ko-KR" dirty="0" smtClean="0"/>
              <a:t> Protein 7.6 g/</a:t>
            </a:r>
            <a:r>
              <a:rPr lang="en-US" altLang="ko-KR" dirty="0" err="1" smtClean="0"/>
              <a:t>dL</a:t>
            </a:r>
            <a:r>
              <a:rPr lang="en-US" altLang="ko-KR" dirty="0" smtClean="0"/>
              <a:t>, Albumin 4.6 g/</a:t>
            </a:r>
            <a:r>
              <a:rPr lang="en-US" altLang="ko-KR" dirty="0" err="1" smtClean="0"/>
              <a:t>dL</a:t>
            </a:r>
            <a:r>
              <a:rPr lang="en-US" altLang="ko-KR" dirty="0" smtClean="0"/>
              <a:t>, BUN/Cr 10/0.7 </a:t>
            </a:r>
            <a:r>
              <a:rPr lang="ko-KR" altLang="ko-KR" smtClean="0"/>
              <a:t>로 모두 정상범위였다</a:t>
            </a:r>
            <a:r>
              <a:rPr lang="en-US" altLang="ko-KR" dirty="0" smtClean="0"/>
              <a:t>. C</a:t>
            </a:r>
            <a:r>
              <a:rPr lang="ko-KR" altLang="ko-KR" smtClean="0"/>
              <a:t>반응단백</a:t>
            </a:r>
            <a:r>
              <a:rPr lang="en-US" altLang="ko-KR" dirty="0" smtClean="0"/>
              <a:t> 0.3 mg/</a:t>
            </a:r>
            <a:r>
              <a:rPr lang="en-US" altLang="ko-KR" dirty="0" err="1" smtClean="0"/>
              <a:t>dL</a:t>
            </a:r>
            <a:r>
              <a:rPr lang="en-US" altLang="ko-KR" dirty="0" smtClean="0"/>
              <a:t> </a:t>
            </a:r>
            <a:r>
              <a:rPr lang="ko-KR" altLang="ko-KR" smtClean="0"/>
              <a:t>이하</a:t>
            </a:r>
            <a:r>
              <a:rPr lang="en-US" altLang="ko-KR" dirty="0" smtClean="0"/>
              <a:t>, </a:t>
            </a:r>
            <a:r>
              <a:rPr lang="ko-KR" altLang="ko-KR" smtClean="0"/>
              <a:t>항핵항체</a:t>
            </a:r>
            <a:r>
              <a:rPr lang="en-US" altLang="ko-KR" dirty="0" smtClean="0"/>
              <a:t>, </a:t>
            </a:r>
            <a:r>
              <a:rPr lang="ko-KR" altLang="ko-KR" smtClean="0"/>
              <a:t>항중성구 세포질 항체 모두 음성이었다</a:t>
            </a:r>
            <a:r>
              <a:rPr lang="en-US" altLang="ko-KR" dirty="0" smtClean="0"/>
              <a:t>. </a:t>
            </a:r>
            <a:r>
              <a:rPr lang="ko-KR" altLang="ko-KR" smtClean="0"/>
              <a:t>동맥혈 가스분석에서 특이소견은 없었다</a:t>
            </a:r>
            <a:r>
              <a:rPr lang="en-US" altLang="ko-KR" dirty="0" smtClean="0"/>
              <a:t>.</a:t>
            </a:r>
            <a:endParaRPr lang="ko-KR" altLang="ko-KR" smtClean="0"/>
          </a:p>
          <a:p>
            <a:endParaRPr lang="ko-KR" altLang="en-US" dirty="0"/>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15</a:t>
            </a:fld>
            <a:endParaRPr lang="ko-KR" altLang="en-US"/>
          </a:p>
        </p:txBody>
      </p:sp>
    </p:spTree>
    <p:extLst>
      <p:ext uri="{BB962C8B-B14F-4D97-AF65-F5344CB8AC3E}">
        <p14:creationId xmlns:p14="http://schemas.microsoft.com/office/powerpoint/2010/main" val="748525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err="1" smtClean="0"/>
              <a:t>Subpleural</a:t>
            </a:r>
            <a:r>
              <a:rPr lang="en-US" altLang="ko-KR" dirty="0" smtClean="0"/>
              <a:t> reticulation and GGO in BLLFs.</a:t>
            </a:r>
          </a:p>
          <a:p>
            <a:r>
              <a:rPr lang="en-US" altLang="ko-KR" dirty="0" smtClean="0"/>
              <a:t>  suggestive of interstitial lung disease.</a:t>
            </a:r>
            <a:endParaRPr lang="ko-KR" altLang="en-US" dirty="0"/>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16</a:t>
            </a:fld>
            <a:endParaRPr lang="ko-KR" altLang="en-US"/>
          </a:p>
        </p:txBody>
      </p:sp>
    </p:spTree>
    <p:extLst>
      <p:ext uri="{BB962C8B-B14F-4D97-AF65-F5344CB8AC3E}">
        <p14:creationId xmlns:p14="http://schemas.microsoft.com/office/powerpoint/2010/main" val="15115422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HR 52</a:t>
            </a:r>
          </a:p>
          <a:p>
            <a:r>
              <a:rPr lang="en-US" altLang="ko-KR" smtClean="0"/>
              <a:t>V1 V1</a:t>
            </a:r>
            <a:r>
              <a:rPr lang="en-US" altLang="ko-KR" dirty="0" smtClean="0"/>
              <a:t>2</a:t>
            </a:r>
            <a:r>
              <a:rPr lang="en-US" altLang="ko-KR" smtClean="0"/>
              <a:t>QRS </a:t>
            </a:r>
            <a:r>
              <a:rPr lang="en-US" altLang="ko-KR" dirty="0" smtClean="0"/>
              <a:t>amplitude </a:t>
            </a:r>
            <a:r>
              <a:rPr lang="ko-KR" altLang="en-US" smtClean="0"/>
              <a:t>낮다</a:t>
            </a:r>
          </a:p>
          <a:p>
            <a:endParaRPr lang="ko-KR" altLang="en-US" dirty="0"/>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17</a:t>
            </a:fld>
            <a:endParaRPr lang="ko-KR" altLang="en-US"/>
          </a:p>
        </p:txBody>
      </p:sp>
    </p:spTree>
    <p:extLst>
      <p:ext uri="{BB962C8B-B14F-4D97-AF65-F5344CB8AC3E}">
        <p14:creationId xmlns:p14="http://schemas.microsoft.com/office/powerpoint/2010/main" val="23276103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smtClean="0">
                <a:solidFill>
                  <a:schemeClr val="tx1"/>
                </a:solidFill>
                <a:latin typeface="+mn-lt"/>
                <a:ea typeface="+mn-ea"/>
                <a:cs typeface="+mn-cs"/>
              </a:rPr>
              <a:t>REFERRAL TO THORACIC SURGEONS</a:t>
            </a:r>
          </a:p>
          <a:p>
            <a:r>
              <a:rPr lang="en-US" altLang="ko-KR" sz="1200" b="0" i="0" u="none" strike="noStrike" kern="1200" baseline="0" dirty="0" smtClean="0">
                <a:solidFill>
                  <a:schemeClr val="tx1"/>
                </a:solidFill>
                <a:latin typeface="+mn-lt"/>
                <a:ea typeface="+mn-ea"/>
                <a:cs typeface="+mn-cs"/>
              </a:rPr>
              <a:t>&lt; In cases of persistent air leak or failure of the lung to </a:t>
            </a:r>
            <a:r>
              <a:rPr lang="en-US" altLang="ko-KR" sz="1200" b="0" i="0" u="none" strike="noStrike" kern="1200" baseline="0" dirty="0" err="1" smtClean="0">
                <a:solidFill>
                  <a:schemeClr val="tx1"/>
                </a:solidFill>
                <a:latin typeface="+mn-lt"/>
                <a:ea typeface="+mn-ea"/>
                <a:cs typeface="+mn-cs"/>
              </a:rPr>
              <a:t>reexpand</a:t>
            </a:r>
            <a:r>
              <a:rPr lang="en-US" altLang="ko-KR" sz="1200" b="0" i="0" u="none" strike="noStrike" kern="1200" baseline="0" dirty="0" smtClean="0">
                <a:solidFill>
                  <a:schemeClr val="tx1"/>
                </a:solidFill>
                <a:latin typeface="+mn-lt"/>
                <a:ea typeface="+mn-ea"/>
                <a:cs typeface="+mn-cs"/>
              </a:rPr>
              <a:t>,</a:t>
            </a:r>
          </a:p>
          <a:p>
            <a:r>
              <a:rPr lang="en-US" altLang="ko-KR" sz="1200" b="0" i="0" u="none" strike="noStrike" kern="1200" baseline="0" dirty="0" smtClean="0">
                <a:solidFill>
                  <a:schemeClr val="tx1"/>
                </a:solidFill>
                <a:latin typeface="+mn-lt"/>
                <a:ea typeface="+mn-ea"/>
                <a:cs typeface="+mn-cs"/>
              </a:rPr>
              <a:t>an early (3e5 days) thoracic surgical opinion</a:t>
            </a:r>
          </a:p>
          <a:p>
            <a:r>
              <a:rPr lang="en-US" altLang="ko-KR" sz="1200" b="0" i="0" u="none" strike="noStrike" kern="1200" baseline="0" dirty="0" smtClean="0">
                <a:solidFill>
                  <a:schemeClr val="tx1"/>
                </a:solidFill>
                <a:latin typeface="+mn-lt"/>
                <a:ea typeface="+mn-ea"/>
                <a:cs typeface="+mn-cs"/>
              </a:rPr>
              <a:t>should be sought. (C)</a:t>
            </a:r>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18</a:t>
            </a:fld>
            <a:endParaRPr lang="ko-KR" altLang="en-US"/>
          </a:p>
        </p:txBody>
      </p:sp>
    </p:spTree>
    <p:extLst>
      <p:ext uri="{BB962C8B-B14F-4D97-AF65-F5344CB8AC3E}">
        <p14:creationId xmlns:p14="http://schemas.microsoft.com/office/powerpoint/2010/main" val="16986448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전과이유</a:t>
            </a:r>
            <a:endParaRPr lang="ko-KR" altLang="en-US" dirty="0"/>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20</a:t>
            </a:fld>
            <a:endParaRPr lang="ko-KR" altLang="en-US"/>
          </a:p>
        </p:txBody>
      </p:sp>
    </p:spTree>
    <p:extLst>
      <p:ext uri="{BB962C8B-B14F-4D97-AF65-F5344CB8AC3E}">
        <p14:creationId xmlns:p14="http://schemas.microsoft.com/office/powerpoint/2010/main" val="41302719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Broncho</a:t>
            </a:r>
            <a:r>
              <a:rPr lang="ko-KR" altLang="en-US" smtClean="0"/>
              <a:t>한 이유</a:t>
            </a:r>
            <a:endParaRPr lang="en-US" altLang="ko-KR" dirty="0" smtClean="0"/>
          </a:p>
          <a:p>
            <a:r>
              <a:rPr lang="ko-KR" altLang="en-US" dirty="0" smtClean="0"/>
              <a:t>젊은 남자</a:t>
            </a:r>
            <a:r>
              <a:rPr lang="en-US" altLang="ko-KR" dirty="0" smtClean="0"/>
              <a:t>, </a:t>
            </a:r>
            <a:r>
              <a:rPr lang="ko-KR" altLang="en-US" smtClean="0"/>
              <a:t>반복적</a:t>
            </a:r>
            <a:r>
              <a:rPr lang="en-US" altLang="ko-KR" dirty="0" smtClean="0"/>
              <a:t>, CR</a:t>
            </a:r>
            <a:r>
              <a:rPr lang="ko-KR" altLang="en-US" smtClean="0"/>
              <a:t>소견 </a:t>
            </a:r>
            <a:endParaRPr lang="en-US" altLang="ko-KR" dirty="0" smtClean="0"/>
          </a:p>
          <a:p>
            <a:endParaRPr lang="en-US" altLang="ko-KR" dirty="0" smtClean="0"/>
          </a:p>
          <a:p>
            <a:pPr latinLnBrk="1"/>
            <a:r>
              <a:rPr lang="en-US" altLang="ko-KR" sz="1200" kern="1200" dirty="0" smtClean="0">
                <a:solidFill>
                  <a:schemeClr val="tx1"/>
                </a:solidFill>
                <a:effectLst/>
                <a:latin typeface="+mn-lt"/>
                <a:ea typeface="+mn-ea"/>
                <a:cs typeface="+mn-cs"/>
              </a:rPr>
              <a:t>PW infestation </a:t>
            </a:r>
            <a:r>
              <a:rPr lang="ko-KR" altLang="ko-KR" sz="1200" kern="1200" smtClean="0">
                <a:solidFill>
                  <a:schemeClr val="tx1"/>
                </a:solidFill>
                <a:effectLst/>
                <a:latin typeface="+mn-lt"/>
                <a:ea typeface="+mn-ea"/>
                <a:cs typeface="+mn-cs"/>
              </a:rPr>
              <a:t>및 </a:t>
            </a:r>
            <a:r>
              <a:rPr lang="en-US" altLang="ko-KR" sz="1200" b="1" kern="1200" dirty="0" smtClean="0">
                <a:solidFill>
                  <a:schemeClr val="tx1"/>
                </a:solidFill>
                <a:effectLst/>
                <a:latin typeface="+mn-lt"/>
                <a:ea typeface="+mn-ea"/>
                <a:cs typeface="+mn-cs"/>
              </a:rPr>
              <a:t>eosinophilic pneumonia</a:t>
            </a:r>
            <a:r>
              <a:rPr lang="ko-KR" altLang="ko-KR" sz="1200" kern="1200" smtClean="0">
                <a:solidFill>
                  <a:schemeClr val="tx1"/>
                </a:solidFill>
                <a:effectLst/>
                <a:latin typeface="+mn-lt"/>
                <a:ea typeface="+mn-ea"/>
                <a:cs typeface="+mn-cs"/>
              </a:rPr>
              <a:t>은 왜 의심하였는지</a:t>
            </a:r>
            <a:r>
              <a:rPr lang="en-US" altLang="ko-KR" sz="1200" kern="1200" dirty="0" smtClean="0">
                <a:solidFill>
                  <a:schemeClr val="tx1"/>
                </a:solidFill>
                <a:effectLst/>
                <a:latin typeface="+mn-lt"/>
                <a:ea typeface="+mn-ea"/>
                <a:cs typeface="+mn-cs"/>
              </a:rPr>
              <a:t> (f/u CBC</a:t>
            </a:r>
            <a:r>
              <a:rPr lang="ko-KR" altLang="ko-KR" sz="1200" kern="1200" smtClean="0">
                <a:solidFill>
                  <a:schemeClr val="tx1"/>
                </a:solidFill>
                <a:effectLst/>
                <a:latin typeface="+mn-lt"/>
                <a:ea typeface="+mn-ea"/>
                <a:cs typeface="+mn-cs"/>
              </a:rPr>
              <a:t>상 </a:t>
            </a:r>
            <a:r>
              <a:rPr lang="en-US" altLang="ko-KR" sz="1200" kern="1200" dirty="0" smtClean="0">
                <a:solidFill>
                  <a:schemeClr val="tx1"/>
                </a:solidFill>
                <a:effectLst/>
                <a:latin typeface="+mn-lt"/>
                <a:ea typeface="+mn-ea"/>
                <a:cs typeface="+mn-cs"/>
              </a:rPr>
              <a:t>Eosinophil</a:t>
            </a:r>
            <a:r>
              <a:rPr lang="ko-KR" altLang="ko-KR" sz="1200" kern="1200" smtClean="0">
                <a:solidFill>
                  <a:schemeClr val="tx1"/>
                </a:solidFill>
                <a:effectLst/>
                <a:latin typeface="+mn-lt"/>
                <a:ea typeface="+mn-ea"/>
                <a:cs typeface="+mn-cs"/>
              </a:rPr>
              <a:t>증가</a:t>
            </a:r>
            <a:r>
              <a:rPr lang="en-US" altLang="ko-KR" sz="1200" kern="1200" dirty="0" smtClean="0">
                <a:solidFill>
                  <a:schemeClr val="tx1"/>
                </a:solidFill>
                <a:effectLst/>
                <a:latin typeface="+mn-lt"/>
                <a:ea typeface="+mn-ea"/>
                <a:cs typeface="+mn-cs"/>
              </a:rPr>
              <a:t>) </a:t>
            </a:r>
            <a:r>
              <a:rPr lang="ko-KR" altLang="ko-KR" sz="1200" kern="1200" smtClean="0">
                <a:solidFill>
                  <a:schemeClr val="tx1"/>
                </a:solidFill>
                <a:effectLst/>
                <a:latin typeface="+mn-lt"/>
                <a:ea typeface="+mn-ea"/>
                <a:cs typeface="+mn-cs"/>
              </a:rPr>
              <a:t>설명 꼭 합시다</a:t>
            </a:r>
            <a:r>
              <a:rPr lang="en-US" altLang="ko-KR" sz="1200" kern="1200" dirty="0" smtClean="0">
                <a:solidFill>
                  <a:schemeClr val="tx1"/>
                </a:solidFill>
                <a:effectLst/>
                <a:latin typeface="+mn-lt"/>
                <a:ea typeface="+mn-ea"/>
                <a:cs typeface="+mn-cs"/>
              </a:rPr>
              <a:t>.</a:t>
            </a:r>
          </a:p>
          <a:p>
            <a:pPr latinLnBrk="1"/>
            <a:endParaRPr lang="ko-KR" altLang="ko-KR" sz="1200" kern="1200" dirty="0" smtClean="0">
              <a:solidFill>
                <a:schemeClr val="tx1"/>
              </a:solidFill>
              <a:effectLst/>
              <a:latin typeface="+mn-lt"/>
              <a:ea typeface="+mn-ea"/>
              <a:cs typeface="+mn-cs"/>
            </a:endParaRPr>
          </a:p>
          <a:p>
            <a:pPr latinLnBrk="1"/>
            <a:r>
              <a:rPr lang="en-US" altLang="ko-KR" sz="1200" kern="1200" dirty="0" smtClean="0">
                <a:solidFill>
                  <a:schemeClr val="tx1"/>
                </a:solidFill>
                <a:effectLst/>
                <a:latin typeface="+mn-lt"/>
                <a:ea typeface="+mn-ea"/>
                <a:cs typeface="+mn-cs"/>
              </a:rPr>
              <a:t>Bronchoscopy</a:t>
            </a:r>
            <a:r>
              <a:rPr lang="ko-KR" altLang="ko-KR" sz="1200" kern="1200" smtClean="0">
                <a:solidFill>
                  <a:schemeClr val="tx1"/>
                </a:solidFill>
                <a:effectLst/>
                <a:latin typeface="+mn-lt"/>
                <a:ea typeface="+mn-ea"/>
                <a:cs typeface="+mn-cs"/>
              </a:rPr>
              <a:t>한 이유 </a:t>
            </a:r>
            <a:r>
              <a:rPr lang="en-US" altLang="ko-KR" sz="1200" b="1" u="sng" kern="1200" dirty="0" smtClean="0">
                <a:solidFill>
                  <a:schemeClr val="tx1"/>
                </a:solidFill>
                <a:effectLst/>
                <a:latin typeface="+mn-lt"/>
                <a:ea typeface="+mn-ea"/>
                <a:cs typeface="+mn-cs"/>
              </a:rPr>
              <a:t>(</a:t>
            </a:r>
            <a:r>
              <a:rPr lang="ko-KR" altLang="ko-KR" sz="1200" b="1" u="sng" kern="1200" smtClean="0">
                <a:solidFill>
                  <a:schemeClr val="tx1"/>
                </a:solidFill>
                <a:effectLst/>
                <a:latin typeface="+mn-lt"/>
                <a:ea typeface="+mn-ea"/>
                <a:cs typeface="+mn-cs"/>
              </a:rPr>
              <a:t>기관지내부를 관찰하기 위한 목적이 아니라</a:t>
            </a:r>
            <a:r>
              <a:rPr lang="en-US" altLang="ko-KR" sz="1200" b="1" u="sng" kern="1200" dirty="0" smtClean="0">
                <a:solidFill>
                  <a:schemeClr val="tx1"/>
                </a:solidFill>
                <a:effectLst/>
                <a:latin typeface="+mn-lt"/>
                <a:ea typeface="+mn-ea"/>
                <a:cs typeface="+mn-cs"/>
              </a:rPr>
              <a:t> BAL </a:t>
            </a:r>
            <a:r>
              <a:rPr lang="ko-KR" altLang="ko-KR" sz="1200" b="1" u="sng" kern="1200" smtClean="0">
                <a:solidFill>
                  <a:schemeClr val="tx1"/>
                </a:solidFill>
                <a:effectLst/>
                <a:latin typeface="+mn-lt"/>
                <a:ea typeface="+mn-ea"/>
                <a:cs typeface="+mn-cs"/>
              </a:rPr>
              <a:t>을 시행하기 위함</a:t>
            </a:r>
            <a:r>
              <a:rPr lang="en-US" altLang="ko-KR" sz="1200" b="1" u="sng" kern="1200" dirty="0" smtClean="0">
                <a:solidFill>
                  <a:schemeClr val="tx1"/>
                </a:solidFill>
                <a:effectLst/>
                <a:latin typeface="+mn-lt"/>
                <a:ea typeface="+mn-ea"/>
                <a:cs typeface="+mn-cs"/>
              </a:rPr>
              <a:t>!)</a:t>
            </a:r>
            <a:endParaRPr lang="ko-KR" altLang="ko-KR" sz="1200" kern="1200" smtClean="0">
              <a:solidFill>
                <a:schemeClr val="tx1"/>
              </a:solidFill>
              <a:effectLst/>
              <a:latin typeface="+mn-lt"/>
              <a:ea typeface="+mn-ea"/>
              <a:cs typeface="+mn-cs"/>
            </a:endParaRPr>
          </a:p>
          <a:p>
            <a:pPr lvl="0" latinLnBrk="1"/>
            <a:r>
              <a:rPr lang="ko-KR" altLang="ko-KR" sz="1200" kern="1200" dirty="0" smtClean="0">
                <a:solidFill>
                  <a:schemeClr val="tx1"/>
                </a:solidFill>
                <a:effectLst/>
                <a:latin typeface="+mn-lt"/>
                <a:ea typeface="+mn-ea"/>
                <a:cs typeface="+mn-cs"/>
              </a:rPr>
              <a:t>추정진단</a:t>
            </a:r>
            <a:r>
              <a:rPr lang="en-US" altLang="ko-KR" sz="1200" kern="1200" dirty="0" smtClean="0">
                <a:solidFill>
                  <a:schemeClr val="tx1"/>
                </a:solidFill>
                <a:effectLst/>
                <a:latin typeface="+mn-lt"/>
                <a:ea typeface="+mn-ea"/>
                <a:cs typeface="+mn-cs"/>
              </a:rPr>
              <a:t> 1</a:t>
            </a:r>
            <a:r>
              <a:rPr lang="ko-KR" altLang="ko-KR" sz="1200" kern="1200" smtClean="0">
                <a:solidFill>
                  <a:schemeClr val="tx1"/>
                </a:solidFill>
                <a:effectLst/>
                <a:latin typeface="+mn-lt"/>
                <a:ea typeface="+mn-ea"/>
                <a:cs typeface="+mn-cs"/>
              </a:rPr>
              <a:t>에 대해</a:t>
            </a:r>
            <a:r>
              <a:rPr lang="en-US" altLang="ko-KR" sz="1200" kern="1200" dirty="0" smtClean="0">
                <a:solidFill>
                  <a:schemeClr val="tx1"/>
                </a:solidFill>
                <a:effectLst/>
                <a:latin typeface="+mn-lt"/>
                <a:ea typeface="+mn-ea"/>
                <a:cs typeface="+mn-cs"/>
              </a:rPr>
              <a:t>; PLCH</a:t>
            </a:r>
            <a:r>
              <a:rPr lang="ko-KR" altLang="ko-KR" sz="1200" kern="1200" smtClean="0">
                <a:solidFill>
                  <a:schemeClr val="tx1"/>
                </a:solidFill>
                <a:effectLst/>
                <a:latin typeface="+mn-lt"/>
                <a:ea typeface="+mn-ea"/>
                <a:cs typeface="+mn-cs"/>
              </a:rPr>
              <a:t>의 진단시</a:t>
            </a:r>
            <a:r>
              <a:rPr lang="en-US" altLang="ko-KR" sz="1200" kern="1200" dirty="0" smtClean="0">
                <a:solidFill>
                  <a:schemeClr val="tx1"/>
                </a:solidFill>
                <a:effectLst/>
                <a:latin typeface="+mn-lt"/>
                <a:ea typeface="+mn-ea"/>
                <a:cs typeface="+mn-cs"/>
              </a:rPr>
              <a:t> BAL fluid</a:t>
            </a:r>
            <a:r>
              <a:rPr lang="ko-KR" altLang="ko-KR" sz="1200" kern="1200" smtClean="0">
                <a:solidFill>
                  <a:schemeClr val="tx1"/>
                </a:solidFill>
                <a:effectLst/>
                <a:latin typeface="+mn-lt"/>
                <a:ea typeface="+mn-ea"/>
                <a:cs typeface="+mn-cs"/>
              </a:rPr>
              <a:t>에서</a:t>
            </a:r>
            <a:r>
              <a:rPr lang="en-US" altLang="ko-KR" sz="1200" kern="1200" dirty="0" smtClean="0">
                <a:solidFill>
                  <a:schemeClr val="tx1"/>
                </a:solidFill>
                <a:effectLst/>
                <a:latin typeface="+mn-lt"/>
                <a:ea typeface="+mn-ea"/>
                <a:cs typeface="+mn-cs"/>
              </a:rPr>
              <a:t> CD1a(+) cell</a:t>
            </a:r>
            <a:r>
              <a:rPr lang="ko-KR" altLang="ko-KR" sz="1200" kern="1200" smtClean="0">
                <a:solidFill>
                  <a:schemeClr val="tx1"/>
                </a:solidFill>
                <a:effectLst/>
                <a:latin typeface="+mn-lt"/>
                <a:ea typeface="+mn-ea"/>
                <a:cs typeface="+mn-cs"/>
              </a:rPr>
              <a:t>이</a:t>
            </a:r>
            <a:r>
              <a:rPr lang="en-US" altLang="ko-KR" sz="1200" kern="1200" dirty="0" smtClean="0">
                <a:solidFill>
                  <a:schemeClr val="tx1"/>
                </a:solidFill>
                <a:effectLst/>
                <a:latin typeface="+mn-lt"/>
                <a:ea typeface="+mn-ea"/>
                <a:cs typeface="+mn-cs"/>
              </a:rPr>
              <a:t> 5%</a:t>
            </a:r>
            <a:r>
              <a:rPr lang="ko-KR" altLang="ko-KR" sz="1200" kern="1200" smtClean="0">
                <a:solidFill>
                  <a:schemeClr val="tx1"/>
                </a:solidFill>
                <a:effectLst/>
                <a:latin typeface="+mn-lt"/>
                <a:ea typeface="+mn-ea"/>
                <a:cs typeface="+mn-cs"/>
              </a:rPr>
              <a:t>이상이면</a:t>
            </a:r>
            <a:r>
              <a:rPr lang="en-US" altLang="ko-KR" sz="1200" kern="1200" dirty="0" smtClean="0">
                <a:solidFill>
                  <a:schemeClr val="tx1"/>
                </a:solidFill>
                <a:effectLst/>
                <a:latin typeface="+mn-lt"/>
                <a:ea typeface="+mn-ea"/>
                <a:cs typeface="+mn-cs"/>
              </a:rPr>
              <a:t> PLCH</a:t>
            </a:r>
            <a:r>
              <a:rPr lang="ko-KR" altLang="ko-KR" sz="1200" kern="1200" smtClean="0">
                <a:solidFill>
                  <a:schemeClr val="tx1"/>
                </a:solidFill>
                <a:effectLst/>
                <a:latin typeface="+mn-lt"/>
                <a:ea typeface="+mn-ea"/>
                <a:cs typeface="+mn-cs"/>
              </a:rPr>
              <a:t>를 의심할수 있고</a:t>
            </a:r>
          </a:p>
          <a:p>
            <a:pPr lvl="0" latinLnBrk="1"/>
            <a:r>
              <a:rPr lang="ko-KR" altLang="ko-KR" sz="1200" kern="1200" dirty="0" smtClean="0">
                <a:solidFill>
                  <a:schemeClr val="tx1"/>
                </a:solidFill>
                <a:effectLst/>
                <a:latin typeface="+mn-lt"/>
                <a:ea typeface="+mn-ea"/>
                <a:cs typeface="+mn-cs"/>
              </a:rPr>
              <a:t>추정진단</a:t>
            </a:r>
            <a:r>
              <a:rPr lang="en-US" altLang="ko-KR" sz="1200" kern="1200" dirty="0" smtClean="0">
                <a:solidFill>
                  <a:schemeClr val="tx1"/>
                </a:solidFill>
                <a:effectLst/>
                <a:latin typeface="+mn-lt"/>
                <a:ea typeface="+mn-ea"/>
                <a:cs typeface="+mn-cs"/>
              </a:rPr>
              <a:t> 2,3 </a:t>
            </a:r>
            <a:r>
              <a:rPr lang="ko-KR" altLang="ko-KR" sz="1200" kern="1200" smtClean="0">
                <a:solidFill>
                  <a:schemeClr val="tx1"/>
                </a:solidFill>
                <a:effectLst/>
                <a:latin typeface="+mn-lt"/>
                <a:ea typeface="+mn-ea"/>
                <a:cs typeface="+mn-cs"/>
              </a:rPr>
              <a:t>에 대해</a:t>
            </a:r>
            <a:r>
              <a:rPr lang="en-US" altLang="ko-KR" sz="1200" kern="1200" dirty="0" smtClean="0">
                <a:solidFill>
                  <a:schemeClr val="tx1"/>
                </a:solidFill>
                <a:effectLst/>
                <a:latin typeface="+mn-lt"/>
                <a:ea typeface="+mn-ea"/>
                <a:cs typeface="+mn-cs"/>
              </a:rPr>
              <a:t> BAL fluid </a:t>
            </a:r>
            <a:r>
              <a:rPr lang="ko-KR" altLang="ko-KR" sz="1200" kern="1200" smtClean="0">
                <a:solidFill>
                  <a:schemeClr val="tx1"/>
                </a:solidFill>
                <a:effectLst/>
                <a:latin typeface="+mn-lt"/>
                <a:ea typeface="+mn-ea"/>
                <a:cs typeface="+mn-cs"/>
              </a:rPr>
              <a:t>상</a:t>
            </a:r>
            <a:r>
              <a:rPr lang="en-US" altLang="ko-KR" sz="1200" kern="1200" dirty="0" smtClean="0">
                <a:solidFill>
                  <a:schemeClr val="tx1"/>
                </a:solidFill>
                <a:effectLst/>
                <a:latin typeface="+mn-lt"/>
                <a:ea typeface="+mn-ea"/>
                <a:cs typeface="+mn-cs"/>
              </a:rPr>
              <a:t> </a:t>
            </a:r>
            <a:r>
              <a:rPr lang="en-US" altLang="ko-KR" sz="1200" kern="1200" dirty="0" err="1" smtClean="0">
                <a:solidFill>
                  <a:schemeClr val="tx1"/>
                </a:solidFill>
                <a:effectLst/>
                <a:latin typeface="+mn-lt"/>
                <a:ea typeface="+mn-ea"/>
                <a:cs typeface="+mn-cs"/>
              </a:rPr>
              <a:t>Eosinophlia</a:t>
            </a:r>
            <a:r>
              <a:rPr lang="en-US" altLang="ko-KR" sz="1200" kern="1200" dirty="0" smtClean="0">
                <a:solidFill>
                  <a:schemeClr val="tx1"/>
                </a:solidFill>
                <a:effectLst/>
                <a:latin typeface="+mn-lt"/>
                <a:ea typeface="+mn-ea"/>
                <a:cs typeface="+mn-cs"/>
              </a:rPr>
              <a:t> </a:t>
            </a:r>
            <a:r>
              <a:rPr lang="ko-KR" altLang="ko-KR" sz="1200" kern="1200" smtClean="0">
                <a:solidFill>
                  <a:schemeClr val="tx1"/>
                </a:solidFill>
                <a:effectLst/>
                <a:latin typeface="+mn-lt"/>
                <a:ea typeface="+mn-ea"/>
                <a:cs typeface="+mn-cs"/>
              </a:rPr>
              <a:t>또는</a:t>
            </a:r>
            <a:r>
              <a:rPr lang="en-US" altLang="ko-KR" sz="1200" kern="1200" dirty="0" smtClean="0">
                <a:solidFill>
                  <a:schemeClr val="tx1"/>
                </a:solidFill>
                <a:effectLst/>
                <a:latin typeface="+mn-lt"/>
                <a:ea typeface="+mn-ea"/>
                <a:cs typeface="+mn-cs"/>
              </a:rPr>
              <a:t> parasite egg</a:t>
            </a:r>
            <a:r>
              <a:rPr lang="ko-KR" altLang="ko-KR" sz="1200" kern="1200" smtClean="0">
                <a:solidFill>
                  <a:schemeClr val="tx1"/>
                </a:solidFill>
                <a:effectLst/>
                <a:latin typeface="+mn-lt"/>
                <a:ea typeface="+mn-ea"/>
                <a:cs typeface="+mn-cs"/>
              </a:rPr>
              <a:t>등이 관찰되는지 확인하기 위함</a:t>
            </a:r>
            <a:r>
              <a:rPr lang="en-US" altLang="ko-KR" sz="1200" kern="1200" dirty="0" smtClean="0">
                <a:solidFill>
                  <a:schemeClr val="tx1"/>
                </a:solidFill>
                <a:effectLst/>
                <a:latin typeface="+mn-lt"/>
                <a:ea typeface="+mn-ea"/>
                <a:cs typeface="+mn-cs"/>
              </a:rPr>
              <a:t>.</a:t>
            </a:r>
            <a:endParaRPr lang="ko-KR" altLang="ko-KR" sz="1200" kern="1200" smtClean="0">
              <a:solidFill>
                <a:schemeClr val="tx1"/>
              </a:solidFill>
              <a:effectLst/>
              <a:latin typeface="+mn-lt"/>
              <a:ea typeface="+mn-ea"/>
              <a:cs typeface="+mn-cs"/>
            </a:endParaRPr>
          </a:p>
          <a:p>
            <a:pPr latinLnBrk="1"/>
            <a:endParaRPr lang="ko-KR" altLang="ko-KR" sz="1200" kern="1200" dirty="0" smtClean="0">
              <a:solidFill>
                <a:schemeClr val="tx1"/>
              </a:solidFill>
              <a:effectLst/>
              <a:latin typeface="+mn-lt"/>
              <a:ea typeface="+mn-ea"/>
              <a:cs typeface="+mn-cs"/>
            </a:endParaRPr>
          </a:p>
          <a:p>
            <a:endParaRPr lang="ko-KR" altLang="en-US" dirty="0"/>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25</a:t>
            </a:fld>
            <a:endParaRPr lang="ko-KR" altLang="en-US"/>
          </a:p>
        </p:txBody>
      </p:sp>
    </p:spTree>
    <p:extLst>
      <p:ext uri="{BB962C8B-B14F-4D97-AF65-F5344CB8AC3E}">
        <p14:creationId xmlns:p14="http://schemas.microsoft.com/office/powerpoint/2010/main" val="38860060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Broncho</a:t>
            </a:r>
            <a:r>
              <a:rPr lang="ko-KR" altLang="en-US" dirty="0" smtClean="0"/>
              <a:t>한 이유</a:t>
            </a:r>
            <a:endParaRPr lang="en-US" altLang="ko-KR" dirty="0" smtClean="0"/>
          </a:p>
          <a:p>
            <a:r>
              <a:rPr lang="ko-KR" altLang="en-US" dirty="0" smtClean="0"/>
              <a:t>젊은 남자</a:t>
            </a:r>
            <a:r>
              <a:rPr lang="en-US" altLang="ko-KR" dirty="0" smtClean="0"/>
              <a:t>, </a:t>
            </a:r>
            <a:r>
              <a:rPr lang="ko-KR" altLang="en-US" dirty="0" smtClean="0"/>
              <a:t>반복적</a:t>
            </a:r>
            <a:r>
              <a:rPr lang="en-US" altLang="ko-KR" dirty="0" smtClean="0"/>
              <a:t>, CR</a:t>
            </a:r>
            <a:r>
              <a:rPr lang="ko-KR" altLang="en-US" dirty="0" smtClean="0"/>
              <a:t>소견 </a:t>
            </a:r>
            <a:endParaRPr lang="ko-KR" altLang="en-US" dirty="0"/>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26</a:t>
            </a:fld>
            <a:endParaRPr lang="ko-KR" altLang="en-US"/>
          </a:p>
        </p:txBody>
      </p:sp>
    </p:spTree>
    <p:extLst>
      <p:ext uri="{BB962C8B-B14F-4D97-AF65-F5344CB8AC3E}">
        <p14:creationId xmlns:p14="http://schemas.microsoft.com/office/powerpoint/2010/main" val="12098776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정상 </a:t>
            </a:r>
            <a:r>
              <a:rPr lang="en-US" altLang="ko-KR" dirty="0" smtClean="0"/>
              <a:t>BALF </a:t>
            </a:r>
            <a:r>
              <a:rPr lang="ko-KR" altLang="en-US" dirty="0" smtClean="0"/>
              <a:t>조성</a:t>
            </a:r>
            <a:endParaRPr lang="en-US" altLang="ko-KR" dirty="0" smtClean="0"/>
          </a:p>
          <a:p>
            <a:r>
              <a:rPr lang="en-US" altLang="ko-KR" dirty="0" smtClean="0"/>
              <a:t>Macrophage</a:t>
            </a:r>
            <a:r>
              <a:rPr lang="en-US" altLang="ko-KR" baseline="0" dirty="0" smtClean="0"/>
              <a:t> &gt;85%</a:t>
            </a:r>
          </a:p>
          <a:p>
            <a:r>
              <a:rPr lang="en-US" altLang="ko-KR" baseline="0" dirty="0" err="1" smtClean="0"/>
              <a:t>Lympho</a:t>
            </a:r>
            <a:r>
              <a:rPr lang="en-US" altLang="ko-KR" baseline="0" dirty="0" smtClean="0"/>
              <a:t> 10-15(CD4+/CD8+ =0.9~2.5%)</a:t>
            </a:r>
          </a:p>
          <a:p>
            <a:r>
              <a:rPr lang="en-US" altLang="ko-KR" baseline="0" dirty="0" smtClean="0"/>
              <a:t>Neutrophil</a:t>
            </a:r>
            <a:r>
              <a:rPr lang="ko-KR" altLang="en-US" baseline="0" dirty="0" smtClean="0"/>
              <a:t> </a:t>
            </a:r>
            <a:r>
              <a:rPr lang="en-US" altLang="ko-KR" baseline="0" dirty="0" smtClean="0"/>
              <a:t>&lt;3% : airway </a:t>
            </a:r>
            <a:r>
              <a:rPr lang="en-US" altLang="ko-KR" baseline="0" dirty="0" err="1" smtClean="0"/>
              <a:t>imflammation</a:t>
            </a:r>
            <a:r>
              <a:rPr lang="en-US" altLang="ko-KR" baseline="0" dirty="0" smtClean="0"/>
              <a:t> </a:t>
            </a:r>
            <a:r>
              <a:rPr lang="ko-KR" altLang="en-US" baseline="0" dirty="0" smtClean="0"/>
              <a:t>가능성</a:t>
            </a:r>
            <a:endParaRPr lang="en-US" altLang="ko-KR" baseline="0" dirty="0" smtClean="0"/>
          </a:p>
          <a:p>
            <a:r>
              <a:rPr lang="en-US" altLang="ko-KR" baseline="0" dirty="0" err="1" smtClean="0"/>
              <a:t>Eosino</a:t>
            </a:r>
            <a:r>
              <a:rPr lang="en-US" altLang="ko-KR" baseline="0" dirty="0" smtClean="0"/>
              <a:t> &lt;1%</a:t>
            </a:r>
          </a:p>
          <a:p>
            <a:r>
              <a:rPr lang="en-US" altLang="ko-KR" baseline="0" dirty="0" smtClean="0"/>
              <a:t>Epithelial &lt;5%</a:t>
            </a:r>
            <a:endParaRPr lang="ko-KR" altLang="en-US" dirty="0"/>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27</a:t>
            </a:fld>
            <a:endParaRPr lang="ko-KR" altLang="en-US"/>
          </a:p>
        </p:txBody>
      </p:sp>
    </p:spTree>
    <p:extLst>
      <p:ext uri="{BB962C8B-B14F-4D97-AF65-F5344CB8AC3E}">
        <p14:creationId xmlns:p14="http://schemas.microsoft.com/office/powerpoint/2010/main" val="3463628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mtClean="0"/>
              <a:t>A</a:t>
            </a:r>
            <a:r>
              <a:rPr lang="en-US" altLang="ko-KR" baseline="0" smtClean="0"/>
              <a:t> : HRCT - </a:t>
            </a:r>
            <a:r>
              <a:rPr lang="en-US" altLang="ko-KR" smtClean="0"/>
              <a:t>diffuse centrilobular ground-glass opacities</a:t>
            </a:r>
          </a:p>
          <a:p>
            <a:r>
              <a:rPr lang="en-US" altLang="ko-KR" smtClean="0"/>
              <a:t>B : CT angiography - marked dilatation of the main pulmonary artery (diameter, 36 mm)</a:t>
            </a:r>
            <a:endParaRPr lang="ko-KR" altLang="en-US"/>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4</a:t>
            </a:fld>
            <a:endParaRPr lang="ko-KR" altLang="en-US"/>
          </a:p>
        </p:txBody>
      </p:sp>
    </p:spTree>
    <p:extLst>
      <p:ext uri="{BB962C8B-B14F-4D97-AF65-F5344CB8AC3E}">
        <p14:creationId xmlns:p14="http://schemas.microsoft.com/office/powerpoint/2010/main" val="19045626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28</a:t>
            </a:fld>
            <a:endParaRPr lang="ko-KR" altLang="en-US"/>
          </a:p>
        </p:txBody>
      </p:sp>
    </p:spTree>
    <p:extLst>
      <p:ext uri="{BB962C8B-B14F-4D97-AF65-F5344CB8AC3E}">
        <p14:creationId xmlns:p14="http://schemas.microsoft.com/office/powerpoint/2010/main" val="15934551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575CB9DC-6E7E-4CDE-AD5D-1011AAD6DCCB}" type="slidenum">
              <a:rPr lang="ko-KR" altLang="en-US" smtClean="0"/>
              <a:t>40</a:t>
            </a:fld>
            <a:endParaRPr lang="ko-KR" altLang="en-US"/>
          </a:p>
        </p:txBody>
      </p:sp>
    </p:spTree>
    <p:extLst>
      <p:ext uri="{BB962C8B-B14F-4D97-AF65-F5344CB8AC3E}">
        <p14:creationId xmlns:p14="http://schemas.microsoft.com/office/powerpoint/2010/main" val="25291662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ltLang="ko-KR" baseline="0" dirty="0" smtClean="0"/>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49</a:t>
            </a:fld>
            <a:endParaRPr lang="ko-KR" altLang="en-US"/>
          </a:p>
        </p:txBody>
      </p:sp>
    </p:spTree>
    <p:extLst>
      <p:ext uri="{BB962C8B-B14F-4D97-AF65-F5344CB8AC3E}">
        <p14:creationId xmlns:p14="http://schemas.microsoft.com/office/powerpoint/2010/main" val="13798513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lvl="2"/>
            <a:r>
              <a:rPr lang="en-US" altLang="ko-KR" dirty="0" smtClean="0"/>
              <a:t>a rare cause of pulmonary hypertension characterized by extensive proliferation of pulmonary capillaries within alveolar </a:t>
            </a:r>
            <a:r>
              <a:rPr lang="en-US" altLang="ko-KR" dirty="0" err="1" smtClean="0"/>
              <a:t>septae</a:t>
            </a:r>
            <a:endParaRPr lang="en-US" altLang="ko-KR" dirty="0" smtClean="0"/>
          </a:p>
          <a:p>
            <a:pPr lvl="2"/>
            <a:endParaRPr lang="en-US" altLang="ko-KR" dirty="0" smtClean="0"/>
          </a:p>
          <a:p>
            <a:pPr lvl="2"/>
            <a:r>
              <a:rPr lang="en-US" altLang="ko-KR" dirty="0" smtClean="0"/>
              <a:t>First described by </a:t>
            </a:r>
            <a:r>
              <a:rPr lang="en-US" altLang="ko-KR" dirty="0" err="1" smtClean="0"/>
              <a:t>Wagenvoort</a:t>
            </a:r>
            <a:r>
              <a:rPr lang="en-US" altLang="ko-KR" dirty="0" smtClean="0"/>
              <a:t> et al in1978, fewer than 100 cases have been reported</a:t>
            </a:r>
          </a:p>
          <a:p>
            <a:pPr lvl="2"/>
            <a:endParaRPr lang="en-US" altLang="ko-KR" dirty="0" smtClean="0"/>
          </a:p>
          <a:p>
            <a:pPr lvl="2"/>
            <a:r>
              <a:rPr lang="en-US" altLang="ko-KR" dirty="0" smtClean="0"/>
              <a:t>The clinical and radiographic features can be nonspecific, making histology the only reliable means of diagnosis</a:t>
            </a:r>
            <a:endParaRPr lang="ko-KR" altLang="en-US" dirty="0" smtClean="0"/>
          </a:p>
          <a:p>
            <a:pPr lvl="2">
              <a:buFontTx/>
              <a:buChar char="-"/>
            </a:pPr>
            <a:r>
              <a:rPr lang="en-US" altLang="ko-KR" dirty="0" smtClean="0"/>
              <a:t>progressive dyspnea (m/c), cough, chest pain, fatigue, hemoptysis</a:t>
            </a:r>
          </a:p>
          <a:p>
            <a:pPr lvl="2">
              <a:buFontTx/>
              <a:buChar char="-"/>
            </a:pPr>
            <a:r>
              <a:rPr lang="en-US" altLang="ko-KR" dirty="0" smtClean="0"/>
              <a:t>age : from infancy to 71 years</a:t>
            </a:r>
          </a:p>
          <a:p>
            <a:pPr lvl="2">
              <a:buFontTx/>
              <a:buChar char="-"/>
            </a:pPr>
            <a:r>
              <a:rPr lang="en-US" altLang="ko-KR" dirty="0" smtClean="0"/>
              <a:t>PFT : normal FVC, FEV</a:t>
            </a:r>
            <a:r>
              <a:rPr lang="en-US" altLang="ko-KR" baseline="-25000" dirty="0" smtClean="0"/>
              <a:t>1</a:t>
            </a:r>
            <a:r>
              <a:rPr lang="en-US" altLang="ko-KR" dirty="0" smtClean="0"/>
              <a:t> w/ markedly reduced diffusion capacity</a:t>
            </a:r>
          </a:p>
          <a:p>
            <a:pPr lvl="2">
              <a:buFontTx/>
              <a:buChar char="-"/>
            </a:pPr>
            <a:r>
              <a:rPr lang="en-US" altLang="ko-KR" dirty="0" smtClean="0"/>
              <a:t>right heart catheterization : pressure elevated </a:t>
            </a:r>
            <a:r>
              <a:rPr lang="en-US" altLang="ko-KR" dirty="0" smtClean="0">
                <a:sym typeface="Wingdings" pitchFamily="2" charset="2"/>
              </a:rPr>
              <a:t> </a:t>
            </a:r>
            <a:r>
              <a:rPr lang="en-US" altLang="ko-KR" dirty="0" smtClean="0"/>
              <a:t>pulmonary hypertension</a:t>
            </a:r>
          </a:p>
          <a:p>
            <a:pPr lvl="2">
              <a:buFontTx/>
              <a:buChar char="-"/>
            </a:pPr>
            <a:r>
              <a:rPr lang="en-US" altLang="ko-KR" dirty="0" smtClean="0"/>
              <a:t>alveolar lavage : increased hemosiderin-laden macrophages</a:t>
            </a:r>
          </a:p>
          <a:p>
            <a:pPr lvl="2">
              <a:buFont typeface="Wingdings" pitchFamily="2" charset="2"/>
              <a:buNone/>
            </a:pPr>
            <a:endParaRPr lang="en-US" altLang="ko-KR" dirty="0" smtClean="0">
              <a:solidFill>
                <a:srgbClr val="FF0000"/>
              </a:solidFill>
            </a:endParaRPr>
          </a:p>
          <a:p>
            <a:pPr lvl="2">
              <a:buFont typeface="Wingdings" pitchFamily="2" charset="2"/>
              <a:buNone/>
            </a:pPr>
            <a:r>
              <a:rPr lang="ko-KR" altLang="en-US" dirty="0" smtClean="0">
                <a:solidFill>
                  <a:srgbClr val="FF0000"/>
                </a:solidFill>
              </a:rPr>
              <a:t>치료는</a:t>
            </a:r>
            <a:endParaRPr lang="en-US" altLang="ko-KR" dirty="0" smtClean="0">
              <a:solidFill>
                <a:srgbClr val="FF0000"/>
              </a:solidFill>
            </a:endParaRPr>
          </a:p>
          <a:p>
            <a:pPr lvl="2">
              <a:buFont typeface="Wingdings" pitchFamily="2" charset="2"/>
              <a:buNone/>
            </a:pPr>
            <a:r>
              <a:rPr lang="en-US" altLang="ko-KR" dirty="0" smtClean="0">
                <a:solidFill>
                  <a:srgbClr val="FF0000"/>
                </a:solidFill>
              </a:rPr>
              <a:t>Lung transplantation : only definitive treatment</a:t>
            </a:r>
          </a:p>
          <a:p>
            <a:r>
              <a:rPr lang="ko-KR" altLang="en-US" dirty="0" err="1" smtClean="0"/>
              <a:t>에코안했었는데</a:t>
            </a:r>
            <a:endParaRPr lang="en-US" altLang="ko-KR" dirty="0" smtClean="0"/>
          </a:p>
          <a:p>
            <a:r>
              <a:rPr lang="en-US" altLang="ko-KR" dirty="0" err="1" smtClean="0"/>
              <a:t>Pul</a:t>
            </a:r>
            <a:r>
              <a:rPr lang="en-US" altLang="ko-KR" dirty="0" smtClean="0"/>
              <a:t> HTN </a:t>
            </a:r>
            <a:r>
              <a:rPr lang="ko-KR" altLang="en-US" dirty="0" smtClean="0"/>
              <a:t>확인</a:t>
            </a:r>
            <a:r>
              <a:rPr lang="en-US" altLang="ko-KR" dirty="0" smtClean="0"/>
              <a:t>: normal</a:t>
            </a:r>
          </a:p>
          <a:p>
            <a:endParaRPr lang="ko-KR" altLang="en-US" dirty="0"/>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50</a:t>
            </a:fld>
            <a:endParaRPr lang="ko-KR" altLang="en-US"/>
          </a:p>
        </p:txBody>
      </p:sp>
    </p:spTree>
    <p:extLst>
      <p:ext uri="{BB962C8B-B14F-4D97-AF65-F5344CB8AC3E}">
        <p14:creationId xmlns:p14="http://schemas.microsoft.com/office/powerpoint/2010/main" val="23736656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1" kern="1200" dirty="0" smtClean="0">
                <a:solidFill>
                  <a:schemeClr val="tx1"/>
                </a:solidFill>
                <a:effectLst/>
                <a:latin typeface="+mn-lt"/>
                <a:ea typeface="+mn-ea"/>
                <a:cs typeface="+mn-cs"/>
              </a:rPr>
              <a:t>TTE</a:t>
            </a:r>
            <a:r>
              <a:rPr lang="ko-KR" altLang="ko-KR" sz="1200" b="1" kern="1200" smtClean="0">
                <a:solidFill>
                  <a:schemeClr val="tx1"/>
                </a:solidFill>
                <a:effectLst/>
                <a:latin typeface="+mn-lt"/>
                <a:ea typeface="+mn-ea"/>
                <a:cs typeface="+mn-cs"/>
              </a:rPr>
              <a:t>를 왜 시행하였는지 설명후</a:t>
            </a:r>
            <a:r>
              <a:rPr lang="en-US" altLang="ko-KR" sz="1200" kern="1200" dirty="0" smtClean="0">
                <a:solidFill>
                  <a:schemeClr val="tx1"/>
                </a:solidFill>
                <a:effectLst/>
                <a:latin typeface="+mn-lt"/>
                <a:ea typeface="+mn-ea"/>
                <a:cs typeface="+mn-cs"/>
              </a:rPr>
              <a:t> </a:t>
            </a:r>
            <a:r>
              <a:rPr lang="ko-KR" altLang="ko-KR" sz="1200" kern="1200" smtClean="0">
                <a:solidFill>
                  <a:schemeClr val="tx1"/>
                </a:solidFill>
                <a:effectLst/>
                <a:latin typeface="+mn-lt"/>
                <a:ea typeface="+mn-ea"/>
                <a:cs typeface="+mn-cs"/>
              </a:rPr>
              <a:t>슬라이드 발표합니다</a:t>
            </a:r>
            <a:r>
              <a:rPr lang="en-US" altLang="ko-KR" sz="1200" kern="1200" dirty="0" smtClean="0">
                <a:solidFill>
                  <a:schemeClr val="tx1"/>
                </a:solidFill>
                <a:effectLst/>
                <a:latin typeface="+mn-lt"/>
                <a:ea typeface="+mn-ea"/>
                <a:cs typeface="+mn-cs"/>
              </a:rPr>
              <a:t>.</a:t>
            </a:r>
            <a:endParaRPr lang="ko-KR" altLang="ko-KR" sz="1200" kern="1200" smtClean="0">
              <a:solidFill>
                <a:schemeClr val="tx1"/>
              </a:solidFill>
              <a:effectLst/>
              <a:latin typeface="+mn-lt"/>
              <a:ea typeface="+mn-ea"/>
              <a:cs typeface="+mn-cs"/>
            </a:endParaRPr>
          </a:p>
          <a:p>
            <a:endParaRPr lang="ko-KR" altLang="en-US" dirty="0"/>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51</a:t>
            </a:fld>
            <a:endParaRPr lang="ko-KR" altLang="en-US"/>
          </a:p>
        </p:txBody>
      </p:sp>
    </p:spTree>
    <p:extLst>
      <p:ext uri="{BB962C8B-B14F-4D97-AF65-F5344CB8AC3E}">
        <p14:creationId xmlns:p14="http://schemas.microsoft.com/office/powerpoint/2010/main" val="34963484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Diffuse capacity </a:t>
            </a:r>
            <a:r>
              <a:rPr lang="ko-KR" altLang="en-US" smtClean="0"/>
              <a:t>떨어짐</a:t>
            </a:r>
            <a:endParaRPr lang="en-US" altLang="ko-KR" dirty="0" smtClean="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smtClean="0">
                <a:solidFill>
                  <a:schemeClr val="tx1"/>
                </a:solidFill>
                <a:effectLst/>
                <a:latin typeface="+mn-lt"/>
                <a:ea typeface="+mn-ea"/>
                <a:cs typeface="+mn-cs"/>
              </a:rPr>
              <a:t>“PFT </a:t>
            </a:r>
            <a:r>
              <a:rPr lang="ko-KR" altLang="ko-KR" sz="1200" kern="1200" smtClean="0">
                <a:solidFill>
                  <a:schemeClr val="tx1"/>
                </a:solidFill>
                <a:effectLst/>
                <a:latin typeface="+mn-lt"/>
                <a:ea typeface="+mn-ea"/>
                <a:cs typeface="+mn-cs"/>
              </a:rPr>
              <a:t>상</a:t>
            </a:r>
            <a:r>
              <a:rPr lang="en-US" altLang="ko-KR" sz="1200" kern="1200" dirty="0" smtClean="0">
                <a:solidFill>
                  <a:schemeClr val="tx1"/>
                </a:solidFill>
                <a:effectLst/>
                <a:latin typeface="+mn-lt"/>
                <a:ea typeface="+mn-ea"/>
                <a:cs typeface="+mn-cs"/>
              </a:rPr>
              <a:t> FVC 78%</a:t>
            </a:r>
            <a:r>
              <a:rPr lang="ko-KR" altLang="ko-KR" sz="1200" kern="1200" smtClean="0">
                <a:solidFill>
                  <a:schemeClr val="tx1"/>
                </a:solidFill>
                <a:effectLst/>
                <a:latin typeface="+mn-lt"/>
                <a:ea typeface="+mn-ea"/>
                <a:cs typeface="+mn-cs"/>
              </a:rPr>
              <a:t>로</a:t>
            </a:r>
            <a:r>
              <a:rPr lang="en-US" altLang="ko-KR" sz="1200" kern="1200" dirty="0" smtClean="0">
                <a:solidFill>
                  <a:schemeClr val="tx1"/>
                </a:solidFill>
                <a:effectLst/>
                <a:latin typeface="+mn-lt"/>
                <a:ea typeface="+mn-ea"/>
                <a:cs typeface="+mn-cs"/>
              </a:rPr>
              <a:t> restrictive pattern</a:t>
            </a:r>
            <a:r>
              <a:rPr lang="ko-KR" altLang="ko-KR" sz="1200" kern="1200" smtClean="0">
                <a:solidFill>
                  <a:schemeClr val="tx1"/>
                </a:solidFill>
                <a:effectLst/>
                <a:latin typeface="+mn-lt"/>
                <a:ea typeface="+mn-ea"/>
                <a:cs typeface="+mn-cs"/>
              </a:rPr>
              <a:t>의 </a:t>
            </a:r>
            <a:r>
              <a:rPr lang="en-US" altLang="ko-KR" sz="1200" kern="1200" dirty="0" smtClean="0">
                <a:solidFill>
                  <a:schemeClr val="tx1"/>
                </a:solidFill>
                <a:effectLst/>
                <a:latin typeface="+mn-lt"/>
                <a:ea typeface="+mn-ea"/>
                <a:cs typeface="+mn-cs"/>
              </a:rPr>
              <a:t>ventilator defect</a:t>
            </a:r>
            <a:r>
              <a:rPr lang="ko-KR" altLang="ko-KR" sz="1200" kern="1200" smtClean="0">
                <a:solidFill>
                  <a:schemeClr val="tx1"/>
                </a:solidFill>
                <a:effectLst/>
                <a:latin typeface="+mn-lt"/>
                <a:ea typeface="+mn-ea"/>
                <a:cs typeface="+mn-cs"/>
              </a:rPr>
              <a:t>관찰되었고</a:t>
            </a:r>
            <a:r>
              <a:rPr lang="en-US" altLang="ko-KR" sz="1200" kern="1200" dirty="0" smtClean="0">
                <a:solidFill>
                  <a:schemeClr val="tx1"/>
                </a:solidFill>
                <a:effectLst/>
                <a:latin typeface="+mn-lt"/>
                <a:ea typeface="+mn-ea"/>
                <a:cs typeface="+mn-cs"/>
              </a:rPr>
              <a:t>, </a:t>
            </a:r>
            <a:r>
              <a:rPr lang="en-US" altLang="ko-KR" sz="1200" kern="1200" dirty="0" err="1" smtClean="0">
                <a:solidFill>
                  <a:schemeClr val="tx1"/>
                </a:solidFill>
                <a:effectLst/>
                <a:latin typeface="+mn-lt"/>
                <a:ea typeface="+mn-ea"/>
                <a:cs typeface="+mn-cs"/>
              </a:rPr>
              <a:t>DLco</a:t>
            </a:r>
            <a:r>
              <a:rPr lang="ko-KR" altLang="ko-KR" sz="1200" kern="1200" smtClean="0">
                <a:solidFill>
                  <a:schemeClr val="tx1"/>
                </a:solidFill>
                <a:effectLst/>
                <a:latin typeface="+mn-lt"/>
                <a:ea typeface="+mn-ea"/>
                <a:cs typeface="+mn-cs"/>
              </a:rPr>
              <a:t>또한</a:t>
            </a:r>
            <a:r>
              <a:rPr lang="en-US" altLang="ko-KR" sz="1200" kern="1200" dirty="0" smtClean="0">
                <a:solidFill>
                  <a:schemeClr val="tx1"/>
                </a:solidFill>
                <a:effectLst/>
                <a:latin typeface="+mn-lt"/>
                <a:ea typeface="+mn-ea"/>
                <a:cs typeface="+mn-cs"/>
              </a:rPr>
              <a:t> 57% </a:t>
            </a:r>
            <a:r>
              <a:rPr lang="ko-KR" altLang="ko-KR" sz="1200" kern="1200" smtClean="0">
                <a:solidFill>
                  <a:schemeClr val="tx1"/>
                </a:solidFill>
                <a:effectLst/>
                <a:latin typeface="+mn-lt"/>
                <a:ea typeface="+mn-ea"/>
                <a:cs typeface="+mn-cs"/>
              </a:rPr>
              <a:t>로 감소한 소견보였습니다</a:t>
            </a:r>
            <a:r>
              <a:rPr lang="en-US" altLang="ko-KR" sz="1200" kern="1200" dirty="0" smtClean="0">
                <a:solidFill>
                  <a:schemeClr val="tx1"/>
                </a:solidFill>
                <a:effectLst/>
                <a:latin typeface="+mn-lt"/>
                <a:ea typeface="+mn-ea"/>
                <a:cs typeface="+mn-cs"/>
              </a:rPr>
              <a:t>.”</a:t>
            </a:r>
            <a:endParaRPr lang="ko-KR" altLang="ko-KR" sz="1200" kern="1200" smtClean="0">
              <a:solidFill>
                <a:schemeClr val="tx1"/>
              </a:solidFill>
              <a:effectLst/>
              <a:latin typeface="+mn-lt"/>
              <a:ea typeface="+mn-ea"/>
              <a:cs typeface="+mn-cs"/>
            </a:endParaRPr>
          </a:p>
          <a:p>
            <a:endParaRPr lang="ko-KR" altLang="en-US" dirty="0"/>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52</a:t>
            </a:fld>
            <a:endParaRPr lang="ko-KR" altLang="en-US"/>
          </a:p>
        </p:txBody>
      </p:sp>
    </p:spTree>
    <p:extLst>
      <p:ext uri="{BB962C8B-B14F-4D97-AF65-F5344CB8AC3E}">
        <p14:creationId xmlns:p14="http://schemas.microsoft.com/office/powerpoint/2010/main" val="1210313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Connective</a:t>
            </a:r>
            <a:r>
              <a:rPr lang="en-US" altLang="ko-KR" baseline="0" dirty="0" smtClean="0"/>
              <a:t> tissue </a:t>
            </a:r>
            <a:r>
              <a:rPr lang="en-US" altLang="ko-KR" baseline="0" dirty="0" err="1" smtClean="0"/>
              <a:t>dz</a:t>
            </a:r>
            <a:r>
              <a:rPr lang="ko-KR" altLang="en-US" baseline="0" dirty="0" smtClean="0"/>
              <a:t>와도 관련 있어서 </a:t>
            </a:r>
            <a:r>
              <a:rPr lang="en-US" altLang="ko-KR" baseline="0" dirty="0" smtClean="0"/>
              <a:t>autoimmune </a:t>
            </a:r>
            <a:r>
              <a:rPr lang="ko-KR" altLang="en-US" baseline="0" smtClean="0"/>
              <a:t>검사도 해봤다</a:t>
            </a:r>
            <a:endParaRPr lang="en-US" altLang="ko-KR" baseline="0" dirty="0" smtClean="0"/>
          </a:p>
          <a:p>
            <a:endParaRPr lang="en-US" altLang="ko-KR" baseline="0" dirty="0" smtClean="0"/>
          </a:p>
          <a:p>
            <a:endParaRPr lang="en-US" altLang="ko-KR" baseline="0" dirty="0" smtClean="0"/>
          </a:p>
          <a:p>
            <a:endParaRPr lang="en-US" altLang="ko-KR" baseline="0" dirty="0" smtClean="0"/>
          </a:p>
          <a:p>
            <a:endParaRPr lang="ko-KR" altLang="en-US" dirty="0"/>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53</a:t>
            </a:fld>
            <a:endParaRPr lang="ko-KR" altLang="en-US"/>
          </a:p>
        </p:txBody>
      </p:sp>
    </p:spTree>
    <p:extLst>
      <p:ext uri="{BB962C8B-B14F-4D97-AF65-F5344CB8AC3E}">
        <p14:creationId xmlns:p14="http://schemas.microsoft.com/office/powerpoint/2010/main" val="31737072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진단 후 경과 설명</a:t>
            </a:r>
            <a:r>
              <a:rPr lang="en-US" altLang="ko-KR" dirty="0" smtClean="0"/>
              <a:t>HD 27</a:t>
            </a:r>
            <a:r>
              <a:rPr lang="ko-KR" altLang="en-US" dirty="0" smtClean="0"/>
              <a:t>일째</a:t>
            </a:r>
            <a:r>
              <a:rPr lang="en-US" altLang="ko-KR" dirty="0" smtClean="0"/>
              <a:t>(8/30)</a:t>
            </a:r>
            <a:r>
              <a:rPr lang="ko-KR" altLang="en-US" dirty="0" smtClean="0"/>
              <a:t> </a:t>
            </a:r>
            <a:r>
              <a:rPr lang="en-US" altLang="ko-KR" dirty="0" err="1" smtClean="0"/>
              <a:t>airleak</a:t>
            </a:r>
            <a:r>
              <a:rPr lang="en-US" altLang="ko-KR" dirty="0" smtClean="0"/>
              <a:t> </a:t>
            </a:r>
            <a:r>
              <a:rPr lang="ko-KR" altLang="en-US" dirty="0" smtClean="0"/>
              <a:t>호전되어 </a:t>
            </a:r>
            <a:r>
              <a:rPr lang="en-US" altLang="ko-KR" dirty="0" smtClean="0"/>
              <a:t>tube remove</a:t>
            </a:r>
            <a:r>
              <a:rPr lang="ko-KR" altLang="en-US" dirty="0" smtClean="0"/>
              <a:t>후 퇴원함</a:t>
            </a:r>
            <a:endParaRPr lang="en-US" altLang="ko-KR" dirty="0" smtClean="0"/>
          </a:p>
          <a:p>
            <a:r>
              <a:rPr lang="en-US" altLang="ko-KR" dirty="0" smtClean="0"/>
              <a:t>PCH</a:t>
            </a:r>
            <a:r>
              <a:rPr lang="ko-KR" altLang="en-US" dirty="0" smtClean="0"/>
              <a:t>이나 </a:t>
            </a:r>
            <a:r>
              <a:rPr lang="en-US" altLang="ko-KR" dirty="0" smtClean="0"/>
              <a:t>PTH</a:t>
            </a:r>
            <a:r>
              <a:rPr lang="ko-KR" altLang="en-US" dirty="0" smtClean="0"/>
              <a:t>은 없어서 외래서 경과관찰 </a:t>
            </a:r>
            <a:r>
              <a:rPr lang="ko-KR" altLang="en-US" dirty="0" err="1" smtClean="0"/>
              <a:t>하기로함</a:t>
            </a:r>
            <a:endParaRPr lang="en-US" altLang="ko-KR" dirty="0" smtClean="0"/>
          </a:p>
          <a:p>
            <a:r>
              <a:rPr lang="en-US" altLang="ko-KR" dirty="0" smtClean="0"/>
              <a:t>Op</a:t>
            </a:r>
            <a:r>
              <a:rPr lang="ko-KR" altLang="en-US" dirty="0" smtClean="0"/>
              <a:t>후 </a:t>
            </a:r>
            <a:r>
              <a:rPr lang="en-US" altLang="ko-KR" dirty="0" smtClean="0"/>
              <a:t>CXR</a:t>
            </a:r>
            <a:r>
              <a:rPr lang="ko-KR" altLang="en-US" dirty="0" smtClean="0"/>
              <a:t>및 </a:t>
            </a:r>
            <a:r>
              <a:rPr lang="ko-KR" altLang="en-US" smtClean="0"/>
              <a:t>마지막 </a:t>
            </a:r>
            <a:r>
              <a:rPr lang="en-US" altLang="ko-KR" dirty="0" smtClean="0"/>
              <a:t>CXR</a:t>
            </a:r>
          </a:p>
          <a:p>
            <a:endParaRPr lang="en-US" altLang="ko-KR" dirty="0" smtClean="0"/>
          </a:p>
          <a:p>
            <a:endParaRPr lang="ko-KR" altLang="en-US" dirty="0" smtClean="0"/>
          </a:p>
          <a:p>
            <a:endParaRPr lang="ko-KR" altLang="en-US" dirty="0"/>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54</a:t>
            </a:fld>
            <a:endParaRPr lang="ko-KR" altLang="en-US"/>
          </a:p>
        </p:txBody>
      </p:sp>
    </p:spTree>
    <p:extLst>
      <p:ext uri="{BB962C8B-B14F-4D97-AF65-F5344CB8AC3E}">
        <p14:creationId xmlns:p14="http://schemas.microsoft.com/office/powerpoint/2010/main" val="35444972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55</a:t>
            </a:fld>
            <a:endParaRPr lang="ko-KR" altLang="en-US"/>
          </a:p>
        </p:txBody>
      </p:sp>
    </p:spTree>
    <p:extLst>
      <p:ext uri="{BB962C8B-B14F-4D97-AF65-F5344CB8AC3E}">
        <p14:creationId xmlns:p14="http://schemas.microsoft.com/office/powerpoint/2010/main" val="270225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228600" indent="-228600">
              <a:buAutoNum type="arabicPeriod"/>
            </a:pPr>
            <a:r>
              <a:rPr lang="en-US" altLang="ko-KR" sz="1200" b="0" i="0" u="none" strike="noStrike" kern="1200" baseline="0" dirty="0" smtClean="0">
                <a:solidFill>
                  <a:schemeClr val="tx1"/>
                </a:solidFill>
                <a:latin typeface="+mn-lt"/>
                <a:ea typeface="+mn-ea"/>
                <a:cs typeface="+mn-cs"/>
              </a:rPr>
              <a:t>exuberant septal capillary proliferation</a:t>
            </a:r>
          </a:p>
          <a:p>
            <a:pPr marL="228600" indent="-228600">
              <a:buAutoNum type="arabicPeriod"/>
            </a:pPr>
            <a:r>
              <a:rPr lang="en-US" altLang="ko-KR" sz="1200" b="0" i="0" u="none" strike="noStrike" kern="1200" baseline="0" dirty="0" smtClean="0">
                <a:solidFill>
                  <a:schemeClr val="tx1"/>
                </a:solidFill>
                <a:latin typeface="+mn-lt"/>
                <a:ea typeface="+mn-ea"/>
                <a:cs typeface="+mn-cs"/>
              </a:rPr>
              <a:t>Septum </a:t>
            </a:r>
            <a:r>
              <a:rPr lang="ko-KR" altLang="en-US" sz="1200" b="0" i="0" u="none" strike="noStrike" kern="1200" baseline="0" dirty="0" smtClean="0">
                <a:solidFill>
                  <a:schemeClr val="tx1"/>
                </a:solidFill>
                <a:latin typeface="+mn-lt"/>
                <a:ea typeface="+mn-ea"/>
                <a:cs typeface="+mn-cs"/>
              </a:rPr>
              <a:t>의 </a:t>
            </a:r>
            <a:r>
              <a:rPr lang="en-US" altLang="ko-KR" sz="1200" b="0" i="0" u="none" strike="noStrike" kern="1200" baseline="0" dirty="0" smtClean="0">
                <a:solidFill>
                  <a:schemeClr val="tx1"/>
                </a:solidFill>
                <a:latin typeface="+mn-lt"/>
                <a:ea typeface="+mn-ea"/>
                <a:cs typeface="+mn-cs"/>
              </a:rPr>
              <a:t>congestion</a:t>
            </a:r>
          </a:p>
          <a:p>
            <a:pPr marL="228600" indent="-228600">
              <a:buAutoNum type="arabicPeriod"/>
            </a:pPr>
            <a:r>
              <a:rPr lang="en-US" altLang="ko-KR" sz="1200" b="0" i="0" u="none" strike="noStrike" kern="1200" baseline="0" dirty="0" smtClean="0">
                <a:solidFill>
                  <a:schemeClr val="tx1"/>
                </a:solidFill>
                <a:latin typeface="+mn-lt"/>
                <a:ea typeface="+mn-ea"/>
                <a:cs typeface="+mn-cs"/>
              </a:rPr>
              <a:t>Septum</a:t>
            </a:r>
            <a:r>
              <a:rPr lang="ko-KR" altLang="en-US" sz="1200" b="0" i="0" u="none" strike="noStrike" kern="1200" baseline="0" dirty="0" smtClean="0">
                <a:solidFill>
                  <a:schemeClr val="tx1"/>
                </a:solidFill>
                <a:latin typeface="+mn-lt"/>
                <a:ea typeface="+mn-ea"/>
                <a:cs typeface="+mn-cs"/>
              </a:rPr>
              <a:t>의 </a:t>
            </a:r>
            <a:r>
              <a:rPr lang="en-US" altLang="ko-KR" sz="1200" b="0" i="0" u="none" strike="noStrike" kern="1200" baseline="0" dirty="0" smtClean="0">
                <a:solidFill>
                  <a:schemeClr val="tx1"/>
                </a:solidFill>
                <a:latin typeface="+mn-lt"/>
                <a:ea typeface="+mn-ea"/>
                <a:cs typeface="+mn-cs"/>
              </a:rPr>
              <a:t>more than 4 layers of capillary</a:t>
            </a:r>
          </a:p>
          <a:p>
            <a:pPr marL="228600" indent="-228600">
              <a:buAutoNum type="arabicPeriod"/>
            </a:pPr>
            <a:r>
              <a:rPr lang="en-US" altLang="ko-KR" sz="1200" b="0" i="0" u="none" strike="noStrike" kern="1200" baseline="0" dirty="0" smtClean="0">
                <a:solidFill>
                  <a:schemeClr val="tx1"/>
                </a:solidFill>
                <a:latin typeface="+mn-lt"/>
                <a:ea typeface="+mn-ea"/>
                <a:cs typeface="+mn-cs"/>
              </a:rPr>
              <a:t>Arteriole</a:t>
            </a:r>
            <a:r>
              <a:rPr lang="ko-KR" altLang="en-US" sz="1200" b="0" i="0" u="none" strike="noStrike" kern="1200" baseline="0" dirty="0" smtClean="0">
                <a:solidFill>
                  <a:schemeClr val="tx1"/>
                </a:solidFill>
                <a:latin typeface="+mn-lt"/>
                <a:ea typeface="+mn-ea"/>
                <a:cs typeface="+mn-cs"/>
              </a:rPr>
              <a:t>의 </a:t>
            </a:r>
            <a:r>
              <a:rPr lang="en-US" altLang="ko-KR" sz="1200" b="0" i="0" u="none" strike="noStrike" kern="1200" baseline="0" dirty="0" smtClean="0">
                <a:solidFill>
                  <a:schemeClr val="tx1"/>
                </a:solidFill>
                <a:latin typeface="+mn-lt"/>
                <a:ea typeface="+mn-ea"/>
                <a:cs typeface="+mn-cs"/>
              </a:rPr>
              <a:t>hypertrophy and luminal </a:t>
            </a:r>
            <a:r>
              <a:rPr lang="en-US" altLang="ko-KR" sz="1200" b="0" i="0" u="none" strike="noStrike" kern="1200" baseline="0" dirty="0" err="1" smtClean="0">
                <a:solidFill>
                  <a:schemeClr val="tx1"/>
                </a:solidFill>
                <a:latin typeface="+mn-lt"/>
                <a:ea typeface="+mn-ea"/>
                <a:cs typeface="+mn-cs"/>
              </a:rPr>
              <a:t>marrowing</a:t>
            </a:r>
            <a:endParaRPr lang="ko-KR" altLang="en-US" dirty="0"/>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5</a:t>
            </a:fld>
            <a:endParaRPr lang="ko-KR" altLang="en-US"/>
          </a:p>
        </p:txBody>
      </p:sp>
    </p:spTree>
    <p:extLst>
      <p:ext uri="{BB962C8B-B14F-4D97-AF65-F5344CB8AC3E}">
        <p14:creationId xmlns:p14="http://schemas.microsoft.com/office/powerpoint/2010/main" val="19045626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6</a:t>
            </a:fld>
            <a:endParaRPr lang="ko-KR" altLang="en-US"/>
          </a:p>
        </p:txBody>
      </p:sp>
    </p:spTree>
    <p:extLst>
      <p:ext uri="{BB962C8B-B14F-4D97-AF65-F5344CB8AC3E}">
        <p14:creationId xmlns:p14="http://schemas.microsoft.com/office/powerpoint/2010/main" val="19045626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smtClean="0">
                <a:solidFill>
                  <a:schemeClr val="tx1"/>
                </a:solidFill>
                <a:latin typeface="+mn-lt"/>
                <a:ea typeface="+mn-ea"/>
                <a:cs typeface="+mn-cs"/>
              </a:rPr>
              <a:t>D. Intimal and medial hypertrophy</a:t>
            </a:r>
          </a:p>
          <a:p>
            <a:r>
              <a:rPr lang="en-US" altLang="ko-KR" sz="1200" b="0" i="0" u="none" strike="noStrike" kern="1200" baseline="0" dirty="0" smtClean="0">
                <a:solidFill>
                  <a:schemeClr val="tx1"/>
                </a:solidFill>
                <a:latin typeface="+mn-lt"/>
                <a:ea typeface="+mn-ea"/>
                <a:cs typeface="+mn-cs"/>
              </a:rPr>
              <a:t>E. Stenosis of </a:t>
            </a:r>
            <a:r>
              <a:rPr lang="en-US" altLang="ko-KR" sz="1200" b="0" i="0" u="none" strike="noStrike" kern="1200" baseline="0" dirty="0" err="1" smtClean="0">
                <a:solidFill>
                  <a:schemeClr val="tx1"/>
                </a:solidFill>
                <a:latin typeface="+mn-lt"/>
                <a:ea typeface="+mn-ea"/>
                <a:cs typeface="+mn-cs"/>
              </a:rPr>
              <a:t>pul.arteriole</a:t>
            </a:r>
            <a:r>
              <a:rPr lang="en-US" altLang="ko-KR" sz="1200" b="0" i="0" u="none" strike="noStrike" kern="1200" baseline="0" dirty="0" smtClean="0">
                <a:solidFill>
                  <a:schemeClr val="tx1"/>
                </a:solidFill>
                <a:latin typeface="+mn-lt"/>
                <a:ea typeface="+mn-ea"/>
                <a:cs typeface="+mn-cs"/>
              </a:rPr>
              <a:t> w/o capillary proliferation or </a:t>
            </a:r>
            <a:r>
              <a:rPr lang="en-US" altLang="ko-KR" sz="1200" b="0" i="0" u="none" strike="noStrike" kern="1200" baseline="0" dirty="0" err="1" smtClean="0">
                <a:solidFill>
                  <a:schemeClr val="tx1"/>
                </a:solidFill>
                <a:latin typeface="+mn-lt"/>
                <a:ea typeface="+mn-ea"/>
                <a:cs typeface="+mn-cs"/>
              </a:rPr>
              <a:t>deficienct</a:t>
            </a:r>
            <a:endParaRPr lang="en-US" altLang="ko-KR" sz="1200" b="0" i="0" u="none" strike="noStrike" kern="1200" baseline="0" dirty="0" smtClean="0">
              <a:solidFill>
                <a:schemeClr val="tx1"/>
              </a:solidFill>
              <a:latin typeface="+mn-lt"/>
              <a:ea typeface="+mn-ea"/>
              <a:cs typeface="+mn-cs"/>
            </a:endParaRPr>
          </a:p>
          <a:p>
            <a:r>
              <a:rPr lang="en-US" altLang="ko-KR" dirty="0" smtClean="0"/>
              <a:t>F: capillary</a:t>
            </a:r>
            <a:r>
              <a:rPr lang="en-US" altLang="ko-KR" baseline="0" dirty="0" smtClean="0"/>
              <a:t> proliferation</a:t>
            </a:r>
            <a:endParaRPr lang="ko-KR" altLang="en-US" dirty="0"/>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7</a:t>
            </a:fld>
            <a:endParaRPr lang="ko-KR" altLang="en-US"/>
          </a:p>
        </p:txBody>
      </p:sp>
    </p:spTree>
    <p:extLst>
      <p:ext uri="{BB962C8B-B14F-4D97-AF65-F5344CB8AC3E}">
        <p14:creationId xmlns:p14="http://schemas.microsoft.com/office/powerpoint/2010/main" val="34541789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8</a:t>
            </a:fld>
            <a:endParaRPr lang="ko-KR" altLang="en-US"/>
          </a:p>
        </p:txBody>
      </p:sp>
    </p:spTree>
    <p:extLst>
      <p:ext uri="{BB962C8B-B14F-4D97-AF65-F5344CB8AC3E}">
        <p14:creationId xmlns:p14="http://schemas.microsoft.com/office/powerpoint/2010/main" val="1904562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9</a:t>
            </a:fld>
            <a:endParaRPr lang="ko-KR" altLang="en-US"/>
          </a:p>
        </p:txBody>
      </p:sp>
    </p:spTree>
    <p:extLst>
      <p:ext uri="{BB962C8B-B14F-4D97-AF65-F5344CB8AC3E}">
        <p14:creationId xmlns:p14="http://schemas.microsoft.com/office/powerpoint/2010/main" val="1904562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10</a:t>
            </a:fld>
            <a:endParaRPr lang="ko-KR" altLang="en-US"/>
          </a:p>
        </p:txBody>
      </p:sp>
    </p:spTree>
    <p:extLst>
      <p:ext uri="{BB962C8B-B14F-4D97-AF65-F5344CB8AC3E}">
        <p14:creationId xmlns:p14="http://schemas.microsoft.com/office/powerpoint/2010/main" val="38686871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11</a:t>
            </a:fld>
            <a:endParaRPr lang="ko-KR" altLang="en-US"/>
          </a:p>
        </p:txBody>
      </p:sp>
    </p:spTree>
    <p:extLst>
      <p:ext uri="{BB962C8B-B14F-4D97-AF65-F5344CB8AC3E}">
        <p14:creationId xmlns:p14="http://schemas.microsoft.com/office/powerpoint/2010/main" val="30280038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빈 화면">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p:txBody>
          <a:bodyPr/>
          <a:lstStyle>
            <a:lvl1pPr algn="l" latinLnBrk="1">
              <a:defRPr kumimoji="1" b="1"/>
            </a:lvl1pPr>
          </a:lstStyle>
          <a:p>
            <a:endParaRPr lang="ko-KR" altLang="en-US"/>
          </a:p>
        </p:txBody>
      </p:sp>
      <p:sp>
        <p:nvSpPr>
          <p:cNvPr id="3" name="Rectangle 6"/>
          <p:cNvSpPr>
            <a:spLocks noGrp="1" noChangeArrowheads="1"/>
          </p:cNvSpPr>
          <p:nvPr>
            <p:ph type="sldNum" sz="quarter" idx="11"/>
          </p:nvPr>
        </p:nvSpPr>
        <p:spPr>
          <a:xfrm>
            <a:off x="8435975" y="6489700"/>
            <a:ext cx="728663" cy="365125"/>
          </a:xfrm>
        </p:spPr>
        <p:txBody>
          <a:bodyPr/>
          <a:lstStyle>
            <a:lvl1pPr latinLnBrk="1">
              <a:defRPr kumimoji="1" sz="1200" b="1">
                <a:solidFill>
                  <a:srgbClr val="000000">
                    <a:lumMod val="75000"/>
                    <a:lumOff val="25000"/>
                  </a:srgbClr>
                </a:solidFill>
                <a:latin typeface="휴먼모음T" pitchFamily="18" charset="-127"/>
                <a:ea typeface="휴먼모음T" pitchFamily="18" charset="-127"/>
              </a:defRPr>
            </a:lvl1pPr>
          </a:lstStyle>
          <a:p>
            <a:fld id="{A516E367-7F82-4B6D-89D7-F4C81C255C87}"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1_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685800" y="1371600"/>
            <a:ext cx="3886200" cy="49371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724400" y="1371600"/>
            <a:ext cx="3886200" cy="49371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Rectangle 6"/>
          <p:cNvSpPr>
            <a:spLocks noGrp="1" noChangeArrowheads="1"/>
          </p:cNvSpPr>
          <p:nvPr>
            <p:ph type="dt" sz="half" idx="10"/>
          </p:nvPr>
        </p:nvSpPr>
        <p:spPr>
          <a:xfrm>
            <a:off x="1692275" y="6453188"/>
            <a:ext cx="1905000" cy="312737"/>
          </a:xfrm>
          <a:prstGeom prst="rect">
            <a:avLst/>
          </a:prstGeom>
        </p:spPr>
        <p:txBody>
          <a:bodyPr/>
          <a:lstStyle>
            <a:lvl1pPr algn="r" latinLnBrk="0">
              <a:defRPr kumimoji="0" b="0">
                <a:solidFill>
                  <a:srgbClr val="000000"/>
                </a:solidFill>
                <a:latin typeface="HY견고딕" pitchFamily="18" charset="-127"/>
                <a:ea typeface="HY견고딕" pitchFamily="18" charset="-127"/>
              </a:defRPr>
            </a:lvl1pPr>
          </a:lstStyle>
          <a:p>
            <a:endParaRPr lang="ko-KR" altLang="en-US"/>
          </a:p>
        </p:txBody>
      </p:sp>
      <p:sp>
        <p:nvSpPr>
          <p:cNvPr id="6" name="Rectangle 7"/>
          <p:cNvSpPr>
            <a:spLocks noGrp="1" noChangeArrowheads="1"/>
          </p:cNvSpPr>
          <p:nvPr>
            <p:ph type="sldNum" sz="quarter" idx="11"/>
          </p:nvPr>
        </p:nvSpPr>
        <p:spPr/>
        <p:txBody>
          <a:bodyPr/>
          <a:lstStyle>
            <a:lvl1pPr latinLnBrk="1">
              <a:defRPr kumimoji="1" b="1"/>
            </a:lvl1pPr>
          </a:lstStyle>
          <a:p>
            <a:fld id="{A516E367-7F82-4B6D-89D7-F4C81C255C87}" type="slidenum">
              <a:rPr lang="ko-KR" altLang="en-US" smtClean="0"/>
              <a:pPr/>
              <a:t>‹#›</a:t>
            </a:fld>
            <a:endParaRPr lang="ko-KR" altLang="en-US"/>
          </a:p>
        </p:txBody>
      </p:sp>
      <p:sp>
        <p:nvSpPr>
          <p:cNvPr id="7" name="Rectangle 11"/>
          <p:cNvSpPr>
            <a:spLocks noGrp="1" noChangeArrowheads="1"/>
          </p:cNvSpPr>
          <p:nvPr>
            <p:ph type="ftr" sz="quarter" idx="12"/>
          </p:nvPr>
        </p:nvSpPr>
        <p:spPr/>
        <p:txBody>
          <a:bodyPr/>
          <a:lstStyle>
            <a:lvl1pPr algn="l" latinLnBrk="1">
              <a:defRPr kumimoji="1" b="1"/>
            </a:lvl1pPr>
          </a:lstStyle>
          <a:p>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1_제목 슬라이드">
    <p:spTree>
      <p:nvGrpSpPr>
        <p:cNvPr id="1" name=""/>
        <p:cNvGrpSpPr/>
        <p:nvPr/>
      </p:nvGrpSpPr>
      <p:grpSpPr>
        <a:xfrm>
          <a:off x="0" y="0"/>
          <a:ext cx="0" cy="0"/>
          <a:chOff x="0" y="0"/>
          <a:chExt cx="0" cy="0"/>
        </a:xfrm>
      </p:grpSpPr>
      <p:sp>
        <p:nvSpPr>
          <p:cNvPr id="4" name="Rectangle 2"/>
          <p:cNvSpPr>
            <a:spLocks noChangeArrowheads="1"/>
          </p:cNvSpPr>
          <p:nvPr/>
        </p:nvSpPr>
        <p:spPr bwMode="white">
          <a:xfrm>
            <a:off x="0" y="0"/>
            <a:ext cx="9144000" cy="4292600"/>
          </a:xfrm>
          <a:prstGeom prst="rect">
            <a:avLst/>
          </a:prstGeom>
          <a:gradFill rotWithShape="0">
            <a:gsLst>
              <a:gs pos="0">
                <a:schemeClr val="accent2">
                  <a:gamma/>
                  <a:shade val="46275"/>
                  <a:invGamma/>
                </a:schemeClr>
              </a:gs>
              <a:gs pos="100000">
                <a:schemeClr val="accent2"/>
              </a:gs>
            </a:gsLst>
            <a:lin ang="0" scaled="1"/>
          </a:gradFill>
          <a:ln w="9525">
            <a:noFill/>
            <a:miter lim="800000"/>
            <a:headEnd/>
            <a:tailEnd/>
          </a:ln>
          <a:effectLst/>
        </p:spPr>
        <p:txBody>
          <a:bodyPr wrap="none" anchor="ctr"/>
          <a:lstStyle/>
          <a:p>
            <a:pPr algn="ctr" latinLnBrk="0">
              <a:defRPr/>
            </a:pPr>
            <a:endParaRPr kumimoji="0" lang="ko-KR" altLang="ko-KR" sz="2400" b="0">
              <a:solidFill>
                <a:srgbClr val="000000"/>
              </a:solidFill>
              <a:latin typeface="굴림" pitchFamily="50" charset="-127"/>
              <a:ea typeface="HY견고딕" pitchFamily="18" charset="-127"/>
            </a:endParaRPr>
          </a:p>
        </p:txBody>
      </p:sp>
      <p:pic>
        <p:nvPicPr>
          <p:cNvPr id="5" name="Picture 3" descr="cut out main bldg2"/>
          <p:cNvPicPr>
            <a:picLocks noChangeAspect="1" noChangeArrowheads="1"/>
          </p:cNvPicPr>
          <p:nvPr/>
        </p:nvPicPr>
        <p:blipFill>
          <a:blip r:embed="rId2" cstate="print"/>
          <a:srcRect/>
          <a:stretch>
            <a:fillRect/>
          </a:stretch>
        </p:blipFill>
        <p:spPr bwMode="auto">
          <a:xfrm>
            <a:off x="0" y="1628775"/>
            <a:ext cx="9144000" cy="2660650"/>
          </a:xfrm>
          <a:prstGeom prst="rect">
            <a:avLst/>
          </a:prstGeom>
          <a:noFill/>
          <a:ln w="9525">
            <a:noFill/>
            <a:miter lim="800000"/>
            <a:headEnd/>
            <a:tailEnd/>
          </a:ln>
        </p:spPr>
      </p:pic>
      <p:sp>
        <p:nvSpPr>
          <p:cNvPr id="6" name="Rectangle 6"/>
          <p:cNvSpPr>
            <a:spLocks noChangeArrowheads="1"/>
          </p:cNvSpPr>
          <p:nvPr/>
        </p:nvSpPr>
        <p:spPr bwMode="ltGray">
          <a:xfrm>
            <a:off x="0" y="4292600"/>
            <a:ext cx="9144000" cy="152400"/>
          </a:xfrm>
          <a:prstGeom prst="rect">
            <a:avLst/>
          </a:prstGeom>
          <a:gradFill rotWithShape="0">
            <a:gsLst>
              <a:gs pos="0">
                <a:schemeClr val="accent2"/>
              </a:gs>
              <a:gs pos="100000">
                <a:schemeClr val="tx1"/>
              </a:gs>
            </a:gsLst>
            <a:lin ang="0" scaled="1"/>
          </a:gradFill>
          <a:ln w="9525">
            <a:noFill/>
            <a:miter lim="800000"/>
            <a:headEnd/>
            <a:tailEnd/>
          </a:ln>
        </p:spPr>
        <p:txBody>
          <a:bodyPr wrap="none" anchor="ctr"/>
          <a:lstStyle/>
          <a:p>
            <a:pPr algn="r" latinLnBrk="0"/>
            <a:endParaRPr kumimoji="0" lang="ko-KR" altLang="en-US" sz="3200" b="0">
              <a:solidFill>
                <a:srgbClr val="000000"/>
              </a:solidFill>
              <a:latin typeface="HY견고딕" pitchFamily="18" charset="-127"/>
              <a:ea typeface="HY견고딕" pitchFamily="18" charset="-127"/>
            </a:endParaRPr>
          </a:p>
        </p:txBody>
      </p:sp>
      <p:pic>
        <p:nvPicPr>
          <p:cNvPr id="7" name="Picture 9" descr="logo_03"/>
          <p:cNvPicPr>
            <a:picLocks noChangeAspect="1" noChangeArrowheads="1"/>
          </p:cNvPicPr>
          <p:nvPr/>
        </p:nvPicPr>
        <p:blipFill>
          <a:blip r:embed="rId3" cstate="print"/>
          <a:srcRect/>
          <a:stretch>
            <a:fillRect/>
          </a:stretch>
        </p:blipFill>
        <p:spPr bwMode="auto">
          <a:xfrm>
            <a:off x="3490913" y="5876925"/>
            <a:ext cx="2160587" cy="574675"/>
          </a:xfrm>
          <a:prstGeom prst="rect">
            <a:avLst/>
          </a:prstGeom>
          <a:noFill/>
          <a:ln w="9525">
            <a:noFill/>
            <a:miter lim="800000"/>
            <a:headEnd/>
            <a:tailEnd/>
          </a:ln>
        </p:spPr>
      </p:pic>
      <p:sp>
        <p:nvSpPr>
          <p:cNvPr id="711687" name="Rectangle 7"/>
          <p:cNvSpPr>
            <a:spLocks noGrp="1" noChangeArrowheads="1"/>
          </p:cNvSpPr>
          <p:nvPr>
            <p:ph type="ctrTitle"/>
          </p:nvPr>
        </p:nvSpPr>
        <p:spPr>
          <a:xfrm>
            <a:off x="468313" y="1412875"/>
            <a:ext cx="8207375" cy="1152525"/>
          </a:xfrm>
        </p:spPr>
        <p:txBody>
          <a:bodyPr/>
          <a:lstStyle>
            <a:lvl1pPr algn="ctr">
              <a:defRPr sz="4000"/>
            </a:lvl1pPr>
          </a:lstStyle>
          <a:p>
            <a:r>
              <a:rPr lang="ko-KR" altLang="en-US" smtClean="0"/>
              <a:t>마스터 제목 스타일 편집</a:t>
            </a:r>
            <a:endParaRPr lang="ko-KR" altLang="en-US"/>
          </a:p>
        </p:txBody>
      </p:sp>
      <p:sp>
        <p:nvSpPr>
          <p:cNvPr id="711688" name="Rectangle 8"/>
          <p:cNvSpPr>
            <a:spLocks noGrp="1" noChangeArrowheads="1"/>
          </p:cNvSpPr>
          <p:nvPr>
            <p:ph type="subTitle" idx="1"/>
          </p:nvPr>
        </p:nvSpPr>
        <p:spPr>
          <a:xfrm>
            <a:off x="2103438" y="4868863"/>
            <a:ext cx="4937125" cy="508000"/>
          </a:xfrm>
          <a:prstGeom prst="rect">
            <a:avLst/>
          </a:prstGeom>
        </p:spPr>
        <p:txBody>
          <a:bodyPr/>
          <a:lstStyle>
            <a:lvl1pPr marL="0" indent="0" algn="ctr">
              <a:buFont typeface="Wingdings" pitchFamily="2" charset="2"/>
              <a:buNone/>
              <a:defRPr sz="1800" b="1"/>
            </a:lvl1pPr>
          </a:lstStyle>
          <a:p>
            <a:r>
              <a:rPr lang="ko-KR" altLang="en-US" smtClean="0"/>
              <a:t>마스터 부제목 스타일 편집</a:t>
            </a:r>
            <a:endParaRPr lang="ko-KR" altLang="en-US"/>
          </a:p>
        </p:txBody>
      </p:sp>
      <p:sp>
        <p:nvSpPr>
          <p:cNvPr id="8" name="Rectangle 4"/>
          <p:cNvSpPr>
            <a:spLocks noGrp="1" noChangeArrowheads="1"/>
          </p:cNvSpPr>
          <p:nvPr>
            <p:ph type="dt" sz="half" idx="10"/>
          </p:nvPr>
        </p:nvSpPr>
        <p:spPr>
          <a:xfrm>
            <a:off x="179388" y="6381750"/>
            <a:ext cx="1905000" cy="323850"/>
          </a:xfrm>
          <a:prstGeom prst="rect">
            <a:avLst/>
          </a:prstGeom>
        </p:spPr>
        <p:txBody>
          <a:bodyPr/>
          <a:lstStyle>
            <a:lvl1pPr algn="r" latinLnBrk="0">
              <a:defRPr kumimoji="0" b="0">
                <a:solidFill>
                  <a:srgbClr val="000000"/>
                </a:solidFill>
                <a:latin typeface="Arial" charset="0"/>
                <a:ea typeface="굴림" pitchFamily="50" charset="-127"/>
              </a:defRPr>
            </a:lvl1pPr>
          </a:lstStyle>
          <a:p>
            <a:endParaRPr lang="ko-KR" altLang="en-US"/>
          </a:p>
        </p:txBody>
      </p:sp>
      <p:sp>
        <p:nvSpPr>
          <p:cNvPr id="9" name="Rectangle 5"/>
          <p:cNvSpPr>
            <a:spLocks noGrp="1" noChangeArrowheads="1"/>
          </p:cNvSpPr>
          <p:nvPr>
            <p:ph type="sldNum" sz="quarter" idx="11"/>
          </p:nvPr>
        </p:nvSpPr>
        <p:spPr>
          <a:xfrm>
            <a:off x="3619500" y="6500048"/>
            <a:ext cx="1905000" cy="323850"/>
          </a:xfrm>
        </p:spPr>
        <p:txBody>
          <a:bodyPr/>
          <a:lstStyle>
            <a:lvl1pPr algn="ctr" latinLnBrk="1">
              <a:defRPr kumimoji="1" b="0">
                <a:solidFill>
                  <a:srgbClr val="000000"/>
                </a:solidFill>
              </a:defRPr>
            </a:lvl1pPr>
          </a:lstStyle>
          <a:p>
            <a:fld id="{A516E367-7F82-4B6D-89D7-F4C81C255C87}"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el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9750" y="305999"/>
            <a:ext cx="8318530" cy="802800"/>
          </a:xfrm>
          <a:prstGeom prst="rect">
            <a:avLst/>
          </a:prstGeom>
        </p:spPr>
        <p:txBody>
          <a:bodyPr tIns="126000" anchor="t"/>
          <a:lstStyle>
            <a:lvl1pPr>
              <a:lnSpc>
                <a:spcPct val="75000"/>
              </a:lnSpc>
              <a:defRPr>
                <a:solidFill>
                  <a:schemeClr val="accent4"/>
                </a:solidFill>
              </a:defRPr>
            </a:lvl1pPr>
          </a:lstStyle>
          <a:p>
            <a:r>
              <a:rPr lang="ko-KR" altLang="en-US" noProof="0" smtClean="0"/>
              <a:t>마스터 제목 스타일 편집</a:t>
            </a:r>
            <a:endParaRPr lang="en-US" noProof="0" dirty="0"/>
          </a:p>
        </p:txBody>
      </p:sp>
      <p:sp>
        <p:nvSpPr>
          <p:cNvPr id="10" name="Textplatzhalter 9" descr="Subtitle"/>
          <p:cNvSpPr>
            <a:spLocks noGrp="1"/>
          </p:cNvSpPr>
          <p:nvPr>
            <p:ph type="body" sz="quarter" idx="10"/>
          </p:nvPr>
        </p:nvSpPr>
        <p:spPr>
          <a:xfrm>
            <a:off x="540000" y="738554"/>
            <a:ext cx="8311392" cy="367571"/>
          </a:xfrm>
          <a:prstGeom prst="rect">
            <a:avLst/>
          </a:prstGeom>
        </p:spPr>
        <p:txBody>
          <a:bodyPr anchor="b" anchorCtr="0">
            <a:noAutofit/>
          </a:bodyPr>
          <a:lstStyle>
            <a:lvl1pPr marL="0" indent="0">
              <a:lnSpc>
                <a:spcPct val="95000"/>
              </a:lnSpc>
              <a:buNone/>
              <a:defRPr sz="2000" b="0" i="1">
                <a:solidFill>
                  <a:schemeClr val="tx1"/>
                </a:solidFill>
              </a:defRPr>
            </a:lvl1pPr>
          </a:lstStyle>
          <a:p>
            <a:pPr lvl="0"/>
            <a:r>
              <a:rPr lang="ko-KR" altLang="en-US" noProof="0" smtClean="0"/>
              <a:t>마스터 텍스트 스타일을 편집합니다</a:t>
            </a:r>
          </a:p>
        </p:txBody>
      </p:sp>
      <p:sp>
        <p:nvSpPr>
          <p:cNvPr id="9" name="Content Placeholder 2"/>
          <p:cNvSpPr>
            <a:spLocks noGrp="1"/>
          </p:cNvSpPr>
          <p:nvPr>
            <p:ph idx="1"/>
          </p:nvPr>
        </p:nvSpPr>
        <p:spPr>
          <a:xfrm>
            <a:off x="523875" y="1346200"/>
            <a:ext cx="8334405" cy="4940320"/>
          </a:xfrm>
          <a:prstGeom prst="rect">
            <a:avLst/>
          </a:prstGeom>
        </p:spPr>
        <p:txBody>
          <a:bodyPr>
            <a:noAutofit/>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de-CH" dirty="0"/>
          </a:p>
        </p:txBody>
      </p:sp>
      <p:sp>
        <p:nvSpPr>
          <p:cNvPr id="5" name="Slide Number Placeholder 5"/>
          <p:cNvSpPr>
            <a:spLocks noGrp="1"/>
          </p:cNvSpPr>
          <p:nvPr>
            <p:ph type="sldNum" sz="quarter" idx="11"/>
          </p:nvPr>
        </p:nvSpPr>
        <p:spPr>
          <a:xfrm>
            <a:off x="241300" y="6464300"/>
            <a:ext cx="400050" cy="247650"/>
          </a:xfrm>
        </p:spPr>
        <p:txBody>
          <a:bodyPr/>
          <a:lstStyle>
            <a:lvl1pPr latinLnBrk="1">
              <a:defRPr kumimoji="1" sz="900" b="1" baseline="0">
                <a:solidFill>
                  <a:srgbClr val="7F7F7F"/>
                </a:solidFill>
              </a:defRPr>
            </a:lvl1pPr>
          </a:lstStyle>
          <a:p>
            <a:fld id="{A516E367-7F82-4B6D-89D7-F4C81C255C87}"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2_제목 슬라이드">
    <p:spTree>
      <p:nvGrpSpPr>
        <p:cNvPr id="1" name=""/>
        <p:cNvGrpSpPr/>
        <p:nvPr/>
      </p:nvGrpSpPr>
      <p:grpSpPr>
        <a:xfrm>
          <a:off x="0" y="0"/>
          <a:ext cx="0" cy="0"/>
          <a:chOff x="0" y="0"/>
          <a:chExt cx="0" cy="0"/>
        </a:xfrm>
      </p:grpSpPr>
      <p:grpSp>
        <p:nvGrpSpPr>
          <p:cNvPr id="2" name="McK Title Elements"/>
          <p:cNvGrpSpPr>
            <a:grpSpLocks/>
          </p:cNvGrpSpPr>
          <p:nvPr/>
        </p:nvGrpSpPr>
        <p:grpSpPr bwMode="auto">
          <a:xfrm>
            <a:off x="2693988" y="2182813"/>
            <a:ext cx="5129212" cy="4602162"/>
            <a:chOff x="1663" y="1348"/>
            <a:chExt cx="3167" cy="2841"/>
          </a:xfrm>
        </p:grpSpPr>
        <p:sp>
          <p:nvSpPr>
            <p:cNvPr id="3" name="McK Confidential" hidden="1"/>
            <p:cNvSpPr txBox="1">
              <a:spLocks noChangeArrowheads="1"/>
            </p:cNvSpPr>
            <p:nvPr/>
          </p:nvSpPr>
          <p:spPr bwMode="auto">
            <a:xfrm>
              <a:off x="1663" y="1348"/>
              <a:ext cx="93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kumimoji="1" sz="2000" b="1">
                  <a:solidFill>
                    <a:schemeClr val="tx1"/>
                  </a:solidFill>
                  <a:latin typeface="Arial" charset="0"/>
                  <a:ea typeface="HY중고딕" pitchFamily="18" charset="-127"/>
                </a:defRPr>
              </a:lvl1pPr>
              <a:lvl2pPr marL="742950" indent="-285750" eaLnBrk="0" hangingPunct="0">
                <a:defRPr kumimoji="1" sz="2000" b="1">
                  <a:solidFill>
                    <a:schemeClr val="tx1"/>
                  </a:solidFill>
                  <a:latin typeface="Arial" charset="0"/>
                  <a:ea typeface="HY중고딕" pitchFamily="18" charset="-127"/>
                </a:defRPr>
              </a:lvl2pPr>
              <a:lvl3pPr marL="1143000" indent="-228600" eaLnBrk="0" hangingPunct="0">
                <a:defRPr kumimoji="1" sz="2000" b="1">
                  <a:solidFill>
                    <a:schemeClr val="tx1"/>
                  </a:solidFill>
                  <a:latin typeface="Arial" charset="0"/>
                  <a:ea typeface="HY중고딕" pitchFamily="18" charset="-127"/>
                </a:defRPr>
              </a:lvl3pPr>
              <a:lvl4pPr marL="1600200" indent="-228600" eaLnBrk="0" hangingPunct="0">
                <a:defRPr kumimoji="1" sz="2000" b="1">
                  <a:solidFill>
                    <a:schemeClr val="tx1"/>
                  </a:solidFill>
                  <a:latin typeface="Arial" charset="0"/>
                  <a:ea typeface="HY중고딕" pitchFamily="18" charset="-127"/>
                </a:defRPr>
              </a:lvl4pPr>
              <a:lvl5pPr marL="2057400" indent="-228600" eaLnBrk="0" hangingPunct="0">
                <a:defRPr kumimoji="1" sz="2000" b="1">
                  <a:solidFill>
                    <a:schemeClr val="tx1"/>
                  </a:solidFill>
                  <a:latin typeface="Arial" charset="0"/>
                  <a:ea typeface="HY중고딕" pitchFamily="18" charset="-127"/>
                </a:defRPr>
              </a:lvl5pPr>
              <a:lvl6pPr marL="2514600" indent="-228600" eaLnBrk="0" fontAlgn="base" hangingPunct="0">
                <a:spcBef>
                  <a:spcPct val="0"/>
                </a:spcBef>
                <a:spcAft>
                  <a:spcPct val="0"/>
                </a:spcAft>
                <a:defRPr kumimoji="1" sz="2000" b="1">
                  <a:solidFill>
                    <a:schemeClr val="tx1"/>
                  </a:solidFill>
                  <a:latin typeface="Arial" charset="0"/>
                  <a:ea typeface="HY중고딕" pitchFamily="18" charset="-127"/>
                </a:defRPr>
              </a:lvl6pPr>
              <a:lvl7pPr marL="2971800" indent="-228600" eaLnBrk="0" fontAlgn="base" hangingPunct="0">
                <a:spcBef>
                  <a:spcPct val="0"/>
                </a:spcBef>
                <a:spcAft>
                  <a:spcPct val="0"/>
                </a:spcAft>
                <a:defRPr kumimoji="1" sz="2000" b="1">
                  <a:solidFill>
                    <a:schemeClr val="tx1"/>
                  </a:solidFill>
                  <a:latin typeface="Arial" charset="0"/>
                  <a:ea typeface="HY중고딕" pitchFamily="18" charset="-127"/>
                </a:defRPr>
              </a:lvl7pPr>
              <a:lvl8pPr marL="3429000" indent="-228600" eaLnBrk="0" fontAlgn="base" hangingPunct="0">
                <a:spcBef>
                  <a:spcPct val="0"/>
                </a:spcBef>
                <a:spcAft>
                  <a:spcPct val="0"/>
                </a:spcAft>
                <a:defRPr kumimoji="1" sz="2000" b="1">
                  <a:solidFill>
                    <a:schemeClr val="tx1"/>
                  </a:solidFill>
                  <a:latin typeface="Arial" charset="0"/>
                  <a:ea typeface="HY중고딕" pitchFamily="18" charset="-127"/>
                </a:defRPr>
              </a:lvl8pPr>
              <a:lvl9pPr marL="3886200" indent="-228600" eaLnBrk="0" fontAlgn="base" hangingPunct="0">
                <a:spcBef>
                  <a:spcPct val="0"/>
                </a:spcBef>
                <a:spcAft>
                  <a:spcPct val="0"/>
                </a:spcAft>
                <a:defRPr kumimoji="1" sz="2000" b="1">
                  <a:solidFill>
                    <a:schemeClr val="tx1"/>
                  </a:solidFill>
                  <a:latin typeface="Arial" charset="0"/>
                  <a:ea typeface="HY중고딕" pitchFamily="18" charset="-127"/>
                </a:defRPr>
              </a:lvl9pPr>
            </a:lstStyle>
            <a:p>
              <a:pPr eaLnBrk="1" latinLnBrk="0" hangingPunct="1">
                <a:defRPr/>
              </a:pPr>
              <a:r>
                <a:rPr kumimoji="0" lang="en-US" altLang="ko-KR" sz="1400" b="0" smtClean="0">
                  <a:solidFill>
                    <a:srgbClr val="000000"/>
                  </a:solidFill>
                  <a:ea typeface="굴림" charset="-127"/>
                </a:rPr>
                <a:t>CONFIDENTIAL</a:t>
              </a:r>
            </a:p>
          </p:txBody>
        </p:sp>
        <p:sp>
          <p:nvSpPr>
            <p:cNvPr id="4" name="McK Document" hidden="1"/>
            <p:cNvSpPr txBox="1">
              <a:spLocks noChangeArrowheads="1"/>
            </p:cNvSpPr>
            <p:nvPr/>
          </p:nvSpPr>
          <p:spPr bwMode="auto">
            <a:xfrm>
              <a:off x="1663" y="3047"/>
              <a:ext cx="3167"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defRPr kumimoji="1" sz="2000" b="1">
                  <a:solidFill>
                    <a:schemeClr val="tx1"/>
                  </a:solidFill>
                  <a:latin typeface="Arial" charset="0"/>
                  <a:ea typeface="HY중고딕" pitchFamily="18" charset="-127"/>
                </a:defRPr>
              </a:lvl1pPr>
              <a:lvl2pPr marL="742950" indent="-285750" eaLnBrk="0" hangingPunct="0">
                <a:defRPr kumimoji="1" sz="2000" b="1">
                  <a:solidFill>
                    <a:schemeClr val="tx1"/>
                  </a:solidFill>
                  <a:latin typeface="Arial" charset="0"/>
                  <a:ea typeface="HY중고딕" pitchFamily="18" charset="-127"/>
                </a:defRPr>
              </a:lvl2pPr>
              <a:lvl3pPr marL="1143000" indent="-228600" eaLnBrk="0" hangingPunct="0">
                <a:defRPr kumimoji="1" sz="2000" b="1">
                  <a:solidFill>
                    <a:schemeClr val="tx1"/>
                  </a:solidFill>
                  <a:latin typeface="Arial" charset="0"/>
                  <a:ea typeface="HY중고딕" pitchFamily="18" charset="-127"/>
                </a:defRPr>
              </a:lvl3pPr>
              <a:lvl4pPr marL="1600200" indent="-228600" eaLnBrk="0" hangingPunct="0">
                <a:defRPr kumimoji="1" sz="2000" b="1">
                  <a:solidFill>
                    <a:schemeClr val="tx1"/>
                  </a:solidFill>
                  <a:latin typeface="Arial" charset="0"/>
                  <a:ea typeface="HY중고딕" pitchFamily="18" charset="-127"/>
                </a:defRPr>
              </a:lvl4pPr>
              <a:lvl5pPr marL="2057400" indent="-228600" eaLnBrk="0" hangingPunct="0">
                <a:defRPr kumimoji="1" sz="2000" b="1">
                  <a:solidFill>
                    <a:schemeClr val="tx1"/>
                  </a:solidFill>
                  <a:latin typeface="Arial" charset="0"/>
                  <a:ea typeface="HY중고딕" pitchFamily="18" charset="-127"/>
                </a:defRPr>
              </a:lvl5pPr>
              <a:lvl6pPr marL="2514600" indent="-228600" eaLnBrk="0" fontAlgn="base" hangingPunct="0">
                <a:spcBef>
                  <a:spcPct val="0"/>
                </a:spcBef>
                <a:spcAft>
                  <a:spcPct val="0"/>
                </a:spcAft>
                <a:defRPr kumimoji="1" sz="2000" b="1">
                  <a:solidFill>
                    <a:schemeClr val="tx1"/>
                  </a:solidFill>
                  <a:latin typeface="Arial" charset="0"/>
                  <a:ea typeface="HY중고딕" pitchFamily="18" charset="-127"/>
                </a:defRPr>
              </a:lvl6pPr>
              <a:lvl7pPr marL="2971800" indent="-228600" eaLnBrk="0" fontAlgn="base" hangingPunct="0">
                <a:spcBef>
                  <a:spcPct val="0"/>
                </a:spcBef>
                <a:spcAft>
                  <a:spcPct val="0"/>
                </a:spcAft>
                <a:defRPr kumimoji="1" sz="2000" b="1">
                  <a:solidFill>
                    <a:schemeClr val="tx1"/>
                  </a:solidFill>
                  <a:latin typeface="Arial" charset="0"/>
                  <a:ea typeface="HY중고딕" pitchFamily="18" charset="-127"/>
                </a:defRPr>
              </a:lvl7pPr>
              <a:lvl8pPr marL="3429000" indent="-228600" eaLnBrk="0" fontAlgn="base" hangingPunct="0">
                <a:spcBef>
                  <a:spcPct val="0"/>
                </a:spcBef>
                <a:spcAft>
                  <a:spcPct val="0"/>
                </a:spcAft>
                <a:defRPr kumimoji="1" sz="2000" b="1">
                  <a:solidFill>
                    <a:schemeClr val="tx1"/>
                  </a:solidFill>
                  <a:latin typeface="Arial" charset="0"/>
                  <a:ea typeface="HY중고딕" pitchFamily="18" charset="-127"/>
                </a:defRPr>
              </a:lvl8pPr>
              <a:lvl9pPr marL="3886200" indent="-228600" eaLnBrk="0" fontAlgn="base" hangingPunct="0">
                <a:spcBef>
                  <a:spcPct val="0"/>
                </a:spcBef>
                <a:spcAft>
                  <a:spcPct val="0"/>
                </a:spcAft>
                <a:defRPr kumimoji="1" sz="2000" b="1">
                  <a:solidFill>
                    <a:schemeClr val="tx1"/>
                  </a:solidFill>
                  <a:latin typeface="Arial" charset="0"/>
                  <a:ea typeface="HY중고딕" pitchFamily="18" charset="-127"/>
                </a:defRPr>
              </a:lvl9pPr>
            </a:lstStyle>
            <a:p>
              <a:pPr eaLnBrk="1" latinLnBrk="0" hangingPunct="1">
                <a:defRPr/>
              </a:pPr>
              <a:r>
                <a:rPr kumimoji="0" lang="en-US" altLang="ko-KR" sz="1400" b="0" smtClean="0">
                  <a:solidFill>
                    <a:srgbClr val="000000"/>
                  </a:solidFill>
                  <a:ea typeface="굴림" charset="-127"/>
                </a:rPr>
                <a:t>Document</a:t>
              </a:r>
            </a:p>
          </p:txBody>
        </p:sp>
        <p:sp>
          <p:nvSpPr>
            <p:cNvPr id="5" name="McK Date" hidden="1"/>
            <p:cNvSpPr txBox="1">
              <a:spLocks noChangeArrowheads="1"/>
            </p:cNvSpPr>
            <p:nvPr/>
          </p:nvSpPr>
          <p:spPr bwMode="auto">
            <a:xfrm>
              <a:off x="1663" y="3216"/>
              <a:ext cx="316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kumimoji="1" sz="2000" b="1">
                  <a:solidFill>
                    <a:schemeClr val="tx1"/>
                  </a:solidFill>
                  <a:latin typeface="Arial" charset="0"/>
                  <a:ea typeface="HY중고딕" pitchFamily="18" charset="-127"/>
                </a:defRPr>
              </a:lvl1pPr>
              <a:lvl2pPr marL="742950" indent="-285750" eaLnBrk="0" hangingPunct="0">
                <a:defRPr kumimoji="1" sz="2000" b="1">
                  <a:solidFill>
                    <a:schemeClr val="tx1"/>
                  </a:solidFill>
                  <a:latin typeface="Arial" charset="0"/>
                  <a:ea typeface="HY중고딕" pitchFamily="18" charset="-127"/>
                </a:defRPr>
              </a:lvl2pPr>
              <a:lvl3pPr marL="1143000" indent="-228600" eaLnBrk="0" hangingPunct="0">
                <a:defRPr kumimoji="1" sz="2000" b="1">
                  <a:solidFill>
                    <a:schemeClr val="tx1"/>
                  </a:solidFill>
                  <a:latin typeface="Arial" charset="0"/>
                  <a:ea typeface="HY중고딕" pitchFamily="18" charset="-127"/>
                </a:defRPr>
              </a:lvl3pPr>
              <a:lvl4pPr marL="1600200" indent="-228600" eaLnBrk="0" hangingPunct="0">
                <a:defRPr kumimoji="1" sz="2000" b="1">
                  <a:solidFill>
                    <a:schemeClr val="tx1"/>
                  </a:solidFill>
                  <a:latin typeface="Arial" charset="0"/>
                  <a:ea typeface="HY중고딕" pitchFamily="18" charset="-127"/>
                </a:defRPr>
              </a:lvl4pPr>
              <a:lvl5pPr marL="2057400" indent="-228600" eaLnBrk="0" hangingPunct="0">
                <a:defRPr kumimoji="1" sz="2000" b="1">
                  <a:solidFill>
                    <a:schemeClr val="tx1"/>
                  </a:solidFill>
                  <a:latin typeface="Arial" charset="0"/>
                  <a:ea typeface="HY중고딕" pitchFamily="18" charset="-127"/>
                </a:defRPr>
              </a:lvl5pPr>
              <a:lvl6pPr marL="2514600" indent="-228600" eaLnBrk="0" fontAlgn="base" hangingPunct="0">
                <a:spcBef>
                  <a:spcPct val="0"/>
                </a:spcBef>
                <a:spcAft>
                  <a:spcPct val="0"/>
                </a:spcAft>
                <a:defRPr kumimoji="1" sz="2000" b="1">
                  <a:solidFill>
                    <a:schemeClr val="tx1"/>
                  </a:solidFill>
                  <a:latin typeface="Arial" charset="0"/>
                  <a:ea typeface="HY중고딕" pitchFamily="18" charset="-127"/>
                </a:defRPr>
              </a:lvl6pPr>
              <a:lvl7pPr marL="2971800" indent="-228600" eaLnBrk="0" fontAlgn="base" hangingPunct="0">
                <a:spcBef>
                  <a:spcPct val="0"/>
                </a:spcBef>
                <a:spcAft>
                  <a:spcPct val="0"/>
                </a:spcAft>
                <a:defRPr kumimoji="1" sz="2000" b="1">
                  <a:solidFill>
                    <a:schemeClr val="tx1"/>
                  </a:solidFill>
                  <a:latin typeface="Arial" charset="0"/>
                  <a:ea typeface="HY중고딕" pitchFamily="18" charset="-127"/>
                </a:defRPr>
              </a:lvl7pPr>
              <a:lvl8pPr marL="3429000" indent="-228600" eaLnBrk="0" fontAlgn="base" hangingPunct="0">
                <a:spcBef>
                  <a:spcPct val="0"/>
                </a:spcBef>
                <a:spcAft>
                  <a:spcPct val="0"/>
                </a:spcAft>
                <a:defRPr kumimoji="1" sz="2000" b="1">
                  <a:solidFill>
                    <a:schemeClr val="tx1"/>
                  </a:solidFill>
                  <a:latin typeface="Arial" charset="0"/>
                  <a:ea typeface="HY중고딕" pitchFamily="18" charset="-127"/>
                </a:defRPr>
              </a:lvl8pPr>
              <a:lvl9pPr marL="3886200" indent="-228600" eaLnBrk="0" fontAlgn="base" hangingPunct="0">
                <a:spcBef>
                  <a:spcPct val="0"/>
                </a:spcBef>
                <a:spcAft>
                  <a:spcPct val="0"/>
                </a:spcAft>
                <a:defRPr kumimoji="1" sz="2000" b="1">
                  <a:solidFill>
                    <a:schemeClr val="tx1"/>
                  </a:solidFill>
                  <a:latin typeface="Arial" charset="0"/>
                  <a:ea typeface="HY중고딕" pitchFamily="18" charset="-127"/>
                </a:defRPr>
              </a:lvl9pPr>
            </a:lstStyle>
            <a:p>
              <a:pPr eaLnBrk="1" latinLnBrk="0" hangingPunct="1">
                <a:defRPr/>
              </a:pPr>
              <a:r>
                <a:rPr kumimoji="0" lang="en-US" altLang="ko-KR" sz="1400" b="0" smtClean="0">
                  <a:solidFill>
                    <a:srgbClr val="000000"/>
                  </a:solidFill>
                  <a:ea typeface="굴림" charset="-127"/>
                </a:rPr>
                <a:t>Date</a:t>
              </a:r>
            </a:p>
          </p:txBody>
        </p:sp>
        <p:sp>
          <p:nvSpPr>
            <p:cNvPr id="6" name="McK Disclaimer" hidden="1"/>
            <p:cNvSpPr>
              <a:spLocks noChangeArrowheads="1"/>
            </p:cNvSpPr>
            <p:nvPr>
              <p:custDataLst>
                <p:tags r:id="rId1"/>
              </p:custDataLst>
            </p:nvPr>
          </p:nvSpPr>
          <p:spPr bwMode="auto">
            <a:xfrm>
              <a:off x="1663" y="3753"/>
              <a:ext cx="2303" cy="436"/>
            </a:xfrm>
            <a:prstGeom prst="rect">
              <a:avLst/>
            </a:prstGeom>
            <a:noFill/>
            <a:ln w="9525">
              <a:noFill/>
              <a:miter lim="800000"/>
              <a:headEnd/>
              <a:tailEnd/>
            </a:ln>
          </p:spPr>
          <p:txBody>
            <a:bodyPr lIns="0" tIns="0" rIns="0" bIns="0" anchor="b">
              <a:spAutoFit/>
            </a:bodyPr>
            <a:lstStyle/>
            <a:p>
              <a:pPr defTabSz="819150" eaLnBrk="0" latinLnBrk="0" hangingPunct="0"/>
              <a:r>
                <a:rPr kumimoji="0" lang="en-US" altLang="ko-KR" sz="900" b="0">
                  <a:solidFill>
                    <a:srgbClr val="000000"/>
                  </a:solidFill>
                  <a:ea typeface="굴림" charset="-127"/>
                </a:rPr>
                <a:t>This report is solely for the use of client personnel.  No part of it may be circulated, quoted, or reproduced for distribution outside the client organization without prior written approval from McKinsey &amp; Company. This material was used by McKinsey &amp; Company during an oral presentation; it is not a complete record of the discussion.</a:t>
              </a:r>
            </a:p>
          </p:txBody>
        </p:sp>
      </p:grpSp>
      <p:sp>
        <p:nvSpPr>
          <p:cNvPr id="7" name="doc id"/>
          <p:cNvSpPr>
            <a:spLocks noGrp="1" noChangeArrowheads="1"/>
          </p:cNvSpPr>
          <p:nvPr>
            <p:ph type="ftr" sz="quarter" idx="10"/>
          </p:nvPr>
        </p:nvSpPr>
        <p:spPr/>
        <p:txBody>
          <a:bodyPr/>
          <a:lstStyle>
            <a:lvl1pPr algn="l" latinLnBrk="1">
              <a:defRPr kumimoji="1" b="1"/>
            </a:lvl1pPr>
          </a:lstStyle>
          <a:p>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2_제목 및 내용">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p:txBody>
          <a:bodyPr/>
          <a:lstStyle>
            <a:lvl1pPr algn="l" latinLnBrk="1">
              <a:defRPr kumimoji="1" b="1"/>
            </a:lvl1pPr>
          </a:lstStyle>
          <a:p>
            <a:endParaRPr lang="ko-KR" altLang="en-US"/>
          </a:p>
        </p:txBody>
      </p:sp>
      <p:sp>
        <p:nvSpPr>
          <p:cNvPr id="3" name="Rectangle 6"/>
          <p:cNvSpPr>
            <a:spLocks noGrp="1" noChangeArrowheads="1"/>
          </p:cNvSpPr>
          <p:nvPr>
            <p:ph type="sldNum" sz="quarter" idx="11"/>
          </p:nvPr>
        </p:nvSpPr>
        <p:spPr/>
        <p:txBody>
          <a:bodyPr/>
          <a:lstStyle>
            <a:lvl1pPr latinLnBrk="1">
              <a:defRPr kumimoji="1" sz="1200" b="1">
                <a:solidFill>
                  <a:srgbClr val="FFFFFF">
                    <a:lumMod val="50000"/>
                  </a:srgbClr>
                </a:solidFill>
                <a:latin typeface="휴먼모음T" pitchFamily="18" charset="-127"/>
                <a:ea typeface="휴먼모음T" pitchFamily="18" charset="-127"/>
              </a:defRPr>
            </a:lvl1pPr>
          </a:lstStyle>
          <a:p>
            <a:fld id="{A516E367-7F82-4B6D-89D7-F4C81C255C87}"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구역 머리글">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p:txBody>
          <a:bodyPr/>
          <a:lstStyle>
            <a:lvl1pPr algn="l" latinLnBrk="1">
              <a:defRPr kumimoji="1" b="1"/>
            </a:lvl1pPr>
          </a:lstStyle>
          <a:p>
            <a:endParaRPr lang="ko-KR" altLang="en-US"/>
          </a:p>
        </p:txBody>
      </p:sp>
      <p:sp>
        <p:nvSpPr>
          <p:cNvPr id="3" name="Rectangle 6"/>
          <p:cNvSpPr>
            <a:spLocks noGrp="1" noChangeArrowheads="1"/>
          </p:cNvSpPr>
          <p:nvPr>
            <p:ph type="sldNum" sz="quarter" idx="11"/>
          </p:nvPr>
        </p:nvSpPr>
        <p:spPr>
          <a:xfrm>
            <a:off x="8486775" y="6489700"/>
            <a:ext cx="728663" cy="365125"/>
          </a:xfrm>
        </p:spPr>
        <p:txBody>
          <a:bodyPr/>
          <a:lstStyle>
            <a:lvl1pPr latinLnBrk="1">
              <a:defRPr kumimoji="1" sz="1200" b="1">
                <a:solidFill>
                  <a:srgbClr val="FFFFFF">
                    <a:lumMod val="50000"/>
                  </a:srgbClr>
                </a:solidFill>
                <a:latin typeface="휴먼모음T" pitchFamily="18" charset="-127"/>
                <a:ea typeface="휴먼모음T" pitchFamily="18" charset="-127"/>
              </a:defRPr>
            </a:lvl1pPr>
          </a:lstStyle>
          <a:p>
            <a:fld id="{A516E367-7F82-4B6D-89D7-F4C81C255C87}"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콘텐츠 2개">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p:txBody>
          <a:bodyPr/>
          <a:lstStyle>
            <a:lvl1pPr latinLnBrk="1">
              <a:defRPr kumimoji="1" sz="1200" b="1">
                <a:solidFill>
                  <a:srgbClr val="FFFFFF">
                    <a:lumMod val="50000"/>
                  </a:srgbClr>
                </a:solidFill>
                <a:latin typeface="휴먼모음T" pitchFamily="18" charset="-127"/>
                <a:ea typeface="휴먼모음T" pitchFamily="18" charset="-127"/>
              </a:defRPr>
            </a:lvl1pPr>
          </a:lstStyle>
          <a:p>
            <a:fld id="{A516E367-7F82-4B6D-89D7-F4C81C255C87}"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_비교">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p:txBody>
          <a:bodyPr/>
          <a:lstStyle>
            <a:lvl1pPr latinLnBrk="1">
              <a:defRPr kumimoji="1" sz="1200" b="1">
                <a:solidFill>
                  <a:srgbClr val="FFFFFF">
                    <a:lumMod val="50000"/>
                  </a:srgbClr>
                </a:solidFill>
                <a:latin typeface="휴먼모음T" pitchFamily="18" charset="-127"/>
                <a:ea typeface="휴먼모음T" pitchFamily="18" charset="-127"/>
              </a:defRPr>
            </a:lvl1pPr>
          </a:lstStyle>
          <a:p>
            <a:fld id="{A516E367-7F82-4B6D-89D7-F4C81C255C87}"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_Titel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9750" y="305999"/>
            <a:ext cx="8318530" cy="802800"/>
          </a:xfrm>
          <a:prstGeom prst="rect">
            <a:avLst/>
          </a:prstGeom>
        </p:spPr>
        <p:txBody>
          <a:bodyPr tIns="126000" anchor="t"/>
          <a:lstStyle>
            <a:lvl1pPr>
              <a:lnSpc>
                <a:spcPct val="75000"/>
              </a:lnSpc>
              <a:defRPr>
                <a:solidFill>
                  <a:schemeClr val="accent4"/>
                </a:solidFill>
              </a:defRPr>
            </a:lvl1pPr>
          </a:lstStyle>
          <a:p>
            <a:r>
              <a:rPr lang="ko-KR" altLang="en-US" noProof="0" smtClean="0"/>
              <a:t>마스터 제목 스타일 편집</a:t>
            </a:r>
            <a:endParaRPr lang="en-US" noProof="0" dirty="0"/>
          </a:p>
        </p:txBody>
      </p:sp>
      <p:sp>
        <p:nvSpPr>
          <p:cNvPr id="10" name="Textplatzhalter 9" descr="Subtitle"/>
          <p:cNvSpPr>
            <a:spLocks noGrp="1"/>
          </p:cNvSpPr>
          <p:nvPr>
            <p:ph type="body" sz="quarter" idx="10"/>
          </p:nvPr>
        </p:nvSpPr>
        <p:spPr>
          <a:xfrm>
            <a:off x="540000" y="738554"/>
            <a:ext cx="8311392" cy="367571"/>
          </a:xfrm>
          <a:prstGeom prst="rect">
            <a:avLst/>
          </a:prstGeom>
        </p:spPr>
        <p:txBody>
          <a:bodyPr anchor="b" anchorCtr="0">
            <a:noAutofit/>
          </a:bodyPr>
          <a:lstStyle>
            <a:lvl1pPr marL="0" indent="0">
              <a:lnSpc>
                <a:spcPct val="95000"/>
              </a:lnSpc>
              <a:buNone/>
              <a:defRPr sz="2000" b="0" i="1">
                <a:solidFill>
                  <a:schemeClr val="tx1"/>
                </a:solidFill>
              </a:defRPr>
            </a:lvl1pPr>
          </a:lstStyle>
          <a:p>
            <a:pPr lvl="0"/>
            <a:r>
              <a:rPr lang="ko-KR" altLang="en-US" noProof="0" smtClean="0"/>
              <a:t>마스터 텍스트 스타일을 편집합니다</a:t>
            </a:r>
          </a:p>
        </p:txBody>
      </p:sp>
      <p:sp>
        <p:nvSpPr>
          <p:cNvPr id="9" name="Content Placeholder 2"/>
          <p:cNvSpPr>
            <a:spLocks noGrp="1"/>
          </p:cNvSpPr>
          <p:nvPr>
            <p:ph idx="1"/>
          </p:nvPr>
        </p:nvSpPr>
        <p:spPr>
          <a:xfrm>
            <a:off x="523875" y="1346200"/>
            <a:ext cx="8334405" cy="4940320"/>
          </a:xfrm>
          <a:prstGeom prst="rect">
            <a:avLst/>
          </a:prstGeom>
        </p:spPr>
        <p:txBody>
          <a:bodyPr>
            <a:noAutofit/>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de-CH" dirty="0"/>
          </a:p>
        </p:txBody>
      </p:sp>
      <p:sp>
        <p:nvSpPr>
          <p:cNvPr id="5" name="Slide Number Placeholder 5"/>
          <p:cNvSpPr>
            <a:spLocks noGrp="1"/>
          </p:cNvSpPr>
          <p:nvPr>
            <p:ph type="sldNum" sz="quarter" idx="11"/>
          </p:nvPr>
        </p:nvSpPr>
        <p:spPr>
          <a:xfrm>
            <a:off x="241300" y="6464300"/>
            <a:ext cx="400050" cy="247650"/>
          </a:xfrm>
        </p:spPr>
        <p:txBody>
          <a:bodyPr/>
          <a:lstStyle>
            <a:lvl1pPr latinLnBrk="1">
              <a:defRPr kumimoji="1" sz="900" b="1" baseline="0">
                <a:solidFill>
                  <a:srgbClr val="7F7F7F"/>
                </a:solidFill>
              </a:defRPr>
            </a:lvl1pPr>
          </a:lstStyle>
          <a:p>
            <a:fld id="{A516E367-7F82-4B6D-89D7-F4C81C255C87}"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p:spPr>
        <p:txBody>
          <a:bodyPr/>
          <a:lstStyle/>
          <a:p>
            <a:r>
              <a:rPr lang="ko-KR" altLang="en-US" smtClean="0"/>
              <a:t>마스터 제목 스타일 편집</a:t>
            </a:r>
            <a:endParaRPr lang="ko-KR" altLang="en-US"/>
          </a:p>
        </p:txBody>
      </p:sp>
      <p:sp>
        <p:nvSpPr>
          <p:cNvPr id="3" name="부제목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ko-KR" altLang="en-US" smtClean="0"/>
              <a:t>마스터 부제목 스타일 편집</a:t>
            </a:r>
            <a:endParaRPr lang="ko-KR" altLang="en-US"/>
          </a:p>
        </p:txBody>
      </p:sp>
      <p:sp>
        <p:nvSpPr>
          <p:cNvPr id="4" name="Rectangle 4"/>
          <p:cNvSpPr>
            <a:spLocks noGrp="1" noChangeArrowheads="1"/>
          </p:cNvSpPr>
          <p:nvPr>
            <p:ph type="dt" sz="half" idx="10"/>
          </p:nvPr>
        </p:nvSpPr>
        <p:spPr>
          <a:ln/>
        </p:spPr>
        <p:txBody>
          <a:bodyPr/>
          <a:lstStyle>
            <a:lvl1pPr>
              <a:defRPr/>
            </a:lvl1pPr>
          </a:lstStyle>
          <a:p>
            <a:endParaRPr lang="ko-KR" altLang="en-US"/>
          </a:p>
        </p:txBody>
      </p:sp>
      <p:sp>
        <p:nvSpPr>
          <p:cNvPr id="5" name="Rectangle 5"/>
          <p:cNvSpPr>
            <a:spLocks noGrp="1" noChangeArrowheads="1"/>
          </p:cNvSpPr>
          <p:nvPr>
            <p:ph type="ftr" sz="quarter" idx="11"/>
          </p:nvPr>
        </p:nvSpPr>
        <p:spPr>
          <a:ln/>
        </p:spPr>
        <p:txBody>
          <a:bodyPr/>
          <a:lstStyle>
            <a:lvl1pPr>
              <a:defRPr/>
            </a:lvl1pPr>
          </a:lstStyle>
          <a:p>
            <a:endParaRPr lang="ko-KR" altLang="en-US"/>
          </a:p>
        </p:txBody>
      </p:sp>
      <p:sp>
        <p:nvSpPr>
          <p:cNvPr id="6" name="Rectangle 6"/>
          <p:cNvSpPr>
            <a:spLocks noGrp="1" noChangeArrowheads="1"/>
          </p:cNvSpPr>
          <p:nvPr>
            <p:ph type="sldNum" sz="quarter" idx="12"/>
          </p:nvPr>
        </p:nvSpPr>
        <p:spPr>
          <a:ln/>
        </p:spPr>
        <p:txBody>
          <a:bodyPr/>
          <a:lstStyle>
            <a:lvl1pPr>
              <a:defRPr/>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6795" y="1121067"/>
            <a:ext cx="3008044" cy="314028"/>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4988" y="273744"/>
            <a:ext cx="5112217" cy="5852138"/>
          </a:xfrm>
          <a:prstGeom prst="rect">
            <a:avLst/>
          </a:prstGeom>
        </p:spPr>
        <p:txBody>
          <a:bodyPr lIns="93236" tIns="46619" rIns="93236" bIns="46619"/>
          <a:lstStyle>
            <a:lvl1pPr>
              <a:defRPr sz="3300"/>
            </a:lvl1pPr>
            <a:lvl2pPr>
              <a:defRPr sz="29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6795" y="1435094"/>
            <a:ext cx="3008044" cy="4690781"/>
          </a:xfrm>
          <a:prstGeom prst="rect">
            <a:avLst/>
          </a:prstGeom>
        </p:spPr>
        <p:txBody>
          <a:bodyPr lIns="93236" tIns="46619" rIns="93236" bIns="46619"/>
          <a:lstStyle>
            <a:lvl1pPr marL="0" indent="0">
              <a:buNone/>
              <a:defRPr sz="1400"/>
            </a:lvl1pPr>
            <a:lvl2pPr marL="466181" indent="0">
              <a:buNone/>
              <a:defRPr sz="1200"/>
            </a:lvl2pPr>
            <a:lvl3pPr marL="932369" indent="0">
              <a:buNone/>
              <a:defRPr sz="1000"/>
            </a:lvl3pPr>
            <a:lvl4pPr marL="1398555" indent="0">
              <a:buNone/>
              <a:defRPr sz="900"/>
            </a:lvl4pPr>
            <a:lvl5pPr marL="1864738" indent="0">
              <a:buNone/>
              <a:defRPr sz="900"/>
            </a:lvl5pPr>
            <a:lvl6pPr marL="2330924" indent="0">
              <a:buNone/>
              <a:defRPr sz="900"/>
            </a:lvl6pPr>
            <a:lvl7pPr marL="2797106" indent="0">
              <a:buNone/>
              <a:defRPr sz="900"/>
            </a:lvl7pPr>
            <a:lvl8pPr marL="3263291" indent="0">
              <a:buNone/>
              <a:defRPr sz="900"/>
            </a:lvl8pPr>
            <a:lvl9pPr marL="3729478" indent="0">
              <a:buNone/>
              <a:defRPr sz="900"/>
            </a:lvl9pPr>
          </a:lstStyle>
          <a:p>
            <a:pPr lvl="0"/>
            <a:r>
              <a:rPr lang="ko-KR" altLang="en-US" smtClean="0"/>
              <a:t>마스터 텍스트 스타일을 편집합니다</a:t>
            </a:r>
          </a:p>
        </p:txBody>
      </p:sp>
      <p:sp>
        <p:nvSpPr>
          <p:cNvPr id="5" name="doc id"/>
          <p:cNvSpPr>
            <a:spLocks noGrp="1" noChangeArrowheads="1"/>
          </p:cNvSpPr>
          <p:nvPr>
            <p:ph type="ftr" sz="quarter" idx="10"/>
          </p:nvPr>
        </p:nvSpPr>
        <p:spPr/>
        <p:txBody>
          <a:bodyPr/>
          <a:lstStyle>
            <a:lvl1pPr algn="l" latinLnBrk="1">
              <a:defRPr kumimoji="1" b="1"/>
            </a:lvl1pPr>
          </a:lstStyle>
          <a:p>
            <a:endParaRPr lang="ko-KR" altLang="en-US"/>
          </a:p>
        </p:txBody>
      </p:sp>
      <p:sp>
        <p:nvSpPr>
          <p:cNvPr id="6" name="Rectangle 3"/>
          <p:cNvSpPr>
            <a:spLocks noGrp="1" noChangeArrowheads="1"/>
          </p:cNvSpPr>
          <p:nvPr>
            <p:ph type="sldNum" sz="quarter" idx="11"/>
          </p:nvPr>
        </p:nvSpPr>
        <p:spPr>
          <a:xfrm>
            <a:off x="7010400" y="6559550"/>
            <a:ext cx="1905000" cy="155575"/>
          </a:xfrm>
        </p:spPr>
        <p:txBody>
          <a:bodyPr/>
          <a:lstStyle>
            <a:lvl1pPr latinLnBrk="1">
              <a:defRPr kumimoji="1" b="1"/>
            </a:lvl1pPr>
          </a:lstStyle>
          <a:p>
            <a:fld id="{A516E367-7F82-4B6D-89D7-F4C81C255C87}"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idx="1"/>
          </p:nvPr>
        </p:nvSpPr>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Rectangle 4"/>
          <p:cNvSpPr>
            <a:spLocks noGrp="1" noChangeArrowheads="1"/>
          </p:cNvSpPr>
          <p:nvPr>
            <p:ph type="dt" sz="half" idx="10"/>
          </p:nvPr>
        </p:nvSpPr>
        <p:spPr>
          <a:ln/>
        </p:spPr>
        <p:txBody>
          <a:bodyPr/>
          <a:lstStyle>
            <a:lvl1pPr>
              <a:defRPr/>
            </a:lvl1pPr>
          </a:lstStyle>
          <a:p>
            <a:endParaRPr lang="ko-KR" altLang="en-US"/>
          </a:p>
        </p:txBody>
      </p:sp>
      <p:sp>
        <p:nvSpPr>
          <p:cNvPr id="5" name="Rectangle 5"/>
          <p:cNvSpPr>
            <a:spLocks noGrp="1" noChangeArrowheads="1"/>
          </p:cNvSpPr>
          <p:nvPr>
            <p:ph type="ftr" sz="quarter" idx="11"/>
          </p:nvPr>
        </p:nvSpPr>
        <p:spPr>
          <a:ln/>
        </p:spPr>
        <p:txBody>
          <a:bodyPr/>
          <a:lstStyle>
            <a:lvl1pPr>
              <a:defRPr/>
            </a:lvl1pPr>
          </a:lstStyle>
          <a:p>
            <a:endParaRPr lang="ko-KR" altLang="en-US"/>
          </a:p>
        </p:txBody>
      </p:sp>
      <p:sp>
        <p:nvSpPr>
          <p:cNvPr id="6" name="Rectangle 6"/>
          <p:cNvSpPr>
            <a:spLocks noGrp="1" noChangeArrowheads="1"/>
          </p:cNvSpPr>
          <p:nvPr>
            <p:ph type="sldNum" sz="quarter" idx="12"/>
          </p:nvPr>
        </p:nvSpPr>
        <p:spPr>
          <a:ln/>
        </p:spPr>
        <p:txBody>
          <a:bodyPr/>
          <a:lstStyle>
            <a:lvl1pPr>
              <a:defRPr/>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ko-KR" altLang="en-US" smtClean="0"/>
              <a:t>마스터 텍스트 스타일을 편집합니다</a:t>
            </a:r>
          </a:p>
        </p:txBody>
      </p:sp>
      <p:sp>
        <p:nvSpPr>
          <p:cNvPr id="4" name="Rectangle 4"/>
          <p:cNvSpPr>
            <a:spLocks noGrp="1" noChangeArrowheads="1"/>
          </p:cNvSpPr>
          <p:nvPr>
            <p:ph type="dt" sz="half" idx="10"/>
          </p:nvPr>
        </p:nvSpPr>
        <p:spPr>
          <a:ln/>
        </p:spPr>
        <p:txBody>
          <a:bodyPr/>
          <a:lstStyle>
            <a:lvl1pPr>
              <a:defRPr/>
            </a:lvl1pPr>
          </a:lstStyle>
          <a:p>
            <a:endParaRPr lang="ko-KR" altLang="en-US"/>
          </a:p>
        </p:txBody>
      </p:sp>
      <p:sp>
        <p:nvSpPr>
          <p:cNvPr id="5" name="Rectangle 5"/>
          <p:cNvSpPr>
            <a:spLocks noGrp="1" noChangeArrowheads="1"/>
          </p:cNvSpPr>
          <p:nvPr>
            <p:ph type="ftr" sz="quarter" idx="11"/>
          </p:nvPr>
        </p:nvSpPr>
        <p:spPr>
          <a:ln/>
        </p:spPr>
        <p:txBody>
          <a:bodyPr/>
          <a:lstStyle>
            <a:lvl1pPr>
              <a:defRPr/>
            </a:lvl1pPr>
          </a:lstStyle>
          <a:p>
            <a:endParaRPr lang="ko-KR" altLang="en-US"/>
          </a:p>
        </p:txBody>
      </p:sp>
      <p:sp>
        <p:nvSpPr>
          <p:cNvPr id="6" name="Rectangle 6"/>
          <p:cNvSpPr>
            <a:spLocks noGrp="1" noChangeArrowheads="1"/>
          </p:cNvSpPr>
          <p:nvPr>
            <p:ph type="sldNum" sz="quarter" idx="12"/>
          </p:nvPr>
        </p:nvSpPr>
        <p:spPr>
          <a:ln/>
        </p:spPr>
        <p:txBody>
          <a:bodyPr/>
          <a:lstStyle>
            <a:lvl1pPr>
              <a:defRPr/>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Rectangle 4"/>
          <p:cNvSpPr>
            <a:spLocks noGrp="1" noChangeArrowheads="1"/>
          </p:cNvSpPr>
          <p:nvPr>
            <p:ph type="dt" sz="half" idx="10"/>
          </p:nvPr>
        </p:nvSpPr>
        <p:spPr>
          <a:ln/>
        </p:spPr>
        <p:txBody>
          <a:bodyPr/>
          <a:lstStyle>
            <a:lvl1pPr>
              <a:defRPr/>
            </a:lvl1pPr>
          </a:lstStyle>
          <a:p>
            <a:endParaRPr lang="ko-KR" altLang="en-US"/>
          </a:p>
        </p:txBody>
      </p:sp>
      <p:sp>
        <p:nvSpPr>
          <p:cNvPr id="6" name="Rectangle 5"/>
          <p:cNvSpPr>
            <a:spLocks noGrp="1" noChangeArrowheads="1"/>
          </p:cNvSpPr>
          <p:nvPr>
            <p:ph type="ftr" sz="quarter" idx="11"/>
          </p:nvPr>
        </p:nvSpPr>
        <p:spPr>
          <a:ln/>
        </p:spPr>
        <p:txBody>
          <a:bodyPr/>
          <a:lstStyle>
            <a:lvl1pPr>
              <a:defRPr/>
            </a:lvl1pPr>
          </a:lstStyle>
          <a:p>
            <a:endParaRPr lang="ko-KR" altLang="en-US"/>
          </a:p>
        </p:txBody>
      </p:sp>
      <p:sp>
        <p:nvSpPr>
          <p:cNvPr id="7" name="Rectangle 6"/>
          <p:cNvSpPr>
            <a:spLocks noGrp="1" noChangeArrowheads="1"/>
          </p:cNvSpPr>
          <p:nvPr>
            <p:ph type="sldNum" sz="quarter" idx="12"/>
          </p:nvPr>
        </p:nvSpPr>
        <p:spPr>
          <a:ln/>
        </p:spPr>
        <p:txBody>
          <a:bodyPr/>
          <a:lstStyle>
            <a:lvl1pPr>
              <a:defRPr/>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Rectangle 4"/>
          <p:cNvSpPr>
            <a:spLocks noGrp="1" noChangeArrowheads="1"/>
          </p:cNvSpPr>
          <p:nvPr>
            <p:ph type="dt" sz="half" idx="10"/>
          </p:nvPr>
        </p:nvSpPr>
        <p:spPr>
          <a:ln/>
        </p:spPr>
        <p:txBody>
          <a:bodyPr/>
          <a:lstStyle>
            <a:lvl1pPr>
              <a:defRPr/>
            </a:lvl1pPr>
          </a:lstStyle>
          <a:p>
            <a:endParaRPr lang="ko-KR" altLang="en-US"/>
          </a:p>
        </p:txBody>
      </p:sp>
      <p:sp>
        <p:nvSpPr>
          <p:cNvPr id="8" name="Rectangle 5"/>
          <p:cNvSpPr>
            <a:spLocks noGrp="1" noChangeArrowheads="1"/>
          </p:cNvSpPr>
          <p:nvPr>
            <p:ph type="ftr" sz="quarter" idx="11"/>
          </p:nvPr>
        </p:nvSpPr>
        <p:spPr>
          <a:ln/>
        </p:spPr>
        <p:txBody>
          <a:bodyPr/>
          <a:lstStyle>
            <a:lvl1pPr>
              <a:defRPr/>
            </a:lvl1pPr>
          </a:lstStyle>
          <a:p>
            <a:endParaRPr lang="ko-KR" altLang="en-US"/>
          </a:p>
        </p:txBody>
      </p:sp>
      <p:sp>
        <p:nvSpPr>
          <p:cNvPr id="9" name="Rectangle 6"/>
          <p:cNvSpPr>
            <a:spLocks noGrp="1" noChangeArrowheads="1"/>
          </p:cNvSpPr>
          <p:nvPr>
            <p:ph type="sldNum" sz="quarter" idx="12"/>
          </p:nvPr>
        </p:nvSpPr>
        <p:spPr>
          <a:ln/>
        </p:spPr>
        <p:txBody>
          <a:bodyPr/>
          <a:lstStyle>
            <a:lvl1pPr>
              <a:defRPr/>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Rectangle 4"/>
          <p:cNvSpPr>
            <a:spLocks noGrp="1" noChangeArrowheads="1"/>
          </p:cNvSpPr>
          <p:nvPr>
            <p:ph type="dt" sz="half" idx="10"/>
          </p:nvPr>
        </p:nvSpPr>
        <p:spPr/>
        <p:txBody>
          <a:bodyPr/>
          <a:lstStyle>
            <a:lvl1pPr>
              <a:defRPr/>
            </a:lvl1pPr>
          </a:lstStyle>
          <a:p>
            <a:endParaRPr lang="ko-KR" altLang="en-US"/>
          </a:p>
        </p:txBody>
      </p:sp>
      <p:sp>
        <p:nvSpPr>
          <p:cNvPr id="4" name="Rectangle 5"/>
          <p:cNvSpPr>
            <a:spLocks noGrp="1" noChangeArrowheads="1"/>
          </p:cNvSpPr>
          <p:nvPr>
            <p:ph type="ftr" sz="quarter" idx="11"/>
          </p:nvPr>
        </p:nvSpPr>
        <p:spPr/>
        <p:txBody>
          <a:bodyPr/>
          <a:lstStyle>
            <a:lvl1pPr algn="ctr" latinLnBrk="1">
              <a:defRPr kumimoji="1"/>
            </a:lvl1pPr>
          </a:lstStyle>
          <a:p>
            <a:endParaRPr lang="ko-KR" altLang="en-US"/>
          </a:p>
        </p:txBody>
      </p:sp>
      <p:sp>
        <p:nvSpPr>
          <p:cNvPr id="5" name="Rectangle 6"/>
          <p:cNvSpPr>
            <a:spLocks noGrp="1" noChangeArrowheads="1"/>
          </p:cNvSpPr>
          <p:nvPr>
            <p:ph type="sldNum" sz="quarter" idx="12"/>
          </p:nvPr>
        </p:nvSpPr>
        <p:spPr/>
        <p:txBody>
          <a:bodyPr/>
          <a:lstStyle>
            <a:lvl1pPr latinLnBrk="1">
              <a:defRPr kumimoji="1">
                <a:solidFill>
                  <a:schemeClr val="tx1"/>
                </a:solidFill>
              </a:defRPr>
            </a:lvl1pPr>
          </a:lstStyle>
          <a:p>
            <a:pPr>
              <a:defRPr/>
            </a:pPr>
            <a:fld id="{E5429372-C252-484C-9AB0-D7C3055DE258}" type="slidenum">
              <a:rPr lang="en-US" altLang="ko-KR"/>
              <a:pPr>
                <a:defRPr/>
              </a:pPr>
              <a:t>‹#›</a:t>
            </a:fld>
            <a:endParaRPr lang="en-US" altLang="ko-KR"/>
          </a:p>
        </p:txBody>
      </p:sp>
      <p:sp>
        <p:nvSpPr>
          <p:cNvPr id="6" name="Rectangle 6"/>
          <p:cNvSpPr>
            <a:spLocks noGrp="1" noChangeArrowheads="1"/>
          </p:cNvSpPr>
          <p:nvPr>
            <p:ph type="sldNum" sz="quarter" idx="13"/>
          </p:nvPr>
        </p:nvSpPr>
        <p:spPr>
          <a:xfrm>
            <a:off x="8435975" y="6489700"/>
            <a:ext cx="728663" cy="365125"/>
          </a:xfrm>
        </p:spPr>
        <p:txBody>
          <a:bodyPr/>
          <a:lstStyle>
            <a:lvl1pPr algn="l" latinLnBrk="1">
              <a:defRPr kumimoji="1" sz="1200">
                <a:solidFill>
                  <a:srgbClr val="000000">
                    <a:lumMod val="75000"/>
                    <a:lumOff val="25000"/>
                  </a:srgbClr>
                </a:solidFill>
                <a:latin typeface="휴먼모음T" pitchFamily="18" charset="-127"/>
                <a:ea typeface="휴먼모음T" pitchFamily="18" charset="-127"/>
              </a:defRPr>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endParaRPr lang="ko-KR" altLang="en-US"/>
          </a:p>
        </p:txBody>
      </p:sp>
      <p:sp>
        <p:nvSpPr>
          <p:cNvPr id="3" name="Rectangle 5"/>
          <p:cNvSpPr>
            <a:spLocks noGrp="1" noChangeArrowheads="1"/>
          </p:cNvSpPr>
          <p:nvPr>
            <p:ph type="ftr" sz="quarter" idx="11"/>
          </p:nvPr>
        </p:nvSpPr>
        <p:spPr/>
        <p:txBody>
          <a:bodyPr/>
          <a:lstStyle>
            <a:lvl1pPr algn="ctr" latinLnBrk="1">
              <a:defRPr kumimoji="1"/>
            </a:lvl1pPr>
          </a:lstStyle>
          <a:p>
            <a:endParaRPr lang="ko-KR" altLang="en-US"/>
          </a:p>
        </p:txBody>
      </p:sp>
      <p:sp>
        <p:nvSpPr>
          <p:cNvPr id="4" name="Rectangle 6"/>
          <p:cNvSpPr>
            <a:spLocks noGrp="1" noChangeArrowheads="1"/>
          </p:cNvSpPr>
          <p:nvPr>
            <p:ph type="sldNum" sz="quarter" idx="12"/>
          </p:nvPr>
        </p:nvSpPr>
        <p:spPr/>
        <p:txBody>
          <a:bodyPr/>
          <a:lstStyle>
            <a:lvl1pPr latinLnBrk="1">
              <a:defRPr kumimoji="1">
                <a:solidFill>
                  <a:schemeClr val="tx1"/>
                </a:solidFill>
              </a:defRPr>
            </a:lvl1pPr>
          </a:lstStyle>
          <a:p>
            <a:pPr>
              <a:defRPr/>
            </a:pPr>
            <a:fld id="{37564DA3-675D-4BE3-8827-70832A85F801}" type="slidenum">
              <a:rPr lang="en-US" altLang="ko-KR"/>
              <a:pPr>
                <a:defRPr/>
              </a:pPr>
              <a:t>‹#›</a:t>
            </a:fld>
            <a:endParaRPr lang="en-US" altLang="ko-KR"/>
          </a:p>
        </p:txBody>
      </p:sp>
      <p:sp>
        <p:nvSpPr>
          <p:cNvPr id="5" name="Rectangle 6"/>
          <p:cNvSpPr>
            <a:spLocks noGrp="1" noChangeArrowheads="1"/>
          </p:cNvSpPr>
          <p:nvPr>
            <p:ph type="sldNum" sz="quarter" idx="13"/>
          </p:nvPr>
        </p:nvSpPr>
        <p:spPr>
          <a:xfrm>
            <a:off x="8435975" y="6489700"/>
            <a:ext cx="728663" cy="365125"/>
          </a:xfrm>
        </p:spPr>
        <p:txBody>
          <a:bodyPr/>
          <a:lstStyle>
            <a:lvl1pPr algn="l" latinLnBrk="1">
              <a:defRPr kumimoji="1" sz="1200">
                <a:solidFill>
                  <a:srgbClr val="000000">
                    <a:lumMod val="75000"/>
                    <a:lumOff val="25000"/>
                  </a:srgbClr>
                </a:solidFill>
                <a:latin typeface="휴먼모음T" pitchFamily="18" charset="-127"/>
                <a:ea typeface="휴먼모음T" pitchFamily="18" charset="-127"/>
              </a:defRPr>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Rectangle 4"/>
          <p:cNvSpPr>
            <a:spLocks noGrp="1" noChangeArrowheads="1"/>
          </p:cNvSpPr>
          <p:nvPr>
            <p:ph type="dt" sz="half" idx="10"/>
          </p:nvPr>
        </p:nvSpPr>
        <p:spPr/>
        <p:txBody>
          <a:bodyPr/>
          <a:lstStyle>
            <a:lvl1pPr>
              <a:defRPr/>
            </a:lvl1pPr>
          </a:lstStyle>
          <a:p>
            <a:endParaRPr lang="ko-KR" altLang="en-US"/>
          </a:p>
        </p:txBody>
      </p:sp>
      <p:sp>
        <p:nvSpPr>
          <p:cNvPr id="6" name="Rectangle 5"/>
          <p:cNvSpPr>
            <a:spLocks noGrp="1" noChangeArrowheads="1"/>
          </p:cNvSpPr>
          <p:nvPr>
            <p:ph type="ftr" sz="quarter" idx="11"/>
          </p:nvPr>
        </p:nvSpPr>
        <p:spPr/>
        <p:txBody>
          <a:bodyPr/>
          <a:lstStyle>
            <a:lvl1pPr algn="ctr" latinLnBrk="1">
              <a:defRPr kumimoji="1"/>
            </a:lvl1pPr>
          </a:lstStyle>
          <a:p>
            <a:endParaRPr lang="ko-KR" altLang="en-US"/>
          </a:p>
        </p:txBody>
      </p:sp>
      <p:sp>
        <p:nvSpPr>
          <p:cNvPr id="7" name="Rectangle 6"/>
          <p:cNvSpPr>
            <a:spLocks noGrp="1" noChangeArrowheads="1"/>
          </p:cNvSpPr>
          <p:nvPr>
            <p:ph type="sldNum" sz="quarter" idx="12"/>
          </p:nvPr>
        </p:nvSpPr>
        <p:spPr/>
        <p:txBody>
          <a:bodyPr/>
          <a:lstStyle>
            <a:lvl1pPr latinLnBrk="1">
              <a:defRPr kumimoji="1"/>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ko-KR" altLang="en-US" noProof="0" smtClean="0"/>
              <a:t>그림을 추가하려면 아이콘을 클릭하십시오</a:t>
            </a:r>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Rectangle 4"/>
          <p:cNvSpPr>
            <a:spLocks noGrp="1" noChangeArrowheads="1"/>
          </p:cNvSpPr>
          <p:nvPr>
            <p:ph type="dt" sz="half" idx="10"/>
          </p:nvPr>
        </p:nvSpPr>
        <p:spPr/>
        <p:txBody>
          <a:bodyPr/>
          <a:lstStyle>
            <a:lvl1pPr>
              <a:defRPr/>
            </a:lvl1pPr>
          </a:lstStyle>
          <a:p>
            <a:endParaRPr lang="ko-KR" altLang="en-US"/>
          </a:p>
        </p:txBody>
      </p:sp>
      <p:sp>
        <p:nvSpPr>
          <p:cNvPr id="6" name="Rectangle 5"/>
          <p:cNvSpPr>
            <a:spLocks noGrp="1" noChangeArrowheads="1"/>
          </p:cNvSpPr>
          <p:nvPr>
            <p:ph type="ftr" sz="quarter" idx="11"/>
          </p:nvPr>
        </p:nvSpPr>
        <p:spPr/>
        <p:txBody>
          <a:bodyPr/>
          <a:lstStyle>
            <a:lvl1pPr algn="ctr" latinLnBrk="1">
              <a:defRPr kumimoji="1"/>
            </a:lvl1pPr>
          </a:lstStyle>
          <a:p>
            <a:endParaRPr lang="ko-KR" altLang="en-US"/>
          </a:p>
        </p:txBody>
      </p:sp>
      <p:sp>
        <p:nvSpPr>
          <p:cNvPr id="7" name="Rectangle 6"/>
          <p:cNvSpPr>
            <a:spLocks noGrp="1" noChangeArrowheads="1"/>
          </p:cNvSpPr>
          <p:nvPr>
            <p:ph type="sldNum" sz="quarter" idx="12"/>
          </p:nvPr>
        </p:nvSpPr>
        <p:spPr/>
        <p:txBody>
          <a:bodyPr/>
          <a:lstStyle>
            <a:lvl1pPr latinLnBrk="1">
              <a:defRPr kumimoji="1"/>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Rectangle 4"/>
          <p:cNvSpPr>
            <a:spLocks noGrp="1" noChangeArrowheads="1"/>
          </p:cNvSpPr>
          <p:nvPr>
            <p:ph type="dt" sz="half" idx="10"/>
          </p:nvPr>
        </p:nvSpPr>
        <p:spPr/>
        <p:txBody>
          <a:bodyPr/>
          <a:lstStyle>
            <a:lvl1pPr>
              <a:defRPr/>
            </a:lvl1pPr>
          </a:lstStyle>
          <a:p>
            <a:endParaRPr lang="ko-KR" altLang="en-US"/>
          </a:p>
        </p:txBody>
      </p:sp>
      <p:sp>
        <p:nvSpPr>
          <p:cNvPr id="5" name="Rectangle 5"/>
          <p:cNvSpPr>
            <a:spLocks noGrp="1" noChangeArrowheads="1"/>
          </p:cNvSpPr>
          <p:nvPr>
            <p:ph type="ftr" sz="quarter" idx="11"/>
          </p:nvPr>
        </p:nvSpPr>
        <p:spPr/>
        <p:txBody>
          <a:bodyPr/>
          <a:lstStyle>
            <a:lvl1pPr algn="ctr" latinLnBrk="1">
              <a:defRPr kumimoji="1"/>
            </a:lvl1pPr>
          </a:lstStyle>
          <a:p>
            <a:endParaRPr lang="ko-KR" altLang="en-US"/>
          </a:p>
        </p:txBody>
      </p:sp>
      <p:sp>
        <p:nvSpPr>
          <p:cNvPr id="6" name="Rectangle 6"/>
          <p:cNvSpPr>
            <a:spLocks noGrp="1" noChangeArrowheads="1"/>
          </p:cNvSpPr>
          <p:nvPr>
            <p:ph type="sldNum" sz="quarter" idx="12"/>
          </p:nvPr>
        </p:nvSpPr>
        <p:spPr/>
        <p:txBody>
          <a:bodyPr/>
          <a:lstStyle>
            <a:lvl1pPr latinLnBrk="1">
              <a:defRPr kumimoji="1"/>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Rectangle 4"/>
          <p:cNvSpPr>
            <a:spLocks noGrp="1" noChangeArrowheads="1"/>
          </p:cNvSpPr>
          <p:nvPr>
            <p:ph type="dt" sz="half" idx="10"/>
          </p:nvPr>
        </p:nvSpPr>
        <p:spPr/>
        <p:txBody>
          <a:bodyPr/>
          <a:lstStyle>
            <a:lvl1pPr>
              <a:defRPr/>
            </a:lvl1pPr>
          </a:lstStyle>
          <a:p>
            <a:endParaRPr lang="ko-KR" altLang="en-US"/>
          </a:p>
        </p:txBody>
      </p:sp>
      <p:sp>
        <p:nvSpPr>
          <p:cNvPr id="5" name="Rectangle 5"/>
          <p:cNvSpPr>
            <a:spLocks noGrp="1" noChangeArrowheads="1"/>
          </p:cNvSpPr>
          <p:nvPr>
            <p:ph type="ftr" sz="quarter" idx="11"/>
          </p:nvPr>
        </p:nvSpPr>
        <p:spPr/>
        <p:txBody>
          <a:bodyPr/>
          <a:lstStyle>
            <a:lvl1pPr algn="ctr" latinLnBrk="1">
              <a:defRPr kumimoji="1"/>
            </a:lvl1pPr>
          </a:lstStyle>
          <a:p>
            <a:endParaRPr lang="ko-KR" altLang="en-US"/>
          </a:p>
        </p:txBody>
      </p:sp>
      <p:sp>
        <p:nvSpPr>
          <p:cNvPr id="6" name="Rectangle 6"/>
          <p:cNvSpPr>
            <a:spLocks noGrp="1" noChangeArrowheads="1"/>
          </p:cNvSpPr>
          <p:nvPr>
            <p:ph type="sldNum" sz="quarter" idx="12"/>
          </p:nvPr>
        </p:nvSpPr>
        <p:spPr/>
        <p:txBody>
          <a:bodyPr/>
          <a:lstStyle>
            <a:lvl1pPr latinLnBrk="1">
              <a:defRPr kumimoji="1"/>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1544" y="5053811"/>
            <a:ext cx="5486400" cy="31402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1544" y="612264"/>
            <a:ext cx="5486400" cy="4115772"/>
          </a:xfrm>
          <a:prstGeom prst="rect">
            <a:avLst/>
          </a:prstGeom>
        </p:spPr>
        <p:txBody>
          <a:bodyPr lIns="93236" tIns="46619" rIns="93236" bIns="46619"/>
          <a:lstStyle>
            <a:lvl1pPr marL="0" indent="0">
              <a:buNone/>
              <a:defRPr sz="3300"/>
            </a:lvl1pPr>
            <a:lvl2pPr marL="466181" indent="0">
              <a:buNone/>
              <a:defRPr sz="2900"/>
            </a:lvl2pPr>
            <a:lvl3pPr marL="932369" indent="0">
              <a:buNone/>
              <a:defRPr sz="2400"/>
            </a:lvl3pPr>
            <a:lvl4pPr marL="1398555" indent="0">
              <a:buNone/>
              <a:defRPr sz="2000"/>
            </a:lvl4pPr>
            <a:lvl5pPr marL="1864738" indent="0">
              <a:buNone/>
              <a:defRPr sz="2000"/>
            </a:lvl5pPr>
            <a:lvl6pPr marL="2330924" indent="0">
              <a:buNone/>
              <a:defRPr sz="2000"/>
            </a:lvl6pPr>
            <a:lvl7pPr marL="2797106" indent="0">
              <a:buNone/>
              <a:defRPr sz="2000"/>
            </a:lvl7pPr>
            <a:lvl8pPr marL="3263291" indent="0">
              <a:buNone/>
              <a:defRPr sz="2000"/>
            </a:lvl8pPr>
            <a:lvl9pPr marL="3729478" indent="0">
              <a:buNone/>
              <a:defRPr sz="2000"/>
            </a:lvl9pPr>
          </a:lstStyle>
          <a:p>
            <a:pPr lvl="0"/>
            <a:r>
              <a:rPr lang="ko-KR" altLang="en-US" noProof="0" smtClean="0"/>
              <a:t>그림을 추가하려면 아이콘을 클릭하십시오</a:t>
            </a:r>
          </a:p>
        </p:txBody>
      </p:sp>
      <p:sp>
        <p:nvSpPr>
          <p:cNvPr id="4" name="텍스트 개체 틀 3"/>
          <p:cNvSpPr>
            <a:spLocks noGrp="1"/>
          </p:cNvSpPr>
          <p:nvPr>
            <p:ph type="body" sz="half" idx="2"/>
          </p:nvPr>
        </p:nvSpPr>
        <p:spPr>
          <a:xfrm>
            <a:off x="1791544" y="5367835"/>
            <a:ext cx="5486400" cy="805014"/>
          </a:xfrm>
          <a:prstGeom prst="rect">
            <a:avLst/>
          </a:prstGeom>
        </p:spPr>
        <p:txBody>
          <a:bodyPr lIns="93236" tIns="46619" rIns="93236" bIns="46619"/>
          <a:lstStyle>
            <a:lvl1pPr marL="0" indent="0">
              <a:buNone/>
              <a:defRPr sz="1400"/>
            </a:lvl1pPr>
            <a:lvl2pPr marL="466181" indent="0">
              <a:buNone/>
              <a:defRPr sz="1200"/>
            </a:lvl2pPr>
            <a:lvl3pPr marL="932369" indent="0">
              <a:buNone/>
              <a:defRPr sz="1000"/>
            </a:lvl3pPr>
            <a:lvl4pPr marL="1398555" indent="0">
              <a:buNone/>
              <a:defRPr sz="900"/>
            </a:lvl4pPr>
            <a:lvl5pPr marL="1864738" indent="0">
              <a:buNone/>
              <a:defRPr sz="900"/>
            </a:lvl5pPr>
            <a:lvl6pPr marL="2330924" indent="0">
              <a:buNone/>
              <a:defRPr sz="900"/>
            </a:lvl6pPr>
            <a:lvl7pPr marL="2797106" indent="0">
              <a:buNone/>
              <a:defRPr sz="900"/>
            </a:lvl7pPr>
            <a:lvl8pPr marL="3263291" indent="0">
              <a:buNone/>
              <a:defRPr sz="900"/>
            </a:lvl8pPr>
            <a:lvl9pPr marL="3729478" indent="0">
              <a:buNone/>
              <a:defRPr sz="900"/>
            </a:lvl9pPr>
          </a:lstStyle>
          <a:p>
            <a:pPr lvl="0"/>
            <a:r>
              <a:rPr lang="ko-KR" altLang="en-US" smtClean="0"/>
              <a:t>마스터 텍스트 스타일을 편집합니다</a:t>
            </a:r>
          </a:p>
        </p:txBody>
      </p:sp>
      <p:sp>
        <p:nvSpPr>
          <p:cNvPr id="5" name="doc id"/>
          <p:cNvSpPr>
            <a:spLocks noGrp="1" noChangeArrowheads="1"/>
          </p:cNvSpPr>
          <p:nvPr>
            <p:ph type="ftr" sz="quarter" idx="10"/>
          </p:nvPr>
        </p:nvSpPr>
        <p:spPr/>
        <p:txBody>
          <a:bodyPr/>
          <a:lstStyle>
            <a:lvl1pPr algn="l" latinLnBrk="1">
              <a:defRPr kumimoji="1" b="1"/>
            </a:lvl1pPr>
          </a:lstStyle>
          <a:p>
            <a:endParaRPr lang="ko-KR" altLang="en-US"/>
          </a:p>
        </p:txBody>
      </p:sp>
      <p:sp>
        <p:nvSpPr>
          <p:cNvPr id="6" name="Rectangle 3"/>
          <p:cNvSpPr>
            <a:spLocks noGrp="1" noChangeArrowheads="1"/>
          </p:cNvSpPr>
          <p:nvPr>
            <p:ph type="sldNum" sz="quarter" idx="11"/>
          </p:nvPr>
        </p:nvSpPr>
        <p:spPr>
          <a:xfrm>
            <a:off x="7010400" y="6559550"/>
            <a:ext cx="1905000" cy="155575"/>
          </a:xfrm>
        </p:spPr>
        <p:txBody>
          <a:bodyPr/>
          <a:lstStyle>
            <a:lvl1pPr latinLnBrk="1">
              <a:defRPr kumimoji="1" b="1"/>
            </a:lvl1pPr>
          </a:lstStyle>
          <a:p>
            <a:fld id="{A516E367-7F82-4B6D-89D7-F4C81C255C87}"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1_제목 슬라이드">
    <p:spTree>
      <p:nvGrpSpPr>
        <p:cNvPr id="1" name=""/>
        <p:cNvGrpSpPr/>
        <p:nvPr/>
      </p:nvGrpSpPr>
      <p:grpSpPr>
        <a:xfrm>
          <a:off x="0" y="0"/>
          <a:ext cx="0" cy="0"/>
          <a:chOff x="0" y="0"/>
          <a:chExt cx="0" cy="0"/>
        </a:xfrm>
      </p:grpSpPr>
      <p:grpSp>
        <p:nvGrpSpPr>
          <p:cNvPr id="2" name="McK Title Elements"/>
          <p:cNvGrpSpPr>
            <a:grpSpLocks/>
          </p:cNvGrpSpPr>
          <p:nvPr/>
        </p:nvGrpSpPr>
        <p:grpSpPr bwMode="auto">
          <a:xfrm>
            <a:off x="2693988" y="2182813"/>
            <a:ext cx="5129212" cy="4602162"/>
            <a:chOff x="1663" y="1348"/>
            <a:chExt cx="3167" cy="2841"/>
          </a:xfrm>
        </p:grpSpPr>
        <p:sp>
          <p:nvSpPr>
            <p:cNvPr id="3" name="McK Confidential" hidden="1"/>
            <p:cNvSpPr txBox="1">
              <a:spLocks noChangeArrowheads="1"/>
            </p:cNvSpPr>
            <p:nvPr/>
          </p:nvSpPr>
          <p:spPr bwMode="auto">
            <a:xfrm>
              <a:off x="1663" y="1348"/>
              <a:ext cx="93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kumimoji="1" sz="2000" b="1">
                  <a:solidFill>
                    <a:schemeClr val="tx1"/>
                  </a:solidFill>
                  <a:latin typeface="Arial" charset="0"/>
                  <a:ea typeface="HY중고딕" pitchFamily="18" charset="-127"/>
                </a:defRPr>
              </a:lvl1pPr>
              <a:lvl2pPr marL="742950" indent="-285750" eaLnBrk="0" hangingPunct="0">
                <a:defRPr kumimoji="1" sz="2000" b="1">
                  <a:solidFill>
                    <a:schemeClr val="tx1"/>
                  </a:solidFill>
                  <a:latin typeface="Arial" charset="0"/>
                  <a:ea typeface="HY중고딕" pitchFamily="18" charset="-127"/>
                </a:defRPr>
              </a:lvl2pPr>
              <a:lvl3pPr marL="1143000" indent="-228600" eaLnBrk="0" hangingPunct="0">
                <a:defRPr kumimoji="1" sz="2000" b="1">
                  <a:solidFill>
                    <a:schemeClr val="tx1"/>
                  </a:solidFill>
                  <a:latin typeface="Arial" charset="0"/>
                  <a:ea typeface="HY중고딕" pitchFamily="18" charset="-127"/>
                </a:defRPr>
              </a:lvl3pPr>
              <a:lvl4pPr marL="1600200" indent="-228600" eaLnBrk="0" hangingPunct="0">
                <a:defRPr kumimoji="1" sz="2000" b="1">
                  <a:solidFill>
                    <a:schemeClr val="tx1"/>
                  </a:solidFill>
                  <a:latin typeface="Arial" charset="0"/>
                  <a:ea typeface="HY중고딕" pitchFamily="18" charset="-127"/>
                </a:defRPr>
              </a:lvl4pPr>
              <a:lvl5pPr marL="2057400" indent="-228600" eaLnBrk="0" hangingPunct="0">
                <a:defRPr kumimoji="1" sz="2000" b="1">
                  <a:solidFill>
                    <a:schemeClr val="tx1"/>
                  </a:solidFill>
                  <a:latin typeface="Arial" charset="0"/>
                  <a:ea typeface="HY중고딕" pitchFamily="18" charset="-127"/>
                </a:defRPr>
              </a:lvl5pPr>
              <a:lvl6pPr marL="2514600" indent="-228600" eaLnBrk="0" fontAlgn="base" hangingPunct="0">
                <a:spcBef>
                  <a:spcPct val="0"/>
                </a:spcBef>
                <a:spcAft>
                  <a:spcPct val="0"/>
                </a:spcAft>
                <a:defRPr kumimoji="1" sz="2000" b="1">
                  <a:solidFill>
                    <a:schemeClr val="tx1"/>
                  </a:solidFill>
                  <a:latin typeface="Arial" charset="0"/>
                  <a:ea typeface="HY중고딕" pitchFamily="18" charset="-127"/>
                </a:defRPr>
              </a:lvl6pPr>
              <a:lvl7pPr marL="2971800" indent="-228600" eaLnBrk="0" fontAlgn="base" hangingPunct="0">
                <a:spcBef>
                  <a:spcPct val="0"/>
                </a:spcBef>
                <a:spcAft>
                  <a:spcPct val="0"/>
                </a:spcAft>
                <a:defRPr kumimoji="1" sz="2000" b="1">
                  <a:solidFill>
                    <a:schemeClr val="tx1"/>
                  </a:solidFill>
                  <a:latin typeface="Arial" charset="0"/>
                  <a:ea typeface="HY중고딕" pitchFamily="18" charset="-127"/>
                </a:defRPr>
              </a:lvl7pPr>
              <a:lvl8pPr marL="3429000" indent="-228600" eaLnBrk="0" fontAlgn="base" hangingPunct="0">
                <a:spcBef>
                  <a:spcPct val="0"/>
                </a:spcBef>
                <a:spcAft>
                  <a:spcPct val="0"/>
                </a:spcAft>
                <a:defRPr kumimoji="1" sz="2000" b="1">
                  <a:solidFill>
                    <a:schemeClr val="tx1"/>
                  </a:solidFill>
                  <a:latin typeface="Arial" charset="0"/>
                  <a:ea typeface="HY중고딕" pitchFamily="18" charset="-127"/>
                </a:defRPr>
              </a:lvl8pPr>
              <a:lvl9pPr marL="3886200" indent="-228600" eaLnBrk="0" fontAlgn="base" hangingPunct="0">
                <a:spcBef>
                  <a:spcPct val="0"/>
                </a:spcBef>
                <a:spcAft>
                  <a:spcPct val="0"/>
                </a:spcAft>
                <a:defRPr kumimoji="1" sz="2000" b="1">
                  <a:solidFill>
                    <a:schemeClr val="tx1"/>
                  </a:solidFill>
                  <a:latin typeface="Arial" charset="0"/>
                  <a:ea typeface="HY중고딕" pitchFamily="18" charset="-127"/>
                </a:defRPr>
              </a:lvl9pPr>
            </a:lstStyle>
            <a:p>
              <a:pPr eaLnBrk="1" latinLnBrk="0" hangingPunct="1">
                <a:defRPr/>
              </a:pPr>
              <a:r>
                <a:rPr kumimoji="0" lang="en-US" altLang="ko-KR" sz="1400" b="0" smtClean="0">
                  <a:solidFill>
                    <a:srgbClr val="000000"/>
                  </a:solidFill>
                  <a:ea typeface="굴림" charset="-127"/>
                </a:rPr>
                <a:t>CONFIDENTIAL</a:t>
              </a:r>
            </a:p>
          </p:txBody>
        </p:sp>
        <p:sp>
          <p:nvSpPr>
            <p:cNvPr id="4" name="McK Document" hidden="1"/>
            <p:cNvSpPr txBox="1">
              <a:spLocks noChangeArrowheads="1"/>
            </p:cNvSpPr>
            <p:nvPr/>
          </p:nvSpPr>
          <p:spPr bwMode="auto">
            <a:xfrm>
              <a:off x="1663" y="3047"/>
              <a:ext cx="3167"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defRPr kumimoji="1" sz="2000" b="1">
                  <a:solidFill>
                    <a:schemeClr val="tx1"/>
                  </a:solidFill>
                  <a:latin typeface="Arial" charset="0"/>
                  <a:ea typeface="HY중고딕" pitchFamily="18" charset="-127"/>
                </a:defRPr>
              </a:lvl1pPr>
              <a:lvl2pPr marL="742950" indent="-285750" eaLnBrk="0" hangingPunct="0">
                <a:defRPr kumimoji="1" sz="2000" b="1">
                  <a:solidFill>
                    <a:schemeClr val="tx1"/>
                  </a:solidFill>
                  <a:latin typeface="Arial" charset="0"/>
                  <a:ea typeface="HY중고딕" pitchFamily="18" charset="-127"/>
                </a:defRPr>
              </a:lvl2pPr>
              <a:lvl3pPr marL="1143000" indent="-228600" eaLnBrk="0" hangingPunct="0">
                <a:defRPr kumimoji="1" sz="2000" b="1">
                  <a:solidFill>
                    <a:schemeClr val="tx1"/>
                  </a:solidFill>
                  <a:latin typeface="Arial" charset="0"/>
                  <a:ea typeface="HY중고딕" pitchFamily="18" charset="-127"/>
                </a:defRPr>
              </a:lvl3pPr>
              <a:lvl4pPr marL="1600200" indent="-228600" eaLnBrk="0" hangingPunct="0">
                <a:defRPr kumimoji="1" sz="2000" b="1">
                  <a:solidFill>
                    <a:schemeClr val="tx1"/>
                  </a:solidFill>
                  <a:latin typeface="Arial" charset="0"/>
                  <a:ea typeface="HY중고딕" pitchFamily="18" charset="-127"/>
                </a:defRPr>
              </a:lvl4pPr>
              <a:lvl5pPr marL="2057400" indent="-228600" eaLnBrk="0" hangingPunct="0">
                <a:defRPr kumimoji="1" sz="2000" b="1">
                  <a:solidFill>
                    <a:schemeClr val="tx1"/>
                  </a:solidFill>
                  <a:latin typeface="Arial" charset="0"/>
                  <a:ea typeface="HY중고딕" pitchFamily="18" charset="-127"/>
                </a:defRPr>
              </a:lvl5pPr>
              <a:lvl6pPr marL="2514600" indent="-228600" eaLnBrk="0" fontAlgn="base" hangingPunct="0">
                <a:spcBef>
                  <a:spcPct val="0"/>
                </a:spcBef>
                <a:spcAft>
                  <a:spcPct val="0"/>
                </a:spcAft>
                <a:defRPr kumimoji="1" sz="2000" b="1">
                  <a:solidFill>
                    <a:schemeClr val="tx1"/>
                  </a:solidFill>
                  <a:latin typeface="Arial" charset="0"/>
                  <a:ea typeface="HY중고딕" pitchFamily="18" charset="-127"/>
                </a:defRPr>
              </a:lvl6pPr>
              <a:lvl7pPr marL="2971800" indent="-228600" eaLnBrk="0" fontAlgn="base" hangingPunct="0">
                <a:spcBef>
                  <a:spcPct val="0"/>
                </a:spcBef>
                <a:spcAft>
                  <a:spcPct val="0"/>
                </a:spcAft>
                <a:defRPr kumimoji="1" sz="2000" b="1">
                  <a:solidFill>
                    <a:schemeClr val="tx1"/>
                  </a:solidFill>
                  <a:latin typeface="Arial" charset="0"/>
                  <a:ea typeface="HY중고딕" pitchFamily="18" charset="-127"/>
                </a:defRPr>
              </a:lvl7pPr>
              <a:lvl8pPr marL="3429000" indent="-228600" eaLnBrk="0" fontAlgn="base" hangingPunct="0">
                <a:spcBef>
                  <a:spcPct val="0"/>
                </a:spcBef>
                <a:spcAft>
                  <a:spcPct val="0"/>
                </a:spcAft>
                <a:defRPr kumimoji="1" sz="2000" b="1">
                  <a:solidFill>
                    <a:schemeClr val="tx1"/>
                  </a:solidFill>
                  <a:latin typeface="Arial" charset="0"/>
                  <a:ea typeface="HY중고딕" pitchFamily="18" charset="-127"/>
                </a:defRPr>
              </a:lvl8pPr>
              <a:lvl9pPr marL="3886200" indent="-228600" eaLnBrk="0" fontAlgn="base" hangingPunct="0">
                <a:spcBef>
                  <a:spcPct val="0"/>
                </a:spcBef>
                <a:spcAft>
                  <a:spcPct val="0"/>
                </a:spcAft>
                <a:defRPr kumimoji="1" sz="2000" b="1">
                  <a:solidFill>
                    <a:schemeClr val="tx1"/>
                  </a:solidFill>
                  <a:latin typeface="Arial" charset="0"/>
                  <a:ea typeface="HY중고딕" pitchFamily="18" charset="-127"/>
                </a:defRPr>
              </a:lvl9pPr>
            </a:lstStyle>
            <a:p>
              <a:pPr eaLnBrk="1" latinLnBrk="0" hangingPunct="1">
                <a:defRPr/>
              </a:pPr>
              <a:r>
                <a:rPr kumimoji="0" lang="en-US" altLang="ko-KR" sz="1400" b="0" smtClean="0">
                  <a:solidFill>
                    <a:srgbClr val="000000"/>
                  </a:solidFill>
                  <a:ea typeface="굴림" charset="-127"/>
                </a:rPr>
                <a:t>Document</a:t>
              </a:r>
            </a:p>
          </p:txBody>
        </p:sp>
        <p:sp>
          <p:nvSpPr>
            <p:cNvPr id="5" name="McK Date" hidden="1"/>
            <p:cNvSpPr txBox="1">
              <a:spLocks noChangeArrowheads="1"/>
            </p:cNvSpPr>
            <p:nvPr/>
          </p:nvSpPr>
          <p:spPr bwMode="auto">
            <a:xfrm>
              <a:off x="1663" y="3216"/>
              <a:ext cx="316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kumimoji="1" sz="2000" b="1">
                  <a:solidFill>
                    <a:schemeClr val="tx1"/>
                  </a:solidFill>
                  <a:latin typeface="Arial" charset="0"/>
                  <a:ea typeface="HY중고딕" pitchFamily="18" charset="-127"/>
                </a:defRPr>
              </a:lvl1pPr>
              <a:lvl2pPr marL="742950" indent="-285750" eaLnBrk="0" hangingPunct="0">
                <a:defRPr kumimoji="1" sz="2000" b="1">
                  <a:solidFill>
                    <a:schemeClr val="tx1"/>
                  </a:solidFill>
                  <a:latin typeface="Arial" charset="0"/>
                  <a:ea typeface="HY중고딕" pitchFamily="18" charset="-127"/>
                </a:defRPr>
              </a:lvl2pPr>
              <a:lvl3pPr marL="1143000" indent="-228600" eaLnBrk="0" hangingPunct="0">
                <a:defRPr kumimoji="1" sz="2000" b="1">
                  <a:solidFill>
                    <a:schemeClr val="tx1"/>
                  </a:solidFill>
                  <a:latin typeface="Arial" charset="0"/>
                  <a:ea typeface="HY중고딕" pitchFamily="18" charset="-127"/>
                </a:defRPr>
              </a:lvl3pPr>
              <a:lvl4pPr marL="1600200" indent="-228600" eaLnBrk="0" hangingPunct="0">
                <a:defRPr kumimoji="1" sz="2000" b="1">
                  <a:solidFill>
                    <a:schemeClr val="tx1"/>
                  </a:solidFill>
                  <a:latin typeface="Arial" charset="0"/>
                  <a:ea typeface="HY중고딕" pitchFamily="18" charset="-127"/>
                </a:defRPr>
              </a:lvl4pPr>
              <a:lvl5pPr marL="2057400" indent="-228600" eaLnBrk="0" hangingPunct="0">
                <a:defRPr kumimoji="1" sz="2000" b="1">
                  <a:solidFill>
                    <a:schemeClr val="tx1"/>
                  </a:solidFill>
                  <a:latin typeface="Arial" charset="0"/>
                  <a:ea typeface="HY중고딕" pitchFamily="18" charset="-127"/>
                </a:defRPr>
              </a:lvl5pPr>
              <a:lvl6pPr marL="2514600" indent="-228600" eaLnBrk="0" fontAlgn="base" hangingPunct="0">
                <a:spcBef>
                  <a:spcPct val="0"/>
                </a:spcBef>
                <a:spcAft>
                  <a:spcPct val="0"/>
                </a:spcAft>
                <a:defRPr kumimoji="1" sz="2000" b="1">
                  <a:solidFill>
                    <a:schemeClr val="tx1"/>
                  </a:solidFill>
                  <a:latin typeface="Arial" charset="0"/>
                  <a:ea typeface="HY중고딕" pitchFamily="18" charset="-127"/>
                </a:defRPr>
              </a:lvl6pPr>
              <a:lvl7pPr marL="2971800" indent="-228600" eaLnBrk="0" fontAlgn="base" hangingPunct="0">
                <a:spcBef>
                  <a:spcPct val="0"/>
                </a:spcBef>
                <a:spcAft>
                  <a:spcPct val="0"/>
                </a:spcAft>
                <a:defRPr kumimoji="1" sz="2000" b="1">
                  <a:solidFill>
                    <a:schemeClr val="tx1"/>
                  </a:solidFill>
                  <a:latin typeface="Arial" charset="0"/>
                  <a:ea typeface="HY중고딕" pitchFamily="18" charset="-127"/>
                </a:defRPr>
              </a:lvl7pPr>
              <a:lvl8pPr marL="3429000" indent="-228600" eaLnBrk="0" fontAlgn="base" hangingPunct="0">
                <a:spcBef>
                  <a:spcPct val="0"/>
                </a:spcBef>
                <a:spcAft>
                  <a:spcPct val="0"/>
                </a:spcAft>
                <a:defRPr kumimoji="1" sz="2000" b="1">
                  <a:solidFill>
                    <a:schemeClr val="tx1"/>
                  </a:solidFill>
                  <a:latin typeface="Arial" charset="0"/>
                  <a:ea typeface="HY중고딕" pitchFamily="18" charset="-127"/>
                </a:defRPr>
              </a:lvl8pPr>
              <a:lvl9pPr marL="3886200" indent="-228600" eaLnBrk="0" fontAlgn="base" hangingPunct="0">
                <a:spcBef>
                  <a:spcPct val="0"/>
                </a:spcBef>
                <a:spcAft>
                  <a:spcPct val="0"/>
                </a:spcAft>
                <a:defRPr kumimoji="1" sz="2000" b="1">
                  <a:solidFill>
                    <a:schemeClr val="tx1"/>
                  </a:solidFill>
                  <a:latin typeface="Arial" charset="0"/>
                  <a:ea typeface="HY중고딕" pitchFamily="18" charset="-127"/>
                </a:defRPr>
              </a:lvl9pPr>
            </a:lstStyle>
            <a:p>
              <a:pPr eaLnBrk="1" latinLnBrk="0" hangingPunct="1">
                <a:defRPr/>
              </a:pPr>
              <a:r>
                <a:rPr kumimoji="0" lang="en-US" altLang="ko-KR" sz="1400" b="0" smtClean="0">
                  <a:solidFill>
                    <a:srgbClr val="000000"/>
                  </a:solidFill>
                  <a:ea typeface="굴림" charset="-127"/>
                </a:rPr>
                <a:t>Date</a:t>
              </a:r>
            </a:p>
          </p:txBody>
        </p:sp>
        <p:sp>
          <p:nvSpPr>
            <p:cNvPr id="6" name="McK Disclaimer" hidden="1"/>
            <p:cNvSpPr>
              <a:spLocks noChangeArrowheads="1"/>
            </p:cNvSpPr>
            <p:nvPr>
              <p:custDataLst>
                <p:tags r:id="rId1"/>
              </p:custDataLst>
            </p:nvPr>
          </p:nvSpPr>
          <p:spPr bwMode="auto">
            <a:xfrm>
              <a:off x="1663" y="3753"/>
              <a:ext cx="2303" cy="436"/>
            </a:xfrm>
            <a:prstGeom prst="rect">
              <a:avLst/>
            </a:prstGeom>
            <a:noFill/>
            <a:ln w="9525">
              <a:noFill/>
              <a:miter lim="800000"/>
              <a:headEnd/>
              <a:tailEnd/>
            </a:ln>
          </p:spPr>
          <p:txBody>
            <a:bodyPr lIns="0" tIns="0" rIns="0" bIns="0" anchor="b">
              <a:spAutoFit/>
            </a:bodyPr>
            <a:lstStyle/>
            <a:p>
              <a:pPr defTabSz="819150" eaLnBrk="0" latinLnBrk="0" hangingPunct="0"/>
              <a:r>
                <a:rPr kumimoji="0" lang="en-US" altLang="ko-KR" sz="900" b="0">
                  <a:solidFill>
                    <a:srgbClr val="000000"/>
                  </a:solidFill>
                  <a:ea typeface="굴림" charset="-127"/>
                </a:rPr>
                <a:t>This report is solely for the use of client personnel.  No part of it may be circulated, quoted, or reproduced for distribution outside the client organization without prior written approval from McKinsey &amp; Company. This material was used by McKinsey &amp; Company during an oral presentation; it is not a complete record of the discussion.</a:t>
              </a:r>
            </a:p>
          </p:txBody>
        </p:sp>
      </p:grpSp>
      <p:sp>
        <p:nvSpPr>
          <p:cNvPr id="7" name="doc id"/>
          <p:cNvSpPr>
            <a:spLocks noGrp="1" noChangeArrowheads="1"/>
          </p:cNvSpPr>
          <p:nvPr>
            <p:ph type="ftr" sz="quarter" idx="10"/>
          </p:nvPr>
        </p:nvSpPr>
        <p:spPr>
          <a:xfrm>
            <a:off x="8915400" y="36513"/>
            <a:ext cx="0" cy="127000"/>
          </a:xfrm>
        </p:spPr>
        <p:txBody>
          <a:bodyPr/>
          <a:lstStyle>
            <a:lvl1pPr algn="ctr" latinLnBrk="1">
              <a:defRPr kumimoji="1"/>
            </a:lvl1pPr>
          </a:lstStyle>
          <a:p>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제목 및 내용">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p:txBody>
          <a:bodyPr/>
          <a:lstStyle>
            <a:lvl1pPr algn="ctr" latinLnBrk="1">
              <a:defRPr kumimoji="1"/>
            </a:lvl1pPr>
          </a:lstStyle>
          <a:p>
            <a:endParaRPr lang="ko-KR" altLang="en-US"/>
          </a:p>
        </p:txBody>
      </p:sp>
      <p:sp>
        <p:nvSpPr>
          <p:cNvPr id="3" name="Rectangle 6"/>
          <p:cNvSpPr>
            <a:spLocks noGrp="1" noChangeArrowheads="1"/>
          </p:cNvSpPr>
          <p:nvPr>
            <p:ph type="sldNum" sz="quarter" idx="11"/>
          </p:nvPr>
        </p:nvSpPr>
        <p:spPr>
          <a:xfrm>
            <a:off x="8501063" y="6489700"/>
            <a:ext cx="728662" cy="365125"/>
          </a:xfrm>
        </p:spPr>
        <p:txBody>
          <a:bodyPr/>
          <a:lstStyle>
            <a:lvl1pPr algn="l" latinLnBrk="1">
              <a:defRPr kumimoji="1" sz="1200">
                <a:solidFill>
                  <a:srgbClr val="FFFFFF">
                    <a:lumMod val="50000"/>
                  </a:srgbClr>
                </a:solidFill>
                <a:latin typeface="휴먼모음T" pitchFamily="18" charset="-127"/>
                <a:ea typeface="휴먼모음T" pitchFamily="18" charset="-127"/>
              </a:defRPr>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_구역 머리글">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p:txBody>
          <a:bodyPr/>
          <a:lstStyle>
            <a:lvl1pPr algn="ctr" latinLnBrk="1">
              <a:defRPr kumimoji="1"/>
            </a:lvl1pPr>
          </a:lstStyle>
          <a:p>
            <a:endParaRPr lang="ko-KR" altLang="en-US"/>
          </a:p>
        </p:txBody>
      </p:sp>
      <p:sp>
        <p:nvSpPr>
          <p:cNvPr id="3" name="Rectangle 6"/>
          <p:cNvSpPr>
            <a:spLocks noGrp="1" noChangeArrowheads="1"/>
          </p:cNvSpPr>
          <p:nvPr>
            <p:ph type="sldNum" sz="quarter" idx="11"/>
          </p:nvPr>
        </p:nvSpPr>
        <p:spPr>
          <a:xfrm>
            <a:off x="8486775" y="6489700"/>
            <a:ext cx="728663" cy="365125"/>
          </a:xfrm>
        </p:spPr>
        <p:txBody>
          <a:bodyPr/>
          <a:lstStyle>
            <a:lvl1pPr algn="l" latinLnBrk="1">
              <a:defRPr kumimoji="1" sz="1200">
                <a:solidFill>
                  <a:srgbClr val="FFFFFF">
                    <a:lumMod val="50000"/>
                  </a:srgbClr>
                </a:solidFill>
                <a:latin typeface="휴먼모음T" pitchFamily="18" charset="-127"/>
                <a:ea typeface="휴먼모음T" pitchFamily="18" charset="-127"/>
              </a:defRPr>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_콘텐츠 2개">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xfrm>
            <a:off x="8501063" y="6489700"/>
            <a:ext cx="728662" cy="365125"/>
          </a:xfrm>
        </p:spPr>
        <p:txBody>
          <a:bodyPr/>
          <a:lstStyle>
            <a:lvl1pPr algn="l" latinLnBrk="1">
              <a:defRPr kumimoji="1" sz="1200">
                <a:solidFill>
                  <a:srgbClr val="FFFFFF">
                    <a:lumMod val="50000"/>
                  </a:srgbClr>
                </a:solidFill>
                <a:latin typeface="휴먼모음T" pitchFamily="18" charset="-127"/>
                <a:ea typeface="휴먼모음T" pitchFamily="18" charset="-127"/>
              </a:defRPr>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비교">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xfrm>
            <a:off x="8501063" y="6489700"/>
            <a:ext cx="728662" cy="365125"/>
          </a:xfrm>
        </p:spPr>
        <p:txBody>
          <a:bodyPr/>
          <a:lstStyle>
            <a:lvl1pPr algn="l" latinLnBrk="1">
              <a:defRPr kumimoji="1" sz="1200">
                <a:solidFill>
                  <a:srgbClr val="FFFFFF">
                    <a:lumMod val="50000"/>
                  </a:srgbClr>
                </a:solidFill>
                <a:latin typeface="휴먼모음T" pitchFamily="18" charset="-127"/>
                <a:ea typeface="휴먼모음T" pitchFamily="18" charset="-127"/>
              </a:defRPr>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itel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9750" y="305999"/>
            <a:ext cx="8318530" cy="802800"/>
          </a:xfrm>
          <a:prstGeom prst="rect">
            <a:avLst/>
          </a:prstGeom>
        </p:spPr>
        <p:txBody>
          <a:bodyPr tIns="126000" anchor="t"/>
          <a:lstStyle>
            <a:lvl1pPr>
              <a:lnSpc>
                <a:spcPct val="75000"/>
              </a:lnSpc>
              <a:defRPr>
                <a:solidFill>
                  <a:schemeClr val="accent4"/>
                </a:solidFill>
              </a:defRPr>
            </a:lvl1pPr>
          </a:lstStyle>
          <a:p>
            <a:r>
              <a:rPr lang="ko-KR" altLang="en-US" noProof="0" smtClean="0"/>
              <a:t>마스터 제목 스타일 편집</a:t>
            </a:r>
            <a:endParaRPr lang="en-US" noProof="0" dirty="0"/>
          </a:p>
        </p:txBody>
      </p:sp>
      <p:sp>
        <p:nvSpPr>
          <p:cNvPr id="10" name="Textplatzhalter 9" descr="Subtitle"/>
          <p:cNvSpPr>
            <a:spLocks noGrp="1"/>
          </p:cNvSpPr>
          <p:nvPr>
            <p:ph type="body" sz="quarter" idx="10"/>
          </p:nvPr>
        </p:nvSpPr>
        <p:spPr>
          <a:xfrm>
            <a:off x="540000" y="738554"/>
            <a:ext cx="8311392" cy="367571"/>
          </a:xfrm>
          <a:prstGeom prst="rect">
            <a:avLst/>
          </a:prstGeom>
        </p:spPr>
        <p:txBody>
          <a:bodyPr anchor="b">
            <a:noAutofit/>
          </a:bodyPr>
          <a:lstStyle>
            <a:lvl1pPr marL="0" indent="0">
              <a:lnSpc>
                <a:spcPct val="95000"/>
              </a:lnSpc>
              <a:buNone/>
              <a:defRPr sz="2000" b="0" i="1">
                <a:solidFill>
                  <a:schemeClr val="tx1"/>
                </a:solidFill>
              </a:defRPr>
            </a:lvl1pPr>
          </a:lstStyle>
          <a:p>
            <a:pPr lvl="0"/>
            <a:r>
              <a:rPr lang="ko-KR" altLang="en-US" noProof="0" smtClean="0"/>
              <a:t>마스터 텍스트 스타일을 편집합니다</a:t>
            </a:r>
          </a:p>
        </p:txBody>
      </p:sp>
      <p:sp>
        <p:nvSpPr>
          <p:cNvPr id="9" name="Content Placeholder 2"/>
          <p:cNvSpPr>
            <a:spLocks noGrp="1"/>
          </p:cNvSpPr>
          <p:nvPr>
            <p:ph idx="1"/>
          </p:nvPr>
        </p:nvSpPr>
        <p:spPr>
          <a:xfrm>
            <a:off x="523875" y="1346200"/>
            <a:ext cx="8334405" cy="4940320"/>
          </a:xfrm>
          <a:prstGeom prst="rect">
            <a:avLst/>
          </a:prstGeom>
        </p:spPr>
        <p:txBody>
          <a:bodyPr>
            <a:noAutofit/>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de-CH" dirty="0"/>
          </a:p>
        </p:txBody>
      </p:sp>
      <p:sp>
        <p:nvSpPr>
          <p:cNvPr id="5" name="Slide Number Placeholder 5"/>
          <p:cNvSpPr>
            <a:spLocks noGrp="1"/>
          </p:cNvSpPr>
          <p:nvPr>
            <p:ph type="sldNum" sz="quarter" idx="11"/>
          </p:nvPr>
        </p:nvSpPr>
        <p:spPr>
          <a:xfrm>
            <a:off x="241300" y="6464300"/>
            <a:ext cx="400050" cy="247650"/>
          </a:xfrm>
        </p:spPr>
        <p:txBody>
          <a:bodyPr/>
          <a:lstStyle>
            <a:lvl1pPr latinLnBrk="1">
              <a:defRPr kumimoji="1" sz="900" baseline="0">
                <a:solidFill>
                  <a:srgbClr val="7F7F7F"/>
                </a:solidFill>
              </a:defRPr>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6795" y="1600315"/>
            <a:ext cx="8230410" cy="4525567"/>
          </a:xfrm>
          <a:prstGeom prst="rect">
            <a:avLst/>
          </a:prstGeom>
        </p:spPr>
        <p:txBody>
          <a:bodyPr vert="eaVert" lIns="93236" tIns="46619" rIns="93236" bIns="46619"/>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doc id"/>
          <p:cNvSpPr>
            <a:spLocks noGrp="1" noChangeArrowheads="1"/>
          </p:cNvSpPr>
          <p:nvPr>
            <p:ph type="ftr" sz="quarter" idx="10"/>
          </p:nvPr>
        </p:nvSpPr>
        <p:spPr/>
        <p:txBody>
          <a:bodyPr/>
          <a:lstStyle>
            <a:lvl1pPr algn="l" latinLnBrk="1">
              <a:defRPr kumimoji="1" b="1"/>
            </a:lvl1pPr>
          </a:lstStyle>
          <a:p>
            <a:endParaRPr lang="ko-KR" altLang="en-US"/>
          </a:p>
        </p:txBody>
      </p:sp>
      <p:sp>
        <p:nvSpPr>
          <p:cNvPr id="5" name="Rectangle 3"/>
          <p:cNvSpPr>
            <a:spLocks noGrp="1" noChangeArrowheads="1"/>
          </p:cNvSpPr>
          <p:nvPr>
            <p:ph type="sldNum" sz="quarter" idx="11"/>
          </p:nvPr>
        </p:nvSpPr>
        <p:spPr>
          <a:xfrm>
            <a:off x="7010400" y="6559550"/>
            <a:ext cx="1905000" cy="155575"/>
          </a:xfrm>
        </p:spPr>
        <p:txBody>
          <a:bodyPr/>
          <a:lstStyle>
            <a:lvl1pPr latinLnBrk="1">
              <a:defRPr kumimoji="1" b="1"/>
            </a:lvl1pPr>
          </a:lstStyle>
          <a:p>
            <a:fld id="{A516E367-7F82-4B6D-89D7-F4C81C255C87}"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7697878" y="234868"/>
            <a:ext cx="292388" cy="5891012"/>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338547" y="234868"/>
            <a:ext cx="6278502" cy="5891012"/>
          </a:xfrm>
          <a:prstGeom prst="rect">
            <a:avLst/>
          </a:prstGeom>
        </p:spPr>
        <p:txBody>
          <a:bodyPr vert="eaVert" lIns="93236" tIns="46619" rIns="93236" bIns="46619"/>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doc id"/>
          <p:cNvSpPr>
            <a:spLocks noGrp="1" noChangeArrowheads="1"/>
          </p:cNvSpPr>
          <p:nvPr>
            <p:ph type="ftr" sz="quarter" idx="10"/>
          </p:nvPr>
        </p:nvSpPr>
        <p:spPr/>
        <p:txBody>
          <a:bodyPr/>
          <a:lstStyle>
            <a:lvl1pPr algn="l" latinLnBrk="1">
              <a:defRPr kumimoji="1" b="1"/>
            </a:lvl1pPr>
          </a:lstStyle>
          <a:p>
            <a:endParaRPr lang="ko-KR" altLang="en-US"/>
          </a:p>
        </p:txBody>
      </p:sp>
      <p:sp>
        <p:nvSpPr>
          <p:cNvPr id="5" name="Rectangle 3"/>
          <p:cNvSpPr>
            <a:spLocks noGrp="1" noChangeArrowheads="1"/>
          </p:cNvSpPr>
          <p:nvPr>
            <p:ph type="sldNum" sz="quarter" idx="11"/>
          </p:nvPr>
        </p:nvSpPr>
        <p:spPr>
          <a:xfrm>
            <a:off x="7010400" y="6559550"/>
            <a:ext cx="1905000" cy="155575"/>
          </a:xfrm>
        </p:spPr>
        <p:txBody>
          <a:bodyPr/>
          <a:lstStyle>
            <a:lvl1pPr latinLnBrk="1">
              <a:defRPr kumimoji="1" b="1"/>
            </a:lvl1pPr>
          </a:lstStyle>
          <a:p>
            <a:fld id="{A516E367-7F82-4B6D-89D7-F4C81C255C87}"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내용">
    <p:spTree>
      <p:nvGrpSpPr>
        <p:cNvPr id="1" name=""/>
        <p:cNvGrpSpPr/>
        <p:nvPr/>
      </p:nvGrpSpPr>
      <p:grpSpPr>
        <a:xfrm>
          <a:off x="0" y="0"/>
          <a:ext cx="0" cy="0"/>
          <a:chOff x="0" y="0"/>
          <a:chExt cx="0" cy="0"/>
        </a:xfrm>
      </p:grpSpPr>
      <p:sp>
        <p:nvSpPr>
          <p:cNvPr id="2" name="내용 개체 틀 1"/>
          <p:cNvSpPr>
            <a:spLocks noGrp="1"/>
          </p:cNvSpPr>
          <p:nvPr>
            <p:ph/>
          </p:nvPr>
        </p:nvSpPr>
        <p:spPr>
          <a:xfrm>
            <a:off x="338547" y="234868"/>
            <a:ext cx="8577055" cy="5891012"/>
          </a:xfrm>
          <a:prstGeom prst="rect">
            <a:avLst/>
          </a:prstGeom>
        </p:spPr>
        <p:txBody>
          <a:bodyPr lIns="93236" tIns="46619" rIns="93236" bIns="46619"/>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3" name="doc id"/>
          <p:cNvSpPr>
            <a:spLocks noGrp="1" noChangeArrowheads="1"/>
          </p:cNvSpPr>
          <p:nvPr>
            <p:ph type="ftr" sz="quarter" idx="10"/>
          </p:nvPr>
        </p:nvSpPr>
        <p:spPr/>
        <p:txBody>
          <a:bodyPr/>
          <a:lstStyle>
            <a:lvl1pPr algn="l" latinLnBrk="1">
              <a:defRPr kumimoji="1" b="1"/>
            </a:lvl1pPr>
          </a:lstStyle>
          <a:p>
            <a:endParaRPr lang="ko-KR" altLang="en-US"/>
          </a:p>
        </p:txBody>
      </p:sp>
      <p:sp>
        <p:nvSpPr>
          <p:cNvPr id="4" name="Rectangle 3"/>
          <p:cNvSpPr>
            <a:spLocks noGrp="1" noChangeArrowheads="1"/>
          </p:cNvSpPr>
          <p:nvPr>
            <p:ph type="sldNum" sz="quarter" idx="11"/>
          </p:nvPr>
        </p:nvSpPr>
        <p:spPr>
          <a:xfrm>
            <a:off x="7010400" y="6559550"/>
            <a:ext cx="1905000" cy="155575"/>
          </a:xfrm>
        </p:spPr>
        <p:txBody>
          <a:bodyPr/>
          <a:lstStyle>
            <a:lvl1pPr latinLnBrk="1">
              <a:defRPr kumimoji="1" b="1"/>
            </a:lvl1pPr>
          </a:lstStyle>
          <a:p>
            <a:fld id="{A516E367-7F82-4B6D-89D7-F4C81C255C87}"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bl" preserve="1">
  <p:cSld name="제목 및 표">
    <p:spTree>
      <p:nvGrpSpPr>
        <p:cNvPr id="1" name=""/>
        <p:cNvGrpSpPr/>
        <p:nvPr/>
      </p:nvGrpSpPr>
      <p:grpSpPr>
        <a:xfrm>
          <a:off x="0" y="0"/>
          <a:ext cx="0" cy="0"/>
          <a:chOff x="0" y="0"/>
          <a:chExt cx="0" cy="0"/>
        </a:xfrm>
      </p:grpSpPr>
      <p:sp>
        <p:nvSpPr>
          <p:cNvPr id="2" name="제목 1"/>
          <p:cNvSpPr>
            <a:spLocks noGrp="1"/>
          </p:cNvSpPr>
          <p:nvPr>
            <p:ph type="title"/>
          </p:nvPr>
        </p:nvSpPr>
        <p:spPr>
          <a:xfrm>
            <a:off x="338547" y="233098"/>
            <a:ext cx="8577055" cy="298327"/>
          </a:xfrm>
        </p:spPr>
        <p:txBody>
          <a:bodyPr/>
          <a:lstStyle/>
          <a:p>
            <a:r>
              <a:rPr lang="ko-KR" altLang="en-US" smtClean="0"/>
              <a:t>마스터 제목 스타일 편집</a:t>
            </a:r>
            <a:endParaRPr lang="ko-KR" altLang="en-US"/>
          </a:p>
        </p:txBody>
      </p:sp>
      <p:sp>
        <p:nvSpPr>
          <p:cNvPr id="3" name="표 개체 틀 2"/>
          <p:cNvSpPr>
            <a:spLocks noGrp="1"/>
          </p:cNvSpPr>
          <p:nvPr>
            <p:ph type="tbl" idx="1"/>
          </p:nvPr>
        </p:nvSpPr>
        <p:spPr>
          <a:xfrm>
            <a:off x="456795" y="1600315"/>
            <a:ext cx="8230410" cy="4525567"/>
          </a:xfrm>
          <a:prstGeom prst="rect">
            <a:avLst/>
          </a:prstGeom>
        </p:spPr>
        <p:txBody>
          <a:bodyPr lIns="93236" tIns="46619" rIns="93236" bIns="46619"/>
          <a:lstStyle/>
          <a:p>
            <a:pPr lvl="0"/>
            <a:r>
              <a:rPr lang="ko-KR" altLang="en-US" noProof="0" smtClean="0"/>
              <a:t>표를 추가하려면 아이콘을 클릭하십시오</a:t>
            </a:r>
          </a:p>
        </p:txBody>
      </p:sp>
      <p:sp>
        <p:nvSpPr>
          <p:cNvPr id="4" name="doc id"/>
          <p:cNvSpPr>
            <a:spLocks noGrp="1" noChangeArrowheads="1"/>
          </p:cNvSpPr>
          <p:nvPr>
            <p:ph type="ftr" sz="quarter" idx="10"/>
          </p:nvPr>
        </p:nvSpPr>
        <p:spPr/>
        <p:txBody>
          <a:bodyPr/>
          <a:lstStyle>
            <a:lvl1pPr algn="l" latinLnBrk="1">
              <a:defRPr kumimoji="1" b="1"/>
            </a:lvl1pPr>
          </a:lstStyle>
          <a:p>
            <a:endParaRPr lang="ko-KR" altLang="en-US"/>
          </a:p>
        </p:txBody>
      </p:sp>
      <p:sp>
        <p:nvSpPr>
          <p:cNvPr id="5" name="Rectangle 3"/>
          <p:cNvSpPr>
            <a:spLocks noGrp="1" noChangeArrowheads="1"/>
          </p:cNvSpPr>
          <p:nvPr>
            <p:ph type="sldNum" sz="quarter" idx="11"/>
          </p:nvPr>
        </p:nvSpPr>
        <p:spPr>
          <a:xfrm>
            <a:off x="7010400" y="6559550"/>
            <a:ext cx="1905000" cy="155575"/>
          </a:xfrm>
        </p:spPr>
        <p:txBody>
          <a:bodyPr/>
          <a:lstStyle>
            <a:lvl1pPr latinLnBrk="1">
              <a:defRPr kumimoji="1" b="1"/>
            </a:lvl1pPr>
          </a:lstStyle>
          <a:p>
            <a:fld id="{A516E367-7F82-4B6D-89D7-F4C81C255C87}"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xAndClipArt" preserve="1">
  <p:cSld name="제목, 텍스트 및 클립 아트">
    <p:spTree>
      <p:nvGrpSpPr>
        <p:cNvPr id="1" name=""/>
        <p:cNvGrpSpPr/>
        <p:nvPr/>
      </p:nvGrpSpPr>
      <p:grpSpPr>
        <a:xfrm>
          <a:off x="0" y="0"/>
          <a:ext cx="0" cy="0"/>
          <a:chOff x="0" y="0"/>
          <a:chExt cx="0" cy="0"/>
        </a:xfrm>
      </p:grpSpPr>
      <p:sp>
        <p:nvSpPr>
          <p:cNvPr id="2" name="Title 1"/>
          <p:cNvSpPr>
            <a:spLocks noGrp="1"/>
          </p:cNvSpPr>
          <p:nvPr>
            <p:ph type="title"/>
          </p:nvPr>
        </p:nvSpPr>
        <p:spPr>
          <a:xfrm>
            <a:off x="1117600" y="609600"/>
            <a:ext cx="6908800" cy="1143000"/>
          </a:xfrm>
        </p:spPr>
        <p:txBody>
          <a:bodyPr/>
          <a:lstStyle/>
          <a:p>
            <a:r>
              <a:rPr lang="ko-KR" altLang="en-US" smtClean="0"/>
              <a:t>마스터 제목 스타일 편집</a:t>
            </a:r>
            <a:endParaRPr lang="en-US"/>
          </a:p>
        </p:txBody>
      </p:sp>
      <p:sp>
        <p:nvSpPr>
          <p:cNvPr id="3" name="Text Placeholder 2"/>
          <p:cNvSpPr>
            <a:spLocks noGrp="1"/>
          </p:cNvSpPr>
          <p:nvPr>
            <p:ph type="body" sz="half" idx="1"/>
          </p:nvPr>
        </p:nvSpPr>
        <p:spPr>
          <a:xfrm>
            <a:off x="1117600" y="1981200"/>
            <a:ext cx="3378200" cy="4114800"/>
          </a:xfrm>
          <a:prstGeom prst="rect">
            <a:avLst/>
          </a:prstGeo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ClipArt Placeholder 3"/>
          <p:cNvSpPr>
            <a:spLocks noGrp="1"/>
          </p:cNvSpPr>
          <p:nvPr>
            <p:ph type="clipArt" sz="half" idx="2"/>
          </p:nvPr>
        </p:nvSpPr>
        <p:spPr>
          <a:xfrm>
            <a:off x="4648200" y="1981200"/>
            <a:ext cx="3378200" cy="4114800"/>
          </a:xfrm>
          <a:prstGeom prst="rect">
            <a:avLst/>
          </a:prstGeom>
        </p:spPr>
        <p:txBody>
          <a:bodyPr/>
          <a:lstStyle/>
          <a:p>
            <a:pPr lvl="0"/>
            <a:r>
              <a:rPr lang="ko-KR" altLang="en-US" noProof="0" smtClean="0"/>
              <a:t>클립 아트를 추가하려면 아이콘을 클릭하십시오</a:t>
            </a:r>
            <a:endParaRPr lang="en-US" noProof="0" smtClean="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제목 및 내용">
    <p:spTree>
      <p:nvGrpSpPr>
        <p:cNvPr id="1" name=""/>
        <p:cNvGrpSpPr/>
        <p:nvPr/>
      </p:nvGrpSpPr>
      <p:grpSpPr>
        <a:xfrm>
          <a:off x="0" y="0"/>
          <a:ext cx="0" cy="0"/>
          <a:chOff x="0" y="0"/>
          <a:chExt cx="0" cy="0"/>
        </a:xfrm>
      </p:grpSpPr>
      <p:sp>
        <p:nvSpPr>
          <p:cNvPr id="4" name="Rectangle 5"/>
          <p:cNvSpPr>
            <a:spLocks noGrp="1" noChangeArrowheads="1"/>
          </p:cNvSpPr>
          <p:nvPr>
            <p:ph type="sldNum" sz="quarter" idx="11"/>
          </p:nvPr>
        </p:nvSpPr>
        <p:spPr>
          <a:xfrm>
            <a:off x="3619500" y="6496813"/>
            <a:ext cx="1905000" cy="323850"/>
          </a:xfrm>
        </p:spPr>
        <p:txBody>
          <a:bodyPr/>
          <a:lstStyle>
            <a:lvl1pPr algn="ctr" latinLnBrk="1">
              <a:defRPr kumimoji="1" b="0">
                <a:solidFill>
                  <a:srgbClr val="000000"/>
                </a:solidFill>
              </a:defRPr>
            </a:lvl1pPr>
          </a:lstStyle>
          <a:p>
            <a:fld id="{A516E367-7F82-4B6D-89D7-F4C81C255C87}" type="slidenum">
              <a:rPr lang="ko-KR" altLang="en-US" smtClean="0"/>
              <a:pPr/>
              <a:t>‹#›</a:t>
            </a:fld>
            <a:endParaRPr lang="ko-KR" altLang="en-US" dirty="0"/>
          </a:p>
        </p:txBody>
      </p:sp>
      <p:sp>
        <p:nvSpPr>
          <p:cNvPr id="2" name="Title 1"/>
          <p:cNvSpPr>
            <a:spLocks noGrp="1"/>
          </p:cNvSpPr>
          <p:nvPr>
            <p:ph type="title"/>
          </p:nvPr>
        </p:nvSpPr>
        <p:spPr>
          <a:xfrm>
            <a:off x="338547" y="320488"/>
            <a:ext cx="8577055" cy="430887"/>
          </a:xfrm>
        </p:spPr>
        <p:txBody>
          <a:bodyPr/>
          <a:lstStyle>
            <a:lvl1pPr>
              <a:defRPr sz="2800" b="1">
                <a:effectLst/>
                <a:latin typeface="맑은 고딕" pitchFamily="50" charset="-127"/>
                <a:ea typeface="맑은 고딕" pitchFamily="50" charset="-127"/>
              </a:defRPr>
            </a:lvl1pPr>
          </a:lstStyle>
          <a:p>
            <a:r>
              <a:rPr lang="ko-KR" altLang="en-US" dirty="0" smtClean="0"/>
              <a:t>마스터 제목 스타일 편집</a:t>
            </a:r>
            <a:endParaRPr lang="en-US" dirty="0"/>
          </a:p>
        </p:txBody>
      </p:sp>
      <p:sp>
        <p:nvSpPr>
          <p:cNvPr id="3" name="Content Placeholder 2"/>
          <p:cNvSpPr>
            <a:spLocks noGrp="1"/>
          </p:cNvSpPr>
          <p:nvPr>
            <p:ph idx="1"/>
          </p:nvPr>
        </p:nvSpPr>
        <p:spPr>
          <a:xfrm>
            <a:off x="339114" y="1017346"/>
            <a:ext cx="8489992" cy="5480343"/>
          </a:xfrm>
          <a:prstGeom prst="rect">
            <a:avLst/>
          </a:prstGeom>
        </p:spPr>
        <p:txBody>
          <a:bodyPr/>
          <a:lstStyle>
            <a:lvl1pPr marL="266700" indent="-266700" algn="l">
              <a:lnSpc>
                <a:spcPct val="120000"/>
              </a:lnSpc>
              <a:spcBef>
                <a:spcPts val="0"/>
              </a:spcBef>
              <a:defRPr sz="2000" b="1"/>
            </a:lvl1pPr>
            <a:lvl2pPr>
              <a:spcBef>
                <a:spcPts val="600"/>
              </a:spcBef>
              <a:defRPr/>
            </a:lvl2pPr>
            <a:lvl3pPr marL="447675" indent="-266700" algn="l">
              <a:lnSpc>
                <a:spcPct val="120000"/>
              </a:lnSpc>
              <a:defRPr sz="1800"/>
            </a:lvl3pPr>
            <a:lvl4pPr algn="l">
              <a:lnSpc>
                <a:spcPct val="120000"/>
              </a:lnSpc>
              <a:defRPr/>
            </a:lvl4pPr>
            <a:lvl5pPr algn="l">
              <a:lnSpc>
                <a:spcPct val="120000"/>
              </a:lnSpc>
              <a:defRPr/>
            </a:lvl5pPr>
          </a:lstStyle>
          <a:p>
            <a:pPr lvl="0"/>
            <a:r>
              <a:rPr lang="ko-KR" altLang="en-US" dirty="0" smtClean="0"/>
              <a:t>마스터 텍스트 스타일을 편집합니다</a:t>
            </a:r>
          </a:p>
          <a:p>
            <a:pPr lvl="2"/>
            <a:r>
              <a:rPr lang="ko-KR" altLang="en-US" dirty="0" smtClean="0"/>
              <a:t>둘째 수준</a:t>
            </a:r>
          </a:p>
          <a:p>
            <a:pPr lvl="3"/>
            <a:r>
              <a:rPr lang="ko-KR" altLang="en-US" dirty="0" smtClean="0"/>
              <a:t>셋째 수준</a:t>
            </a:r>
          </a:p>
          <a:p>
            <a:pPr lvl="4"/>
            <a:r>
              <a:rPr lang="ko-KR" altLang="en-US" dirty="0" smtClean="0"/>
              <a:t>넷째 수준</a:t>
            </a:r>
          </a:p>
          <a:p>
            <a:pPr lvl="4"/>
            <a:r>
              <a:rPr lang="ko-KR" altLang="en-US" dirty="0" smtClean="0"/>
              <a:t>다섯째 수준</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4099074" name="doc id"/>
          <p:cNvSpPr>
            <a:spLocks noGrp="1" noChangeArrowheads="1"/>
          </p:cNvSpPr>
          <p:nvPr>
            <p:ph type="ftr" sz="quarter" idx="3"/>
          </p:nvPr>
        </p:nvSpPr>
        <p:spPr bwMode="auto">
          <a:xfrm>
            <a:off x="8915400" y="36513"/>
            <a:ext cx="0" cy="127000"/>
          </a:xfrm>
          <a:prstGeom prst="rect">
            <a:avLst/>
          </a:prstGeom>
          <a:noFill/>
          <a:ln w="9525">
            <a:noFill/>
            <a:miter lim="800000"/>
            <a:headEnd/>
            <a:tailEnd/>
          </a:ln>
          <a:effectLst/>
        </p:spPr>
        <p:txBody>
          <a:bodyPr vert="horz" wrap="none" lIns="0" tIns="0" rIns="0" bIns="0" numCol="1" anchor="t" anchorCtr="0" compatLnSpc="1">
            <a:prstTxWarp prst="textNoShape">
              <a:avLst/>
            </a:prstTxWarp>
            <a:spAutoFit/>
          </a:bodyPr>
          <a:lstStyle>
            <a:lvl1pPr algn="r" latinLnBrk="0">
              <a:defRPr kumimoji="0" sz="800" b="0">
                <a:solidFill>
                  <a:srgbClr val="000000"/>
                </a:solidFill>
                <a:latin typeface="Arial" charset="0"/>
                <a:ea typeface="굴림" charset="-127"/>
              </a:defRPr>
            </a:lvl1pPr>
          </a:lstStyle>
          <a:p>
            <a:endParaRPr lang="ko-KR" altLang="en-US" dirty="0"/>
          </a:p>
        </p:txBody>
      </p:sp>
      <p:sp>
        <p:nvSpPr>
          <p:cNvPr id="2051" name="Rectangle 4"/>
          <p:cNvSpPr>
            <a:spLocks noGrp="1" noChangeArrowheads="1"/>
          </p:cNvSpPr>
          <p:nvPr>
            <p:ph type="title"/>
          </p:nvPr>
        </p:nvSpPr>
        <p:spPr bwMode="auto">
          <a:xfrm>
            <a:off x="338138" y="233363"/>
            <a:ext cx="8577262" cy="298450"/>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ko-KR" altLang="en-US" smtClean="0"/>
              <a:t>마스터 제목 스타일 편집</a:t>
            </a:r>
            <a:endParaRPr lang="en-US" altLang="ko-KR" smtClean="0"/>
          </a:p>
        </p:txBody>
      </p:sp>
      <p:grpSp>
        <p:nvGrpSpPr>
          <p:cNvPr id="2" name="McK Slide Elements"/>
          <p:cNvGrpSpPr>
            <a:grpSpLocks/>
          </p:cNvGrpSpPr>
          <p:nvPr/>
        </p:nvGrpSpPr>
        <p:grpSpPr bwMode="auto">
          <a:xfrm>
            <a:off x="125413" y="542925"/>
            <a:ext cx="8793162" cy="6288088"/>
            <a:chOff x="77" y="335"/>
            <a:chExt cx="5429" cy="3882"/>
          </a:xfrm>
        </p:grpSpPr>
        <p:sp>
          <p:nvSpPr>
            <p:cNvPr id="2059" name="McK Measure" hidden="1"/>
            <p:cNvSpPr txBox="1">
              <a:spLocks noChangeArrowheads="1"/>
            </p:cNvSpPr>
            <p:nvPr userDrawn="1"/>
          </p:nvSpPr>
          <p:spPr bwMode="auto">
            <a:xfrm>
              <a:off x="77" y="335"/>
              <a:ext cx="5429"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kumimoji="1" sz="2000" b="1">
                  <a:solidFill>
                    <a:schemeClr val="tx1"/>
                  </a:solidFill>
                  <a:latin typeface="Arial" charset="0"/>
                  <a:ea typeface="HY중고딕" pitchFamily="18" charset="-127"/>
                </a:defRPr>
              </a:lvl1pPr>
              <a:lvl2pPr marL="742950" indent="-285750" defTabSz="912813" eaLnBrk="0" hangingPunct="0">
                <a:defRPr kumimoji="1" sz="2000" b="1">
                  <a:solidFill>
                    <a:schemeClr val="tx1"/>
                  </a:solidFill>
                  <a:latin typeface="Arial" charset="0"/>
                  <a:ea typeface="HY중고딕" pitchFamily="18" charset="-127"/>
                </a:defRPr>
              </a:lvl2pPr>
              <a:lvl3pPr marL="1143000" indent="-228600" defTabSz="912813" eaLnBrk="0" hangingPunct="0">
                <a:defRPr kumimoji="1" sz="2000" b="1">
                  <a:solidFill>
                    <a:schemeClr val="tx1"/>
                  </a:solidFill>
                  <a:latin typeface="Arial" charset="0"/>
                  <a:ea typeface="HY중고딕" pitchFamily="18" charset="-127"/>
                </a:defRPr>
              </a:lvl3pPr>
              <a:lvl4pPr marL="1600200" indent="-228600" defTabSz="912813" eaLnBrk="0" hangingPunct="0">
                <a:defRPr kumimoji="1" sz="2000" b="1">
                  <a:solidFill>
                    <a:schemeClr val="tx1"/>
                  </a:solidFill>
                  <a:latin typeface="Arial" charset="0"/>
                  <a:ea typeface="HY중고딕" pitchFamily="18" charset="-127"/>
                </a:defRPr>
              </a:lvl4pPr>
              <a:lvl5pPr marL="2057400" indent="-228600" defTabSz="912813" eaLnBrk="0" hangingPunct="0">
                <a:defRPr kumimoji="1" sz="2000" b="1">
                  <a:solidFill>
                    <a:schemeClr val="tx1"/>
                  </a:solidFill>
                  <a:latin typeface="Arial" charset="0"/>
                  <a:ea typeface="HY중고딕" pitchFamily="18" charset="-127"/>
                </a:defRPr>
              </a:lvl5pPr>
              <a:lvl6pPr marL="2514600" indent="-228600" defTabSz="912813" eaLnBrk="0" fontAlgn="base" hangingPunct="0">
                <a:spcBef>
                  <a:spcPct val="0"/>
                </a:spcBef>
                <a:spcAft>
                  <a:spcPct val="0"/>
                </a:spcAft>
                <a:defRPr kumimoji="1" sz="2000" b="1">
                  <a:solidFill>
                    <a:schemeClr val="tx1"/>
                  </a:solidFill>
                  <a:latin typeface="Arial" charset="0"/>
                  <a:ea typeface="HY중고딕" pitchFamily="18" charset="-127"/>
                </a:defRPr>
              </a:lvl6pPr>
              <a:lvl7pPr marL="2971800" indent="-228600" defTabSz="912813" eaLnBrk="0" fontAlgn="base" hangingPunct="0">
                <a:spcBef>
                  <a:spcPct val="0"/>
                </a:spcBef>
                <a:spcAft>
                  <a:spcPct val="0"/>
                </a:spcAft>
                <a:defRPr kumimoji="1" sz="2000" b="1">
                  <a:solidFill>
                    <a:schemeClr val="tx1"/>
                  </a:solidFill>
                  <a:latin typeface="Arial" charset="0"/>
                  <a:ea typeface="HY중고딕" pitchFamily="18" charset="-127"/>
                </a:defRPr>
              </a:lvl7pPr>
              <a:lvl8pPr marL="3429000" indent="-228600" defTabSz="912813" eaLnBrk="0" fontAlgn="base" hangingPunct="0">
                <a:spcBef>
                  <a:spcPct val="0"/>
                </a:spcBef>
                <a:spcAft>
                  <a:spcPct val="0"/>
                </a:spcAft>
                <a:defRPr kumimoji="1" sz="2000" b="1">
                  <a:solidFill>
                    <a:schemeClr val="tx1"/>
                  </a:solidFill>
                  <a:latin typeface="Arial" charset="0"/>
                  <a:ea typeface="HY중고딕" pitchFamily="18" charset="-127"/>
                </a:defRPr>
              </a:lvl8pPr>
              <a:lvl9pPr marL="3886200" indent="-228600" defTabSz="912813" eaLnBrk="0" fontAlgn="base" hangingPunct="0">
                <a:spcBef>
                  <a:spcPct val="0"/>
                </a:spcBef>
                <a:spcAft>
                  <a:spcPct val="0"/>
                </a:spcAft>
                <a:defRPr kumimoji="1" sz="2000" b="1">
                  <a:solidFill>
                    <a:schemeClr val="tx1"/>
                  </a:solidFill>
                  <a:latin typeface="Arial" charset="0"/>
                  <a:ea typeface="HY중고딕" pitchFamily="18" charset="-127"/>
                </a:defRPr>
              </a:lvl9pPr>
            </a:lstStyle>
            <a:p>
              <a:pPr eaLnBrk="1" latinLnBrk="0" hangingPunct="1">
                <a:defRPr/>
              </a:pPr>
              <a:r>
                <a:rPr kumimoji="0" lang="en-US" altLang="ko-KR" sz="1600" b="0" dirty="0" smtClean="0">
                  <a:solidFill>
                    <a:srgbClr val="000000"/>
                  </a:solidFill>
                  <a:ea typeface="굴림" charset="-127"/>
                </a:rPr>
                <a:t>Unit of measure</a:t>
              </a:r>
            </a:p>
          </p:txBody>
        </p:sp>
        <p:sp>
          <p:nvSpPr>
            <p:cNvPr id="2060" name="McK Footnote" hidden="1"/>
            <p:cNvSpPr txBox="1">
              <a:spLocks noChangeArrowheads="1"/>
            </p:cNvSpPr>
            <p:nvPr userDrawn="1"/>
          </p:nvSpPr>
          <p:spPr bwMode="auto">
            <a:xfrm>
              <a:off x="79" y="3961"/>
              <a:ext cx="5145" cy="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85788" indent="-585788" defTabSz="912813" eaLnBrk="0" hangingPunct="0">
                <a:tabLst>
                  <a:tab pos="542925" algn="r"/>
                </a:tabLst>
                <a:defRPr kumimoji="1" sz="2000" b="1">
                  <a:solidFill>
                    <a:schemeClr val="tx1"/>
                  </a:solidFill>
                  <a:latin typeface="Arial" charset="0"/>
                  <a:ea typeface="HY중고딕" pitchFamily="18" charset="-127"/>
                </a:defRPr>
              </a:lvl1pPr>
              <a:lvl2pPr marL="742950" indent="-285750" defTabSz="912813" eaLnBrk="0" hangingPunct="0">
                <a:tabLst>
                  <a:tab pos="542925" algn="r"/>
                </a:tabLst>
                <a:defRPr kumimoji="1" sz="2000" b="1">
                  <a:solidFill>
                    <a:schemeClr val="tx1"/>
                  </a:solidFill>
                  <a:latin typeface="Arial" charset="0"/>
                  <a:ea typeface="HY중고딕" pitchFamily="18" charset="-127"/>
                </a:defRPr>
              </a:lvl2pPr>
              <a:lvl3pPr marL="1143000" indent="-228600" defTabSz="912813" eaLnBrk="0" hangingPunct="0">
                <a:tabLst>
                  <a:tab pos="542925" algn="r"/>
                </a:tabLst>
                <a:defRPr kumimoji="1" sz="2000" b="1">
                  <a:solidFill>
                    <a:schemeClr val="tx1"/>
                  </a:solidFill>
                  <a:latin typeface="Arial" charset="0"/>
                  <a:ea typeface="HY중고딕" pitchFamily="18" charset="-127"/>
                </a:defRPr>
              </a:lvl3pPr>
              <a:lvl4pPr marL="1600200" indent="-228600" defTabSz="912813" eaLnBrk="0" hangingPunct="0">
                <a:tabLst>
                  <a:tab pos="542925" algn="r"/>
                </a:tabLst>
                <a:defRPr kumimoji="1" sz="2000" b="1">
                  <a:solidFill>
                    <a:schemeClr val="tx1"/>
                  </a:solidFill>
                  <a:latin typeface="Arial" charset="0"/>
                  <a:ea typeface="HY중고딕" pitchFamily="18" charset="-127"/>
                </a:defRPr>
              </a:lvl4pPr>
              <a:lvl5pPr marL="2057400" indent="-228600" defTabSz="912813" eaLnBrk="0" hangingPunct="0">
                <a:tabLst>
                  <a:tab pos="542925" algn="r"/>
                </a:tabLst>
                <a:defRPr kumimoji="1" sz="2000" b="1">
                  <a:solidFill>
                    <a:schemeClr val="tx1"/>
                  </a:solidFill>
                  <a:latin typeface="Arial" charset="0"/>
                  <a:ea typeface="HY중고딕" pitchFamily="18" charset="-127"/>
                </a:defRPr>
              </a:lvl5pPr>
              <a:lvl6pPr marL="2514600" indent="-228600" defTabSz="912813" eaLnBrk="0" fontAlgn="base" hangingPunct="0">
                <a:spcBef>
                  <a:spcPct val="0"/>
                </a:spcBef>
                <a:spcAft>
                  <a:spcPct val="0"/>
                </a:spcAft>
                <a:tabLst>
                  <a:tab pos="542925" algn="r"/>
                </a:tabLst>
                <a:defRPr kumimoji="1" sz="2000" b="1">
                  <a:solidFill>
                    <a:schemeClr val="tx1"/>
                  </a:solidFill>
                  <a:latin typeface="Arial" charset="0"/>
                  <a:ea typeface="HY중고딕" pitchFamily="18" charset="-127"/>
                </a:defRPr>
              </a:lvl6pPr>
              <a:lvl7pPr marL="2971800" indent="-228600" defTabSz="912813" eaLnBrk="0" fontAlgn="base" hangingPunct="0">
                <a:spcBef>
                  <a:spcPct val="0"/>
                </a:spcBef>
                <a:spcAft>
                  <a:spcPct val="0"/>
                </a:spcAft>
                <a:tabLst>
                  <a:tab pos="542925" algn="r"/>
                </a:tabLst>
                <a:defRPr kumimoji="1" sz="2000" b="1">
                  <a:solidFill>
                    <a:schemeClr val="tx1"/>
                  </a:solidFill>
                  <a:latin typeface="Arial" charset="0"/>
                  <a:ea typeface="HY중고딕" pitchFamily="18" charset="-127"/>
                </a:defRPr>
              </a:lvl7pPr>
              <a:lvl8pPr marL="3429000" indent="-228600" defTabSz="912813" eaLnBrk="0" fontAlgn="base" hangingPunct="0">
                <a:spcBef>
                  <a:spcPct val="0"/>
                </a:spcBef>
                <a:spcAft>
                  <a:spcPct val="0"/>
                </a:spcAft>
                <a:tabLst>
                  <a:tab pos="542925" algn="r"/>
                </a:tabLst>
                <a:defRPr kumimoji="1" sz="2000" b="1">
                  <a:solidFill>
                    <a:schemeClr val="tx1"/>
                  </a:solidFill>
                  <a:latin typeface="Arial" charset="0"/>
                  <a:ea typeface="HY중고딕" pitchFamily="18" charset="-127"/>
                </a:defRPr>
              </a:lvl8pPr>
              <a:lvl9pPr marL="3886200" indent="-228600" defTabSz="912813" eaLnBrk="0" fontAlgn="base" hangingPunct="0">
                <a:spcBef>
                  <a:spcPct val="0"/>
                </a:spcBef>
                <a:spcAft>
                  <a:spcPct val="0"/>
                </a:spcAft>
                <a:tabLst>
                  <a:tab pos="542925" algn="r"/>
                </a:tabLst>
                <a:defRPr kumimoji="1" sz="2000" b="1">
                  <a:solidFill>
                    <a:schemeClr val="tx1"/>
                  </a:solidFill>
                  <a:latin typeface="Arial" charset="0"/>
                  <a:ea typeface="HY중고딕" pitchFamily="18" charset="-127"/>
                </a:defRPr>
              </a:lvl9pPr>
            </a:lstStyle>
            <a:p>
              <a:pPr eaLnBrk="1" latinLnBrk="0" hangingPunct="1">
                <a:defRPr/>
              </a:pPr>
              <a:r>
                <a:rPr kumimoji="0" lang="ko-KR" altLang="en-US" sz="1200" b="0" dirty="0" smtClean="0">
                  <a:solidFill>
                    <a:srgbClr val="000000"/>
                  </a:solidFill>
                  <a:ea typeface="굴림" charset="-127"/>
                </a:rPr>
                <a:t>	*	</a:t>
              </a:r>
              <a:r>
                <a:rPr kumimoji="0" lang="en-US" altLang="ko-KR" sz="1200" b="0" dirty="0" smtClean="0">
                  <a:solidFill>
                    <a:srgbClr val="000000"/>
                  </a:solidFill>
                  <a:ea typeface="굴림" charset="-127"/>
                </a:rPr>
                <a:t>Footnote</a:t>
              </a:r>
            </a:p>
            <a:p>
              <a:pPr eaLnBrk="1" latinLnBrk="0" hangingPunct="1">
                <a:spcBef>
                  <a:spcPct val="20000"/>
                </a:spcBef>
                <a:defRPr/>
              </a:pPr>
              <a:r>
                <a:rPr kumimoji="0" lang="en-US" altLang="ko-KR" sz="1200" b="0" dirty="0" smtClean="0">
                  <a:solidFill>
                    <a:srgbClr val="000000"/>
                  </a:solidFill>
                  <a:ea typeface="굴림" charset="-127"/>
                </a:rPr>
                <a:t>Source:		Source</a:t>
              </a:r>
            </a:p>
          </p:txBody>
        </p:sp>
      </p:grpSp>
      <p:sp>
        <p:nvSpPr>
          <p:cNvPr id="10" name="직사각형 9"/>
          <p:cNvSpPr/>
          <p:nvPr/>
        </p:nvSpPr>
        <p:spPr>
          <a:xfrm>
            <a:off x="0" y="0"/>
            <a:ext cx="9144000" cy="804863"/>
          </a:xfrm>
          <a:prstGeom prst="rect">
            <a:avLst/>
          </a:prstGeom>
          <a:solidFill>
            <a:srgbClr val="C2E7F0"/>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anchor="ctr"/>
          <a:lstStyle/>
          <a:p>
            <a:pPr algn="ctr" fontAlgn="auto" latinLnBrk="0">
              <a:spcBef>
                <a:spcPts val="0"/>
              </a:spcBef>
              <a:spcAft>
                <a:spcPts val="0"/>
              </a:spcAft>
              <a:defRPr/>
            </a:pPr>
            <a:endParaRPr kumimoji="0" lang="ko-KR" altLang="en-US" b="0" dirty="0">
              <a:solidFill>
                <a:srgbClr val="FFFFFF"/>
              </a:solidFill>
            </a:endParaRPr>
          </a:p>
        </p:txBody>
      </p:sp>
      <p:sp>
        <p:nvSpPr>
          <p:cNvPr id="11" name="직사각형 10"/>
          <p:cNvSpPr/>
          <p:nvPr/>
        </p:nvSpPr>
        <p:spPr>
          <a:xfrm>
            <a:off x="0" y="827088"/>
            <a:ext cx="9144000" cy="508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anchor="ctr"/>
          <a:lstStyle/>
          <a:p>
            <a:pPr algn="ctr" fontAlgn="auto" latinLnBrk="0">
              <a:spcBef>
                <a:spcPts val="0"/>
              </a:spcBef>
              <a:spcAft>
                <a:spcPts val="0"/>
              </a:spcAft>
              <a:defRPr/>
            </a:pPr>
            <a:endParaRPr kumimoji="0" lang="ko-KR" altLang="en-US" b="0" dirty="0">
              <a:solidFill>
                <a:srgbClr val="FFFFFF"/>
              </a:solidFill>
            </a:endParaRPr>
          </a:p>
        </p:txBody>
      </p:sp>
      <p:pic>
        <p:nvPicPr>
          <p:cNvPr id="2055" name="그림 9" descr="Untitled-2.gif"/>
          <p:cNvPicPr>
            <a:picLocks noChangeAspect="1"/>
          </p:cNvPicPr>
          <p:nvPr/>
        </p:nvPicPr>
        <p:blipFill>
          <a:blip r:embed="rId20" cstate="print"/>
          <a:srcRect/>
          <a:stretch>
            <a:fillRect/>
          </a:stretch>
        </p:blipFill>
        <p:spPr bwMode="auto">
          <a:xfrm>
            <a:off x="8362950" y="146050"/>
            <a:ext cx="544513" cy="544513"/>
          </a:xfrm>
          <a:prstGeom prst="rect">
            <a:avLst/>
          </a:prstGeom>
          <a:noFill/>
          <a:ln w="9525">
            <a:noFill/>
            <a:miter lim="800000"/>
            <a:headEnd/>
            <a:tailEnd/>
          </a:ln>
        </p:spPr>
      </p:pic>
      <p:sp>
        <p:nvSpPr>
          <p:cNvPr id="2056" name="TextBox 12"/>
          <p:cNvSpPr txBox="1">
            <a:spLocks noChangeArrowheads="1"/>
          </p:cNvSpPr>
          <p:nvPr/>
        </p:nvSpPr>
        <p:spPr bwMode="auto">
          <a:xfrm>
            <a:off x="5300663" y="450850"/>
            <a:ext cx="2989262"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96" tIns="46648" rIns="93296" bIns="46648">
            <a:spAutoFit/>
          </a:bodyPr>
          <a:lstStyle>
            <a:lvl1pPr eaLnBrk="0" hangingPunct="0">
              <a:defRPr kumimoji="1" sz="2000" b="1">
                <a:solidFill>
                  <a:schemeClr val="tx1"/>
                </a:solidFill>
                <a:latin typeface="Arial" charset="0"/>
                <a:ea typeface="HY중고딕" pitchFamily="18" charset="-127"/>
              </a:defRPr>
            </a:lvl1pPr>
            <a:lvl2pPr marL="742950" indent="-285750" eaLnBrk="0" hangingPunct="0">
              <a:defRPr kumimoji="1" sz="2000" b="1">
                <a:solidFill>
                  <a:schemeClr val="tx1"/>
                </a:solidFill>
                <a:latin typeface="Arial" charset="0"/>
                <a:ea typeface="HY중고딕" pitchFamily="18" charset="-127"/>
              </a:defRPr>
            </a:lvl2pPr>
            <a:lvl3pPr marL="1143000" indent="-228600" eaLnBrk="0" hangingPunct="0">
              <a:defRPr kumimoji="1" sz="2000" b="1">
                <a:solidFill>
                  <a:schemeClr val="tx1"/>
                </a:solidFill>
                <a:latin typeface="Arial" charset="0"/>
                <a:ea typeface="HY중고딕" pitchFamily="18" charset="-127"/>
              </a:defRPr>
            </a:lvl3pPr>
            <a:lvl4pPr marL="1600200" indent="-228600" eaLnBrk="0" hangingPunct="0">
              <a:defRPr kumimoji="1" sz="2000" b="1">
                <a:solidFill>
                  <a:schemeClr val="tx1"/>
                </a:solidFill>
                <a:latin typeface="Arial" charset="0"/>
                <a:ea typeface="HY중고딕" pitchFamily="18" charset="-127"/>
              </a:defRPr>
            </a:lvl4pPr>
            <a:lvl5pPr marL="2057400" indent="-228600" eaLnBrk="0" hangingPunct="0">
              <a:defRPr kumimoji="1" sz="2000" b="1">
                <a:solidFill>
                  <a:schemeClr val="tx1"/>
                </a:solidFill>
                <a:latin typeface="Arial" charset="0"/>
                <a:ea typeface="HY중고딕" pitchFamily="18" charset="-127"/>
              </a:defRPr>
            </a:lvl5pPr>
            <a:lvl6pPr marL="2514600" indent="-228600" eaLnBrk="0" fontAlgn="base" hangingPunct="0">
              <a:spcBef>
                <a:spcPct val="0"/>
              </a:spcBef>
              <a:spcAft>
                <a:spcPct val="0"/>
              </a:spcAft>
              <a:defRPr kumimoji="1" sz="2000" b="1">
                <a:solidFill>
                  <a:schemeClr val="tx1"/>
                </a:solidFill>
                <a:latin typeface="Arial" charset="0"/>
                <a:ea typeface="HY중고딕" pitchFamily="18" charset="-127"/>
              </a:defRPr>
            </a:lvl6pPr>
            <a:lvl7pPr marL="2971800" indent="-228600" eaLnBrk="0" fontAlgn="base" hangingPunct="0">
              <a:spcBef>
                <a:spcPct val="0"/>
              </a:spcBef>
              <a:spcAft>
                <a:spcPct val="0"/>
              </a:spcAft>
              <a:defRPr kumimoji="1" sz="2000" b="1">
                <a:solidFill>
                  <a:schemeClr val="tx1"/>
                </a:solidFill>
                <a:latin typeface="Arial" charset="0"/>
                <a:ea typeface="HY중고딕" pitchFamily="18" charset="-127"/>
              </a:defRPr>
            </a:lvl7pPr>
            <a:lvl8pPr marL="3429000" indent="-228600" eaLnBrk="0" fontAlgn="base" hangingPunct="0">
              <a:spcBef>
                <a:spcPct val="0"/>
              </a:spcBef>
              <a:spcAft>
                <a:spcPct val="0"/>
              </a:spcAft>
              <a:defRPr kumimoji="1" sz="2000" b="1">
                <a:solidFill>
                  <a:schemeClr val="tx1"/>
                </a:solidFill>
                <a:latin typeface="Arial" charset="0"/>
                <a:ea typeface="HY중고딕" pitchFamily="18" charset="-127"/>
              </a:defRPr>
            </a:lvl8pPr>
            <a:lvl9pPr marL="3886200" indent="-228600" eaLnBrk="0" fontAlgn="base" hangingPunct="0">
              <a:spcBef>
                <a:spcPct val="0"/>
              </a:spcBef>
              <a:spcAft>
                <a:spcPct val="0"/>
              </a:spcAft>
              <a:defRPr kumimoji="1" sz="2000" b="1">
                <a:solidFill>
                  <a:schemeClr val="tx1"/>
                </a:solidFill>
                <a:latin typeface="Arial" charset="0"/>
                <a:ea typeface="HY중고딕" pitchFamily="18" charset="-127"/>
              </a:defRPr>
            </a:lvl9pPr>
          </a:lstStyle>
          <a:p>
            <a:pPr algn="r" eaLnBrk="1" latinLnBrk="0" hangingPunct="1">
              <a:defRPr/>
            </a:pPr>
            <a:r>
              <a:rPr kumimoji="0" lang="en-US" altLang="ko-KR" sz="1200" b="0" dirty="0" smtClean="0">
                <a:solidFill>
                  <a:srgbClr val="00B0F0"/>
                </a:solidFill>
                <a:latin typeface="Chaparral Pro" pitchFamily="18" charset="0"/>
                <a:ea typeface="맑은 고딕" pitchFamily="50" charset="-127"/>
              </a:rPr>
              <a:t>Towards  Global  Eminence</a:t>
            </a:r>
            <a:endParaRPr kumimoji="0" lang="ko-KR" altLang="en-US" sz="1200" b="0" dirty="0" smtClean="0">
              <a:solidFill>
                <a:srgbClr val="00B0F0"/>
              </a:solidFill>
              <a:latin typeface="Chaparral Pro" pitchFamily="18" charset="0"/>
              <a:ea typeface="맑은 고딕" pitchFamily="50" charset="-127"/>
            </a:endParaRPr>
          </a:p>
        </p:txBody>
      </p:sp>
      <p:sp>
        <p:nvSpPr>
          <p:cNvPr id="15" name="Rectangle 6"/>
          <p:cNvSpPr>
            <a:spLocks noGrp="1" noChangeArrowheads="1"/>
          </p:cNvSpPr>
          <p:nvPr>
            <p:ph type="sldNum" sz="quarter" idx="4"/>
          </p:nvPr>
        </p:nvSpPr>
        <p:spPr>
          <a:xfrm>
            <a:off x="8501063" y="6489700"/>
            <a:ext cx="728662" cy="365125"/>
          </a:xfrm>
          <a:prstGeom prst="rect">
            <a:avLst/>
          </a:prstGeom>
        </p:spPr>
        <p:txBody>
          <a:bodyPr lIns="93296" tIns="46648" rIns="93296" bIns="46648"/>
          <a:lstStyle>
            <a:lvl1pPr latinLnBrk="0">
              <a:defRPr kumimoji="0" sz="1200" b="0">
                <a:solidFill>
                  <a:srgbClr val="FFFFFF">
                    <a:lumMod val="50000"/>
                  </a:srgbClr>
                </a:solidFill>
                <a:latin typeface="휴먼모음T" pitchFamily="18" charset="-127"/>
                <a:ea typeface="휴먼모음T" pitchFamily="18" charset="-127"/>
              </a:defRPr>
            </a:lvl1pPr>
          </a:lstStyle>
          <a:p>
            <a:fld id="{A516E367-7F82-4B6D-89D7-F4C81C255C87}" type="slidenum">
              <a:rPr lang="ko-KR" altLang="en-US" smtClean="0"/>
              <a:pPr/>
              <a:t>‹#›</a:t>
            </a:fld>
            <a:endParaRPr lang="ko-KR" altLang="en-US" dirty="0"/>
          </a:p>
        </p:txBody>
      </p:sp>
      <p:sp>
        <p:nvSpPr>
          <p:cNvPr id="16" name="TextBox 15"/>
          <p:cNvSpPr txBox="1"/>
          <p:nvPr/>
        </p:nvSpPr>
        <p:spPr>
          <a:xfrm>
            <a:off x="5143500" y="6500813"/>
            <a:ext cx="3571875" cy="254000"/>
          </a:xfrm>
          <a:prstGeom prst="rect">
            <a:avLst/>
          </a:prstGeom>
          <a:noFill/>
        </p:spPr>
        <p:txBody>
          <a:bodyPr>
            <a:spAutoFit/>
          </a:bodyPr>
          <a:lstStyle/>
          <a:p>
            <a:pPr algn="r" fontAlgn="auto" latinLnBrk="0">
              <a:spcBef>
                <a:spcPts val="0"/>
              </a:spcBef>
              <a:spcAft>
                <a:spcPts val="0"/>
              </a:spcAft>
              <a:defRPr/>
            </a:pPr>
            <a:r>
              <a:rPr kumimoji="0" lang="en-US" altLang="ko-KR" sz="1050" b="0" dirty="0">
                <a:solidFill>
                  <a:srgbClr val="00B0F0"/>
                </a:solidFill>
                <a:latin typeface="Chaparral Pro" pitchFamily="18" charset="0"/>
                <a:ea typeface="굴림"/>
              </a:rPr>
              <a:t>K  Y  U  N  G     H  E  </a:t>
            </a:r>
            <a:r>
              <a:rPr kumimoji="0" lang="en-US" altLang="ko-KR" sz="1050" b="0" dirty="0" err="1">
                <a:solidFill>
                  <a:srgbClr val="00B0F0"/>
                </a:solidFill>
                <a:latin typeface="Chaparral Pro" pitchFamily="18" charset="0"/>
                <a:ea typeface="굴림"/>
              </a:rPr>
              <a:t>E</a:t>
            </a:r>
            <a:r>
              <a:rPr kumimoji="0" lang="en-US" altLang="ko-KR" sz="1050" b="0" dirty="0">
                <a:solidFill>
                  <a:srgbClr val="00B0F0"/>
                </a:solidFill>
                <a:latin typeface="Chaparral Pro" pitchFamily="18" charset="0"/>
                <a:ea typeface="굴림"/>
              </a:rPr>
              <a:t>     U  N  I  V  E  R  S  I  T  Y</a:t>
            </a:r>
            <a:endParaRPr kumimoji="0" lang="ko-KR" altLang="en-US" sz="1050" b="0" dirty="0">
              <a:solidFill>
                <a:srgbClr val="00B0F0"/>
              </a:solidFill>
              <a:latin typeface="Chaparral Pro" pitchFamily="18" charset="0"/>
              <a:ea typeface="굴림"/>
            </a:endParaRPr>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2813" rtl="0" eaLnBrk="1" fontAlgn="base" latinLnBrk="1" hangingPunct="1">
        <a:spcBef>
          <a:spcPct val="0"/>
        </a:spcBef>
        <a:spcAft>
          <a:spcPct val="0"/>
        </a:spcAft>
        <a:defRPr kumimoji="1" sz="1900" b="1">
          <a:solidFill>
            <a:schemeClr val="tx2"/>
          </a:solidFill>
          <a:latin typeface="+mj-lt"/>
          <a:ea typeface="+mj-ea"/>
          <a:cs typeface="+mj-cs"/>
        </a:defRPr>
      </a:lvl1pPr>
      <a:lvl2pPr algn="l" defTabSz="912813" rtl="0" eaLnBrk="1" fontAlgn="base" latinLnBrk="1" hangingPunct="1">
        <a:spcBef>
          <a:spcPct val="0"/>
        </a:spcBef>
        <a:spcAft>
          <a:spcPct val="0"/>
        </a:spcAft>
        <a:defRPr kumimoji="1" sz="1900" b="1">
          <a:solidFill>
            <a:schemeClr val="tx2"/>
          </a:solidFill>
          <a:latin typeface="굴림" charset="-127"/>
          <a:ea typeface="굴림" charset="-127"/>
        </a:defRPr>
      </a:lvl2pPr>
      <a:lvl3pPr algn="l" defTabSz="912813" rtl="0" eaLnBrk="1" fontAlgn="base" latinLnBrk="1" hangingPunct="1">
        <a:spcBef>
          <a:spcPct val="0"/>
        </a:spcBef>
        <a:spcAft>
          <a:spcPct val="0"/>
        </a:spcAft>
        <a:defRPr kumimoji="1" sz="1900" b="1">
          <a:solidFill>
            <a:schemeClr val="tx2"/>
          </a:solidFill>
          <a:latin typeface="굴림" charset="-127"/>
          <a:ea typeface="굴림" charset="-127"/>
        </a:defRPr>
      </a:lvl3pPr>
      <a:lvl4pPr algn="l" defTabSz="912813" rtl="0" eaLnBrk="1" fontAlgn="base" latinLnBrk="1" hangingPunct="1">
        <a:spcBef>
          <a:spcPct val="0"/>
        </a:spcBef>
        <a:spcAft>
          <a:spcPct val="0"/>
        </a:spcAft>
        <a:defRPr kumimoji="1" sz="1900" b="1">
          <a:solidFill>
            <a:schemeClr val="tx2"/>
          </a:solidFill>
          <a:latin typeface="굴림" charset="-127"/>
          <a:ea typeface="굴림" charset="-127"/>
        </a:defRPr>
      </a:lvl4pPr>
      <a:lvl5pPr algn="l" defTabSz="912813" rtl="0" eaLnBrk="1" fontAlgn="base" latinLnBrk="1" hangingPunct="1">
        <a:spcBef>
          <a:spcPct val="0"/>
        </a:spcBef>
        <a:spcAft>
          <a:spcPct val="0"/>
        </a:spcAft>
        <a:defRPr kumimoji="1" sz="1900" b="1">
          <a:solidFill>
            <a:schemeClr val="tx2"/>
          </a:solidFill>
          <a:latin typeface="굴림" charset="-127"/>
          <a:ea typeface="굴림" charset="-127"/>
        </a:defRPr>
      </a:lvl5pPr>
      <a:lvl6pPr marL="466181" algn="l" defTabSz="912944" rtl="0" eaLnBrk="1" fontAlgn="base" latinLnBrk="1" hangingPunct="1">
        <a:spcBef>
          <a:spcPct val="0"/>
        </a:spcBef>
        <a:spcAft>
          <a:spcPct val="0"/>
        </a:spcAft>
        <a:defRPr kumimoji="1" sz="1900" b="1">
          <a:solidFill>
            <a:schemeClr val="tx2"/>
          </a:solidFill>
          <a:latin typeface="굴림" charset="-127"/>
          <a:ea typeface="굴림" charset="-127"/>
        </a:defRPr>
      </a:lvl6pPr>
      <a:lvl7pPr marL="932369" algn="l" defTabSz="912944" rtl="0" eaLnBrk="1" fontAlgn="base" latinLnBrk="1" hangingPunct="1">
        <a:spcBef>
          <a:spcPct val="0"/>
        </a:spcBef>
        <a:spcAft>
          <a:spcPct val="0"/>
        </a:spcAft>
        <a:defRPr kumimoji="1" sz="1900" b="1">
          <a:solidFill>
            <a:schemeClr val="tx2"/>
          </a:solidFill>
          <a:latin typeface="굴림" charset="-127"/>
          <a:ea typeface="굴림" charset="-127"/>
        </a:defRPr>
      </a:lvl7pPr>
      <a:lvl8pPr marL="1398555" algn="l" defTabSz="912944" rtl="0" eaLnBrk="1" fontAlgn="base" latinLnBrk="1" hangingPunct="1">
        <a:spcBef>
          <a:spcPct val="0"/>
        </a:spcBef>
        <a:spcAft>
          <a:spcPct val="0"/>
        </a:spcAft>
        <a:defRPr kumimoji="1" sz="1900" b="1">
          <a:solidFill>
            <a:schemeClr val="tx2"/>
          </a:solidFill>
          <a:latin typeface="굴림" charset="-127"/>
          <a:ea typeface="굴림" charset="-127"/>
        </a:defRPr>
      </a:lvl8pPr>
      <a:lvl9pPr marL="1864738" algn="l" defTabSz="912944" rtl="0" eaLnBrk="1" fontAlgn="base" latinLnBrk="1" hangingPunct="1">
        <a:spcBef>
          <a:spcPct val="0"/>
        </a:spcBef>
        <a:spcAft>
          <a:spcPct val="0"/>
        </a:spcAft>
        <a:defRPr kumimoji="1" sz="1900" b="1">
          <a:solidFill>
            <a:schemeClr val="tx2"/>
          </a:solidFill>
          <a:latin typeface="굴림" charset="-127"/>
          <a:ea typeface="굴림" charset="-127"/>
        </a:defRPr>
      </a:lvl9pPr>
    </p:titleStyle>
    <p:bodyStyle>
      <a:lvl1pPr marL="349250" indent="-349250" algn="l" defTabSz="912813" rtl="0" eaLnBrk="1" fontAlgn="base" latinLnBrk="1" hangingPunct="1">
        <a:spcBef>
          <a:spcPct val="0"/>
        </a:spcBef>
        <a:spcAft>
          <a:spcPct val="0"/>
        </a:spcAft>
        <a:buSzPct val="120000"/>
        <a:buChar char="•"/>
        <a:defRPr kumimoji="1" sz="1600">
          <a:solidFill>
            <a:schemeClr val="tx1"/>
          </a:solidFill>
          <a:latin typeface="+mn-lt"/>
          <a:ea typeface="+mn-ea"/>
          <a:cs typeface="+mn-cs"/>
        </a:defRPr>
      </a:lvl1pPr>
      <a:lvl2pPr marL="146050" indent="-144463" algn="l" defTabSz="912813" rtl="0" eaLnBrk="1" fontAlgn="base" latinLnBrk="1" hangingPunct="1">
        <a:spcBef>
          <a:spcPct val="0"/>
        </a:spcBef>
        <a:spcAft>
          <a:spcPct val="0"/>
        </a:spcAft>
        <a:buSzPct val="120000"/>
        <a:buChar char="•"/>
        <a:defRPr kumimoji="1" sz="1600">
          <a:solidFill>
            <a:schemeClr val="tx1"/>
          </a:solidFill>
          <a:latin typeface="+mn-lt"/>
          <a:ea typeface="+mn-ea"/>
        </a:defRPr>
      </a:lvl2pPr>
      <a:lvl3pPr marL="300038" indent="-150813" algn="l" defTabSz="912813" rtl="0" eaLnBrk="1" fontAlgn="base" latinLnBrk="1" hangingPunct="1">
        <a:spcBef>
          <a:spcPct val="0"/>
        </a:spcBef>
        <a:spcAft>
          <a:spcPct val="0"/>
        </a:spcAft>
        <a:buChar char="–"/>
        <a:defRPr kumimoji="1" sz="1600">
          <a:solidFill>
            <a:schemeClr val="tx1"/>
          </a:solidFill>
          <a:latin typeface="+mn-lt"/>
          <a:ea typeface="+mn-ea"/>
        </a:defRPr>
      </a:lvl3pPr>
      <a:lvl4pPr marL="439738" indent="-136525" algn="l" defTabSz="912813" rtl="0" eaLnBrk="1" fontAlgn="base" latinLnBrk="1" hangingPunct="1">
        <a:spcBef>
          <a:spcPct val="0"/>
        </a:spcBef>
        <a:spcAft>
          <a:spcPct val="0"/>
        </a:spcAft>
        <a:buSzPct val="89000"/>
        <a:buChar char="•"/>
        <a:defRPr kumimoji="1" sz="1600">
          <a:solidFill>
            <a:schemeClr val="tx1"/>
          </a:solidFill>
          <a:latin typeface="+mn-lt"/>
          <a:ea typeface="+mn-ea"/>
        </a:defRPr>
      </a:lvl4pPr>
      <a:lvl5pPr marL="593725" indent="-150813" algn="l" defTabSz="912813" rtl="0" eaLnBrk="1" fontAlgn="base" latinLnBrk="1" hangingPunct="1">
        <a:spcBef>
          <a:spcPct val="0"/>
        </a:spcBef>
        <a:spcAft>
          <a:spcPct val="0"/>
        </a:spcAft>
        <a:buSzPct val="75000"/>
        <a:buChar char="–"/>
        <a:defRPr kumimoji="1" sz="1600">
          <a:solidFill>
            <a:schemeClr val="tx1"/>
          </a:solidFill>
          <a:latin typeface="+mn-lt"/>
          <a:ea typeface="+mn-ea"/>
        </a:defRPr>
      </a:lvl5pPr>
      <a:lvl6pPr marL="1060248"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6pPr>
      <a:lvl7pPr marL="1526430"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7pPr>
      <a:lvl8pPr marL="1992616"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8pPr>
      <a:lvl9pPr marL="2458802"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9pPr>
    </p:bodyStyle>
    <p:otherStyle>
      <a:defPPr>
        <a:defRPr lang="ko-KR"/>
      </a:defPPr>
      <a:lvl1pPr marL="0" algn="l" defTabSz="932369" rtl="0" eaLnBrk="1" latinLnBrk="1" hangingPunct="1">
        <a:defRPr sz="1800" kern="1200">
          <a:solidFill>
            <a:schemeClr val="tx1"/>
          </a:solidFill>
          <a:latin typeface="+mn-lt"/>
          <a:ea typeface="+mn-ea"/>
          <a:cs typeface="+mn-cs"/>
        </a:defRPr>
      </a:lvl1pPr>
      <a:lvl2pPr marL="466181" algn="l" defTabSz="932369" rtl="0" eaLnBrk="1" latinLnBrk="1" hangingPunct="1">
        <a:defRPr sz="1800" kern="1200">
          <a:solidFill>
            <a:schemeClr val="tx1"/>
          </a:solidFill>
          <a:latin typeface="+mn-lt"/>
          <a:ea typeface="+mn-ea"/>
          <a:cs typeface="+mn-cs"/>
        </a:defRPr>
      </a:lvl2pPr>
      <a:lvl3pPr marL="932369" algn="l" defTabSz="932369" rtl="0" eaLnBrk="1" latinLnBrk="1" hangingPunct="1">
        <a:defRPr sz="1800" kern="1200">
          <a:solidFill>
            <a:schemeClr val="tx1"/>
          </a:solidFill>
          <a:latin typeface="+mn-lt"/>
          <a:ea typeface="+mn-ea"/>
          <a:cs typeface="+mn-cs"/>
        </a:defRPr>
      </a:lvl3pPr>
      <a:lvl4pPr marL="1398555" algn="l" defTabSz="932369" rtl="0" eaLnBrk="1" latinLnBrk="1" hangingPunct="1">
        <a:defRPr sz="1800" kern="1200">
          <a:solidFill>
            <a:schemeClr val="tx1"/>
          </a:solidFill>
          <a:latin typeface="+mn-lt"/>
          <a:ea typeface="+mn-ea"/>
          <a:cs typeface="+mn-cs"/>
        </a:defRPr>
      </a:lvl4pPr>
      <a:lvl5pPr marL="1864738" algn="l" defTabSz="932369" rtl="0" eaLnBrk="1" latinLnBrk="1" hangingPunct="1">
        <a:defRPr sz="1800" kern="1200">
          <a:solidFill>
            <a:schemeClr val="tx1"/>
          </a:solidFill>
          <a:latin typeface="+mn-lt"/>
          <a:ea typeface="+mn-ea"/>
          <a:cs typeface="+mn-cs"/>
        </a:defRPr>
      </a:lvl5pPr>
      <a:lvl6pPr marL="2330924" algn="l" defTabSz="932369" rtl="0" eaLnBrk="1" latinLnBrk="1" hangingPunct="1">
        <a:defRPr sz="1800" kern="1200">
          <a:solidFill>
            <a:schemeClr val="tx1"/>
          </a:solidFill>
          <a:latin typeface="+mn-lt"/>
          <a:ea typeface="+mn-ea"/>
          <a:cs typeface="+mn-cs"/>
        </a:defRPr>
      </a:lvl6pPr>
      <a:lvl7pPr marL="2797106" algn="l" defTabSz="932369" rtl="0" eaLnBrk="1" latinLnBrk="1" hangingPunct="1">
        <a:defRPr sz="1800" kern="1200">
          <a:solidFill>
            <a:schemeClr val="tx1"/>
          </a:solidFill>
          <a:latin typeface="+mn-lt"/>
          <a:ea typeface="+mn-ea"/>
          <a:cs typeface="+mn-cs"/>
        </a:defRPr>
      </a:lvl7pPr>
      <a:lvl8pPr marL="3263291" algn="l" defTabSz="932369" rtl="0" eaLnBrk="1" latinLnBrk="1" hangingPunct="1">
        <a:defRPr sz="1800" kern="1200">
          <a:solidFill>
            <a:schemeClr val="tx1"/>
          </a:solidFill>
          <a:latin typeface="+mn-lt"/>
          <a:ea typeface="+mn-ea"/>
          <a:cs typeface="+mn-cs"/>
        </a:defRPr>
      </a:lvl8pPr>
      <a:lvl9pPr marL="3729478" algn="l" defTabSz="932369"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ko-KR" altLang="en-US" smtClean="0"/>
              <a:t>마스터 제목 스타일 편집</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p>
        </p:txBody>
      </p:sp>
      <p:sp>
        <p:nvSpPr>
          <p:cNvPr id="23962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atin typeface="+mn-lt"/>
                <a:ea typeface="+mn-ea"/>
              </a:defRPr>
            </a:lvl1pPr>
          </a:lstStyle>
          <a:p>
            <a:endParaRPr lang="ko-KR" altLang="en-US"/>
          </a:p>
        </p:txBody>
      </p:sp>
      <p:sp>
        <p:nvSpPr>
          <p:cNvPr id="2396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latinLnBrk="0">
              <a:defRPr kumimoji="0" sz="1400" b="0">
                <a:latin typeface="+mn-lt"/>
                <a:ea typeface="+mn-ea"/>
              </a:defRPr>
            </a:lvl1pPr>
          </a:lstStyle>
          <a:p>
            <a:endParaRPr lang="ko-KR" altLang="en-US"/>
          </a:p>
        </p:txBody>
      </p:sp>
      <p:sp>
        <p:nvSpPr>
          <p:cNvPr id="23962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latinLnBrk="0">
              <a:defRPr kumimoji="0" sz="1400" b="0">
                <a:solidFill>
                  <a:srgbClr val="FFFFFF">
                    <a:lumMod val="50000"/>
                  </a:srgbClr>
                </a:solidFill>
                <a:latin typeface="+mn-lt"/>
                <a:ea typeface="+mn-ea"/>
              </a:defRPr>
            </a:lvl1pPr>
          </a:lstStyle>
          <a:p>
            <a:fld id="{BF10DE72-1EA0-4EB3-9D46-D5D6EDF1C45C}" type="slidenum">
              <a:rPr lang="ko-KR" altLang="en-US" smtClean="0"/>
              <a:pPr/>
              <a:t>‹#›</a:t>
            </a:fld>
            <a:endParaRPr lang="ko-KR" altLang="en-US"/>
          </a:p>
        </p:txBody>
      </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ctr" rtl="0" eaLnBrk="1" fontAlgn="base" latinLnBrk="1" hangingPunct="1">
        <a:spcBef>
          <a:spcPct val="0"/>
        </a:spcBef>
        <a:spcAft>
          <a:spcPct val="0"/>
        </a:spcAft>
        <a:defRPr kumimoji="1" sz="4400">
          <a:solidFill>
            <a:schemeClr val="tx2"/>
          </a:solidFill>
          <a:latin typeface="+mj-lt"/>
          <a:ea typeface="+mj-ea"/>
          <a:cs typeface="+mj-cs"/>
        </a:defRPr>
      </a:lvl1pPr>
      <a:lvl2pPr algn="ctr" rtl="0" eaLnBrk="1" fontAlgn="base" latinLnBrk="1" hangingPunct="1">
        <a:spcBef>
          <a:spcPct val="0"/>
        </a:spcBef>
        <a:spcAft>
          <a:spcPct val="0"/>
        </a:spcAft>
        <a:defRPr kumimoji="1" sz="4400">
          <a:solidFill>
            <a:schemeClr val="tx2"/>
          </a:solidFill>
          <a:latin typeface="굴림" pitchFamily="50" charset="-127"/>
          <a:ea typeface="굴림" pitchFamily="50" charset="-127"/>
        </a:defRPr>
      </a:lvl2pPr>
      <a:lvl3pPr algn="ctr" rtl="0" eaLnBrk="1" fontAlgn="base" latinLnBrk="1" hangingPunct="1">
        <a:spcBef>
          <a:spcPct val="0"/>
        </a:spcBef>
        <a:spcAft>
          <a:spcPct val="0"/>
        </a:spcAft>
        <a:defRPr kumimoji="1" sz="4400">
          <a:solidFill>
            <a:schemeClr val="tx2"/>
          </a:solidFill>
          <a:latin typeface="굴림" pitchFamily="50" charset="-127"/>
          <a:ea typeface="굴림" pitchFamily="50" charset="-127"/>
        </a:defRPr>
      </a:lvl3pPr>
      <a:lvl4pPr algn="ctr" rtl="0" eaLnBrk="1" fontAlgn="base" latinLnBrk="1" hangingPunct="1">
        <a:spcBef>
          <a:spcPct val="0"/>
        </a:spcBef>
        <a:spcAft>
          <a:spcPct val="0"/>
        </a:spcAft>
        <a:defRPr kumimoji="1" sz="4400">
          <a:solidFill>
            <a:schemeClr val="tx2"/>
          </a:solidFill>
          <a:latin typeface="굴림" pitchFamily="50" charset="-127"/>
          <a:ea typeface="굴림" pitchFamily="50" charset="-127"/>
        </a:defRPr>
      </a:lvl4pPr>
      <a:lvl5pPr algn="ctr" rtl="0" eaLnBrk="1" fontAlgn="base" latinLnBrk="1" hangingPunct="1">
        <a:spcBef>
          <a:spcPct val="0"/>
        </a:spcBef>
        <a:spcAft>
          <a:spcPct val="0"/>
        </a:spcAft>
        <a:defRPr kumimoji="1" sz="4400">
          <a:solidFill>
            <a:schemeClr val="tx2"/>
          </a:solidFill>
          <a:latin typeface="굴림" pitchFamily="50" charset="-127"/>
          <a:ea typeface="굴림" pitchFamily="50" charset="-127"/>
        </a:defRPr>
      </a:lvl5pPr>
      <a:lvl6pPr marL="457200" algn="ctr" rtl="0" eaLnBrk="1" fontAlgn="base" latinLnBrk="1" hangingPunct="1">
        <a:spcBef>
          <a:spcPct val="0"/>
        </a:spcBef>
        <a:spcAft>
          <a:spcPct val="0"/>
        </a:spcAft>
        <a:defRPr kumimoji="1" sz="4400">
          <a:solidFill>
            <a:schemeClr val="tx2"/>
          </a:solidFill>
          <a:latin typeface="굴림" pitchFamily="50" charset="-127"/>
          <a:ea typeface="굴림" pitchFamily="50" charset="-127"/>
        </a:defRPr>
      </a:lvl6pPr>
      <a:lvl7pPr marL="914400" algn="ctr" rtl="0" eaLnBrk="1" fontAlgn="base" latinLnBrk="1" hangingPunct="1">
        <a:spcBef>
          <a:spcPct val="0"/>
        </a:spcBef>
        <a:spcAft>
          <a:spcPct val="0"/>
        </a:spcAft>
        <a:defRPr kumimoji="1" sz="4400">
          <a:solidFill>
            <a:schemeClr val="tx2"/>
          </a:solidFill>
          <a:latin typeface="굴림" pitchFamily="50" charset="-127"/>
          <a:ea typeface="굴림" pitchFamily="50" charset="-127"/>
        </a:defRPr>
      </a:lvl7pPr>
      <a:lvl8pPr marL="1371600" algn="ctr" rtl="0" eaLnBrk="1" fontAlgn="base" latinLnBrk="1" hangingPunct="1">
        <a:spcBef>
          <a:spcPct val="0"/>
        </a:spcBef>
        <a:spcAft>
          <a:spcPct val="0"/>
        </a:spcAft>
        <a:defRPr kumimoji="1" sz="4400">
          <a:solidFill>
            <a:schemeClr val="tx2"/>
          </a:solidFill>
          <a:latin typeface="굴림" pitchFamily="50" charset="-127"/>
          <a:ea typeface="굴림" pitchFamily="50" charset="-127"/>
        </a:defRPr>
      </a:lvl8pPr>
      <a:lvl9pPr marL="1828800" algn="ctr" rtl="0" eaLnBrk="1" fontAlgn="base" latinLnBrk="1" hangingPunct="1">
        <a:spcBef>
          <a:spcPct val="0"/>
        </a:spcBef>
        <a:spcAft>
          <a:spcPct val="0"/>
        </a:spcAft>
        <a:defRPr kumimoji="1" sz="4400">
          <a:solidFill>
            <a:schemeClr val="tx2"/>
          </a:solidFill>
          <a:latin typeface="굴림" pitchFamily="50" charset="-127"/>
          <a:ea typeface="굴림" pitchFamily="50" charset="-127"/>
        </a:defRPr>
      </a:lvl9pPr>
    </p:titleStyle>
    <p:bodyStyle>
      <a:lvl1pPr marL="342900" indent="-342900" algn="l" rtl="0" eaLnBrk="1" fontAlgn="base" latinLnBrk="1" hangingPunct="1">
        <a:spcBef>
          <a:spcPct val="20000"/>
        </a:spcBef>
        <a:spcAft>
          <a:spcPct val="0"/>
        </a:spcAft>
        <a:buChar char="•"/>
        <a:defRPr kumimoji="1" sz="3200">
          <a:solidFill>
            <a:schemeClr val="tx1"/>
          </a:solidFill>
          <a:latin typeface="+mn-lt"/>
          <a:ea typeface="+mn-ea"/>
          <a:cs typeface="+mn-cs"/>
        </a:defRPr>
      </a:lvl1pPr>
      <a:lvl2pPr marL="742950" indent="-285750" algn="l" rtl="0" eaLnBrk="1" fontAlgn="base" latinLnBrk="1" hangingPunct="1">
        <a:spcBef>
          <a:spcPct val="20000"/>
        </a:spcBef>
        <a:spcAft>
          <a:spcPct val="0"/>
        </a:spcAft>
        <a:buChar char="–"/>
        <a:defRPr kumimoji="1" sz="2800">
          <a:solidFill>
            <a:schemeClr val="tx1"/>
          </a:solidFill>
          <a:latin typeface="+mn-lt"/>
          <a:ea typeface="+mn-ea"/>
        </a:defRPr>
      </a:lvl2pPr>
      <a:lvl3pPr marL="1143000" indent="-228600" algn="l" rtl="0" eaLnBrk="1" fontAlgn="base" latinLnBrk="1" hangingPunct="1">
        <a:spcBef>
          <a:spcPct val="20000"/>
        </a:spcBef>
        <a:spcAft>
          <a:spcPct val="0"/>
        </a:spcAft>
        <a:buChar char="•"/>
        <a:defRPr kumimoji="1" sz="2400">
          <a:solidFill>
            <a:schemeClr val="tx1"/>
          </a:solidFill>
          <a:latin typeface="+mn-lt"/>
          <a:ea typeface="+mn-ea"/>
        </a:defRPr>
      </a:lvl3pPr>
      <a:lvl4pPr marL="1600200" indent="-228600" algn="l" rtl="0" eaLnBrk="1" fontAlgn="base" latinLnBrk="1" hangingPunct="1">
        <a:spcBef>
          <a:spcPct val="20000"/>
        </a:spcBef>
        <a:spcAft>
          <a:spcPct val="0"/>
        </a:spcAft>
        <a:buChar char="–"/>
        <a:defRPr kumimoji="1" sz="2000">
          <a:solidFill>
            <a:schemeClr val="tx1"/>
          </a:solidFill>
          <a:latin typeface="+mn-lt"/>
          <a:ea typeface="+mn-ea"/>
        </a:defRPr>
      </a:lvl4pPr>
      <a:lvl5pPr marL="2057400" indent="-228600" algn="l" rtl="0" eaLnBrk="1" fontAlgn="base" latinLnBrk="1" hangingPunct="1">
        <a:spcBef>
          <a:spcPct val="20000"/>
        </a:spcBef>
        <a:spcAft>
          <a:spcPct val="0"/>
        </a:spcAft>
        <a:buChar char="»"/>
        <a:defRPr kumimoji="1" sz="2000">
          <a:solidFill>
            <a:schemeClr val="tx1"/>
          </a:solidFill>
          <a:latin typeface="+mn-lt"/>
          <a:ea typeface="+mn-ea"/>
        </a:defRPr>
      </a:lvl5pPr>
      <a:lvl6pPr marL="2514600" indent="-228600" algn="l" rtl="0" eaLnBrk="1" fontAlgn="base" latinLnBrk="1" hangingPunct="1">
        <a:spcBef>
          <a:spcPct val="20000"/>
        </a:spcBef>
        <a:spcAft>
          <a:spcPct val="0"/>
        </a:spcAft>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har char="»"/>
        <a:defRPr kumimoji="1" sz="2000">
          <a:solidFill>
            <a:schemeClr val="tx1"/>
          </a:solidFill>
          <a:latin typeface="+mn-lt"/>
          <a:ea typeface="+mn-ea"/>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g"/><Relationship Id="rId7" Type="http://schemas.openxmlformats.org/officeDocument/2006/relationships/image" Target="../media/image33.jpg"/><Relationship Id="rId2" Type="http://schemas.openxmlformats.org/officeDocument/2006/relationships/image" Target="../media/image28.jpg"/><Relationship Id="rId1" Type="http://schemas.openxmlformats.org/officeDocument/2006/relationships/slideLayout" Target="../slideLayouts/slideLayout9.xml"/><Relationship Id="rId6" Type="http://schemas.openxmlformats.org/officeDocument/2006/relationships/image" Target="../media/image32.jpg"/><Relationship Id="rId5" Type="http://schemas.openxmlformats.org/officeDocument/2006/relationships/image" Target="../media/image31.jpg"/><Relationship Id="rId4" Type="http://schemas.openxmlformats.org/officeDocument/2006/relationships/image" Target="../media/image30.jp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8" Type="http://schemas.openxmlformats.org/officeDocument/2006/relationships/image" Target="../media/image40.jpg"/><Relationship Id="rId3" Type="http://schemas.openxmlformats.org/officeDocument/2006/relationships/image" Target="../media/image35.jpg"/><Relationship Id="rId7" Type="http://schemas.openxmlformats.org/officeDocument/2006/relationships/image" Target="../media/image39.jpg"/><Relationship Id="rId2" Type="http://schemas.openxmlformats.org/officeDocument/2006/relationships/image" Target="../media/image34.jpg"/><Relationship Id="rId1" Type="http://schemas.openxmlformats.org/officeDocument/2006/relationships/slideLayout" Target="../slideLayouts/slideLayout9.xml"/><Relationship Id="rId6" Type="http://schemas.openxmlformats.org/officeDocument/2006/relationships/image" Target="../media/image38.jpg"/><Relationship Id="rId5" Type="http://schemas.openxmlformats.org/officeDocument/2006/relationships/image" Target="../media/image37.jpg"/><Relationship Id="rId4" Type="http://schemas.openxmlformats.org/officeDocument/2006/relationships/image" Target="../media/image36.jpg"/><Relationship Id="rId9" Type="http://schemas.openxmlformats.org/officeDocument/2006/relationships/image" Target="../media/image41.jpg"/></Relationships>
</file>

<file path=ppt/slides/_rels/slide31.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44.tmp"/><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45.tmp"/><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g"/><Relationship Id="rId1" Type="http://schemas.openxmlformats.org/officeDocument/2006/relationships/slideLayout" Target="../slideLayouts/slideLayout9.xml"/><Relationship Id="rId4" Type="http://schemas.openxmlformats.org/officeDocument/2006/relationships/image" Target="../media/image48.jpg"/></Relationships>
</file>

<file path=ppt/slides/_rels/slide3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6.jpg"/><Relationship Id="rId1" Type="http://schemas.openxmlformats.org/officeDocument/2006/relationships/slideLayout" Target="../slideLayouts/slideLayout9.xml"/><Relationship Id="rId4" Type="http://schemas.openxmlformats.org/officeDocument/2006/relationships/image" Target="../media/image50.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7.xml"/><Relationship Id="rId1" Type="http://schemas.openxmlformats.org/officeDocument/2006/relationships/slideLayout" Target="../slideLayouts/slideLayout9.xml"/><Relationship Id="rId4" Type="http://schemas.openxmlformats.org/officeDocument/2006/relationships/image" Target="../media/image62.jpeg"/></Relationships>
</file>

<file path=ppt/slides/_rels/slide5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8.xml"/><Relationship Id="rId1" Type="http://schemas.openxmlformats.org/officeDocument/2006/relationships/slideLayout" Target="../slideLayouts/slideLayout9.xml"/><Relationship Id="rId4" Type="http://schemas.openxmlformats.org/officeDocument/2006/relationships/image" Target="../media/image64.jpeg"/></Relationships>
</file>

<file path=ppt/slides/_rels/slide5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a:xfrm>
            <a:off x="0" y="2113611"/>
            <a:ext cx="9144000" cy="2113613"/>
          </a:xfrm>
          <a:solidFill>
            <a:schemeClr val="tx1">
              <a:alpha val="36000"/>
            </a:schemeClr>
          </a:solidFill>
        </p:spPr>
        <p:txBody>
          <a:bodyPr>
            <a:noAutofit/>
          </a:bodyPr>
          <a:lstStyle/>
          <a:p>
            <a:r>
              <a:rPr lang="en-US" altLang="ko-KR" sz="3600" dirty="0" smtClean="0">
                <a:solidFill>
                  <a:schemeClr val="bg1"/>
                </a:solidFill>
                <a:latin typeface="Franklin Gothic Medium Cond" pitchFamily="34" charset="0"/>
                <a:ea typeface="맑은 고딕" pitchFamily="50" charset="-127"/>
              </a:rPr>
              <a:t>Pulmonary Capillary </a:t>
            </a:r>
            <a:r>
              <a:rPr lang="en-US" altLang="ko-KR" sz="3600" dirty="0" err="1" smtClean="0">
                <a:solidFill>
                  <a:schemeClr val="bg1"/>
                </a:solidFill>
                <a:latin typeface="Franklin Gothic Medium Cond" pitchFamily="34" charset="0"/>
                <a:ea typeface="맑은 고딕" pitchFamily="50" charset="-127"/>
              </a:rPr>
              <a:t>Hemangiomatosis</a:t>
            </a:r>
            <a:endParaRPr lang="en-US" altLang="ko-KR" sz="3600" dirty="0">
              <a:solidFill>
                <a:schemeClr val="bg1"/>
              </a:solidFill>
              <a:latin typeface="Franklin Gothic Medium Cond" pitchFamily="34" charset="0"/>
              <a:ea typeface="맑은 고딕" pitchFamily="50" charset="-127"/>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a:xfrm>
            <a:off x="1143000" y="2438400"/>
            <a:ext cx="6858000" cy="990600"/>
          </a:xfrm>
        </p:spPr>
        <p:txBody>
          <a:bodyPr>
            <a:noAutofit/>
          </a:bodyPr>
          <a:lstStyle/>
          <a:p>
            <a:r>
              <a:rPr lang="en-US" altLang="ko-KR" sz="4000" dirty="0" smtClean="0">
                <a:solidFill>
                  <a:schemeClr val="bg1"/>
                </a:solidFill>
                <a:latin typeface="맑은 고딕" pitchFamily="50" charset="-127"/>
                <a:ea typeface="맑은 고딕" pitchFamily="50" charset="-127"/>
              </a:rPr>
              <a:t> </a:t>
            </a:r>
            <a:r>
              <a:rPr lang="ko-KR" altLang="en-US" sz="4000" dirty="0" smtClean="0">
                <a:solidFill>
                  <a:schemeClr val="bg1"/>
                </a:solidFill>
              </a:rPr>
              <a:t>재발하는 </a:t>
            </a:r>
            <a:r>
              <a:rPr lang="ko-KR" altLang="en-US" sz="4000" dirty="0" err="1" smtClean="0">
                <a:solidFill>
                  <a:schemeClr val="bg1"/>
                </a:solidFill>
              </a:rPr>
              <a:t>기흉으로</a:t>
            </a:r>
            <a:r>
              <a:rPr lang="ko-KR" altLang="en-US" sz="4000" dirty="0" smtClean="0">
                <a:solidFill>
                  <a:schemeClr val="bg1"/>
                </a:solidFill>
              </a:rPr>
              <a:t> 내원한 </a:t>
            </a:r>
            <a:r>
              <a:rPr lang="en-US" altLang="ko-KR" sz="4000" dirty="0" smtClean="0">
                <a:solidFill>
                  <a:schemeClr val="bg1"/>
                </a:solidFill>
              </a:rPr>
              <a:t>18</a:t>
            </a:r>
            <a:r>
              <a:rPr lang="ko-KR" altLang="en-US" sz="4000" dirty="0" smtClean="0">
                <a:solidFill>
                  <a:schemeClr val="bg1"/>
                </a:solidFill>
              </a:rPr>
              <a:t>세 남자</a:t>
            </a:r>
            <a:endParaRPr lang="ko-KR" altLang="en-US" sz="4000" b="1" dirty="0">
              <a:solidFill>
                <a:schemeClr val="bg1"/>
              </a:solidFill>
              <a:latin typeface="맑은 고딕" pitchFamily="50" charset="-127"/>
              <a:ea typeface="맑은 고딕" pitchFamily="50" charset="-127"/>
            </a:endParaRPr>
          </a:p>
        </p:txBody>
      </p:sp>
      <p:sp>
        <p:nvSpPr>
          <p:cNvPr id="4" name="직사각형 3"/>
          <p:cNvSpPr/>
          <p:nvPr/>
        </p:nvSpPr>
        <p:spPr bwMode="auto">
          <a:xfrm>
            <a:off x="3284738" y="5663953"/>
            <a:ext cx="2388093" cy="834501"/>
          </a:xfrm>
          <a:prstGeom prst="rect">
            <a:avLst/>
          </a:prstGeom>
          <a:solidFill>
            <a:schemeClr val="bg1"/>
          </a:solidFill>
          <a:ln w="12700" cap="flat" cmpd="sng" algn="ctr">
            <a:no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ko-KR" altLang="en-US" sz="2000" b="0" i="0" u="none" strike="noStrike" cap="none" normalizeH="0" baseline="0" dirty="0" smtClean="0">
              <a:ln>
                <a:noFill/>
              </a:ln>
              <a:solidFill>
                <a:schemeClr val="tx1"/>
              </a:solidFill>
              <a:effectLst/>
              <a:latin typeface="HY견고딕" pitchFamily="18" charset="-127"/>
              <a:ea typeface="HY견고딕" pitchFamily="18" charset="-127"/>
            </a:endParaRPr>
          </a:p>
        </p:txBody>
      </p:sp>
      <p:sp>
        <p:nvSpPr>
          <p:cNvPr id="5" name="부제목 2"/>
          <p:cNvSpPr txBox="1">
            <a:spLocks/>
          </p:cNvSpPr>
          <p:nvPr/>
        </p:nvSpPr>
        <p:spPr>
          <a:xfrm>
            <a:off x="1757681" y="5703547"/>
            <a:ext cx="7035800" cy="508000"/>
          </a:xfrm>
          <a:prstGeom prst="rect">
            <a:avLst/>
          </a:prstGeom>
        </p:spPr>
        <p:txBody>
          <a:bodyPr>
            <a:noAutofit/>
          </a:bodyPr>
          <a:lstStyle>
            <a:lvl1pPr marL="0" indent="0" algn="ctr" defTabSz="912813" rtl="0" eaLnBrk="1" fontAlgn="base" latinLnBrk="1" hangingPunct="1">
              <a:spcBef>
                <a:spcPct val="0"/>
              </a:spcBef>
              <a:spcAft>
                <a:spcPct val="0"/>
              </a:spcAft>
              <a:buSzPct val="120000"/>
              <a:buFont typeface="Wingdings" pitchFamily="2" charset="2"/>
              <a:buNone/>
              <a:defRPr kumimoji="1" sz="1800" b="1">
                <a:solidFill>
                  <a:schemeClr val="tx1"/>
                </a:solidFill>
                <a:latin typeface="+mn-lt"/>
                <a:ea typeface="+mn-ea"/>
                <a:cs typeface="+mn-cs"/>
              </a:defRPr>
            </a:lvl1pPr>
            <a:lvl2pPr marL="146050" indent="-144463" algn="l" defTabSz="912813" rtl="0" eaLnBrk="1" fontAlgn="base" latinLnBrk="1" hangingPunct="1">
              <a:spcBef>
                <a:spcPct val="0"/>
              </a:spcBef>
              <a:spcAft>
                <a:spcPct val="0"/>
              </a:spcAft>
              <a:buSzPct val="120000"/>
              <a:buChar char="•"/>
              <a:defRPr kumimoji="1" sz="1600">
                <a:solidFill>
                  <a:schemeClr val="tx1"/>
                </a:solidFill>
                <a:latin typeface="+mn-lt"/>
                <a:ea typeface="+mn-ea"/>
              </a:defRPr>
            </a:lvl2pPr>
            <a:lvl3pPr marL="300038" indent="-150813" algn="l" defTabSz="912813" rtl="0" eaLnBrk="1" fontAlgn="base" latinLnBrk="1" hangingPunct="1">
              <a:spcBef>
                <a:spcPct val="0"/>
              </a:spcBef>
              <a:spcAft>
                <a:spcPct val="0"/>
              </a:spcAft>
              <a:buChar char="–"/>
              <a:defRPr kumimoji="1" sz="1600">
                <a:solidFill>
                  <a:schemeClr val="tx1"/>
                </a:solidFill>
                <a:latin typeface="+mn-lt"/>
                <a:ea typeface="+mn-ea"/>
              </a:defRPr>
            </a:lvl3pPr>
            <a:lvl4pPr marL="439738" indent="-136525" algn="l" defTabSz="912813" rtl="0" eaLnBrk="1" fontAlgn="base" latinLnBrk="1" hangingPunct="1">
              <a:spcBef>
                <a:spcPct val="0"/>
              </a:spcBef>
              <a:spcAft>
                <a:spcPct val="0"/>
              </a:spcAft>
              <a:buSzPct val="89000"/>
              <a:buChar char="•"/>
              <a:defRPr kumimoji="1" sz="1600">
                <a:solidFill>
                  <a:schemeClr val="tx1"/>
                </a:solidFill>
                <a:latin typeface="+mn-lt"/>
                <a:ea typeface="+mn-ea"/>
              </a:defRPr>
            </a:lvl4pPr>
            <a:lvl5pPr marL="593725" indent="-150813" algn="l" defTabSz="912813" rtl="0" eaLnBrk="1" fontAlgn="base" latinLnBrk="1" hangingPunct="1">
              <a:spcBef>
                <a:spcPct val="0"/>
              </a:spcBef>
              <a:spcAft>
                <a:spcPct val="0"/>
              </a:spcAft>
              <a:buSzPct val="75000"/>
              <a:buChar char="–"/>
              <a:defRPr kumimoji="1" sz="1600">
                <a:solidFill>
                  <a:schemeClr val="tx1"/>
                </a:solidFill>
                <a:latin typeface="+mn-lt"/>
                <a:ea typeface="+mn-ea"/>
              </a:defRPr>
            </a:lvl5pPr>
            <a:lvl6pPr marL="1060248"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6pPr>
            <a:lvl7pPr marL="1526430"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7pPr>
            <a:lvl8pPr marL="1992616"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8pPr>
            <a:lvl9pPr marL="2458802"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9pPr>
          </a:lstStyle>
          <a:p>
            <a:pPr algn="r"/>
            <a:endParaRPr lang="ko-KR" altLang="en-US" sz="2000" dirty="0"/>
          </a:p>
        </p:txBody>
      </p:sp>
    </p:spTree>
    <p:extLst>
      <p:ext uri="{BB962C8B-B14F-4D97-AF65-F5344CB8AC3E}">
        <p14:creationId xmlns:p14="http://schemas.microsoft.com/office/powerpoint/2010/main" val="2633065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Patient </a:t>
            </a:r>
            <a:r>
              <a:rPr lang="en-US" altLang="ko-KR" dirty="0"/>
              <a:t>information</a:t>
            </a:r>
            <a:endParaRPr lang="ko-KR" altLang="en-US" dirty="0"/>
          </a:p>
        </p:txBody>
      </p:sp>
      <p:sp>
        <p:nvSpPr>
          <p:cNvPr id="3" name="내용 개체 틀 2"/>
          <p:cNvSpPr>
            <a:spLocks noGrp="1"/>
          </p:cNvSpPr>
          <p:nvPr>
            <p:ph idx="1"/>
          </p:nvPr>
        </p:nvSpPr>
        <p:spPr>
          <a:solidFill>
            <a:schemeClr val="accent2"/>
          </a:solidFill>
        </p:spPr>
        <p:txBody>
          <a:bodyPr/>
          <a:lstStyle/>
          <a:p>
            <a:pPr marL="0" indent="0">
              <a:buNone/>
            </a:pPr>
            <a:endParaRPr lang="en-US" altLang="ko-KR" dirty="0" smtClean="0"/>
          </a:p>
          <a:p>
            <a:pPr marL="0" indent="0">
              <a:buNone/>
            </a:pPr>
            <a:endParaRPr lang="en-US" altLang="ko-KR" dirty="0"/>
          </a:p>
          <a:p>
            <a:r>
              <a:rPr lang="en-US" altLang="ko-KR" b="1" dirty="0" smtClean="0"/>
              <a:t>Chief complaint</a:t>
            </a:r>
          </a:p>
          <a:p>
            <a:pPr marL="0" indent="0">
              <a:buNone/>
            </a:pPr>
            <a:r>
              <a:rPr lang="en-US" altLang="ko-KR" dirty="0"/>
              <a:t> </a:t>
            </a:r>
            <a:r>
              <a:rPr lang="en-US" altLang="ko-KR" dirty="0" smtClean="0"/>
              <a:t>Dyspnea                               onset) 3 days ago</a:t>
            </a:r>
          </a:p>
          <a:p>
            <a:pPr marL="0" indent="0">
              <a:buNone/>
            </a:pPr>
            <a:endParaRPr lang="en-US" altLang="ko-KR" dirty="0" smtClean="0"/>
          </a:p>
          <a:p>
            <a:r>
              <a:rPr lang="en-US" altLang="ko-KR" b="1" dirty="0" smtClean="0"/>
              <a:t>Present illness</a:t>
            </a:r>
          </a:p>
          <a:p>
            <a:pPr marL="0" indent="0">
              <a:buNone/>
            </a:pPr>
            <a:r>
              <a:rPr lang="en-US" altLang="ko-KR" dirty="0" smtClean="0"/>
              <a:t>2015</a:t>
            </a:r>
            <a:r>
              <a:rPr lang="ko-KR" altLang="en-US" dirty="0" smtClean="0"/>
              <a:t>년</a:t>
            </a:r>
            <a:r>
              <a:rPr lang="en-US" altLang="ko-KR" dirty="0" smtClean="0"/>
              <a:t> 12</a:t>
            </a:r>
            <a:r>
              <a:rPr lang="ko-KR" altLang="en-US" dirty="0" smtClean="0"/>
              <a:t>월 및 </a:t>
            </a:r>
            <a:r>
              <a:rPr lang="en-US" altLang="ko-KR" dirty="0"/>
              <a:t>2016</a:t>
            </a:r>
            <a:r>
              <a:rPr lang="ko-KR" altLang="en-US" dirty="0"/>
              <a:t>년</a:t>
            </a:r>
            <a:r>
              <a:rPr lang="en-US" altLang="ko-KR" dirty="0"/>
              <a:t> 5</a:t>
            </a:r>
            <a:r>
              <a:rPr lang="ko-KR" altLang="en-US" dirty="0" smtClean="0"/>
              <a:t>월 </a:t>
            </a:r>
            <a:r>
              <a:rPr lang="en-US" altLang="ko-KR" dirty="0" smtClean="0"/>
              <a:t>spontaneous pneumothorax </a:t>
            </a:r>
            <a:r>
              <a:rPr lang="ko-KR" altLang="en-US" dirty="0" err="1"/>
              <a:t>로</a:t>
            </a:r>
            <a:r>
              <a:rPr lang="ko-KR" altLang="en-US" dirty="0" err="1" smtClean="0"/>
              <a:t>로</a:t>
            </a:r>
            <a:r>
              <a:rPr lang="ko-KR" altLang="en-US" dirty="0" smtClean="0"/>
              <a:t> 본원 </a:t>
            </a:r>
            <a:r>
              <a:rPr lang="en-US" altLang="ko-KR" dirty="0" smtClean="0"/>
              <a:t>TS </a:t>
            </a:r>
            <a:r>
              <a:rPr lang="ko-KR" altLang="en-US" dirty="0" smtClean="0"/>
              <a:t>입원하여 </a:t>
            </a:r>
            <a:r>
              <a:rPr lang="en-US" altLang="ko-KR" dirty="0" smtClean="0"/>
              <a:t>tube </a:t>
            </a:r>
            <a:r>
              <a:rPr lang="en-US" altLang="ko-KR" dirty="0" err="1" smtClean="0"/>
              <a:t>thoracostomy</a:t>
            </a:r>
            <a:r>
              <a:rPr lang="ko-KR" altLang="en-US" dirty="0" smtClean="0"/>
              <a:t>시행 후 호전되어 퇴원하였던 자로 </a:t>
            </a:r>
            <a:r>
              <a:rPr lang="en-US" altLang="ko-KR" dirty="0" smtClean="0"/>
              <a:t>3</a:t>
            </a:r>
            <a:r>
              <a:rPr lang="ko-KR" altLang="en-US" dirty="0" smtClean="0"/>
              <a:t>일 전부터 숨차는 증상 있어 </a:t>
            </a:r>
            <a:r>
              <a:rPr lang="en-US" altLang="ko-KR" dirty="0"/>
              <a:t>2016.8.4 </a:t>
            </a:r>
            <a:r>
              <a:rPr lang="ko-KR" altLang="en-US" dirty="0" smtClean="0"/>
              <a:t>응급실 내원함</a:t>
            </a:r>
            <a:r>
              <a:rPr lang="en-US" altLang="ko-KR" dirty="0" smtClean="0"/>
              <a:t>.</a:t>
            </a:r>
          </a:p>
        </p:txBody>
      </p:sp>
    </p:spTree>
    <p:extLst>
      <p:ext uri="{BB962C8B-B14F-4D97-AF65-F5344CB8AC3E}">
        <p14:creationId xmlns:p14="http://schemas.microsoft.com/office/powerpoint/2010/main" val="1113449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r>
              <a:rPr lang="en-US" altLang="ko-KR" b="1" dirty="0" smtClean="0"/>
              <a:t>Past medical </a:t>
            </a:r>
            <a:r>
              <a:rPr lang="en-US" altLang="ko-KR" b="1" dirty="0" err="1" smtClean="0"/>
              <a:t>Hx</a:t>
            </a:r>
            <a:r>
              <a:rPr lang="en-US" altLang="ko-KR" b="1" dirty="0" smtClean="0"/>
              <a:t>.</a:t>
            </a:r>
          </a:p>
          <a:p>
            <a:pPr marL="0" indent="0">
              <a:buNone/>
            </a:pPr>
            <a:r>
              <a:rPr lang="en-US" altLang="ko-KR" sz="2000" dirty="0" smtClean="0"/>
              <a:t>      DM/HTN/TB/Hepatitis</a:t>
            </a:r>
            <a:r>
              <a:rPr lang="en-US" altLang="ko-KR" sz="2000" dirty="0"/>
              <a:t>(-/-/-/-)</a:t>
            </a:r>
          </a:p>
          <a:p>
            <a:pPr marL="0" indent="0">
              <a:buNone/>
            </a:pPr>
            <a:r>
              <a:rPr lang="en-US" altLang="ko-KR" sz="2000" dirty="0"/>
              <a:t>      OP </a:t>
            </a:r>
            <a:r>
              <a:rPr lang="en-US" altLang="ko-KR" sz="2000" dirty="0" err="1"/>
              <a:t>Hx</a:t>
            </a:r>
            <a:r>
              <a:rPr lang="en-US" altLang="ko-KR" sz="2000" dirty="0"/>
              <a:t>(+)</a:t>
            </a:r>
          </a:p>
          <a:p>
            <a:pPr marL="0" indent="0">
              <a:buNone/>
            </a:pPr>
            <a:r>
              <a:rPr lang="en-US" altLang="ko-KR" sz="2000" dirty="0"/>
              <a:t>           s/p </a:t>
            </a:r>
            <a:r>
              <a:rPr lang="en-US" altLang="ko-KR" sz="2000" dirty="0" err="1" smtClean="0"/>
              <a:t>septoplasty</a:t>
            </a:r>
            <a:r>
              <a:rPr lang="en-US" altLang="ko-KR" sz="2000" dirty="0" smtClean="0"/>
              <a:t> d/t nasal septal deviation </a:t>
            </a:r>
            <a:endParaRPr lang="en-US" altLang="ko-KR" sz="2000" dirty="0"/>
          </a:p>
          <a:p>
            <a:pPr marL="0" indent="0">
              <a:buNone/>
            </a:pPr>
            <a:r>
              <a:rPr lang="en-US" altLang="ko-KR" sz="2000" dirty="0"/>
              <a:t>           s/p </a:t>
            </a:r>
            <a:r>
              <a:rPr lang="en-US" altLang="ko-KR" sz="2000" dirty="0" err="1" smtClean="0"/>
              <a:t>orchiopexy</a:t>
            </a:r>
            <a:r>
              <a:rPr lang="en-US" altLang="ko-KR" sz="2000" dirty="0"/>
              <a:t>, Rt. d/t undescended </a:t>
            </a:r>
            <a:r>
              <a:rPr lang="en-US" altLang="ko-KR" sz="2000" dirty="0" smtClean="0"/>
              <a:t>testis(2016.7.26.)</a:t>
            </a:r>
            <a:endParaRPr lang="en-US" altLang="ko-KR" sz="2000" dirty="0"/>
          </a:p>
          <a:p>
            <a:pPr marL="0" indent="0">
              <a:buNone/>
            </a:pPr>
            <a:r>
              <a:rPr lang="en-US" altLang="ko-KR" sz="2000" dirty="0"/>
              <a:t>      Medication </a:t>
            </a:r>
            <a:r>
              <a:rPr lang="en-US" altLang="ko-KR" sz="2000" dirty="0" err="1" smtClean="0"/>
              <a:t>Hx</a:t>
            </a:r>
            <a:r>
              <a:rPr lang="en-US" altLang="ko-KR" sz="2000" dirty="0" smtClean="0"/>
              <a:t> (-)</a:t>
            </a:r>
            <a:endParaRPr lang="en-US" altLang="ko-KR" sz="2000" dirty="0"/>
          </a:p>
          <a:p>
            <a:pPr marL="180975" lvl="2" indent="0">
              <a:buNone/>
            </a:pPr>
            <a:endParaRPr lang="en-US" altLang="ko-KR" dirty="0" smtClean="0"/>
          </a:p>
          <a:p>
            <a:r>
              <a:rPr lang="en-US" altLang="ko-KR" b="1" dirty="0" smtClean="0"/>
              <a:t>Personal </a:t>
            </a:r>
            <a:r>
              <a:rPr lang="en-US" altLang="ko-KR" b="1" dirty="0" err="1" smtClean="0"/>
              <a:t>Hx</a:t>
            </a:r>
            <a:r>
              <a:rPr lang="en-US" altLang="ko-KR" b="1" dirty="0"/>
              <a:t>.</a:t>
            </a:r>
          </a:p>
          <a:p>
            <a:pPr marL="0" indent="0">
              <a:buNone/>
            </a:pPr>
            <a:r>
              <a:rPr lang="en-US" altLang="ko-KR" sz="2000" dirty="0" smtClean="0"/>
              <a:t>      Alcohol (-)</a:t>
            </a:r>
          </a:p>
          <a:p>
            <a:pPr marL="0" indent="0">
              <a:buNone/>
            </a:pPr>
            <a:r>
              <a:rPr lang="en-US" altLang="ko-KR" sz="2000" dirty="0" smtClean="0"/>
              <a:t>      Smoking(-): second-hand smoke exposure(+)</a:t>
            </a:r>
          </a:p>
          <a:p>
            <a:pPr marL="0" indent="0">
              <a:buNone/>
            </a:pPr>
            <a:r>
              <a:rPr lang="en-US" altLang="ko-KR" sz="2000" dirty="0" smtClean="0"/>
              <a:t>      Occupation: </a:t>
            </a:r>
            <a:r>
              <a:rPr lang="ko-KR" altLang="en-US" sz="2000" smtClean="0"/>
              <a:t>고등학생</a:t>
            </a:r>
            <a:endParaRPr lang="en-US" altLang="ko-KR" sz="2000" dirty="0" smtClean="0"/>
          </a:p>
          <a:p>
            <a:pPr marL="0" indent="0">
              <a:buNone/>
            </a:pPr>
            <a:endParaRPr lang="en-US" altLang="ko-KR" sz="2000" dirty="0"/>
          </a:p>
          <a:p>
            <a:r>
              <a:rPr lang="en-US" altLang="ko-KR" b="1" dirty="0" smtClean="0"/>
              <a:t>Family </a:t>
            </a:r>
            <a:r>
              <a:rPr lang="en-US" altLang="ko-KR" b="1" dirty="0" err="1" smtClean="0"/>
              <a:t>Hx</a:t>
            </a:r>
            <a:r>
              <a:rPr lang="en-US" altLang="ko-KR" b="1" dirty="0" smtClean="0"/>
              <a:t>.</a:t>
            </a:r>
            <a:endParaRPr lang="en-US" altLang="ko-KR" b="1" dirty="0"/>
          </a:p>
          <a:p>
            <a:pPr marL="0" indent="0">
              <a:buNone/>
            </a:pPr>
            <a:r>
              <a:rPr lang="en-US" altLang="ko-KR" sz="2000" b="1" dirty="0" smtClean="0">
                <a:solidFill>
                  <a:srgbClr val="0070C0"/>
                </a:solidFill>
                <a:latin typeface="+mn-ea"/>
              </a:rPr>
              <a:t>      </a:t>
            </a:r>
            <a:r>
              <a:rPr lang="en-US" altLang="ko-KR" sz="2000" dirty="0" smtClean="0"/>
              <a:t>None</a:t>
            </a:r>
            <a:endParaRPr lang="ko-KR" altLang="en-US" sz="2000" dirty="0"/>
          </a:p>
        </p:txBody>
      </p:sp>
    </p:spTree>
    <p:extLst>
      <p:ext uri="{BB962C8B-B14F-4D97-AF65-F5344CB8AC3E}">
        <p14:creationId xmlns:p14="http://schemas.microsoft.com/office/powerpoint/2010/main" val="23057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mtClean="0"/>
              <a:t>Review of System</a:t>
            </a:r>
            <a:endParaRPr lang="ko-KR" altLang="en-US"/>
          </a:p>
        </p:txBody>
      </p:sp>
      <p:sp>
        <p:nvSpPr>
          <p:cNvPr id="3" name="내용 개체 틀 2"/>
          <p:cNvSpPr>
            <a:spLocks noGrp="1"/>
          </p:cNvSpPr>
          <p:nvPr>
            <p:ph idx="1"/>
          </p:nvPr>
        </p:nvSpPr>
        <p:spPr/>
        <p:txBody>
          <a:bodyPr/>
          <a:lstStyle/>
          <a:p>
            <a:pPr>
              <a:lnSpc>
                <a:spcPct val="150000"/>
              </a:lnSpc>
            </a:pPr>
            <a:r>
              <a:rPr lang="en-US" altLang="ko-KR" sz="2000" b="1" dirty="0">
                <a:latin typeface="+mn-ea"/>
              </a:rPr>
              <a:t>General </a:t>
            </a:r>
            <a:r>
              <a:rPr lang="en-US" altLang="ko-KR" sz="2000" dirty="0">
                <a:latin typeface="+mn-ea"/>
              </a:rPr>
              <a:t> </a:t>
            </a:r>
            <a:r>
              <a:rPr lang="en-US" altLang="ko-KR" sz="2000" dirty="0" smtClean="0">
                <a:latin typeface="+mn-ea"/>
              </a:rPr>
              <a:t>          fever</a:t>
            </a:r>
            <a:r>
              <a:rPr lang="en-US" altLang="ko-KR" sz="2000" dirty="0">
                <a:latin typeface="+mn-ea"/>
              </a:rPr>
              <a:t>(-), chills(-), fatigue(-), sweating(-) </a:t>
            </a:r>
            <a:r>
              <a:rPr lang="en-US" altLang="ko-KR" sz="2000" dirty="0" smtClean="0">
                <a:latin typeface="+mn-ea"/>
              </a:rPr>
              <a:t>edema(-)</a:t>
            </a:r>
          </a:p>
          <a:p>
            <a:pPr>
              <a:lnSpc>
                <a:spcPct val="150000"/>
              </a:lnSpc>
            </a:pPr>
            <a:r>
              <a:rPr lang="en-US" altLang="ko-KR" sz="2000" b="1" dirty="0" smtClean="0">
                <a:latin typeface="+mn-ea"/>
              </a:rPr>
              <a:t>Skin</a:t>
            </a:r>
            <a:r>
              <a:rPr lang="en-US" altLang="ko-KR" sz="2000" dirty="0" smtClean="0">
                <a:latin typeface="+mn-ea"/>
              </a:rPr>
              <a:t>                 rash(-), itching(-), pigmentation(-), jaundice(-)</a:t>
            </a:r>
            <a:endParaRPr lang="en-US" altLang="ko-KR" sz="2000" dirty="0">
              <a:latin typeface="+mn-ea"/>
            </a:endParaRPr>
          </a:p>
          <a:p>
            <a:pPr>
              <a:lnSpc>
                <a:spcPct val="150000"/>
              </a:lnSpc>
            </a:pPr>
            <a:r>
              <a:rPr lang="en-US" altLang="ko-KR" sz="2000" b="1" dirty="0">
                <a:latin typeface="+mn-ea"/>
              </a:rPr>
              <a:t>H&amp;N </a:t>
            </a:r>
            <a:r>
              <a:rPr lang="en-US" altLang="ko-KR" sz="2000" dirty="0">
                <a:latin typeface="+mn-ea"/>
              </a:rPr>
              <a:t> </a:t>
            </a:r>
            <a:r>
              <a:rPr lang="en-US" altLang="ko-KR" sz="2000" dirty="0" smtClean="0">
                <a:latin typeface="+mn-ea"/>
              </a:rPr>
              <a:t>              headache</a:t>
            </a:r>
            <a:r>
              <a:rPr lang="en-US" altLang="ko-KR" sz="2000" dirty="0">
                <a:latin typeface="+mn-ea"/>
              </a:rPr>
              <a:t>(-), neck pain(-), stiffness(-), sore throat(-)</a:t>
            </a:r>
          </a:p>
          <a:p>
            <a:pPr>
              <a:lnSpc>
                <a:spcPct val="150000"/>
              </a:lnSpc>
            </a:pPr>
            <a:r>
              <a:rPr lang="en-US" altLang="ko-KR" sz="2000" b="1" dirty="0">
                <a:latin typeface="+mn-ea"/>
              </a:rPr>
              <a:t>Respiratory </a:t>
            </a:r>
            <a:r>
              <a:rPr lang="en-US" altLang="ko-KR" sz="2000" dirty="0">
                <a:latin typeface="+mn-ea"/>
              </a:rPr>
              <a:t> </a:t>
            </a:r>
            <a:r>
              <a:rPr lang="en-US" altLang="ko-KR" sz="2000" dirty="0" smtClean="0">
                <a:latin typeface="+mn-ea"/>
              </a:rPr>
              <a:t>      </a:t>
            </a:r>
            <a:r>
              <a:rPr lang="en-US" altLang="ko-KR" sz="2000" b="1" dirty="0" smtClean="0">
                <a:solidFill>
                  <a:srgbClr val="FF0000"/>
                </a:solidFill>
                <a:latin typeface="+mn-ea"/>
              </a:rPr>
              <a:t>cough</a:t>
            </a:r>
            <a:r>
              <a:rPr lang="en-US" altLang="ko-KR" sz="2000" b="1" dirty="0">
                <a:solidFill>
                  <a:srgbClr val="FF0000"/>
                </a:solidFill>
                <a:latin typeface="+mn-ea"/>
              </a:rPr>
              <a:t>(+)</a:t>
            </a:r>
            <a:r>
              <a:rPr lang="en-US" altLang="ko-KR" sz="2000" dirty="0">
                <a:latin typeface="+mn-ea"/>
              </a:rPr>
              <a:t>, sputum</a:t>
            </a:r>
            <a:r>
              <a:rPr lang="en-US" altLang="ko-KR" sz="2000" dirty="0" smtClean="0">
                <a:latin typeface="+mn-ea"/>
              </a:rPr>
              <a:t>(-), rhinorrhea </a:t>
            </a:r>
            <a:r>
              <a:rPr lang="en-US" altLang="ko-KR" sz="2000" dirty="0">
                <a:latin typeface="+mn-ea"/>
              </a:rPr>
              <a:t>(-), </a:t>
            </a:r>
            <a:endParaRPr lang="en-US" altLang="ko-KR" sz="2000" dirty="0">
              <a:solidFill>
                <a:srgbClr val="FF0000"/>
              </a:solidFill>
              <a:latin typeface="+mn-ea"/>
            </a:endParaRPr>
          </a:p>
          <a:p>
            <a:pPr marL="0" indent="0">
              <a:lnSpc>
                <a:spcPct val="150000"/>
              </a:lnSpc>
              <a:buNone/>
            </a:pPr>
            <a:r>
              <a:rPr lang="en-US" altLang="ko-KR" sz="2000" dirty="0">
                <a:solidFill>
                  <a:srgbClr val="FF0000"/>
                </a:solidFill>
                <a:latin typeface="+mn-ea"/>
              </a:rPr>
              <a:t> </a:t>
            </a:r>
            <a:r>
              <a:rPr lang="en-US" altLang="ko-KR" sz="2000" dirty="0" smtClean="0">
                <a:solidFill>
                  <a:srgbClr val="FF0000"/>
                </a:solidFill>
                <a:latin typeface="+mn-ea"/>
              </a:rPr>
              <a:t>                         </a:t>
            </a:r>
            <a:r>
              <a:rPr lang="en-US" altLang="ko-KR" sz="2000" b="1" dirty="0" smtClean="0">
                <a:solidFill>
                  <a:srgbClr val="FF0000"/>
                </a:solidFill>
                <a:latin typeface="+mn-ea"/>
              </a:rPr>
              <a:t>dyspnea</a:t>
            </a:r>
            <a:r>
              <a:rPr lang="en-US" altLang="ko-KR" sz="2000" b="1" dirty="0">
                <a:solidFill>
                  <a:srgbClr val="FF0000"/>
                </a:solidFill>
                <a:latin typeface="+mn-ea"/>
              </a:rPr>
              <a:t>(+): NYHA II </a:t>
            </a:r>
            <a:r>
              <a:rPr lang="en-US" altLang="ko-KR" sz="2000" dirty="0">
                <a:latin typeface="+mn-ea"/>
              </a:rPr>
              <a:t>, </a:t>
            </a:r>
            <a:r>
              <a:rPr lang="en-US" altLang="ko-KR" sz="2000" b="1" dirty="0">
                <a:solidFill>
                  <a:srgbClr val="FF0000"/>
                </a:solidFill>
                <a:latin typeface="+mn-ea"/>
              </a:rPr>
              <a:t>pleuritic pain(+): Rt.</a:t>
            </a:r>
          </a:p>
          <a:p>
            <a:pPr>
              <a:lnSpc>
                <a:spcPct val="150000"/>
              </a:lnSpc>
            </a:pPr>
            <a:r>
              <a:rPr lang="en-US" altLang="ko-KR" sz="2000" b="1" dirty="0">
                <a:latin typeface="+mn-ea"/>
              </a:rPr>
              <a:t>Cardiac  </a:t>
            </a:r>
            <a:r>
              <a:rPr lang="en-US" altLang="ko-KR" sz="2000" b="1" dirty="0" smtClean="0">
                <a:latin typeface="+mn-ea"/>
              </a:rPr>
              <a:t>           </a:t>
            </a:r>
            <a:r>
              <a:rPr lang="en-US" altLang="ko-KR" sz="2000" dirty="0" smtClean="0">
                <a:latin typeface="+mn-ea"/>
              </a:rPr>
              <a:t>chest </a:t>
            </a:r>
            <a:r>
              <a:rPr lang="en-US" altLang="ko-KR" sz="2000" dirty="0">
                <a:latin typeface="+mn-ea"/>
              </a:rPr>
              <a:t>pain(-), palpitation(-), orthopnea</a:t>
            </a:r>
            <a:r>
              <a:rPr lang="en-US" altLang="ko-KR" sz="2000" dirty="0" smtClean="0">
                <a:latin typeface="+mn-ea"/>
              </a:rPr>
              <a:t>(-), syncope(-)</a:t>
            </a:r>
            <a:endParaRPr lang="en-US" altLang="ko-KR" sz="2000" dirty="0">
              <a:latin typeface="+mn-ea"/>
            </a:endParaRPr>
          </a:p>
          <a:p>
            <a:pPr>
              <a:lnSpc>
                <a:spcPct val="150000"/>
              </a:lnSpc>
            </a:pPr>
            <a:r>
              <a:rPr lang="en-US" altLang="ko-KR" sz="2000" b="1" dirty="0">
                <a:latin typeface="+mn-ea"/>
              </a:rPr>
              <a:t>GI  </a:t>
            </a:r>
            <a:r>
              <a:rPr lang="en-US" altLang="ko-KR" sz="2000" b="1" dirty="0" smtClean="0">
                <a:latin typeface="+mn-ea"/>
              </a:rPr>
              <a:t>                  </a:t>
            </a:r>
            <a:r>
              <a:rPr lang="en-US" altLang="ko-KR" sz="2000" dirty="0" smtClean="0">
                <a:latin typeface="+mn-ea"/>
              </a:rPr>
              <a:t>A/N/V/D/C </a:t>
            </a:r>
            <a:r>
              <a:rPr lang="en-US" altLang="ko-KR" sz="2000" dirty="0">
                <a:latin typeface="+mn-ea"/>
              </a:rPr>
              <a:t>(-/-/-/-/-), </a:t>
            </a:r>
            <a:r>
              <a:rPr lang="en-US" altLang="ko-KR" sz="2000" dirty="0" err="1">
                <a:latin typeface="+mn-ea"/>
              </a:rPr>
              <a:t>abd</a:t>
            </a:r>
            <a:r>
              <a:rPr lang="en-US" altLang="ko-KR" sz="2000" dirty="0">
                <a:latin typeface="+mn-ea"/>
              </a:rPr>
              <a:t>. pain(-), distension(-)</a:t>
            </a:r>
          </a:p>
          <a:p>
            <a:pPr>
              <a:lnSpc>
                <a:spcPct val="150000"/>
              </a:lnSpc>
            </a:pPr>
            <a:r>
              <a:rPr lang="en-US" altLang="ko-KR" sz="2000" b="1" dirty="0">
                <a:latin typeface="+mn-ea"/>
              </a:rPr>
              <a:t>GU </a:t>
            </a:r>
            <a:r>
              <a:rPr lang="en-US" altLang="ko-KR" sz="2000" dirty="0">
                <a:latin typeface="+mn-ea"/>
              </a:rPr>
              <a:t> </a:t>
            </a:r>
            <a:r>
              <a:rPr lang="en-US" altLang="ko-KR" sz="2000" dirty="0" smtClean="0">
                <a:latin typeface="+mn-ea"/>
              </a:rPr>
              <a:t>                 dysuria</a:t>
            </a:r>
            <a:r>
              <a:rPr lang="en-US" altLang="ko-KR" sz="2000" dirty="0">
                <a:latin typeface="+mn-ea"/>
              </a:rPr>
              <a:t>(-), urgency(-), frequency(-), hematuria(-)</a:t>
            </a:r>
            <a:endParaRPr lang="en-US" altLang="ko-KR" sz="2000" b="1" dirty="0">
              <a:latin typeface="+mn-ea"/>
            </a:endParaRPr>
          </a:p>
          <a:p>
            <a:pPr>
              <a:lnSpc>
                <a:spcPct val="150000"/>
              </a:lnSpc>
            </a:pPr>
            <a:r>
              <a:rPr lang="en-US" altLang="ko-KR" sz="2000" b="1" dirty="0">
                <a:latin typeface="+mn-ea"/>
              </a:rPr>
              <a:t>Musculoskeletal  </a:t>
            </a:r>
            <a:r>
              <a:rPr lang="en-US" altLang="ko-KR" sz="2000" dirty="0" smtClean="0">
                <a:latin typeface="+mn-ea"/>
              </a:rPr>
              <a:t>pain</a:t>
            </a:r>
            <a:r>
              <a:rPr lang="en-US" altLang="ko-KR" sz="2000" dirty="0">
                <a:latin typeface="+mn-ea"/>
              </a:rPr>
              <a:t>(-), </a:t>
            </a:r>
            <a:r>
              <a:rPr lang="en-US" altLang="ko-KR" sz="2000" dirty="0" smtClean="0">
                <a:latin typeface="+mn-ea"/>
              </a:rPr>
              <a:t>edema(-), weakness(-), arthralgia(-)</a:t>
            </a:r>
          </a:p>
          <a:p>
            <a:pPr>
              <a:lnSpc>
                <a:spcPct val="150000"/>
              </a:lnSpc>
            </a:pPr>
            <a:r>
              <a:rPr lang="en-US" altLang="ko-KR" sz="2000" b="1" dirty="0" smtClean="0">
                <a:latin typeface="+mn-ea"/>
              </a:rPr>
              <a:t>Nerve system</a:t>
            </a:r>
            <a:r>
              <a:rPr lang="en-US" altLang="ko-KR" sz="2000" dirty="0" smtClean="0">
                <a:latin typeface="+mn-ea"/>
              </a:rPr>
              <a:t>     sensory loss(-), motor weakness(-), dizziness(-)</a:t>
            </a:r>
            <a:endParaRPr lang="en-US" altLang="ko-KR" sz="2000" dirty="0">
              <a:latin typeface="+mn-ea"/>
            </a:endParaRPr>
          </a:p>
          <a:p>
            <a:endParaRPr lang="ko-KR" altLang="en-US" sz="2000" dirty="0"/>
          </a:p>
        </p:txBody>
      </p:sp>
    </p:spTree>
    <p:extLst>
      <p:ext uri="{BB962C8B-B14F-4D97-AF65-F5344CB8AC3E}">
        <p14:creationId xmlns:p14="http://schemas.microsoft.com/office/powerpoint/2010/main" val="2926188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mtClean="0"/>
              <a:t>Physical examination</a:t>
            </a:r>
            <a:endParaRPr lang="ko-KR" altLang="en-US"/>
          </a:p>
        </p:txBody>
      </p:sp>
      <p:sp>
        <p:nvSpPr>
          <p:cNvPr id="3" name="내용 개체 틀 2"/>
          <p:cNvSpPr>
            <a:spLocks noGrp="1"/>
          </p:cNvSpPr>
          <p:nvPr>
            <p:ph idx="1"/>
          </p:nvPr>
        </p:nvSpPr>
        <p:spPr/>
        <p:txBody>
          <a:bodyPr/>
          <a:lstStyle/>
          <a:p>
            <a:r>
              <a:rPr lang="en-US" altLang="ko-KR" sz="2000" b="1" dirty="0" smtClean="0">
                <a:latin typeface="+mn-ea"/>
              </a:rPr>
              <a:t>V/S</a:t>
            </a:r>
            <a:r>
              <a:rPr lang="en-US" altLang="ko-KR" sz="2000" dirty="0" smtClean="0">
                <a:latin typeface="+mn-ea"/>
              </a:rPr>
              <a:t>            </a:t>
            </a:r>
            <a:r>
              <a:rPr lang="en-US" altLang="ko-KR" sz="2000" dirty="0" smtClean="0"/>
              <a:t>130/90 </a:t>
            </a:r>
            <a:r>
              <a:rPr lang="en-US" altLang="ko-KR" sz="2000" dirty="0"/>
              <a:t>mmHg – 84/min – 24/min – 36.8°C – 98%</a:t>
            </a:r>
          </a:p>
          <a:p>
            <a:pPr marL="0" indent="0">
              <a:lnSpc>
                <a:spcPct val="150000"/>
              </a:lnSpc>
              <a:buNone/>
            </a:pPr>
            <a:r>
              <a:rPr lang="sv-SE" altLang="ko-KR" sz="2000" dirty="0">
                <a:latin typeface="+mn-ea"/>
              </a:rPr>
              <a:t>           </a:t>
            </a:r>
            <a:r>
              <a:rPr lang="sv-SE" altLang="ko-KR" sz="2000" dirty="0" smtClean="0">
                <a:latin typeface="+mn-ea"/>
              </a:rPr>
              <a:t>         Bwt </a:t>
            </a:r>
            <a:r>
              <a:rPr lang="sv-SE" altLang="ko-KR" sz="2000" dirty="0">
                <a:latin typeface="+mn-ea"/>
              </a:rPr>
              <a:t>45kg, Ht 164cm (BMI:</a:t>
            </a:r>
            <a:r>
              <a:rPr lang="sv-SE" altLang="ko-KR" sz="2000" dirty="0">
                <a:solidFill>
                  <a:srgbClr val="FF0000"/>
                </a:solidFill>
                <a:latin typeface="+mn-ea"/>
              </a:rPr>
              <a:t> </a:t>
            </a:r>
            <a:r>
              <a:rPr lang="sv-SE" altLang="ko-KR" sz="2000" b="1" dirty="0">
                <a:solidFill>
                  <a:srgbClr val="FF0000"/>
                </a:solidFill>
                <a:latin typeface="+mn-ea"/>
              </a:rPr>
              <a:t>16.73 </a:t>
            </a:r>
            <a:r>
              <a:rPr lang="sv-SE" altLang="ko-KR" sz="2000" dirty="0">
                <a:latin typeface="+mn-ea"/>
              </a:rPr>
              <a:t>kg/m²) </a:t>
            </a:r>
            <a:endParaRPr lang="en-US" altLang="ko-KR" sz="2000" dirty="0">
              <a:latin typeface="+mn-ea"/>
            </a:endParaRPr>
          </a:p>
          <a:p>
            <a:pPr>
              <a:lnSpc>
                <a:spcPct val="150000"/>
              </a:lnSpc>
            </a:pPr>
            <a:r>
              <a:rPr lang="en-US" altLang="ko-KR" sz="2000" b="1" dirty="0" smtClean="0">
                <a:latin typeface="+mn-ea"/>
              </a:rPr>
              <a:t>General       </a:t>
            </a:r>
            <a:r>
              <a:rPr lang="en-US" altLang="ko-KR" sz="2000" dirty="0" smtClean="0">
                <a:latin typeface="+mn-ea"/>
              </a:rPr>
              <a:t>alert </a:t>
            </a:r>
            <a:r>
              <a:rPr lang="en-US" altLang="ko-KR" sz="2000" dirty="0">
                <a:latin typeface="+mn-ea"/>
              </a:rPr>
              <a:t>consciousness, </a:t>
            </a:r>
            <a:r>
              <a:rPr lang="en-US" altLang="ko-KR" sz="2000" b="1" dirty="0">
                <a:solidFill>
                  <a:srgbClr val="FF0000"/>
                </a:solidFill>
                <a:latin typeface="+mn-ea"/>
              </a:rPr>
              <a:t>acute-ill looking appearance </a:t>
            </a:r>
            <a:endParaRPr lang="en-US" altLang="ko-KR" sz="2000" b="1" dirty="0" smtClean="0">
              <a:solidFill>
                <a:srgbClr val="FF0000"/>
              </a:solidFill>
              <a:latin typeface="+mn-ea"/>
            </a:endParaRPr>
          </a:p>
          <a:p>
            <a:pPr>
              <a:lnSpc>
                <a:spcPct val="150000"/>
              </a:lnSpc>
            </a:pPr>
            <a:r>
              <a:rPr lang="en-US" altLang="ko-KR" sz="2000" b="1" dirty="0" smtClean="0">
                <a:latin typeface="+mn-ea"/>
              </a:rPr>
              <a:t>Chest </a:t>
            </a:r>
            <a:r>
              <a:rPr lang="en-US" altLang="ko-KR" sz="2000" dirty="0" smtClean="0">
                <a:latin typeface="+mn-ea"/>
              </a:rPr>
              <a:t>         </a:t>
            </a:r>
            <a:r>
              <a:rPr lang="en-US" altLang="ko-KR" sz="2000" dirty="0" smtClean="0">
                <a:latin typeface="+mn-ea"/>
                <a:cs typeface="Arial" pitchFamily="34" charset="0"/>
              </a:rPr>
              <a:t>symmetric</a:t>
            </a:r>
            <a:r>
              <a:rPr lang="en-US" altLang="ko-KR" sz="2000" b="1" dirty="0">
                <a:latin typeface="+mn-ea"/>
                <a:cs typeface="Arial" pitchFamily="34" charset="0"/>
              </a:rPr>
              <a:t>,</a:t>
            </a:r>
            <a:r>
              <a:rPr lang="en-US" altLang="ko-KR" sz="2000" dirty="0">
                <a:latin typeface="+mn-ea"/>
                <a:cs typeface="Arial" pitchFamily="34" charset="0"/>
              </a:rPr>
              <a:t> </a:t>
            </a:r>
            <a:r>
              <a:rPr lang="en-US" altLang="ko-KR" sz="2000" b="1" dirty="0">
                <a:solidFill>
                  <a:srgbClr val="FF0000"/>
                </a:solidFill>
                <a:latin typeface="+mn-ea"/>
                <a:cs typeface="Arial" pitchFamily="34" charset="0"/>
              </a:rPr>
              <a:t>clear breath sound</a:t>
            </a:r>
          </a:p>
          <a:p>
            <a:pPr>
              <a:lnSpc>
                <a:spcPct val="150000"/>
              </a:lnSpc>
              <a:buNone/>
            </a:pPr>
            <a:r>
              <a:rPr lang="en-US" altLang="ko-KR" sz="2000" b="1" dirty="0">
                <a:solidFill>
                  <a:srgbClr val="FF0000"/>
                </a:solidFill>
                <a:latin typeface="+mn-ea"/>
                <a:cs typeface="Arial" pitchFamily="34" charset="0"/>
              </a:rPr>
              <a:t>              </a:t>
            </a:r>
            <a:r>
              <a:rPr lang="en-US" altLang="ko-KR" sz="2000" b="1" dirty="0" smtClean="0">
                <a:solidFill>
                  <a:srgbClr val="FF0000"/>
                </a:solidFill>
                <a:latin typeface="+mn-ea"/>
                <a:cs typeface="Arial" pitchFamily="34" charset="0"/>
              </a:rPr>
              <a:t>       decreased </a:t>
            </a:r>
            <a:r>
              <a:rPr lang="en-US" altLang="ko-KR" sz="2000" b="1" dirty="0">
                <a:solidFill>
                  <a:srgbClr val="FF0000"/>
                </a:solidFill>
                <a:latin typeface="+mn-ea"/>
                <a:cs typeface="Arial" pitchFamily="34" charset="0"/>
              </a:rPr>
              <a:t>breath sound, Rt.</a:t>
            </a:r>
          </a:p>
          <a:p>
            <a:pPr>
              <a:lnSpc>
                <a:spcPct val="150000"/>
              </a:lnSpc>
            </a:pPr>
            <a:r>
              <a:rPr lang="en-US" altLang="ko-KR" sz="2000" b="1" dirty="0" smtClean="0">
                <a:latin typeface="+mn-ea"/>
              </a:rPr>
              <a:t>Heart          </a:t>
            </a:r>
            <a:r>
              <a:rPr lang="en-US" altLang="ko-KR" sz="2000" dirty="0" smtClean="0">
                <a:latin typeface="+mn-ea"/>
              </a:rPr>
              <a:t>regular </a:t>
            </a:r>
            <a:r>
              <a:rPr lang="en-US" altLang="ko-KR" sz="2000" dirty="0">
                <a:latin typeface="+mn-ea"/>
              </a:rPr>
              <a:t>heart beat without </a:t>
            </a:r>
            <a:r>
              <a:rPr lang="en-US" altLang="ko-KR" sz="2000" dirty="0" smtClean="0">
                <a:latin typeface="+mn-ea"/>
              </a:rPr>
              <a:t>murmur</a:t>
            </a:r>
            <a:endParaRPr lang="en-US" altLang="ko-KR" sz="2000" dirty="0">
              <a:latin typeface="+mn-ea"/>
            </a:endParaRPr>
          </a:p>
          <a:p>
            <a:pPr>
              <a:lnSpc>
                <a:spcPct val="150000"/>
              </a:lnSpc>
            </a:pPr>
            <a:r>
              <a:rPr lang="en-US" altLang="ko-KR" sz="2000" b="1" dirty="0" smtClean="0">
                <a:latin typeface="+mn-ea"/>
              </a:rPr>
              <a:t>Abdomen    </a:t>
            </a:r>
            <a:r>
              <a:rPr lang="en-US" altLang="ko-KR" sz="2000" dirty="0" smtClean="0">
                <a:latin typeface="+mn-ea"/>
              </a:rPr>
              <a:t>flat </a:t>
            </a:r>
            <a:r>
              <a:rPr lang="en-US" altLang="ko-KR" sz="2000" dirty="0">
                <a:latin typeface="+mn-ea"/>
              </a:rPr>
              <a:t>&amp; soft </a:t>
            </a:r>
            <a:r>
              <a:rPr lang="en-US" altLang="ko-KR" sz="2000" dirty="0" smtClean="0">
                <a:latin typeface="+mn-ea"/>
              </a:rPr>
              <a:t>abdomen, </a:t>
            </a:r>
            <a:r>
              <a:rPr lang="en-US" altLang="ko-KR" sz="2000" dirty="0" err="1" smtClean="0">
                <a:latin typeface="+mn-ea"/>
              </a:rPr>
              <a:t>normoactive</a:t>
            </a:r>
            <a:r>
              <a:rPr lang="en-US" altLang="ko-KR" sz="2000" dirty="0" smtClean="0">
                <a:latin typeface="+mn-ea"/>
              </a:rPr>
              <a:t> bowel sound</a:t>
            </a:r>
          </a:p>
          <a:p>
            <a:pPr marL="0" indent="0">
              <a:lnSpc>
                <a:spcPct val="150000"/>
              </a:lnSpc>
              <a:buNone/>
            </a:pPr>
            <a:r>
              <a:rPr lang="en-US" altLang="ko-KR" sz="2000" dirty="0" smtClean="0">
                <a:latin typeface="+mn-ea"/>
              </a:rPr>
              <a:t>                    abdominal Td/</a:t>
            </a:r>
            <a:r>
              <a:rPr lang="en-US" altLang="ko-KR" sz="2000" dirty="0" err="1" smtClean="0">
                <a:latin typeface="+mn-ea"/>
              </a:rPr>
              <a:t>rTd</a:t>
            </a:r>
            <a:r>
              <a:rPr lang="en-US" altLang="ko-KR" sz="2000" dirty="0" smtClean="0">
                <a:latin typeface="+mn-ea"/>
              </a:rPr>
              <a:t>(-/-)</a:t>
            </a:r>
          </a:p>
          <a:p>
            <a:pPr>
              <a:lnSpc>
                <a:spcPct val="150000"/>
              </a:lnSpc>
            </a:pPr>
            <a:r>
              <a:rPr lang="en-US" altLang="ko-KR" sz="2000" b="1" dirty="0" smtClean="0">
                <a:latin typeface="+mn-ea"/>
              </a:rPr>
              <a:t>Back &amp; Ext.  </a:t>
            </a:r>
            <a:r>
              <a:rPr lang="en-US" altLang="ko-KR" sz="2000" dirty="0" smtClean="0">
                <a:latin typeface="+mn-ea"/>
              </a:rPr>
              <a:t>CVA </a:t>
            </a:r>
            <a:r>
              <a:rPr lang="en-US" altLang="ko-KR" sz="2000" dirty="0">
                <a:latin typeface="+mn-ea"/>
              </a:rPr>
              <a:t>tenderness (-/-) , back pain </a:t>
            </a:r>
            <a:r>
              <a:rPr lang="en-US" altLang="ko-KR" sz="2000" dirty="0" smtClean="0">
                <a:latin typeface="+mn-ea"/>
              </a:rPr>
              <a:t>(-)</a:t>
            </a:r>
          </a:p>
          <a:p>
            <a:pPr marL="0" indent="0">
              <a:lnSpc>
                <a:spcPct val="150000"/>
              </a:lnSpc>
              <a:buNone/>
            </a:pPr>
            <a:r>
              <a:rPr lang="en-US" altLang="ko-KR" sz="2000" dirty="0" smtClean="0">
                <a:latin typeface="+mn-ea"/>
              </a:rPr>
              <a:t>                     Pretibial </a:t>
            </a:r>
            <a:r>
              <a:rPr lang="en-US" altLang="ko-KR" sz="2000" dirty="0">
                <a:latin typeface="+mn-ea"/>
              </a:rPr>
              <a:t>pitting edema (-/-)</a:t>
            </a:r>
          </a:p>
          <a:p>
            <a:endParaRPr lang="ko-KR" altLang="en-US" sz="2000" dirty="0"/>
          </a:p>
        </p:txBody>
      </p:sp>
    </p:spTree>
    <p:extLst>
      <p:ext uri="{BB962C8B-B14F-4D97-AF65-F5344CB8AC3E}">
        <p14:creationId xmlns:p14="http://schemas.microsoft.com/office/powerpoint/2010/main" val="974053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Initial lab finding</a:t>
            </a:r>
            <a:endParaRPr lang="ko-KR" altLang="en-US" dirty="0"/>
          </a:p>
        </p:txBody>
      </p:sp>
      <p:graphicFrame>
        <p:nvGraphicFramePr>
          <p:cNvPr id="4" name="내용 개체 틀 3"/>
          <p:cNvGraphicFramePr>
            <a:graphicFrameLocks noGrp="1"/>
          </p:cNvGraphicFramePr>
          <p:nvPr>
            <p:ph idx="1"/>
            <p:extLst/>
          </p:nvPr>
        </p:nvGraphicFramePr>
        <p:xfrm>
          <a:off x="339723" y="1017588"/>
          <a:ext cx="8143877" cy="5675309"/>
        </p:xfrm>
        <a:graphic>
          <a:graphicData uri="http://schemas.openxmlformats.org/drawingml/2006/table">
            <a:tbl>
              <a:tblPr firstRow="1" bandRow="1">
                <a:tableStyleId>{5C22544A-7EE6-4342-B048-85BDC9FD1C3A}</a:tableStyleId>
              </a:tblPr>
              <a:tblGrid>
                <a:gridCol w="1343847"/>
                <a:gridCol w="2728092"/>
                <a:gridCol w="1402208"/>
                <a:gridCol w="2669730"/>
              </a:tblGrid>
              <a:tr h="457316">
                <a:tc gridSpan="4">
                  <a:txBody>
                    <a:bodyPr/>
                    <a:lstStyle/>
                    <a:p>
                      <a:pPr marL="0" marR="0" indent="0" algn="l" defTabSz="932369" rtl="0" eaLnBrk="1" fontAlgn="auto" latinLnBrk="1" hangingPunct="1">
                        <a:lnSpc>
                          <a:spcPct val="100000"/>
                        </a:lnSpc>
                        <a:spcBef>
                          <a:spcPts val="0"/>
                        </a:spcBef>
                        <a:spcAft>
                          <a:spcPts val="0"/>
                        </a:spcAft>
                        <a:buClrTx/>
                        <a:buSzTx/>
                        <a:buFontTx/>
                        <a:buNone/>
                        <a:tabLst/>
                        <a:defRPr/>
                      </a:pPr>
                      <a:r>
                        <a:rPr lang="en-US" altLang="ko-KR" sz="2400" b="1" dirty="0" smtClean="0"/>
                        <a:t>CBC/DC</a:t>
                      </a:r>
                    </a:p>
                  </a:txBody>
                  <a:tcPr/>
                </a:tc>
                <a:tc hMerge="1">
                  <a:txBody>
                    <a:bodyPr/>
                    <a:lstStyle/>
                    <a:p>
                      <a:pPr latinLnBrk="1"/>
                      <a:endParaRPr lang="ko-KR" altLang="en-US" dirty="0"/>
                    </a:p>
                  </a:txBody>
                  <a:tcPr/>
                </a:tc>
                <a:tc hMerge="1">
                  <a:txBody>
                    <a:bodyPr/>
                    <a:lstStyle/>
                    <a:p>
                      <a:pPr latinLnBrk="1"/>
                      <a:endParaRPr lang="ko-KR" altLang="en-US" dirty="0"/>
                    </a:p>
                  </a:txBody>
                  <a:tcPr/>
                </a:tc>
                <a:tc hMerge="1">
                  <a:txBody>
                    <a:bodyPr/>
                    <a:lstStyle/>
                    <a:p>
                      <a:pPr latinLnBrk="1"/>
                      <a:endParaRPr lang="ko-KR" altLang="en-US" dirty="0"/>
                    </a:p>
                  </a:txBody>
                  <a:tcPr/>
                </a:tc>
              </a:tr>
              <a:tr h="415969">
                <a:tc gridSpan="4">
                  <a:txBody>
                    <a:bodyPr/>
                    <a:lstStyle/>
                    <a:p>
                      <a:pPr latinLnBrk="1"/>
                      <a:r>
                        <a:rPr lang="en-US" altLang="ko-KR" sz="2000" dirty="0" smtClean="0">
                          <a:solidFill>
                            <a:schemeClr val="tx1"/>
                          </a:solidFill>
                        </a:rPr>
                        <a:t>6,920/mm² - 14.3 g/dl – 42.2% - 419,000/mm</a:t>
                      </a:r>
                      <a:r>
                        <a:rPr lang="en-US" altLang="ko-KR" sz="2000" baseline="30000" dirty="0" smtClean="0">
                          <a:solidFill>
                            <a:schemeClr val="tx1"/>
                          </a:solidFill>
                        </a:rPr>
                        <a:t>3</a:t>
                      </a:r>
                      <a:r>
                        <a:rPr lang="en-US" altLang="ko-KR" sz="2000" dirty="0" smtClean="0">
                          <a:solidFill>
                            <a:schemeClr val="tx1"/>
                          </a:solidFill>
                        </a:rPr>
                        <a:t> (</a:t>
                      </a:r>
                      <a:r>
                        <a:rPr lang="en-US" altLang="ko-KR" sz="2000" dirty="0" err="1" smtClean="0">
                          <a:solidFill>
                            <a:schemeClr val="tx1"/>
                          </a:solidFill>
                        </a:rPr>
                        <a:t>Seg</a:t>
                      </a:r>
                      <a:r>
                        <a:rPr lang="en-US" altLang="ko-KR" sz="2000" dirty="0" smtClean="0">
                          <a:solidFill>
                            <a:schemeClr val="tx1"/>
                          </a:solidFill>
                        </a:rPr>
                        <a:t>. 58.6%)</a:t>
                      </a:r>
                      <a:endParaRPr lang="ko-KR" altLang="en-US" sz="2000" dirty="0">
                        <a:solidFill>
                          <a:schemeClr val="tx1"/>
                        </a:solidFill>
                      </a:endParaRPr>
                    </a:p>
                  </a:txBody>
                  <a:tcPr/>
                </a:tc>
                <a:tc hMerge="1">
                  <a:txBody>
                    <a:bodyPr/>
                    <a:lstStyle/>
                    <a:p>
                      <a:pPr latinLnBrk="1"/>
                      <a:endParaRPr lang="ko-KR" altLang="en-US" dirty="0"/>
                    </a:p>
                  </a:txBody>
                  <a:tcPr/>
                </a:tc>
                <a:tc hMerge="1">
                  <a:txBody>
                    <a:bodyPr/>
                    <a:lstStyle/>
                    <a:p>
                      <a:pPr latinLnBrk="1"/>
                      <a:endParaRPr lang="ko-KR" altLang="en-US" dirty="0"/>
                    </a:p>
                  </a:txBody>
                  <a:tcPr/>
                </a:tc>
                <a:tc hMerge="1">
                  <a:txBody>
                    <a:bodyPr/>
                    <a:lstStyle/>
                    <a:p>
                      <a:pPr latinLnBrk="1"/>
                      <a:endParaRPr lang="ko-KR" altLang="en-US" dirty="0"/>
                    </a:p>
                  </a:txBody>
                  <a:tcPr/>
                </a:tc>
              </a:tr>
              <a:tr h="457316">
                <a:tc gridSpan="4">
                  <a:txBody>
                    <a:bodyPr/>
                    <a:lstStyle/>
                    <a:p>
                      <a:pPr marL="0" marR="0" indent="0" algn="l" defTabSz="932369" rtl="0" eaLnBrk="1" fontAlgn="auto" latinLnBrk="1" hangingPunct="1">
                        <a:lnSpc>
                          <a:spcPct val="100000"/>
                        </a:lnSpc>
                        <a:spcBef>
                          <a:spcPts val="0"/>
                        </a:spcBef>
                        <a:spcAft>
                          <a:spcPts val="0"/>
                        </a:spcAft>
                        <a:buClrTx/>
                        <a:buSzTx/>
                        <a:buFontTx/>
                        <a:buNone/>
                        <a:tabLst/>
                        <a:defRPr/>
                      </a:pPr>
                      <a:r>
                        <a:rPr lang="en-US" altLang="ko-KR" sz="2400" b="1" dirty="0" smtClean="0">
                          <a:solidFill>
                            <a:schemeClr val="bg1"/>
                          </a:solidFill>
                        </a:rPr>
                        <a:t>Chemistry</a:t>
                      </a:r>
                    </a:p>
                  </a:txBody>
                  <a:tcPr>
                    <a:solidFill>
                      <a:schemeClr val="accent5">
                        <a:lumMod val="90000"/>
                      </a:schemeClr>
                    </a:solidFill>
                  </a:tcPr>
                </a:tc>
                <a:tc hMerge="1">
                  <a:txBody>
                    <a:bodyPr/>
                    <a:lstStyle/>
                    <a:p>
                      <a:pPr latinLnBrk="1"/>
                      <a:endParaRPr lang="ko-KR" altLang="en-US" dirty="0"/>
                    </a:p>
                  </a:txBody>
                  <a:tcPr/>
                </a:tc>
                <a:tc hMerge="1">
                  <a:txBody>
                    <a:bodyPr/>
                    <a:lstStyle/>
                    <a:p>
                      <a:pPr latinLnBrk="1"/>
                      <a:endParaRPr lang="ko-KR" altLang="en-US" dirty="0"/>
                    </a:p>
                  </a:txBody>
                  <a:tcPr/>
                </a:tc>
                <a:tc hMerge="1">
                  <a:txBody>
                    <a:bodyPr/>
                    <a:lstStyle/>
                    <a:p>
                      <a:pPr latinLnBrk="1"/>
                      <a:endParaRPr lang="ko-KR" altLang="en-US" dirty="0"/>
                    </a:p>
                  </a:txBody>
                  <a:tcPr/>
                </a:tc>
              </a:tr>
              <a:tr h="415969">
                <a:tc>
                  <a:txBody>
                    <a:bodyPr/>
                    <a:lstStyle/>
                    <a:p>
                      <a:pPr latinLnBrk="1"/>
                      <a:r>
                        <a:rPr lang="en-US" altLang="ko-KR" sz="2000" dirty="0" smtClean="0"/>
                        <a:t>Prot/Alb</a:t>
                      </a:r>
                      <a:endParaRPr lang="ko-KR" altLang="en-US" sz="2000" dirty="0"/>
                    </a:p>
                  </a:txBody>
                  <a:tcPr/>
                </a:tc>
                <a:tc>
                  <a:txBody>
                    <a:bodyPr/>
                    <a:lstStyle/>
                    <a:p>
                      <a:pPr latinLnBrk="1"/>
                      <a:r>
                        <a:rPr lang="en-US" altLang="ko-KR" sz="2000" smtClean="0"/>
                        <a:t>7.6/4.6 </a:t>
                      </a:r>
                      <a:r>
                        <a:rPr lang="en-US" altLang="ko-KR" sz="2000" dirty="0" smtClean="0"/>
                        <a:t>g/</a:t>
                      </a:r>
                      <a:r>
                        <a:rPr lang="en-US" altLang="ko-KR" sz="2000" dirty="0" err="1" smtClean="0"/>
                        <a:t>dL</a:t>
                      </a:r>
                      <a:endParaRPr lang="ko-KR" altLang="en-US" sz="2000" dirty="0"/>
                    </a:p>
                  </a:txBody>
                  <a:tcPr/>
                </a:tc>
                <a:tc>
                  <a:txBody>
                    <a:bodyPr/>
                    <a:lstStyle/>
                    <a:p>
                      <a:pPr latinLnBrk="1"/>
                      <a:r>
                        <a:rPr lang="en-US" altLang="ko-KR" sz="2000" dirty="0" smtClean="0"/>
                        <a:t>BUN/Cr</a:t>
                      </a:r>
                      <a:endParaRPr lang="ko-KR" altLang="en-US" sz="2000" dirty="0"/>
                    </a:p>
                  </a:txBody>
                  <a:tcPr/>
                </a:tc>
                <a:tc>
                  <a:txBody>
                    <a:bodyPr/>
                    <a:lstStyle/>
                    <a:p>
                      <a:pPr latinLnBrk="1"/>
                      <a:r>
                        <a:rPr lang="en-US" altLang="ko-KR" sz="2000" smtClean="0"/>
                        <a:t>10/0.7</a:t>
                      </a:r>
                      <a:r>
                        <a:rPr lang="en-US" altLang="ko-KR" sz="2000" baseline="0" smtClean="0"/>
                        <a:t> </a:t>
                      </a:r>
                      <a:r>
                        <a:rPr lang="en-US" altLang="ko-KR" sz="2000" smtClean="0"/>
                        <a:t>md/dL</a:t>
                      </a:r>
                      <a:endParaRPr lang="ko-KR" altLang="en-US" sz="2000" dirty="0"/>
                    </a:p>
                  </a:txBody>
                  <a:tcPr/>
                </a:tc>
              </a:tr>
              <a:tr h="415969">
                <a:tc>
                  <a:txBody>
                    <a:bodyPr/>
                    <a:lstStyle/>
                    <a:p>
                      <a:pPr latinLnBrk="1"/>
                      <a:r>
                        <a:rPr lang="en-US" altLang="ko-KR" sz="2000" dirty="0" smtClean="0"/>
                        <a:t>TB</a:t>
                      </a:r>
                      <a:endParaRPr lang="ko-KR" altLang="en-US" sz="2000" dirty="0"/>
                    </a:p>
                  </a:txBody>
                  <a:tcPr/>
                </a:tc>
                <a:tc>
                  <a:txBody>
                    <a:bodyPr/>
                    <a:lstStyle/>
                    <a:p>
                      <a:pPr latinLnBrk="1"/>
                      <a:r>
                        <a:rPr lang="en-US" altLang="ko-KR" sz="2000" smtClean="0"/>
                        <a:t>0.72</a:t>
                      </a:r>
                      <a:r>
                        <a:rPr lang="en-US" altLang="ko-KR" sz="2000" baseline="0" smtClean="0"/>
                        <a:t> </a:t>
                      </a:r>
                      <a:r>
                        <a:rPr lang="en-US" altLang="ko-KR" sz="2000" dirty="0" smtClean="0"/>
                        <a:t>mg/</a:t>
                      </a:r>
                      <a:r>
                        <a:rPr lang="en-US" altLang="ko-KR" sz="2000" dirty="0" err="1" smtClean="0"/>
                        <a:t>dL</a:t>
                      </a:r>
                      <a:endParaRPr lang="ko-KR" altLang="en-US" sz="2000" dirty="0"/>
                    </a:p>
                  </a:txBody>
                  <a:tcPr/>
                </a:tc>
                <a:tc>
                  <a:txBody>
                    <a:bodyPr/>
                    <a:lstStyle/>
                    <a:p>
                      <a:pPr latinLnBrk="1"/>
                      <a:r>
                        <a:rPr lang="en-US" altLang="ko-KR" sz="2000" dirty="0" smtClean="0"/>
                        <a:t>Na/K/</a:t>
                      </a:r>
                      <a:r>
                        <a:rPr lang="en-US" altLang="ko-KR" sz="2000" dirty="0" err="1" smtClean="0"/>
                        <a:t>Cl</a:t>
                      </a:r>
                      <a:endParaRPr lang="ko-KR" altLang="en-US" sz="2000" dirty="0"/>
                    </a:p>
                  </a:txBody>
                  <a:tcPr/>
                </a:tc>
                <a:tc>
                  <a:txBody>
                    <a:bodyPr/>
                    <a:lstStyle/>
                    <a:p>
                      <a:pPr latinLnBrk="1"/>
                      <a:r>
                        <a:rPr lang="en-US" altLang="ko-KR" sz="2000" smtClean="0">
                          <a:solidFill>
                            <a:schemeClr val="tx1"/>
                          </a:solidFill>
                        </a:rPr>
                        <a:t>140/4.4/103 </a:t>
                      </a:r>
                      <a:r>
                        <a:rPr lang="en-US" altLang="ko-KR" sz="2000" dirty="0" err="1" smtClean="0">
                          <a:solidFill>
                            <a:schemeClr val="tx1"/>
                          </a:solidFill>
                        </a:rPr>
                        <a:t>mmol</a:t>
                      </a:r>
                      <a:r>
                        <a:rPr lang="en-US" altLang="ko-KR" sz="2000" dirty="0" smtClean="0">
                          <a:solidFill>
                            <a:schemeClr val="tx1"/>
                          </a:solidFill>
                        </a:rPr>
                        <a:t>/L</a:t>
                      </a:r>
                      <a:endParaRPr lang="ko-KR" altLang="en-US" sz="2000" dirty="0">
                        <a:solidFill>
                          <a:schemeClr val="tx1"/>
                        </a:solidFill>
                      </a:endParaRPr>
                    </a:p>
                  </a:txBody>
                  <a:tcPr/>
                </a:tc>
              </a:tr>
              <a:tr h="415969">
                <a:tc>
                  <a:txBody>
                    <a:bodyPr/>
                    <a:lstStyle/>
                    <a:p>
                      <a:pPr latinLnBrk="1"/>
                      <a:r>
                        <a:rPr lang="en-US" altLang="ko-KR" sz="2000" dirty="0" smtClean="0"/>
                        <a:t>AST/ALT</a:t>
                      </a:r>
                      <a:endParaRPr lang="ko-KR" altLang="en-US" sz="2000" dirty="0"/>
                    </a:p>
                  </a:txBody>
                  <a:tcPr/>
                </a:tc>
                <a:tc>
                  <a:txBody>
                    <a:bodyPr/>
                    <a:lstStyle/>
                    <a:p>
                      <a:pPr latinLnBrk="1"/>
                      <a:r>
                        <a:rPr lang="en-US" altLang="ko-KR" sz="2000" b="0" smtClean="0">
                          <a:solidFill>
                            <a:schemeClr val="tx1"/>
                          </a:solidFill>
                        </a:rPr>
                        <a:t>21/13 </a:t>
                      </a:r>
                      <a:r>
                        <a:rPr lang="en-US" altLang="ko-KR" sz="2000" b="0" dirty="0" smtClean="0">
                          <a:solidFill>
                            <a:schemeClr val="tx1"/>
                          </a:solidFill>
                        </a:rPr>
                        <a:t>IU/L</a:t>
                      </a:r>
                      <a:endParaRPr lang="ko-KR" altLang="en-US" sz="2000" b="0" dirty="0">
                        <a:solidFill>
                          <a:schemeClr val="tx1"/>
                        </a:solidFill>
                      </a:endParaRPr>
                    </a:p>
                  </a:txBody>
                  <a:tcPr/>
                </a:tc>
                <a:tc>
                  <a:txBody>
                    <a:bodyPr/>
                    <a:lstStyle/>
                    <a:p>
                      <a:pPr latinLnBrk="1"/>
                      <a:r>
                        <a:rPr lang="en-US" altLang="ko-KR" sz="2000" dirty="0" smtClean="0"/>
                        <a:t>Ca/P/Mg</a:t>
                      </a:r>
                      <a:endParaRPr lang="ko-KR" altLang="en-US" sz="2000" dirty="0"/>
                    </a:p>
                  </a:txBody>
                  <a:tcPr/>
                </a:tc>
                <a:tc>
                  <a:txBody>
                    <a:bodyPr/>
                    <a:lstStyle/>
                    <a:p>
                      <a:pPr latinLnBrk="1"/>
                      <a:r>
                        <a:rPr lang="en-US" altLang="ko-KR" sz="2000" smtClean="0">
                          <a:solidFill>
                            <a:schemeClr val="tx1"/>
                          </a:solidFill>
                        </a:rPr>
                        <a:t>9.2/4.9/2.5 </a:t>
                      </a:r>
                      <a:r>
                        <a:rPr lang="en-US" altLang="ko-KR" sz="2000" dirty="0" smtClean="0">
                          <a:solidFill>
                            <a:schemeClr val="tx1"/>
                          </a:solidFill>
                        </a:rPr>
                        <a:t>mg/</a:t>
                      </a:r>
                      <a:r>
                        <a:rPr lang="en-US" altLang="ko-KR" sz="2000" dirty="0" err="1" smtClean="0">
                          <a:solidFill>
                            <a:schemeClr val="tx1"/>
                          </a:solidFill>
                        </a:rPr>
                        <a:t>dL</a:t>
                      </a:r>
                      <a:endParaRPr lang="ko-KR" altLang="en-US" sz="2000" dirty="0">
                        <a:solidFill>
                          <a:schemeClr val="tx1"/>
                        </a:solidFill>
                      </a:endParaRPr>
                    </a:p>
                  </a:txBody>
                  <a:tcPr/>
                </a:tc>
              </a:tr>
              <a:tr h="415969">
                <a:tc>
                  <a:txBody>
                    <a:bodyPr/>
                    <a:lstStyle/>
                    <a:p>
                      <a:pPr latinLnBrk="1"/>
                      <a:r>
                        <a:rPr lang="en-US" altLang="ko-KR" sz="2000" dirty="0" smtClean="0"/>
                        <a:t>ALP/</a:t>
                      </a:r>
                      <a:r>
                        <a:rPr lang="el-GR" altLang="ko-KR" sz="2000" dirty="0" smtClean="0"/>
                        <a:t>γ</a:t>
                      </a:r>
                      <a:r>
                        <a:rPr lang="en-US" altLang="ko-KR" sz="2000" dirty="0" smtClean="0"/>
                        <a:t>GT</a:t>
                      </a:r>
                      <a:endParaRPr lang="ko-KR" altLang="en-US" sz="2000" dirty="0"/>
                    </a:p>
                  </a:txBody>
                  <a:tcPr/>
                </a:tc>
                <a:tc>
                  <a:txBody>
                    <a:bodyPr/>
                    <a:lstStyle/>
                    <a:p>
                      <a:pPr latinLnBrk="1"/>
                      <a:r>
                        <a:rPr lang="en-US" altLang="ko-KR" sz="2000" smtClean="0"/>
                        <a:t>51/15 </a:t>
                      </a:r>
                      <a:r>
                        <a:rPr lang="en-US" altLang="ko-KR" sz="2000" dirty="0" smtClean="0"/>
                        <a:t>IU/L</a:t>
                      </a:r>
                      <a:endParaRPr lang="ko-KR" altLang="en-US" sz="2000" dirty="0"/>
                    </a:p>
                  </a:txBody>
                  <a:tcPr/>
                </a:tc>
                <a:tc>
                  <a:txBody>
                    <a:bodyPr/>
                    <a:lstStyle/>
                    <a:p>
                      <a:pPr latinLnBrk="1"/>
                      <a:r>
                        <a:rPr lang="en-US" altLang="ko-KR" sz="2000" dirty="0" smtClean="0"/>
                        <a:t>CRP</a:t>
                      </a:r>
                      <a:endParaRPr lang="ko-KR" altLang="en-US" sz="2000" dirty="0"/>
                    </a:p>
                  </a:txBody>
                  <a:tcPr/>
                </a:tc>
                <a:tc>
                  <a:txBody>
                    <a:bodyPr/>
                    <a:lstStyle/>
                    <a:p>
                      <a:pPr latinLnBrk="1"/>
                      <a:r>
                        <a:rPr lang="en-US" altLang="ko-KR" sz="2000" smtClean="0">
                          <a:solidFill>
                            <a:schemeClr val="tx1"/>
                          </a:solidFill>
                        </a:rPr>
                        <a:t>&lt;0.3 </a:t>
                      </a:r>
                      <a:r>
                        <a:rPr lang="en-US" altLang="ko-KR" sz="2000" dirty="0" smtClean="0">
                          <a:solidFill>
                            <a:schemeClr val="tx1"/>
                          </a:solidFill>
                        </a:rPr>
                        <a:t>mg/</a:t>
                      </a:r>
                      <a:r>
                        <a:rPr lang="en-US" altLang="ko-KR" sz="2000" dirty="0" err="1" smtClean="0">
                          <a:solidFill>
                            <a:schemeClr val="tx1"/>
                          </a:solidFill>
                        </a:rPr>
                        <a:t>dL</a:t>
                      </a:r>
                      <a:endParaRPr lang="ko-KR" altLang="en-US" sz="2000" dirty="0">
                        <a:solidFill>
                          <a:schemeClr val="tx1"/>
                        </a:solidFill>
                      </a:endParaRPr>
                    </a:p>
                  </a:txBody>
                  <a:tcPr/>
                </a:tc>
              </a:tr>
              <a:tr h="415969">
                <a:tc>
                  <a:txBody>
                    <a:bodyPr/>
                    <a:lstStyle/>
                    <a:p>
                      <a:pPr latinLnBrk="1"/>
                      <a:r>
                        <a:rPr lang="en-US" altLang="ko-KR" sz="2000" smtClean="0"/>
                        <a:t>CK</a:t>
                      </a:r>
                      <a:endParaRPr lang="ko-KR" altLang="en-US" sz="2000" dirty="0"/>
                    </a:p>
                  </a:txBody>
                  <a:tcPr/>
                </a:tc>
                <a:tc>
                  <a:txBody>
                    <a:bodyPr/>
                    <a:lstStyle/>
                    <a:p>
                      <a:pPr latinLnBrk="1"/>
                      <a:r>
                        <a:rPr lang="en-US" altLang="ko-KR" sz="2000" smtClean="0">
                          <a:solidFill>
                            <a:schemeClr val="tx1"/>
                          </a:solidFill>
                        </a:rPr>
                        <a:t>11 U/L</a:t>
                      </a:r>
                      <a:endParaRPr lang="ko-KR" altLang="en-US" sz="2000" dirty="0">
                        <a:solidFill>
                          <a:schemeClr val="tx1"/>
                        </a:solidFill>
                      </a:endParaRPr>
                    </a:p>
                  </a:txBody>
                  <a:tcPr/>
                </a:tc>
                <a:tc>
                  <a:txBody>
                    <a:bodyPr/>
                    <a:lstStyle/>
                    <a:p>
                      <a:pPr latinLnBrk="1"/>
                      <a:r>
                        <a:rPr lang="en-US" altLang="ko-KR" sz="2000" b="0" smtClean="0"/>
                        <a:t>LD</a:t>
                      </a:r>
                      <a:endParaRPr lang="ko-KR" altLang="en-US" sz="2000" dirty="0"/>
                    </a:p>
                  </a:txBody>
                  <a:tcPr/>
                </a:tc>
                <a:tc>
                  <a:txBody>
                    <a:bodyPr/>
                    <a:lstStyle/>
                    <a:p>
                      <a:pPr latinLnBrk="1"/>
                      <a:r>
                        <a:rPr lang="en-US" altLang="ko-KR" sz="2000" smtClean="0">
                          <a:solidFill>
                            <a:schemeClr val="tx1"/>
                          </a:solidFill>
                        </a:rPr>
                        <a:t>427 U/L</a:t>
                      </a:r>
                      <a:endParaRPr lang="ko-KR" altLang="en-US" sz="2000" dirty="0">
                        <a:solidFill>
                          <a:schemeClr val="tx1"/>
                        </a:solidFill>
                      </a:endParaRPr>
                    </a:p>
                  </a:txBody>
                  <a:tcPr/>
                </a:tc>
              </a:tr>
              <a:tr h="975609">
                <a:tc>
                  <a:txBody>
                    <a:bodyPr/>
                    <a:lstStyle/>
                    <a:p>
                      <a:pPr latinLnBrk="1"/>
                      <a:r>
                        <a:rPr lang="en-US" altLang="ko-KR" sz="2000" smtClean="0"/>
                        <a:t>CK-MB </a:t>
                      </a:r>
                      <a:endParaRPr lang="ko-KR" altLang="en-US" sz="1600" dirty="0"/>
                    </a:p>
                  </a:txBody>
                  <a:tcPr/>
                </a:tc>
                <a:tc>
                  <a:txBody>
                    <a:bodyPr/>
                    <a:lstStyle/>
                    <a:p>
                      <a:pPr latinLnBrk="1"/>
                      <a:r>
                        <a:rPr lang="en-US" altLang="ko-KR" sz="2000" dirty="0" smtClean="0">
                          <a:solidFill>
                            <a:schemeClr val="tx1"/>
                          </a:solidFill>
                        </a:rPr>
                        <a:t>1.4 </a:t>
                      </a:r>
                      <a:r>
                        <a:rPr lang="en-US" altLang="ko-KR" sz="2000" dirty="0" smtClean="0">
                          <a:solidFill>
                            <a:schemeClr val="dk1"/>
                          </a:solidFill>
                        </a:rPr>
                        <a:t>n</a:t>
                      </a:r>
                      <a:r>
                        <a:rPr lang="en-US" altLang="ko-KR" sz="2000" dirty="0" smtClean="0"/>
                        <a:t>g/</a:t>
                      </a:r>
                      <a:r>
                        <a:rPr lang="en-US" altLang="ko-KR" sz="2000" dirty="0" err="1" smtClean="0"/>
                        <a:t>dL</a:t>
                      </a:r>
                      <a:endParaRPr lang="ko-KR" altLang="en-US" sz="2000" dirty="0"/>
                    </a:p>
                  </a:txBody>
                  <a:tcPr/>
                </a:tc>
                <a:tc>
                  <a:txBody>
                    <a:bodyPr/>
                    <a:lstStyle/>
                    <a:p>
                      <a:r>
                        <a:rPr lang="en-US" altLang="ko-KR" sz="2000" b="0" smtClean="0"/>
                        <a:t>Tn-I</a:t>
                      </a:r>
                      <a:r>
                        <a:rPr lang="en-US" altLang="ko-KR" sz="1800" b="0" smtClean="0"/>
                        <a:t>   </a:t>
                      </a:r>
                      <a:endParaRPr lang="ko-KR" altLang="en-US" sz="1800" b="0" dirty="0" smtClean="0"/>
                    </a:p>
                    <a:p>
                      <a:pPr latinLnBrk="1"/>
                      <a:endParaRPr lang="ko-KR" altLang="en-US" sz="2000" dirty="0"/>
                    </a:p>
                  </a:txBody>
                  <a:tcPr/>
                </a:tc>
                <a:tc>
                  <a:txBody>
                    <a:bodyPr/>
                    <a:lstStyle/>
                    <a:p>
                      <a:pPr latinLnBrk="1"/>
                      <a:r>
                        <a:rPr lang="en-US" altLang="ko-KR" sz="2000" dirty="0" smtClean="0">
                          <a:solidFill>
                            <a:schemeClr val="tx1"/>
                          </a:solidFill>
                        </a:rPr>
                        <a:t>0.00 </a:t>
                      </a:r>
                      <a:r>
                        <a:rPr lang="en-US" altLang="ko-KR" sz="2000" dirty="0" smtClean="0">
                          <a:solidFill>
                            <a:schemeClr val="dk1"/>
                          </a:solidFill>
                        </a:rPr>
                        <a:t>n</a:t>
                      </a:r>
                      <a:r>
                        <a:rPr lang="en-US" altLang="ko-KR" sz="2000" dirty="0" smtClean="0"/>
                        <a:t>g/</a:t>
                      </a:r>
                      <a:r>
                        <a:rPr lang="en-US" altLang="ko-KR" sz="2000" dirty="0" err="1" smtClean="0"/>
                        <a:t>dL</a:t>
                      </a:r>
                      <a:endParaRPr lang="ko-KR" altLang="en-US" sz="2000" dirty="0"/>
                    </a:p>
                  </a:txBody>
                  <a:tcPr/>
                </a:tc>
              </a:tr>
              <a:tr h="457316">
                <a:tc gridSpan="4">
                  <a:txBody>
                    <a:bodyPr/>
                    <a:lstStyle/>
                    <a:p>
                      <a:pPr latinLnBrk="1"/>
                      <a:r>
                        <a:rPr lang="en-US" altLang="ko-KR" sz="2400" b="1" dirty="0" smtClean="0">
                          <a:solidFill>
                            <a:schemeClr val="bg1"/>
                          </a:solidFill>
                        </a:rPr>
                        <a:t>U/A</a:t>
                      </a:r>
                      <a:endParaRPr lang="ko-KR" altLang="en-US" sz="2400" dirty="0">
                        <a:solidFill>
                          <a:schemeClr val="bg1"/>
                        </a:solidFill>
                      </a:endParaRPr>
                    </a:p>
                  </a:txBody>
                  <a:tcPr>
                    <a:solidFill>
                      <a:schemeClr val="accent5">
                        <a:lumMod val="90000"/>
                      </a:schemeClr>
                    </a:solidFill>
                  </a:tcPr>
                </a:tc>
                <a:tc hMerge="1">
                  <a:txBody>
                    <a:bodyPr/>
                    <a:lstStyle/>
                    <a:p>
                      <a:pPr latinLnBrk="1"/>
                      <a:endParaRPr lang="ko-KR" altLang="en-US" dirty="0"/>
                    </a:p>
                  </a:txBody>
                  <a:tcPr/>
                </a:tc>
                <a:tc hMerge="1">
                  <a:txBody>
                    <a:bodyPr/>
                    <a:lstStyle/>
                    <a:p>
                      <a:pPr latinLnBrk="1"/>
                      <a:endParaRPr lang="ko-KR" altLang="en-US" dirty="0"/>
                    </a:p>
                  </a:txBody>
                  <a:tcPr/>
                </a:tc>
                <a:tc hMerge="1">
                  <a:txBody>
                    <a:bodyPr/>
                    <a:lstStyle/>
                    <a:p>
                      <a:pPr latinLnBrk="1"/>
                      <a:endParaRPr lang="ko-KR" altLang="en-US" dirty="0"/>
                    </a:p>
                  </a:txBody>
                  <a:tcPr/>
                </a:tc>
              </a:tr>
              <a:tr h="415969">
                <a:tc gridSpan="4">
                  <a:txBody>
                    <a:bodyPr/>
                    <a:lstStyle/>
                    <a:p>
                      <a:pPr latinLnBrk="1"/>
                      <a:r>
                        <a:rPr lang="en-US" altLang="ko-KR" sz="2000" dirty="0" smtClean="0"/>
                        <a:t>Occult </a:t>
                      </a:r>
                      <a:r>
                        <a:rPr lang="en-US" altLang="ko-KR" sz="2000" dirty="0" smtClean="0">
                          <a:solidFill>
                            <a:schemeClr val="tx1"/>
                          </a:solidFill>
                        </a:rPr>
                        <a:t>blood (-)        Protein</a:t>
                      </a:r>
                      <a:r>
                        <a:rPr lang="en-US" altLang="ko-KR" sz="2000" baseline="0" dirty="0" smtClean="0">
                          <a:solidFill>
                            <a:schemeClr val="tx1"/>
                          </a:solidFill>
                        </a:rPr>
                        <a:t> (-)</a:t>
                      </a:r>
                      <a:r>
                        <a:rPr lang="en-US" altLang="ko-KR" sz="2000" dirty="0" smtClean="0">
                          <a:solidFill>
                            <a:schemeClr val="tx1"/>
                          </a:solidFill>
                        </a:rPr>
                        <a:t>          Glucose </a:t>
                      </a:r>
                      <a:r>
                        <a:rPr lang="en-US" altLang="ko-KR" sz="2000" dirty="0" smtClean="0"/>
                        <a:t>(-)</a:t>
                      </a:r>
                      <a:endParaRPr lang="ko-KR" altLang="en-US" sz="2000" dirty="0"/>
                    </a:p>
                  </a:txBody>
                  <a:tcPr/>
                </a:tc>
                <a:tc hMerge="1">
                  <a:txBody>
                    <a:bodyPr/>
                    <a:lstStyle/>
                    <a:p>
                      <a:pPr latinLnBrk="1"/>
                      <a:endParaRPr lang="ko-KR" altLang="en-US" dirty="0"/>
                    </a:p>
                  </a:txBody>
                  <a:tcPr/>
                </a:tc>
                <a:tc hMerge="1">
                  <a:txBody>
                    <a:bodyPr/>
                    <a:lstStyle/>
                    <a:p>
                      <a:pPr latinLnBrk="1"/>
                      <a:endParaRPr lang="ko-KR" altLang="en-US" dirty="0"/>
                    </a:p>
                  </a:txBody>
                  <a:tcPr/>
                </a:tc>
                <a:tc hMerge="1">
                  <a:txBody>
                    <a:bodyPr/>
                    <a:lstStyle/>
                    <a:p>
                      <a:pPr latinLnBrk="1"/>
                      <a:endParaRPr lang="ko-KR" altLang="en-US" dirty="0"/>
                    </a:p>
                  </a:txBody>
                  <a:tcPr/>
                </a:tc>
              </a:tr>
              <a:tr h="415969">
                <a:tc gridSpan="4">
                  <a:txBody>
                    <a:bodyPr/>
                    <a:lstStyle/>
                    <a:p>
                      <a:pPr latinLnBrk="1"/>
                      <a:r>
                        <a:rPr lang="en-US" altLang="ko-KR" sz="2000" smtClean="0"/>
                        <a:t>RBC 0~1/HPF</a:t>
                      </a:r>
                      <a:r>
                        <a:rPr lang="en-US" altLang="ko-KR" sz="2000" baseline="0" smtClean="0"/>
                        <a:t>           </a:t>
                      </a:r>
                      <a:r>
                        <a:rPr lang="en-US" altLang="ko-KR" sz="2000" smtClean="0"/>
                        <a:t>WBC</a:t>
                      </a:r>
                      <a:r>
                        <a:rPr lang="en-US" altLang="ko-KR" sz="2000" baseline="0" smtClean="0"/>
                        <a:t> 0~1</a:t>
                      </a:r>
                      <a:r>
                        <a:rPr lang="en-US" altLang="ko-KR" sz="2000" smtClean="0"/>
                        <a:t>/HPF</a:t>
                      </a:r>
                      <a:endParaRPr lang="ko-KR" altLang="en-US" sz="2000" dirty="0"/>
                    </a:p>
                  </a:txBody>
                  <a:tcPr/>
                </a:tc>
                <a:tc hMerge="1">
                  <a:txBody>
                    <a:bodyPr/>
                    <a:lstStyle/>
                    <a:p>
                      <a:pPr latinLnBrk="1"/>
                      <a:endParaRPr lang="ko-KR" altLang="en-US" dirty="0"/>
                    </a:p>
                  </a:txBody>
                  <a:tcPr/>
                </a:tc>
                <a:tc hMerge="1">
                  <a:txBody>
                    <a:bodyPr/>
                    <a:lstStyle/>
                    <a:p>
                      <a:pPr latinLnBrk="1"/>
                      <a:endParaRPr lang="ko-KR" altLang="en-US" dirty="0"/>
                    </a:p>
                  </a:txBody>
                  <a:tcPr/>
                </a:tc>
                <a:tc hMerge="1">
                  <a:txBody>
                    <a:bodyPr/>
                    <a:lstStyle/>
                    <a:p>
                      <a:pPr latinLnBrk="1"/>
                      <a:endParaRPr lang="ko-KR" altLang="en-US" dirty="0"/>
                    </a:p>
                  </a:txBody>
                  <a:tcPr/>
                </a:tc>
              </a:tr>
            </a:tbl>
          </a:graphicData>
        </a:graphic>
      </p:graphicFrame>
    </p:spTree>
    <p:extLst>
      <p:ext uri="{BB962C8B-B14F-4D97-AF65-F5344CB8AC3E}">
        <p14:creationId xmlns:p14="http://schemas.microsoft.com/office/powerpoint/2010/main" val="103038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8866" y="904885"/>
            <a:ext cx="6046356" cy="5953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제목 1"/>
          <p:cNvSpPr>
            <a:spLocks noGrp="1"/>
          </p:cNvSpPr>
          <p:nvPr>
            <p:ph type="title"/>
          </p:nvPr>
        </p:nvSpPr>
        <p:spPr/>
        <p:txBody>
          <a:bodyPr/>
          <a:lstStyle/>
          <a:p>
            <a:r>
              <a:rPr lang="en-US" altLang="ko-KR" dirty="0" smtClean="0"/>
              <a:t>Chest X-ray (2016.8.4)</a:t>
            </a:r>
            <a:endParaRPr lang="ko-KR" altLang="en-US" dirty="0"/>
          </a:p>
        </p:txBody>
      </p:sp>
      <p:cxnSp>
        <p:nvCxnSpPr>
          <p:cNvPr id="8" name="직선 화살표 연결선 7"/>
          <p:cNvCxnSpPr/>
          <p:nvPr/>
        </p:nvCxnSpPr>
        <p:spPr>
          <a:xfrm rot="16200000" flipH="1">
            <a:off x="3166888" y="1829108"/>
            <a:ext cx="730526" cy="378"/>
          </a:xfrm>
          <a:prstGeom prst="straightConnector1">
            <a:avLst/>
          </a:prstGeom>
          <a:ln w="28575">
            <a:solidFill>
              <a:schemeClr val="accent1">
                <a:lumMod val="60000"/>
                <a:lumOff val="4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직선 화살표 연결선 8"/>
          <p:cNvCxnSpPr/>
          <p:nvPr/>
        </p:nvCxnSpPr>
        <p:spPr>
          <a:xfrm>
            <a:off x="2637981" y="2783283"/>
            <a:ext cx="328182" cy="5011"/>
          </a:xfrm>
          <a:prstGeom prst="straightConnector1">
            <a:avLst/>
          </a:prstGeom>
          <a:ln w="28575">
            <a:solidFill>
              <a:schemeClr val="accent1">
                <a:lumMod val="60000"/>
                <a:lumOff val="4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0" name="직선 화살표 연결선 9"/>
          <p:cNvCxnSpPr/>
          <p:nvPr/>
        </p:nvCxnSpPr>
        <p:spPr>
          <a:xfrm>
            <a:off x="2400300" y="4643446"/>
            <a:ext cx="260228" cy="3710"/>
          </a:xfrm>
          <a:prstGeom prst="straightConnector1">
            <a:avLst/>
          </a:prstGeom>
          <a:ln w="28575">
            <a:solidFill>
              <a:schemeClr val="accent1">
                <a:lumMod val="60000"/>
                <a:lumOff val="4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235726" y="1119350"/>
            <a:ext cx="936104" cy="369332"/>
          </a:xfrm>
          <a:prstGeom prst="rect">
            <a:avLst/>
          </a:prstGeom>
          <a:noFill/>
        </p:spPr>
        <p:txBody>
          <a:bodyPr wrap="square" rtlCol="0">
            <a:spAutoFit/>
          </a:bodyPr>
          <a:lstStyle/>
          <a:p>
            <a:r>
              <a:rPr lang="en-US" altLang="ko-KR" b="1" dirty="0" smtClean="0">
                <a:solidFill>
                  <a:schemeClr val="accent1">
                    <a:lumMod val="60000"/>
                    <a:lumOff val="40000"/>
                  </a:schemeClr>
                </a:solidFill>
              </a:rPr>
              <a:t>4.4cm</a:t>
            </a:r>
            <a:endParaRPr lang="ko-KR" altLang="en-US" b="1" dirty="0">
              <a:solidFill>
                <a:schemeClr val="accent1">
                  <a:lumMod val="60000"/>
                  <a:lumOff val="40000"/>
                </a:schemeClr>
              </a:solidFill>
            </a:endParaRPr>
          </a:p>
        </p:txBody>
      </p:sp>
      <p:sp>
        <p:nvSpPr>
          <p:cNvPr id="12" name="TextBox 11"/>
          <p:cNvSpPr txBox="1"/>
          <p:nvPr/>
        </p:nvSpPr>
        <p:spPr>
          <a:xfrm>
            <a:off x="1714932" y="2601392"/>
            <a:ext cx="876142" cy="369332"/>
          </a:xfrm>
          <a:prstGeom prst="rect">
            <a:avLst/>
          </a:prstGeom>
          <a:noFill/>
        </p:spPr>
        <p:txBody>
          <a:bodyPr wrap="square" rtlCol="0">
            <a:spAutoFit/>
          </a:bodyPr>
          <a:lstStyle/>
          <a:p>
            <a:r>
              <a:rPr lang="en-US" altLang="ko-KR" b="1" dirty="0" smtClean="0">
                <a:solidFill>
                  <a:schemeClr val="accent1">
                    <a:lumMod val="60000"/>
                    <a:lumOff val="40000"/>
                  </a:schemeClr>
                </a:solidFill>
              </a:rPr>
              <a:t>1.8cm</a:t>
            </a:r>
            <a:endParaRPr lang="ko-KR" altLang="en-US" b="1" dirty="0">
              <a:solidFill>
                <a:schemeClr val="accent1">
                  <a:lumMod val="60000"/>
                  <a:lumOff val="40000"/>
                </a:schemeClr>
              </a:solidFill>
            </a:endParaRPr>
          </a:p>
        </p:txBody>
      </p:sp>
      <p:sp>
        <p:nvSpPr>
          <p:cNvPr id="13" name="TextBox 12"/>
          <p:cNvSpPr txBox="1"/>
          <p:nvPr/>
        </p:nvSpPr>
        <p:spPr>
          <a:xfrm>
            <a:off x="1605420" y="4458780"/>
            <a:ext cx="962799" cy="369332"/>
          </a:xfrm>
          <a:prstGeom prst="rect">
            <a:avLst/>
          </a:prstGeom>
          <a:noFill/>
        </p:spPr>
        <p:txBody>
          <a:bodyPr wrap="square" rtlCol="0">
            <a:spAutoFit/>
          </a:bodyPr>
          <a:lstStyle/>
          <a:p>
            <a:r>
              <a:rPr lang="en-US" altLang="ko-KR" b="1" dirty="0" smtClean="0">
                <a:solidFill>
                  <a:schemeClr val="accent1">
                    <a:lumMod val="60000"/>
                    <a:lumOff val="40000"/>
                  </a:schemeClr>
                </a:solidFill>
              </a:rPr>
              <a:t>1.4cm</a:t>
            </a:r>
            <a:endParaRPr lang="ko-KR" altLang="en-US" b="1" dirty="0">
              <a:solidFill>
                <a:schemeClr val="accent1">
                  <a:lumMod val="60000"/>
                  <a:lumOff val="40000"/>
                </a:schemeClr>
              </a:solidFill>
            </a:endParaRPr>
          </a:p>
        </p:txBody>
      </p:sp>
      <p:sp>
        <p:nvSpPr>
          <p:cNvPr id="17" name="직사각형 16"/>
          <p:cNvSpPr/>
          <p:nvPr/>
        </p:nvSpPr>
        <p:spPr bwMode="auto">
          <a:xfrm>
            <a:off x="1467255" y="6342189"/>
            <a:ext cx="3081594" cy="400110"/>
          </a:xfrm>
          <a:prstGeom prst="rect">
            <a:avLst/>
          </a:prstGeom>
          <a:solidFill>
            <a:schemeClr val="accent1"/>
          </a:solidFill>
          <a:ln w="12700" cap="flat" cmpd="sng" algn="ctr">
            <a:no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ko-KR" altLang="en-US" sz="2000" b="0" i="0" u="none" strike="noStrike" cap="none" normalizeH="0" baseline="0" smtClean="0">
              <a:ln>
                <a:noFill/>
              </a:ln>
              <a:solidFill>
                <a:schemeClr val="tx1"/>
              </a:solidFill>
              <a:effectLst/>
              <a:latin typeface="HY견고딕" pitchFamily="18" charset="-127"/>
              <a:ea typeface="HY견고딕" pitchFamily="18" charset="-127"/>
            </a:endParaRPr>
          </a:p>
        </p:txBody>
      </p:sp>
      <p:sp>
        <p:nvSpPr>
          <p:cNvPr id="19" name="TextBox 18"/>
          <p:cNvSpPr txBox="1"/>
          <p:nvPr/>
        </p:nvSpPr>
        <p:spPr>
          <a:xfrm>
            <a:off x="1467255" y="6379326"/>
            <a:ext cx="3349013" cy="400110"/>
          </a:xfrm>
          <a:prstGeom prst="rect">
            <a:avLst/>
          </a:prstGeom>
          <a:noFill/>
        </p:spPr>
        <p:txBody>
          <a:bodyPr wrap="square" rtlCol="0">
            <a:spAutoFit/>
          </a:bodyPr>
          <a:lstStyle/>
          <a:p>
            <a:r>
              <a:rPr lang="en-US" altLang="ko-KR" sz="2000" b="1" dirty="0" err="1" smtClean="0"/>
              <a:t>Rt.pneumothorax</a:t>
            </a:r>
            <a:r>
              <a:rPr lang="en-US" altLang="ko-KR" sz="2000" b="1" dirty="0" smtClean="0"/>
              <a:t> : 40%</a:t>
            </a:r>
            <a:endParaRPr lang="ko-KR" altLang="en-US" sz="2000" b="1" dirty="0"/>
          </a:p>
        </p:txBody>
      </p:sp>
    </p:spTree>
    <p:extLst>
      <p:ext uri="{BB962C8B-B14F-4D97-AF65-F5344CB8AC3E}">
        <p14:creationId xmlns:p14="http://schemas.microsoft.com/office/powerpoint/2010/main" val="1587571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7" grpId="0" animBg="1"/>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mtClean="0"/>
              <a:t>EKG (2016.8.4)</a:t>
            </a:r>
            <a:endParaRPr lang="ko-KR" altLang="en-US"/>
          </a:p>
        </p:txBody>
      </p:sp>
      <p:sp>
        <p:nvSpPr>
          <p:cNvPr id="3" name="내용 개체 틀 2"/>
          <p:cNvSpPr>
            <a:spLocks noGrp="1"/>
          </p:cNvSpPr>
          <p:nvPr>
            <p:ph idx="1"/>
          </p:nvPr>
        </p:nvSpPr>
        <p:spPr/>
        <p:txBody>
          <a:bodyPr/>
          <a:lstStyle/>
          <a:p>
            <a:endParaRPr lang="ko-KR" altLang="en-US"/>
          </a:p>
        </p:txBody>
      </p:sp>
      <p:pic>
        <p:nvPicPr>
          <p:cNvPr id="4" name="내용 개체 틀 3"/>
          <p:cNvPicPr>
            <a:picLocks noChangeAspect="1"/>
          </p:cNvPicPr>
          <p:nvPr/>
        </p:nvPicPr>
        <p:blipFill rotWithShape="1">
          <a:blip r:embed="rId3">
            <a:extLst>
              <a:ext uri="{28A0092B-C50C-407E-A947-70E740481C1C}">
                <a14:useLocalDpi xmlns:a14="http://schemas.microsoft.com/office/drawing/2010/main" val="0"/>
              </a:ext>
            </a:extLst>
          </a:blip>
          <a:srcRect t="2392" b="2092"/>
          <a:stretch/>
        </p:blipFill>
        <p:spPr>
          <a:xfrm>
            <a:off x="313204" y="933964"/>
            <a:ext cx="8442607" cy="5871986"/>
          </a:xfrm>
          <a:prstGeom prst="rect">
            <a:avLst/>
          </a:prstGeom>
        </p:spPr>
      </p:pic>
      <p:sp>
        <p:nvSpPr>
          <p:cNvPr id="5" name="직사각형 4"/>
          <p:cNvSpPr/>
          <p:nvPr/>
        </p:nvSpPr>
        <p:spPr bwMode="auto">
          <a:xfrm>
            <a:off x="313204" y="933964"/>
            <a:ext cx="6173860" cy="696428"/>
          </a:xfrm>
          <a:prstGeom prst="rect">
            <a:avLst/>
          </a:prstGeom>
          <a:solidFill>
            <a:schemeClr val="bg1"/>
          </a:solidFill>
          <a:ln w="12700" cap="flat" cmpd="sng" algn="ctr">
            <a:no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ko-KR" altLang="en-US" sz="2000" b="0" i="0" u="none" strike="noStrike" cap="none" normalizeH="0" baseline="0" smtClean="0">
              <a:ln>
                <a:noFill/>
              </a:ln>
              <a:solidFill>
                <a:schemeClr val="tx1"/>
              </a:solidFill>
              <a:effectLst/>
              <a:latin typeface="HY견고딕" pitchFamily="18" charset="-127"/>
              <a:ea typeface="HY견고딕" pitchFamily="18" charset="-127"/>
            </a:endParaRPr>
          </a:p>
        </p:txBody>
      </p:sp>
    </p:spTree>
    <p:extLst>
      <p:ext uri="{BB962C8B-B14F-4D97-AF65-F5344CB8AC3E}">
        <p14:creationId xmlns:p14="http://schemas.microsoft.com/office/powerpoint/2010/main" val="3225916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81079" y="320488"/>
            <a:ext cx="8577055" cy="430887"/>
          </a:xfrm>
        </p:spPr>
        <p:txBody>
          <a:bodyPr/>
          <a:lstStyle/>
          <a:p>
            <a:r>
              <a:rPr lang="en-US" altLang="ko-KR" dirty="0" smtClean="0"/>
              <a:t>Clinical course</a:t>
            </a:r>
            <a:endParaRPr lang="ko-KR" altLang="en-US" dirty="0"/>
          </a:p>
        </p:txBody>
      </p:sp>
      <p:sp>
        <p:nvSpPr>
          <p:cNvPr id="24" name="슬라이드 번호 개체 틀 5"/>
          <p:cNvSpPr txBox="1">
            <a:spLocks/>
          </p:cNvSpPr>
          <p:nvPr/>
        </p:nvSpPr>
        <p:spPr>
          <a:xfrm>
            <a:off x="5095875" y="5584825"/>
            <a:ext cx="1988096" cy="365125"/>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429E6335-7F8F-47A0-AF89-6CA65A1D8CC2}" type="slidenum">
              <a:rPr lang="ko-KR" altLang="en-US" smtClean="0"/>
              <a:pPr/>
              <a:t>18</a:t>
            </a:fld>
            <a:endParaRPr lang="ko-KR" altLang="en-US"/>
          </a:p>
        </p:txBody>
      </p:sp>
      <p:cxnSp>
        <p:nvCxnSpPr>
          <p:cNvPr id="27" name="직선 연결선 26"/>
          <p:cNvCxnSpPr/>
          <p:nvPr/>
        </p:nvCxnSpPr>
        <p:spPr>
          <a:xfrm flipV="1">
            <a:off x="357984" y="2010649"/>
            <a:ext cx="8678512" cy="15166"/>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9" name="직선 연결선 28"/>
          <p:cNvCxnSpPr/>
          <p:nvPr/>
        </p:nvCxnSpPr>
        <p:spPr>
          <a:xfrm rot="5400000">
            <a:off x="216871" y="2015679"/>
            <a:ext cx="288926" cy="1588"/>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0" name="TextBox 7"/>
          <p:cNvSpPr txBox="1">
            <a:spLocks noChangeArrowheads="1"/>
          </p:cNvSpPr>
          <p:nvPr/>
        </p:nvSpPr>
        <p:spPr bwMode="auto">
          <a:xfrm>
            <a:off x="4091505" y="1334128"/>
            <a:ext cx="938220" cy="55399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altLang="ko-KR" sz="1500" b="1" dirty="0" smtClean="0">
                <a:latin typeface="Arial" charset="0"/>
                <a:cs typeface="Arial" charset="0"/>
              </a:rPr>
              <a:t>HD #6</a:t>
            </a:r>
          </a:p>
          <a:p>
            <a:pPr algn="ctr"/>
            <a:r>
              <a:rPr lang="en-US" altLang="ko-KR" sz="1500" b="1" smtClean="0">
                <a:latin typeface="Arial" charset="0"/>
                <a:cs typeface="Arial" charset="0"/>
              </a:rPr>
              <a:t>8.9</a:t>
            </a:r>
            <a:endParaRPr lang="ko-KR" altLang="en-US" sz="1500" b="1" dirty="0">
              <a:latin typeface="Arial" charset="0"/>
              <a:cs typeface="Arial" charset="0"/>
            </a:endParaRPr>
          </a:p>
        </p:txBody>
      </p:sp>
      <p:grpSp>
        <p:nvGrpSpPr>
          <p:cNvPr id="44" name="그룹 74"/>
          <p:cNvGrpSpPr/>
          <p:nvPr/>
        </p:nvGrpSpPr>
        <p:grpSpPr>
          <a:xfrm>
            <a:off x="142844" y="2143116"/>
            <a:ext cx="1768471" cy="733429"/>
            <a:chOff x="688" y="2245620"/>
            <a:chExt cx="1644262" cy="5397223"/>
          </a:xfrm>
        </p:grpSpPr>
        <p:sp>
          <p:nvSpPr>
            <p:cNvPr id="45" name="모서리가 둥근 직사각형 44"/>
            <p:cNvSpPr/>
            <p:nvPr/>
          </p:nvSpPr>
          <p:spPr>
            <a:xfrm>
              <a:off x="688" y="2245620"/>
              <a:ext cx="1548157" cy="539722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6" name="TextBox 45"/>
            <p:cNvSpPr txBox="1"/>
            <p:nvPr/>
          </p:nvSpPr>
          <p:spPr>
            <a:xfrm>
              <a:off x="688" y="2481980"/>
              <a:ext cx="1644262" cy="4076810"/>
            </a:xfrm>
            <a:prstGeom prst="rect">
              <a:avLst/>
            </a:prstGeom>
            <a:noFill/>
          </p:spPr>
          <p:txBody>
            <a:bodyPr wrap="square" rtlCol="0">
              <a:spAutoFit/>
            </a:bodyPr>
            <a:lstStyle/>
            <a:p>
              <a:r>
                <a:rPr lang="en-US" altLang="ko-KR" sz="1500" b="1" dirty="0" smtClean="0"/>
                <a:t>Chest tube insertion</a:t>
              </a:r>
            </a:p>
          </p:txBody>
        </p:sp>
      </p:grpSp>
      <p:sp>
        <p:nvSpPr>
          <p:cNvPr id="54" name="오각형 53"/>
          <p:cNvSpPr/>
          <p:nvPr/>
        </p:nvSpPr>
        <p:spPr>
          <a:xfrm>
            <a:off x="142844" y="3183539"/>
            <a:ext cx="8893651" cy="416911"/>
          </a:xfrm>
          <a:prstGeom prst="homePlate">
            <a:avLst/>
          </a:prstGeom>
          <a:solidFill>
            <a:srgbClr val="92D050">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solidFill>
                  <a:schemeClr val="tx1"/>
                </a:solidFill>
              </a:rPr>
              <a:t> Air leakage</a:t>
            </a:r>
            <a:endParaRPr lang="ko-KR" altLang="en-US" b="1" dirty="0">
              <a:solidFill>
                <a:schemeClr val="tx1"/>
              </a:solidFill>
            </a:endParaRPr>
          </a:p>
        </p:txBody>
      </p:sp>
      <p:sp>
        <p:nvSpPr>
          <p:cNvPr id="58" name="TextBox 7"/>
          <p:cNvSpPr txBox="1">
            <a:spLocks noChangeArrowheads="1"/>
          </p:cNvSpPr>
          <p:nvPr/>
        </p:nvSpPr>
        <p:spPr bwMode="auto">
          <a:xfrm>
            <a:off x="2348430" y="1334128"/>
            <a:ext cx="938220" cy="55399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altLang="ko-KR" sz="1500" b="1" dirty="0" smtClean="0">
                <a:latin typeface="Arial" charset="0"/>
                <a:cs typeface="Arial" charset="0"/>
              </a:rPr>
              <a:t>HD #5</a:t>
            </a:r>
          </a:p>
          <a:p>
            <a:pPr algn="ctr"/>
            <a:r>
              <a:rPr lang="en-US" altLang="ko-KR" sz="1500" b="1" dirty="0" smtClean="0">
                <a:latin typeface="Arial" charset="0"/>
                <a:cs typeface="Arial" charset="0"/>
              </a:rPr>
              <a:t>8.8</a:t>
            </a:r>
            <a:endParaRPr lang="ko-KR" altLang="en-US" sz="1500" b="1" dirty="0">
              <a:latin typeface="Arial" charset="0"/>
              <a:cs typeface="Arial" charset="0"/>
            </a:endParaRPr>
          </a:p>
        </p:txBody>
      </p:sp>
      <p:sp>
        <p:nvSpPr>
          <p:cNvPr id="59" name="TextBox 7"/>
          <p:cNvSpPr txBox="1">
            <a:spLocks noChangeArrowheads="1"/>
          </p:cNvSpPr>
          <p:nvPr/>
        </p:nvSpPr>
        <p:spPr bwMode="auto">
          <a:xfrm>
            <a:off x="52905" y="1334128"/>
            <a:ext cx="938220" cy="55399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altLang="ko-KR" sz="1500" b="1" dirty="0" smtClean="0">
                <a:latin typeface="Arial" charset="0"/>
                <a:cs typeface="Arial" charset="0"/>
              </a:rPr>
              <a:t>HD #1</a:t>
            </a:r>
          </a:p>
          <a:p>
            <a:pPr algn="ctr"/>
            <a:r>
              <a:rPr lang="en-US" altLang="ko-KR" sz="1500" b="1" dirty="0" smtClean="0">
                <a:latin typeface="Arial" charset="0"/>
                <a:cs typeface="Arial" charset="0"/>
              </a:rPr>
              <a:t>8.4</a:t>
            </a:r>
            <a:endParaRPr lang="ko-KR" altLang="en-US" sz="1500" b="1" dirty="0">
              <a:latin typeface="Arial" charset="0"/>
              <a:cs typeface="Arial" charset="0"/>
            </a:endParaRPr>
          </a:p>
        </p:txBody>
      </p:sp>
      <p:sp>
        <p:nvSpPr>
          <p:cNvPr id="60" name="TextBox 7"/>
          <p:cNvSpPr txBox="1">
            <a:spLocks noChangeArrowheads="1"/>
          </p:cNvSpPr>
          <p:nvPr/>
        </p:nvSpPr>
        <p:spPr bwMode="auto">
          <a:xfrm>
            <a:off x="5948880" y="1343653"/>
            <a:ext cx="938220" cy="55399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altLang="ko-KR" sz="1500" b="1" smtClean="0">
                <a:latin typeface="Arial" charset="0"/>
                <a:cs typeface="Arial" charset="0"/>
              </a:rPr>
              <a:t>HD #9</a:t>
            </a:r>
            <a:endParaRPr lang="en-US" altLang="ko-KR" sz="1500" b="1" dirty="0" smtClean="0">
              <a:latin typeface="Arial" charset="0"/>
              <a:cs typeface="Arial" charset="0"/>
            </a:endParaRPr>
          </a:p>
          <a:p>
            <a:pPr algn="ctr"/>
            <a:r>
              <a:rPr lang="en-US" altLang="ko-KR" sz="1500" b="1" smtClean="0">
                <a:latin typeface="Arial" charset="0"/>
                <a:cs typeface="Arial" charset="0"/>
              </a:rPr>
              <a:t>8.12</a:t>
            </a:r>
            <a:endParaRPr lang="ko-KR" altLang="en-US" sz="1500" b="1" dirty="0">
              <a:latin typeface="Arial" charset="0"/>
              <a:cs typeface="Arial" charset="0"/>
            </a:endParaRPr>
          </a:p>
        </p:txBody>
      </p:sp>
      <p:sp>
        <p:nvSpPr>
          <p:cNvPr id="61" name="TextBox 7"/>
          <p:cNvSpPr txBox="1">
            <a:spLocks noChangeArrowheads="1"/>
          </p:cNvSpPr>
          <p:nvPr/>
        </p:nvSpPr>
        <p:spPr bwMode="auto">
          <a:xfrm>
            <a:off x="7739580" y="1334128"/>
            <a:ext cx="938220" cy="55399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altLang="ko-KR" sz="1500" b="1" smtClean="0">
                <a:latin typeface="Arial" charset="0"/>
                <a:cs typeface="Arial" charset="0"/>
              </a:rPr>
              <a:t>HD #13</a:t>
            </a:r>
            <a:endParaRPr lang="en-US" altLang="ko-KR" sz="1500" b="1" dirty="0" smtClean="0">
              <a:latin typeface="Arial" charset="0"/>
              <a:cs typeface="Arial" charset="0"/>
            </a:endParaRPr>
          </a:p>
          <a:p>
            <a:pPr algn="ctr"/>
            <a:r>
              <a:rPr lang="en-US" altLang="ko-KR" sz="1500" b="1" smtClean="0">
                <a:latin typeface="Arial" charset="0"/>
                <a:cs typeface="Arial" charset="0"/>
              </a:rPr>
              <a:t>8.16</a:t>
            </a:r>
            <a:endParaRPr lang="ko-KR" altLang="en-US" sz="1500" b="1" dirty="0">
              <a:latin typeface="Arial" charset="0"/>
              <a:cs typeface="Arial" charset="0"/>
            </a:endParaRPr>
          </a:p>
        </p:txBody>
      </p:sp>
      <p:cxnSp>
        <p:nvCxnSpPr>
          <p:cNvPr id="62" name="직선 연결선 61"/>
          <p:cNvCxnSpPr/>
          <p:nvPr/>
        </p:nvCxnSpPr>
        <p:spPr>
          <a:xfrm rot="5400000">
            <a:off x="2655271" y="2015679"/>
            <a:ext cx="288926" cy="158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3" name="직선 연결선 62"/>
          <p:cNvCxnSpPr/>
          <p:nvPr/>
        </p:nvCxnSpPr>
        <p:spPr>
          <a:xfrm rot="5400000">
            <a:off x="4417396" y="2015679"/>
            <a:ext cx="288926" cy="158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4" name="직선 연결선 63"/>
          <p:cNvCxnSpPr/>
          <p:nvPr/>
        </p:nvCxnSpPr>
        <p:spPr>
          <a:xfrm rot="5400000">
            <a:off x="6271773" y="2025204"/>
            <a:ext cx="288926" cy="158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5" name="직선 연결선 64"/>
          <p:cNvCxnSpPr/>
          <p:nvPr/>
        </p:nvCxnSpPr>
        <p:spPr>
          <a:xfrm rot="5400000">
            <a:off x="8061403" y="2019380"/>
            <a:ext cx="288926" cy="1588"/>
          </a:xfrm>
          <a:prstGeom prst="line">
            <a:avLst/>
          </a:prstGeom>
          <a:ln w="25400"/>
        </p:spPr>
        <p:style>
          <a:lnRef idx="1">
            <a:schemeClr val="accent1"/>
          </a:lnRef>
          <a:fillRef idx="0">
            <a:schemeClr val="accent1"/>
          </a:fillRef>
          <a:effectRef idx="0">
            <a:schemeClr val="accent1"/>
          </a:effectRef>
          <a:fontRef idx="minor">
            <a:schemeClr val="tx1"/>
          </a:fontRef>
        </p:style>
      </p:cxnSp>
      <p:pic>
        <p:nvPicPr>
          <p:cNvPr id="5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6515" r="18883"/>
          <a:stretch/>
        </p:blipFill>
        <p:spPr bwMode="auto">
          <a:xfrm>
            <a:off x="1332873" y="3765925"/>
            <a:ext cx="3862871" cy="3101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6" name="그룹 74"/>
          <p:cNvGrpSpPr/>
          <p:nvPr/>
        </p:nvGrpSpPr>
        <p:grpSpPr>
          <a:xfrm>
            <a:off x="1971644" y="2152642"/>
            <a:ext cx="1768471" cy="723904"/>
            <a:chOff x="688" y="2245620"/>
            <a:chExt cx="1644262" cy="5397223"/>
          </a:xfrm>
        </p:grpSpPr>
        <p:sp>
          <p:nvSpPr>
            <p:cNvPr id="67" name="모서리가 둥근 직사각형 66"/>
            <p:cNvSpPr/>
            <p:nvPr/>
          </p:nvSpPr>
          <p:spPr>
            <a:xfrm>
              <a:off x="688" y="2245620"/>
              <a:ext cx="1548157" cy="539722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8" name="TextBox 67"/>
            <p:cNvSpPr txBox="1"/>
            <p:nvPr/>
          </p:nvSpPr>
          <p:spPr>
            <a:xfrm>
              <a:off x="688" y="2481977"/>
              <a:ext cx="1644262" cy="2065225"/>
            </a:xfrm>
            <a:prstGeom prst="rect">
              <a:avLst/>
            </a:prstGeom>
            <a:noFill/>
          </p:spPr>
          <p:txBody>
            <a:bodyPr wrap="square" rtlCol="0">
              <a:spAutoFit/>
            </a:bodyPr>
            <a:lstStyle/>
            <a:p>
              <a:r>
                <a:rPr lang="en-US" altLang="ko-KR" sz="1500" b="1" dirty="0" err="1" smtClean="0"/>
                <a:t>Bullectomy</a:t>
              </a:r>
              <a:r>
                <a:rPr lang="en-US" altLang="ko-KR" sz="1500" b="1" dirty="0" smtClean="0"/>
                <a:t> on RUL</a:t>
              </a:r>
              <a:endParaRPr lang="en-US" altLang="ko-KR" sz="1500" b="1" dirty="0"/>
            </a:p>
          </p:txBody>
        </p:sp>
      </p:grpSp>
      <p:grpSp>
        <p:nvGrpSpPr>
          <p:cNvPr id="69" name="그룹 74"/>
          <p:cNvGrpSpPr/>
          <p:nvPr/>
        </p:nvGrpSpPr>
        <p:grpSpPr>
          <a:xfrm>
            <a:off x="3771869" y="2162166"/>
            <a:ext cx="1768471" cy="714379"/>
            <a:chOff x="688" y="2245620"/>
            <a:chExt cx="1644262" cy="5397223"/>
          </a:xfrm>
        </p:grpSpPr>
        <p:sp>
          <p:nvSpPr>
            <p:cNvPr id="70" name="모서리가 둥근 직사각형 69"/>
            <p:cNvSpPr/>
            <p:nvPr/>
          </p:nvSpPr>
          <p:spPr>
            <a:xfrm>
              <a:off x="688" y="2245620"/>
              <a:ext cx="1548157" cy="539722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1" name="TextBox 70"/>
            <p:cNvSpPr txBox="1"/>
            <p:nvPr/>
          </p:nvSpPr>
          <p:spPr>
            <a:xfrm>
              <a:off x="688" y="2481976"/>
              <a:ext cx="1644262" cy="3236217"/>
            </a:xfrm>
            <a:prstGeom prst="rect">
              <a:avLst/>
            </a:prstGeom>
            <a:noFill/>
          </p:spPr>
          <p:txBody>
            <a:bodyPr wrap="square" rtlCol="0">
              <a:spAutoFit/>
            </a:bodyPr>
            <a:lstStyle/>
            <a:p>
              <a:r>
                <a:rPr lang="en-US" altLang="ko-KR" sz="1500" b="1" dirty="0" err="1" smtClean="0"/>
                <a:t>Pneumo</a:t>
              </a:r>
              <a:r>
                <a:rPr lang="en-US" altLang="ko-KR" sz="1500" b="1" dirty="0" smtClean="0"/>
                <a:t>-peritoneum</a:t>
              </a:r>
            </a:p>
          </p:txBody>
        </p:sp>
      </p:grpSp>
      <p:grpSp>
        <p:nvGrpSpPr>
          <p:cNvPr id="72" name="그룹 74"/>
          <p:cNvGrpSpPr/>
          <p:nvPr/>
        </p:nvGrpSpPr>
        <p:grpSpPr>
          <a:xfrm>
            <a:off x="5602079" y="2172565"/>
            <a:ext cx="1768471" cy="703981"/>
            <a:chOff x="688" y="2245620"/>
            <a:chExt cx="1644262" cy="5397223"/>
          </a:xfrm>
        </p:grpSpPr>
        <p:sp>
          <p:nvSpPr>
            <p:cNvPr id="73" name="모서리가 둥근 직사각형 72"/>
            <p:cNvSpPr/>
            <p:nvPr/>
          </p:nvSpPr>
          <p:spPr>
            <a:xfrm>
              <a:off x="688" y="2245620"/>
              <a:ext cx="1548157" cy="539722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4" name="TextBox 73"/>
            <p:cNvSpPr txBox="1"/>
            <p:nvPr/>
          </p:nvSpPr>
          <p:spPr>
            <a:xfrm>
              <a:off x="688" y="2481976"/>
              <a:ext cx="1644262" cy="3326113"/>
            </a:xfrm>
            <a:prstGeom prst="rect">
              <a:avLst/>
            </a:prstGeom>
            <a:noFill/>
          </p:spPr>
          <p:txBody>
            <a:bodyPr wrap="square" rtlCol="0">
              <a:spAutoFit/>
            </a:bodyPr>
            <a:lstStyle/>
            <a:p>
              <a:r>
                <a:rPr lang="en-US" altLang="ko-KR" sz="1500" b="1" dirty="0" smtClean="0"/>
                <a:t>   </a:t>
              </a:r>
              <a:r>
                <a:rPr lang="en-US" altLang="ko-KR" sz="1500" b="1" dirty="0" err="1" smtClean="0"/>
                <a:t>Pleurodesis</a:t>
              </a:r>
              <a:r>
                <a:rPr lang="en-US" altLang="ko-KR" sz="1500" b="1" dirty="0" smtClean="0"/>
                <a:t> </a:t>
              </a:r>
            </a:p>
            <a:p>
              <a:r>
                <a:rPr lang="en-US" altLang="ko-KR" sz="1500" b="1" dirty="0" smtClean="0"/>
                <a:t>   with 50% DW</a:t>
              </a:r>
            </a:p>
          </p:txBody>
        </p:sp>
      </p:grpSp>
      <p:grpSp>
        <p:nvGrpSpPr>
          <p:cNvPr id="75" name="그룹 74"/>
          <p:cNvGrpSpPr/>
          <p:nvPr/>
        </p:nvGrpSpPr>
        <p:grpSpPr>
          <a:xfrm>
            <a:off x="7419944" y="2162166"/>
            <a:ext cx="1768471" cy="714380"/>
            <a:chOff x="688" y="2245620"/>
            <a:chExt cx="1644262" cy="5397223"/>
          </a:xfrm>
        </p:grpSpPr>
        <p:sp>
          <p:nvSpPr>
            <p:cNvPr id="76" name="모서리가 둥근 직사각형 75"/>
            <p:cNvSpPr/>
            <p:nvPr/>
          </p:nvSpPr>
          <p:spPr>
            <a:xfrm>
              <a:off x="688" y="2245620"/>
              <a:ext cx="1548157" cy="539722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7" name="TextBox 76"/>
            <p:cNvSpPr txBox="1"/>
            <p:nvPr/>
          </p:nvSpPr>
          <p:spPr>
            <a:xfrm>
              <a:off x="688" y="2481976"/>
              <a:ext cx="1644262" cy="3236217"/>
            </a:xfrm>
            <a:prstGeom prst="rect">
              <a:avLst/>
            </a:prstGeom>
            <a:noFill/>
          </p:spPr>
          <p:txBody>
            <a:bodyPr wrap="square" rtlCol="0">
              <a:spAutoFit/>
            </a:bodyPr>
            <a:lstStyle/>
            <a:p>
              <a:r>
                <a:rPr lang="en-US" altLang="ko-KR" sz="1500" b="1" dirty="0" smtClean="0"/>
                <a:t>   </a:t>
              </a:r>
              <a:r>
                <a:rPr lang="en-US" altLang="ko-KR" sz="1500" b="1" dirty="0" err="1" smtClean="0"/>
                <a:t>Pleurodesis</a:t>
              </a:r>
              <a:endParaRPr lang="en-US" altLang="ko-KR" sz="1500" b="1" dirty="0" smtClean="0"/>
            </a:p>
            <a:p>
              <a:r>
                <a:rPr lang="en-US" altLang="ko-KR" sz="1500" b="1" dirty="0" smtClean="0"/>
                <a:t>   with 50% DW</a:t>
              </a:r>
              <a:endParaRPr lang="en-US" altLang="ko-KR" sz="1500" b="1" dirty="0"/>
            </a:p>
          </p:txBody>
        </p:sp>
      </p:grpSp>
      <p:pic>
        <p:nvPicPr>
          <p:cNvPr id="56"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8670" t="26064" r="36755" b="16915"/>
          <a:stretch/>
        </p:blipFill>
        <p:spPr bwMode="auto">
          <a:xfrm>
            <a:off x="5193519" y="3756402"/>
            <a:ext cx="3958010" cy="31015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962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55"/>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5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3"/>
          <p:cNvSpPr>
            <a:spLocks noGrp="1"/>
          </p:cNvSpPr>
          <p:nvPr>
            <p:ph type="ctrTitle"/>
          </p:nvPr>
        </p:nvSpPr>
        <p:spPr/>
        <p:txBody>
          <a:bodyPr/>
          <a:lstStyle/>
          <a:p>
            <a:r>
              <a:rPr lang="en-US" altLang="ko-KR" b="1" dirty="0" smtClean="0">
                <a:latin typeface="Arial" panose="020B0604020202020204" pitchFamily="34" charset="0"/>
                <a:cs typeface="Arial" panose="020B0604020202020204" pitchFamily="34" charset="0"/>
              </a:rPr>
              <a:t>Radiologic findings</a:t>
            </a:r>
            <a:endParaRPr lang="ko-KR" alt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867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38547" y="285728"/>
            <a:ext cx="8577055" cy="492443"/>
          </a:xfrm>
        </p:spPr>
        <p:txBody>
          <a:bodyPr/>
          <a:lstStyle/>
          <a:p>
            <a:r>
              <a:rPr lang="en-US" altLang="ko-KR" sz="3200">
                <a:latin typeface="Franklin Gothic Medium Cond" pitchFamily="34" charset="0"/>
              </a:rPr>
              <a:t>Pulmonary Capillary Hemangiomatosis</a:t>
            </a:r>
            <a:endParaRPr lang="ko-KR" altLang="en-US" sz="3200" dirty="0">
              <a:latin typeface="Franklin Gothic Medium Cond" pitchFamily="34" charset="0"/>
            </a:endParaRPr>
          </a:p>
        </p:txBody>
      </p:sp>
      <p:sp>
        <p:nvSpPr>
          <p:cNvPr id="3" name="내용 개체 틀 2"/>
          <p:cNvSpPr>
            <a:spLocks noGrp="1"/>
          </p:cNvSpPr>
          <p:nvPr>
            <p:ph idx="1"/>
          </p:nvPr>
        </p:nvSpPr>
        <p:spPr/>
        <p:txBody>
          <a:bodyPr/>
          <a:lstStyle/>
          <a:p>
            <a:pPr lvl="2"/>
            <a:r>
              <a:rPr lang="en-US" altLang="ko-KR" dirty="0"/>
              <a:t>a rare cause of pulmonary hypertension characterized by extensive proliferation of pulmonary capillaries within alveolar </a:t>
            </a:r>
            <a:r>
              <a:rPr lang="en-US" altLang="ko-KR" dirty="0" err="1" smtClean="0"/>
              <a:t>septae</a:t>
            </a:r>
            <a:endParaRPr lang="en-US" altLang="ko-KR" dirty="0" smtClean="0"/>
          </a:p>
          <a:p>
            <a:pPr lvl="2"/>
            <a:endParaRPr lang="en-US" altLang="ko-KR" dirty="0"/>
          </a:p>
          <a:p>
            <a:pPr lvl="2"/>
            <a:r>
              <a:rPr lang="en-US" altLang="ko-KR" dirty="0" smtClean="0"/>
              <a:t>Extensive capillary proliferation </a:t>
            </a:r>
            <a:r>
              <a:rPr lang="en-US" altLang="ko-KR" dirty="0" smtClean="0">
                <a:sym typeface="Wingdings" panose="05000000000000000000" pitchFamily="2" charset="2"/>
              </a:rPr>
              <a:t> </a:t>
            </a:r>
            <a:r>
              <a:rPr lang="en-US" altLang="ko-KR" dirty="0" smtClean="0"/>
              <a:t> hypertrophied &amp; narrowed </a:t>
            </a:r>
            <a:r>
              <a:rPr lang="en-US" altLang="ko-KR" dirty="0" err="1" smtClean="0"/>
              <a:t>pul.vv</a:t>
            </a:r>
            <a:r>
              <a:rPr lang="en-US" altLang="ko-KR" dirty="0" smtClean="0"/>
              <a:t> </a:t>
            </a:r>
            <a:r>
              <a:rPr lang="en-US" altLang="ko-KR" dirty="0" smtClean="0">
                <a:sym typeface="Wingdings" panose="05000000000000000000" pitchFamily="2" charset="2"/>
              </a:rPr>
              <a:t> PHTN</a:t>
            </a:r>
            <a:endParaRPr lang="en-US" altLang="ko-KR" dirty="0" smtClean="0"/>
          </a:p>
          <a:p>
            <a:pPr lvl="2"/>
            <a:endParaRPr lang="en-US" altLang="ko-KR" dirty="0" smtClean="0"/>
          </a:p>
          <a:p>
            <a:pPr lvl="2"/>
            <a:r>
              <a:rPr lang="en-US" altLang="ko-KR" dirty="0"/>
              <a:t>First described by </a:t>
            </a:r>
            <a:r>
              <a:rPr lang="en-US" altLang="ko-KR" dirty="0" err="1"/>
              <a:t>Wagenvoort</a:t>
            </a:r>
            <a:r>
              <a:rPr lang="en-US" altLang="ko-KR" dirty="0"/>
              <a:t> et </a:t>
            </a:r>
            <a:r>
              <a:rPr lang="en-US" altLang="ko-KR" dirty="0" smtClean="0"/>
              <a:t>al in1978, </a:t>
            </a:r>
            <a:r>
              <a:rPr lang="en-US" altLang="ko-KR" dirty="0"/>
              <a:t>fewer than 100 cases have been </a:t>
            </a:r>
            <a:r>
              <a:rPr lang="en-US" altLang="ko-KR" dirty="0" smtClean="0"/>
              <a:t>reported</a:t>
            </a:r>
          </a:p>
          <a:p>
            <a:pPr lvl="2"/>
            <a:endParaRPr lang="en-US" altLang="ko-KR" dirty="0"/>
          </a:p>
          <a:p>
            <a:pPr lvl="2"/>
            <a:r>
              <a:rPr lang="en-US" altLang="ko-KR" dirty="0"/>
              <a:t>The clinical and radiographic features can be nonspecific, making histology the only reliable means of diagnosis</a:t>
            </a:r>
            <a:endParaRPr lang="ko-KR" altLang="en-US" dirty="0"/>
          </a:p>
        </p:txBody>
      </p:sp>
    </p:spTree>
    <p:extLst>
      <p:ext uri="{BB962C8B-B14F-4D97-AF65-F5344CB8AC3E}">
        <p14:creationId xmlns:p14="http://schemas.microsoft.com/office/powerpoint/2010/main" val="625567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내용 개체 틀 2"/>
          <p:cNvSpPr>
            <a:spLocks noGrp="1"/>
          </p:cNvSpPr>
          <p:nvPr>
            <p:ph idx="1"/>
          </p:nvPr>
        </p:nvSpPr>
        <p:spPr/>
        <p:txBody>
          <a:bodyPr/>
          <a:lstStyle/>
          <a:p>
            <a:pPr marL="0" indent="0">
              <a:buNone/>
            </a:pPr>
            <a:r>
              <a:rPr lang="en-US" altLang="ko-KR" dirty="0" smtClean="0"/>
              <a:t>   5/14 chest CT</a:t>
            </a:r>
            <a:endParaRPr lang="ko-KR" altLang="en-US" dirty="0"/>
          </a:p>
        </p:txBody>
      </p:sp>
      <p:pic>
        <p:nvPicPr>
          <p:cNvPr id="4" name="그림 3"/>
          <p:cNvPicPr>
            <a:picLocks noChangeAspect="1"/>
          </p:cNvPicPr>
          <p:nvPr/>
        </p:nvPicPr>
        <p:blipFill rotWithShape="1">
          <a:blip r:embed="rId3">
            <a:extLst>
              <a:ext uri="{28A0092B-C50C-407E-A947-70E740481C1C}">
                <a14:useLocalDpi xmlns:a14="http://schemas.microsoft.com/office/drawing/2010/main" val="0"/>
              </a:ext>
            </a:extLst>
          </a:blip>
          <a:srcRect t="3881" b="1370"/>
          <a:stretch/>
        </p:blipFill>
        <p:spPr>
          <a:xfrm>
            <a:off x="791420" y="1484274"/>
            <a:ext cx="3965405" cy="5284038"/>
          </a:xfrm>
          <a:prstGeom prst="rect">
            <a:avLst/>
          </a:prstGeom>
        </p:spPr>
      </p:pic>
      <p:sp>
        <p:nvSpPr>
          <p:cNvPr id="5" name="타원 4"/>
          <p:cNvSpPr/>
          <p:nvPr/>
        </p:nvSpPr>
        <p:spPr bwMode="auto">
          <a:xfrm>
            <a:off x="1488333" y="1484274"/>
            <a:ext cx="1391055" cy="1060315"/>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none" lIns="91427" tIns="45714" rIns="91427" bIns="45714"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ko-KR" altLang="en-US" sz="2000" b="0" i="0" u="none" strike="noStrike" cap="none" normalizeH="0" baseline="0" smtClean="0">
              <a:ln>
                <a:noFill/>
              </a:ln>
              <a:solidFill>
                <a:schemeClr val="tx1"/>
              </a:solidFill>
              <a:effectLst/>
              <a:latin typeface="HY견고딕" pitchFamily="18" charset="-127"/>
              <a:ea typeface="HY견고딕" pitchFamily="18" charset="-127"/>
            </a:endParaRPr>
          </a:p>
        </p:txBody>
      </p:sp>
    </p:spTree>
    <p:extLst>
      <p:ext uri="{BB962C8B-B14F-4D97-AF65-F5344CB8AC3E}">
        <p14:creationId xmlns:p14="http://schemas.microsoft.com/office/powerpoint/2010/main" val="1596386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HRCT</a:t>
            </a:r>
            <a:endParaRPr lang="ko-KR" altLang="en-US" dirty="0"/>
          </a:p>
        </p:txBody>
      </p:sp>
      <p:pic>
        <p:nvPicPr>
          <p:cNvPr id="1027" name="Picture 3" descr="C:\Users\YooWoo\Desktop\6_ㄹㄴㅇ_160925\1.jpg"/>
          <p:cNvPicPr>
            <a:picLocks noChangeAspect="1" noChangeArrowheads="1"/>
          </p:cNvPicPr>
          <p:nvPr/>
        </p:nvPicPr>
        <p:blipFill rotWithShape="1">
          <a:blip r:embed="rId2"/>
          <a:srcRect r="4805"/>
          <a:stretch/>
        </p:blipFill>
        <p:spPr bwMode="auto">
          <a:xfrm>
            <a:off x="4536881" y="1765298"/>
            <a:ext cx="4607120" cy="4425451"/>
          </a:xfrm>
          <a:prstGeom prst="rect">
            <a:avLst/>
          </a:prstGeom>
          <a:noFill/>
        </p:spPr>
      </p:pic>
      <p:pic>
        <p:nvPicPr>
          <p:cNvPr id="8" name="Picture 2" descr="C:\Users\YooWoo\Desktop\6_ㄹㄴㅇ_160925\2.jpg"/>
          <p:cNvPicPr>
            <a:picLocks noChangeAspect="1" noChangeArrowheads="1"/>
          </p:cNvPicPr>
          <p:nvPr/>
        </p:nvPicPr>
        <p:blipFill rotWithShape="1">
          <a:blip r:embed="rId3"/>
          <a:srcRect l="8592" t="19107" r="4510" b="9696"/>
          <a:stretch/>
        </p:blipFill>
        <p:spPr bwMode="auto">
          <a:xfrm>
            <a:off x="-9169" y="1765300"/>
            <a:ext cx="4592587" cy="4425450"/>
          </a:xfrm>
          <a:prstGeom prst="rect">
            <a:avLst/>
          </a:prstGeom>
          <a:noFill/>
        </p:spPr>
      </p:pic>
      <p:sp>
        <p:nvSpPr>
          <p:cNvPr id="9" name="직사각형 8"/>
          <p:cNvSpPr/>
          <p:nvPr/>
        </p:nvSpPr>
        <p:spPr bwMode="auto">
          <a:xfrm>
            <a:off x="1916934" y="1225950"/>
            <a:ext cx="877066" cy="400110"/>
          </a:xfrm>
          <a:prstGeom prst="rect">
            <a:avLst/>
          </a:prstGeom>
          <a:solidFill>
            <a:schemeClr val="tx1"/>
          </a:solidFill>
          <a:ln w="28575" cap="flat" cmpd="sng" algn="ctr">
            <a:no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algn="ctr"/>
            <a:r>
              <a:rPr lang="en-US" altLang="ko-KR" sz="2400" b="1" dirty="0" smtClean="0">
                <a:solidFill>
                  <a:schemeClr val="accent1">
                    <a:lumMod val="60000"/>
                    <a:lumOff val="40000"/>
                  </a:schemeClr>
                </a:solidFill>
              </a:rPr>
              <a:t>5 .14</a:t>
            </a:r>
            <a:endParaRPr lang="ko-KR" altLang="en-US" sz="2400" b="1" dirty="0">
              <a:solidFill>
                <a:schemeClr val="accent1">
                  <a:lumMod val="60000"/>
                  <a:lumOff val="40000"/>
                </a:schemeClr>
              </a:solidFill>
            </a:endParaRPr>
          </a:p>
        </p:txBody>
      </p:sp>
      <p:sp>
        <p:nvSpPr>
          <p:cNvPr id="10" name="직사각형 9"/>
          <p:cNvSpPr/>
          <p:nvPr/>
        </p:nvSpPr>
        <p:spPr bwMode="auto">
          <a:xfrm>
            <a:off x="1929634" y="1251350"/>
            <a:ext cx="877066" cy="400110"/>
          </a:xfrm>
          <a:prstGeom prst="rect">
            <a:avLst/>
          </a:prstGeom>
          <a:solidFill>
            <a:schemeClr val="tx1"/>
          </a:solidFill>
          <a:ln w="28575" cap="flat" cmpd="sng" algn="ctr">
            <a:no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algn="ctr"/>
            <a:r>
              <a:rPr lang="en-US" altLang="ko-KR" sz="2400" b="1" dirty="0" smtClean="0">
                <a:solidFill>
                  <a:schemeClr val="accent1">
                    <a:lumMod val="60000"/>
                    <a:lumOff val="40000"/>
                  </a:schemeClr>
                </a:solidFill>
              </a:rPr>
              <a:t>5 .14</a:t>
            </a:r>
            <a:endParaRPr lang="ko-KR" altLang="en-US" sz="2400" b="1" dirty="0">
              <a:solidFill>
                <a:schemeClr val="accent1">
                  <a:lumMod val="60000"/>
                  <a:lumOff val="40000"/>
                </a:schemeClr>
              </a:solidFill>
            </a:endParaRPr>
          </a:p>
        </p:txBody>
      </p:sp>
      <p:sp>
        <p:nvSpPr>
          <p:cNvPr id="11" name="직사각형 10"/>
          <p:cNvSpPr/>
          <p:nvPr/>
        </p:nvSpPr>
        <p:spPr bwMode="auto">
          <a:xfrm>
            <a:off x="6552434" y="1238650"/>
            <a:ext cx="877066" cy="400110"/>
          </a:xfrm>
          <a:prstGeom prst="rect">
            <a:avLst/>
          </a:prstGeom>
          <a:solidFill>
            <a:schemeClr val="tx1"/>
          </a:solidFill>
          <a:ln w="28575" cap="flat" cmpd="sng" algn="ctr">
            <a:no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algn="ctr"/>
            <a:r>
              <a:rPr lang="en-US" altLang="ko-KR" sz="2400" b="1" dirty="0" smtClean="0">
                <a:solidFill>
                  <a:schemeClr val="accent1">
                    <a:lumMod val="60000"/>
                    <a:lumOff val="40000"/>
                  </a:schemeClr>
                </a:solidFill>
              </a:rPr>
              <a:t>8 .17</a:t>
            </a:r>
            <a:endParaRPr lang="ko-KR" altLang="en-US" sz="2400" b="1" dirty="0">
              <a:solidFill>
                <a:schemeClr val="accent1">
                  <a:lumMod val="60000"/>
                  <a:lumOff val="40000"/>
                </a:schemeClr>
              </a:solidFill>
            </a:endParaRPr>
          </a:p>
        </p:txBody>
      </p:sp>
    </p:spTree>
    <p:extLst>
      <p:ext uri="{BB962C8B-B14F-4D97-AF65-F5344CB8AC3E}">
        <p14:creationId xmlns:p14="http://schemas.microsoft.com/office/powerpoint/2010/main" val="2398798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HRCT</a:t>
            </a:r>
            <a:endParaRPr lang="ko-KR" altLang="en-US" dirty="0"/>
          </a:p>
        </p:txBody>
      </p:sp>
      <p:sp>
        <p:nvSpPr>
          <p:cNvPr id="9" name="직사각형 8"/>
          <p:cNvSpPr/>
          <p:nvPr/>
        </p:nvSpPr>
        <p:spPr bwMode="auto">
          <a:xfrm>
            <a:off x="1916934" y="1225950"/>
            <a:ext cx="877066" cy="400110"/>
          </a:xfrm>
          <a:prstGeom prst="rect">
            <a:avLst/>
          </a:prstGeom>
          <a:solidFill>
            <a:schemeClr val="tx1"/>
          </a:solidFill>
          <a:ln w="28575" cap="flat" cmpd="sng" algn="ctr">
            <a:no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algn="ctr"/>
            <a:r>
              <a:rPr lang="en-US" altLang="ko-KR" sz="2400" b="1" dirty="0" smtClean="0">
                <a:solidFill>
                  <a:schemeClr val="accent1">
                    <a:lumMod val="60000"/>
                    <a:lumOff val="40000"/>
                  </a:schemeClr>
                </a:solidFill>
              </a:rPr>
              <a:t>5 .14</a:t>
            </a:r>
            <a:endParaRPr lang="ko-KR" altLang="en-US" sz="2400" b="1" dirty="0">
              <a:solidFill>
                <a:schemeClr val="accent1">
                  <a:lumMod val="60000"/>
                  <a:lumOff val="40000"/>
                </a:schemeClr>
              </a:solidFill>
            </a:endParaRPr>
          </a:p>
        </p:txBody>
      </p:sp>
      <p:sp>
        <p:nvSpPr>
          <p:cNvPr id="10" name="직사각형 9"/>
          <p:cNvSpPr/>
          <p:nvPr/>
        </p:nvSpPr>
        <p:spPr bwMode="auto">
          <a:xfrm>
            <a:off x="1929634" y="1251350"/>
            <a:ext cx="877066" cy="400110"/>
          </a:xfrm>
          <a:prstGeom prst="rect">
            <a:avLst/>
          </a:prstGeom>
          <a:solidFill>
            <a:schemeClr val="tx1"/>
          </a:solidFill>
          <a:ln w="28575" cap="flat" cmpd="sng" algn="ctr">
            <a:no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algn="ctr"/>
            <a:r>
              <a:rPr lang="en-US" altLang="ko-KR" sz="2400" b="1" dirty="0" smtClean="0">
                <a:solidFill>
                  <a:schemeClr val="accent1">
                    <a:lumMod val="60000"/>
                    <a:lumOff val="40000"/>
                  </a:schemeClr>
                </a:solidFill>
              </a:rPr>
              <a:t>5 .14</a:t>
            </a:r>
            <a:endParaRPr lang="ko-KR" altLang="en-US" sz="2400" b="1" dirty="0">
              <a:solidFill>
                <a:schemeClr val="accent1">
                  <a:lumMod val="60000"/>
                  <a:lumOff val="40000"/>
                </a:schemeClr>
              </a:solidFill>
            </a:endParaRPr>
          </a:p>
        </p:txBody>
      </p:sp>
      <p:sp>
        <p:nvSpPr>
          <p:cNvPr id="11" name="직사각형 10"/>
          <p:cNvSpPr/>
          <p:nvPr/>
        </p:nvSpPr>
        <p:spPr bwMode="auto">
          <a:xfrm>
            <a:off x="6552434" y="1238650"/>
            <a:ext cx="877066" cy="400110"/>
          </a:xfrm>
          <a:prstGeom prst="rect">
            <a:avLst/>
          </a:prstGeom>
          <a:solidFill>
            <a:schemeClr val="tx1"/>
          </a:solidFill>
          <a:ln w="28575" cap="flat" cmpd="sng" algn="ctr">
            <a:no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algn="ctr"/>
            <a:r>
              <a:rPr lang="en-US" altLang="ko-KR" sz="2400" b="1" dirty="0" smtClean="0">
                <a:solidFill>
                  <a:schemeClr val="accent1">
                    <a:lumMod val="60000"/>
                    <a:lumOff val="40000"/>
                  </a:schemeClr>
                </a:solidFill>
              </a:rPr>
              <a:t>8 .17</a:t>
            </a:r>
            <a:endParaRPr lang="ko-KR" altLang="en-US" sz="2400" b="1" dirty="0">
              <a:solidFill>
                <a:schemeClr val="accent1">
                  <a:lumMod val="60000"/>
                  <a:lumOff val="40000"/>
                </a:schemeClr>
              </a:solidFill>
            </a:endParaRPr>
          </a:p>
        </p:txBody>
      </p:sp>
      <p:pic>
        <p:nvPicPr>
          <p:cNvPr id="12" name="Picture 2" descr="C:\Users\YooWoo\Desktop\6_ㄹㄴㅇ_160925\2.jpg"/>
          <p:cNvPicPr>
            <a:picLocks noChangeAspect="1" noChangeArrowheads="1"/>
          </p:cNvPicPr>
          <p:nvPr/>
        </p:nvPicPr>
        <p:blipFill rotWithShape="1">
          <a:blip r:embed="rId2"/>
          <a:srcRect l="8222" t="19050" r="5721" b="10984"/>
          <a:stretch/>
        </p:blipFill>
        <p:spPr bwMode="auto">
          <a:xfrm>
            <a:off x="0" y="1738045"/>
            <a:ext cx="4592139" cy="4453205"/>
          </a:xfrm>
          <a:prstGeom prst="rect">
            <a:avLst/>
          </a:prstGeom>
          <a:noFill/>
        </p:spPr>
      </p:pic>
      <p:pic>
        <p:nvPicPr>
          <p:cNvPr id="13" name="Picture 3" descr="C:\Users\YooWoo\Desktop\6_ㄹㄴㅇ_160925\1.jpg"/>
          <p:cNvPicPr>
            <a:picLocks noChangeAspect="1" noChangeArrowheads="1"/>
          </p:cNvPicPr>
          <p:nvPr/>
        </p:nvPicPr>
        <p:blipFill rotWithShape="1">
          <a:blip r:embed="rId3"/>
          <a:srcRect r="2750"/>
          <a:stretch/>
        </p:blipFill>
        <p:spPr bwMode="auto">
          <a:xfrm>
            <a:off x="4489662" y="1750745"/>
            <a:ext cx="4654338" cy="4453205"/>
          </a:xfrm>
          <a:prstGeom prst="rect">
            <a:avLst/>
          </a:prstGeom>
          <a:noFill/>
        </p:spPr>
      </p:pic>
    </p:spTree>
    <p:extLst>
      <p:ext uri="{BB962C8B-B14F-4D97-AF65-F5344CB8AC3E}">
        <p14:creationId xmlns:p14="http://schemas.microsoft.com/office/powerpoint/2010/main" val="3286220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HRCT</a:t>
            </a:r>
            <a:endParaRPr lang="ko-KR" altLang="en-US" dirty="0"/>
          </a:p>
        </p:txBody>
      </p:sp>
      <p:sp>
        <p:nvSpPr>
          <p:cNvPr id="9" name="직사각형 8"/>
          <p:cNvSpPr/>
          <p:nvPr/>
        </p:nvSpPr>
        <p:spPr bwMode="auto">
          <a:xfrm>
            <a:off x="1916934" y="1225950"/>
            <a:ext cx="877066" cy="400110"/>
          </a:xfrm>
          <a:prstGeom prst="rect">
            <a:avLst/>
          </a:prstGeom>
          <a:solidFill>
            <a:schemeClr val="tx1"/>
          </a:solidFill>
          <a:ln w="28575" cap="flat" cmpd="sng" algn="ctr">
            <a:no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algn="ctr"/>
            <a:r>
              <a:rPr lang="en-US" altLang="ko-KR" sz="2400" b="1" dirty="0" smtClean="0">
                <a:solidFill>
                  <a:schemeClr val="accent1">
                    <a:lumMod val="60000"/>
                    <a:lumOff val="40000"/>
                  </a:schemeClr>
                </a:solidFill>
              </a:rPr>
              <a:t>5 .14</a:t>
            </a:r>
            <a:endParaRPr lang="ko-KR" altLang="en-US" sz="2400" b="1" dirty="0">
              <a:solidFill>
                <a:schemeClr val="accent1">
                  <a:lumMod val="60000"/>
                  <a:lumOff val="40000"/>
                </a:schemeClr>
              </a:solidFill>
            </a:endParaRPr>
          </a:p>
        </p:txBody>
      </p:sp>
      <p:sp>
        <p:nvSpPr>
          <p:cNvPr id="10" name="직사각형 9"/>
          <p:cNvSpPr/>
          <p:nvPr/>
        </p:nvSpPr>
        <p:spPr bwMode="auto">
          <a:xfrm>
            <a:off x="1929634" y="1251350"/>
            <a:ext cx="877066" cy="400110"/>
          </a:xfrm>
          <a:prstGeom prst="rect">
            <a:avLst/>
          </a:prstGeom>
          <a:solidFill>
            <a:schemeClr val="tx1"/>
          </a:solidFill>
          <a:ln w="28575" cap="flat" cmpd="sng" algn="ctr">
            <a:no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algn="ctr"/>
            <a:r>
              <a:rPr lang="en-US" altLang="ko-KR" sz="2400" b="1" dirty="0" smtClean="0">
                <a:solidFill>
                  <a:schemeClr val="accent1">
                    <a:lumMod val="60000"/>
                    <a:lumOff val="40000"/>
                  </a:schemeClr>
                </a:solidFill>
              </a:rPr>
              <a:t>5 .14</a:t>
            </a:r>
            <a:endParaRPr lang="ko-KR" altLang="en-US" sz="2400" b="1" dirty="0">
              <a:solidFill>
                <a:schemeClr val="accent1">
                  <a:lumMod val="60000"/>
                  <a:lumOff val="40000"/>
                </a:schemeClr>
              </a:solidFill>
            </a:endParaRPr>
          </a:p>
        </p:txBody>
      </p:sp>
      <p:sp>
        <p:nvSpPr>
          <p:cNvPr id="11" name="직사각형 10"/>
          <p:cNvSpPr/>
          <p:nvPr/>
        </p:nvSpPr>
        <p:spPr bwMode="auto">
          <a:xfrm>
            <a:off x="6552434" y="1238650"/>
            <a:ext cx="877066" cy="400110"/>
          </a:xfrm>
          <a:prstGeom prst="rect">
            <a:avLst/>
          </a:prstGeom>
          <a:solidFill>
            <a:schemeClr val="tx1"/>
          </a:solidFill>
          <a:ln w="28575" cap="flat" cmpd="sng" algn="ctr">
            <a:no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algn="ctr"/>
            <a:r>
              <a:rPr lang="en-US" altLang="ko-KR" sz="2400" b="1" dirty="0" smtClean="0">
                <a:solidFill>
                  <a:schemeClr val="accent1">
                    <a:lumMod val="60000"/>
                    <a:lumOff val="40000"/>
                  </a:schemeClr>
                </a:solidFill>
              </a:rPr>
              <a:t>8 .17</a:t>
            </a:r>
            <a:endParaRPr lang="ko-KR" altLang="en-US" sz="2400" b="1" dirty="0">
              <a:solidFill>
                <a:schemeClr val="accent1">
                  <a:lumMod val="60000"/>
                  <a:lumOff val="40000"/>
                </a:schemeClr>
              </a:solidFill>
            </a:endParaRPr>
          </a:p>
        </p:txBody>
      </p:sp>
      <p:pic>
        <p:nvPicPr>
          <p:cNvPr id="8" name="Picture 2" descr="C:\Users\YooWoo\Desktop\6_ㄹㄴㅇ_160925\2.jpg"/>
          <p:cNvPicPr>
            <a:picLocks noChangeAspect="1" noChangeArrowheads="1"/>
          </p:cNvPicPr>
          <p:nvPr/>
        </p:nvPicPr>
        <p:blipFill rotWithShape="1">
          <a:blip r:embed="rId2"/>
          <a:srcRect l="10610" t="19816" r="8573" b="12277"/>
          <a:stretch/>
        </p:blipFill>
        <p:spPr bwMode="auto">
          <a:xfrm>
            <a:off x="8155" y="1765299"/>
            <a:ext cx="4600209" cy="4413251"/>
          </a:xfrm>
          <a:prstGeom prst="rect">
            <a:avLst/>
          </a:prstGeom>
          <a:noFill/>
        </p:spPr>
      </p:pic>
      <p:pic>
        <p:nvPicPr>
          <p:cNvPr id="14" name="Picture 3" descr="C:\Users\YooWoo\Desktop\6_ㄹㄴㅇ_160925\1.jpg"/>
          <p:cNvPicPr>
            <a:picLocks noChangeAspect="1" noChangeArrowheads="1"/>
          </p:cNvPicPr>
          <p:nvPr/>
        </p:nvPicPr>
        <p:blipFill rotWithShape="1">
          <a:blip r:embed="rId3"/>
          <a:srcRect l="2272" r="4184"/>
          <a:stretch/>
        </p:blipFill>
        <p:spPr bwMode="auto">
          <a:xfrm>
            <a:off x="4607556" y="1765300"/>
            <a:ext cx="4536444" cy="4413250"/>
          </a:xfrm>
          <a:prstGeom prst="rect">
            <a:avLst/>
          </a:prstGeom>
          <a:noFill/>
        </p:spPr>
      </p:pic>
    </p:spTree>
    <p:extLst>
      <p:ext uri="{BB962C8B-B14F-4D97-AF65-F5344CB8AC3E}">
        <p14:creationId xmlns:p14="http://schemas.microsoft.com/office/powerpoint/2010/main" val="1016956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HRCT</a:t>
            </a:r>
            <a:endParaRPr lang="ko-KR" altLang="en-US" dirty="0"/>
          </a:p>
        </p:txBody>
      </p:sp>
      <p:sp>
        <p:nvSpPr>
          <p:cNvPr id="9" name="직사각형 8"/>
          <p:cNvSpPr/>
          <p:nvPr/>
        </p:nvSpPr>
        <p:spPr bwMode="auto">
          <a:xfrm>
            <a:off x="1916934" y="1225950"/>
            <a:ext cx="877066" cy="400110"/>
          </a:xfrm>
          <a:prstGeom prst="rect">
            <a:avLst/>
          </a:prstGeom>
          <a:solidFill>
            <a:schemeClr val="tx1"/>
          </a:solidFill>
          <a:ln w="28575" cap="flat" cmpd="sng" algn="ctr">
            <a:no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algn="ctr"/>
            <a:r>
              <a:rPr lang="en-US" altLang="ko-KR" sz="2400" b="1" dirty="0" smtClean="0">
                <a:solidFill>
                  <a:schemeClr val="accent1">
                    <a:lumMod val="60000"/>
                    <a:lumOff val="40000"/>
                  </a:schemeClr>
                </a:solidFill>
              </a:rPr>
              <a:t>5 .14</a:t>
            </a:r>
            <a:endParaRPr lang="ko-KR" altLang="en-US" sz="2400" b="1" dirty="0">
              <a:solidFill>
                <a:schemeClr val="accent1">
                  <a:lumMod val="60000"/>
                  <a:lumOff val="40000"/>
                </a:schemeClr>
              </a:solidFill>
            </a:endParaRPr>
          </a:p>
        </p:txBody>
      </p:sp>
      <p:sp>
        <p:nvSpPr>
          <p:cNvPr id="10" name="직사각형 9"/>
          <p:cNvSpPr/>
          <p:nvPr/>
        </p:nvSpPr>
        <p:spPr bwMode="auto">
          <a:xfrm>
            <a:off x="1929634" y="1251350"/>
            <a:ext cx="877066" cy="400110"/>
          </a:xfrm>
          <a:prstGeom prst="rect">
            <a:avLst/>
          </a:prstGeom>
          <a:solidFill>
            <a:schemeClr val="tx1"/>
          </a:solidFill>
          <a:ln w="28575" cap="flat" cmpd="sng" algn="ctr">
            <a:no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algn="ctr"/>
            <a:r>
              <a:rPr lang="en-US" altLang="ko-KR" sz="2400" b="1" dirty="0" smtClean="0">
                <a:solidFill>
                  <a:schemeClr val="accent1">
                    <a:lumMod val="60000"/>
                    <a:lumOff val="40000"/>
                  </a:schemeClr>
                </a:solidFill>
              </a:rPr>
              <a:t>5 .14</a:t>
            </a:r>
            <a:endParaRPr lang="ko-KR" altLang="en-US" sz="2400" b="1" dirty="0">
              <a:solidFill>
                <a:schemeClr val="accent1">
                  <a:lumMod val="60000"/>
                  <a:lumOff val="40000"/>
                </a:schemeClr>
              </a:solidFill>
            </a:endParaRPr>
          </a:p>
        </p:txBody>
      </p:sp>
      <p:sp>
        <p:nvSpPr>
          <p:cNvPr id="11" name="직사각형 10"/>
          <p:cNvSpPr/>
          <p:nvPr/>
        </p:nvSpPr>
        <p:spPr bwMode="auto">
          <a:xfrm>
            <a:off x="6552434" y="1238650"/>
            <a:ext cx="877066" cy="400110"/>
          </a:xfrm>
          <a:prstGeom prst="rect">
            <a:avLst/>
          </a:prstGeom>
          <a:solidFill>
            <a:schemeClr val="tx1"/>
          </a:solidFill>
          <a:ln w="28575" cap="flat" cmpd="sng" algn="ctr">
            <a:no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algn="ctr"/>
            <a:r>
              <a:rPr lang="en-US" altLang="ko-KR" sz="2400" b="1" dirty="0" smtClean="0">
                <a:solidFill>
                  <a:schemeClr val="accent1">
                    <a:lumMod val="60000"/>
                    <a:lumOff val="40000"/>
                  </a:schemeClr>
                </a:solidFill>
              </a:rPr>
              <a:t>8 .17</a:t>
            </a:r>
            <a:endParaRPr lang="ko-KR" altLang="en-US" sz="2400" b="1" dirty="0">
              <a:solidFill>
                <a:schemeClr val="accent1">
                  <a:lumMod val="60000"/>
                  <a:lumOff val="40000"/>
                </a:schemeClr>
              </a:solidFill>
            </a:endParaRPr>
          </a:p>
        </p:txBody>
      </p:sp>
      <p:pic>
        <p:nvPicPr>
          <p:cNvPr id="12" name="그림 11"/>
          <p:cNvPicPr>
            <a:picLocks noChangeAspect="1"/>
          </p:cNvPicPr>
          <p:nvPr/>
        </p:nvPicPr>
        <p:blipFill rotWithShape="1">
          <a:blip r:embed="rId2">
            <a:extLst>
              <a:ext uri="{28A0092B-C50C-407E-A947-70E740481C1C}">
                <a14:useLocalDpi xmlns:a14="http://schemas.microsoft.com/office/drawing/2010/main" val="0"/>
              </a:ext>
            </a:extLst>
          </a:blip>
          <a:srcRect l="9827" t="19057" r="9692" b="13124"/>
          <a:stretch/>
        </p:blipFill>
        <p:spPr>
          <a:xfrm>
            <a:off x="0" y="1762688"/>
            <a:ext cx="4572000" cy="4427812"/>
          </a:xfrm>
          <a:prstGeom prst="rect">
            <a:avLst/>
          </a:prstGeom>
        </p:spPr>
      </p:pic>
      <p:pic>
        <p:nvPicPr>
          <p:cNvPr id="13" name="그림 12"/>
          <p:cNvPicPr>
            <a:picLocks noChangeAspect="1"/>
          </p:cNvPicPr>
          <p:nvPr/>
        </p:nvPicPr>
        <p:blipFill rotWithShape="1">
          <a:blip r:embed="rId3">
            <a:extLst>
              <a:ext uri="{28A0092B-C50C-407E-A947-70E740481C1C}">
                <a14:useLocalDpi xmlns:a14="http://schemas.microsoft.com/office/drawing/2010/main" val="0"/>
              </a:ext>
            </a:extLst>
          </a:blip>
          <a:srcRect t="1185" b="1931"/>
          <a:stretch/>
        </p:blipFill>
        <p:spPr>
          <a:xfrm>
            <a:off x="4499601" y="1762688"/>
            <a:ext cx="4644399" cy="4427812"/>
          </a:xfrm>
          <a:prstGeom prst="rect">
            <a:avLst/>
          </a:prstGeom>
        </p:spPr>
      </p:pic>
    </p:spTree>
    <p:extLst>
      <p:ext uri="{BB962C8B-B14F-4D97-AF65-F5344CB8AC3E}">
        <p14:creationId xmlns:p14="http://schemas.microsoft.com/office/powerpoint/2010/main" val="2781923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Re-assessment &amp; Plan</a:t>
            </a:r>
            <a:endParaRPr lang="ko-KR" altLang="en-US"/>
          </a:p>
        </p:txBody>
      </p:sp>
      <p:sp>
        <p:nvSpPr>
          <p:cNvPr id="3" name="내용 개체 틀 2"/>
          <p:cNvSpPr>
            <a:spLocks noGrp="1"/>
          </p:cNvSpPr>
          <p:nvPr>
            <p:ph idx="1"/>
          </p:nvPr>
        </p:nvSpPr>
        <p:spPr/>
        <p:txBody>
          <a:bodyPr/>
          <a:lstStyle/>
          <a:p>
            <a:pPr marL="0" indent="0">
              <a:buNone/>
            </a:pPr>
            <a:r>
              <a:rPr lang="en-US" altLang="ko-KR" sz="2200" b="1" dirty="0" smtClean="0">
                <a:solidFill>
                  <a:srgbClr val="002060"/>
                </a:solidFill>
                <a:latin typeface="+mn-ea"/>
              </a:rPr>
              <a:t>#1. </a:t>
            </a:r>
            <a:r>
              <a:rPr lang="en-US" altLang="ko-KR" sz="2200" b="1" dirty="0">
                <a:solidFill>
                  <a:srgbClr val="002060"/>
                </a:solidFill>
                <a:latin typeface="+mn-ea"/>
              </a:rPr>
              <a:t>r/o diffuse cystic lung disease</a:t>
            </a:r>
          </a:p>
          <a:p>
            <a:pPr marL="0" indent="0" algn="l">
              <a:buNone/>
            </a:pPr>
            <a:r>
              <a:rPr lang="en-US" altLang="ko-KR" sz="2200" b="1" dirty="0">
                <a:solidFill>
                  <a:srgbClr val="002060"/>
                </a:solidFill>
                <a:latin typeface="+mn-ea"/>
              </a:rPr>
              <a:t>           </a:t>
            </a:r>
            <a:r>
              <a:rPr lang="en-US" altLang="ko-KR" sz="2200" dirty="0">
                <a:solidFill>
                  <a:srgbClr val="002060"/>
                </a:solidFill>
                <a:latin typeface="+mn-ea"/>
              </a:rPr>
              <a:t>such as PLCH</a:t>
            </a:r>
          </a:p>
          <a:p>
            <a:pPr marL="0" indent="0" algn="l">
              <a:buNone/>
            </a:pPr>
            <a:r>
              <a:rPr lang="en-US" altLang="ko-KR" sz="2200" b="1" dirty="0" smtClean="0">
                <a:solidFill>
                  <a:srgbClr val="002060"/>
                </a:solidFill>
                <a:latin typeface="+mn-ea"/>
              </a:rPr>
              <a:t>     </a:t>
            </a:r>
            <a:endParaRPr lang="en-US" altLang="ko-KR" sz="2200" b="1" dirty="0">
              <a:solidFill>
                <a:srgbClr val="002060"/>
              </a:solidFill>
              <a:latin typeface="+mn-ea"/>
            </a:endParaRPr>
          </a:p>
          <a:p>
            <a:pPr marL="0" indent="0" algn="l">
              <a:buNone/>
            </a:pPr>
            <a:r>
              <a:rPr lang="en-US" altLang="ko-KR" sz="2200" b="1" dirty="0">
                <a:solidFill>
                  <a:srgbClr val="002060"/>
                </a:solidFill>
                <a:latin typeface="+mn-ea"/>
              </a:rPr>
              <a:t>#2. r/o P. </a:t>
            </a:r>
            <a:r>
              <a:rPr lang="en-US" altLang="ko-KR" sz="2200" b="1" dirty="0" err="1">
                <a:solidFill>
                  <a:srgbClr val="002060"/>
                </a:solidFill>
                <a:latin typeface="+mn-ea"/>
              </a:rPr>
              <a:t>westermani</a:t>
            </a:r>
            <a:r>
              <a:rPr lang="en-US" altLang="ko-KR" sz="2200" b="1" dirty="0">
                <a:solidFill>
                  <a:srgbClr val="002060"/>
                </a:solidFill>
                <a:latin typeface="+mn-ea"/>
              </a:rPr>
              <a:t> infestation</a:t>
            </a:r>
          </a:p>
          <a:p>
            <a:pPr marL="0" indent="0" algn="l">
              <a:buNone/>
            </a:pPr>
            <a:endParaRPr lang="en-US" altLang="ko-KR" sz="2200" b="1" dirty="0">
              <a:solidFill>
                <a:srgbClr val="002060"/>
              </a:solidFill>
              <a:latin typeface="+mn-ea"/>
            </a:endParaRPr>
          </a:p>
          <a:p>
            <a:pPr marL="0" indent="0" algn="l">
              <a:buNone/>
            </a:pPr>
            <a:r>
              <a:rPr lang="en-US" altLang="ko-KR" sz="2200" b="1" dirty="0">
                <a:solidFill>
                  <a:srgbClr val="002060"/>
                </a:solidFill>
                <a:latin typeface="+mn-ea"/>
              </a:rPr>
              <a:t>#3. r/o eosinophilic </a:t>
            </a:r>
            <a:r>
              <a:rPr lang="en-US" altLang="ko-KR" sz="2200" b="1" dirty="0" smtClean="0">
                <a:solidFill>
                  <a:srgbClr val="002060"/>
                </a:solidFill>
                <a:latin typeface="+mn-ea"/>
              </a:rPr>
              <a:t>pneumonia</a:t>
            </a:r>
            <a:endParaRPr lang="en-US" altLang="ko-KR" sz="2000" dirty="0" smtClean="0">
              <a:latin typeface="+mn-ea"/>
            </a:endParaRPr>
          </a:p>
          <a:p>
            <a:pPr marL="327025" lvl="4" indent="0">
              <a:buNone/>
            </a:pPr>
            <a:endParaRPr lang="en-US" altLang="ko-KR" sz="2200" b="1" dirty="0">
              <a:solidFill>
                <a:srgbClr val="002060"/>
              </a:solidFill>
              <a:latin typeface="+mn-ea"/>
            </a:endParaRPr>
          </a:p>
          <a:p>
            <a:pPr marL="0" indent="0">
              <a:buNone/>
            </a:pPr>
            <a:endParaRPr lang="en-US" altLang="ko-KR" b="1" dirty="0">
              <a:solidFill>
                <a:srgbClr val="002060"/>
              </a:solidFill>
              <a:latin typeface="+mn-ea"/>
            </a:endParaRPr>
          </a:p>
          <a:p>
            <a:pPr marL="0" indent="0">
              <a:buNone/>
            </a:pPr>
            <a:endParaRPr lang="ko-KR" altLang="en-US" dirty="0"/>
          </a:p>
        </p:txBody>
      </p:sp>
    </p:spTree>
    <p:extLst>
      <p:ext uri="{BB962C8B-B14F-4D97-AF65-F5344CB8AC3E}">
        <p14:creationId xmlns:p14="http://schemas.microsoft.com/office/powerpoint/2010/main" val="2678400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Bronchoscopy (2016.8.18)</a:t>
            </a:r>
            <a:endParaRPr lang="ko-KR" altLang="en-US" dirty="0"/>
          </a:p>
        </p:txBody>
      </p:sp>
      <p:pic>
        <p:nvPicPr>
          <p:cNvPr id="4" name="Picture 2" descr="C:\Users\ocsuser\Desktop\BAL.jpg"/>
          <p:cNvPicPr>
            <a:picLocks noChangeAspect="1" noChangeArrowheads="1"/>
          </p:cNvPicPr>
          <p:nvPr/>
        </p:nvPicPr>
        <p:blipFill rotWithShape="1">
          <a:blip r:embed="rId3">
            <a:extLst>
              <a:ext uri="{28A0092B-C50C-407E-A947-70E740481C1C}">
                <a14:useLocalDpi xmlns:a14="http://schemas.microsoft.com/office/drawing/2010/main" val="0"/>
              </a:ext>
            </a:extLst>
          </a:blip>
          <a:srcRect l="45210" t="22452" r="6096" b="17207"/>
          <a:stretch/>
        </p:blipFill>
        <p:spPr bwMode="auto">
          <a:xfrm>
            <a:off x="4591050" y="3810000"/>
            <a:ext cx="2924931" cy="2938861"/>
          </a:xfrm>
          <a:prstGeom prst="rect">
            <a:avLst/>
          </a:prstGeom>
          <a:noFill/>
          <a:extLst>
            <a:ext uri="{909E8E84-426E-40DD-AFC4-6F175D3DCCD1}">
              <a14:hiddenFill xmlns:a14="http://schemas.microsoft.com/office/drawing/2010/main">
                <a:solidFill>
                  <a:srgbClr val="FFFFFF"/>
                </a:solidFill>
              </a14:hiddenFill>
            </a:ext>
          </a:extLst>
        </p:spPr>
      </p:pic>
      <p:pic>
        <p:nvPicPr>
          <p:cNvPr id="5" name="그림 4"/>
          <p:cNvPicPr>
            <a:picLocks noChangeAspect="1"/>
          </p:cNvPicPr>
          <p:nvPr/>
        </p:nvPicPr>
        <p:blipFill rotWithShape="1">
          <a:blip r:embed="rId4">
            <a:extLst>
              <a:ext uri="{28A0092B-C50C-407E-A947-70E740481C1C}">
                <a14:useLocalDpi xmlns:a14="http://schemas.microsoft.com/office/drawing/2010/main" val="0"/>
              </a:ext>
            </a:extLst>
          </a:blip>
          <a:srcRect l="48593" t="23083" r="5582" b="20408"/>
          <a:stretch/>
        </p:blipFill>
        <p:spPr>
          <a:xfrm>
            <a:off x="1724353" y="955550"/>
            <a:ext cx="2848152" cy="2816350"/>
          </a:xfrm>
          <a:prstGeom prst="rect">
            <a:avLst/>
          </a:prstGeom>
        </p:spPr>
      </p:pic>
      <p:pic>
        <p:nvPicPr>
          <p:cNvPr id="6" name="그림 5"/>
          <p:cNvPicPr>
            <a:picLocks noChangeAspect="1"/>
          </p:cNvPicPr>
          <p:nvPr/>
        </p:nvPicPr>
        <p:blipFill rotWithShape="1">
          <a:blip r:embed="rId5" cstate="print">
            <a:extLst>
              <a:ext uri="{28A0092B-C50C-407E-A947-70E740481C1C}">
                <a14:useLocalDpi xmlns:a14="http://schemas.microsoft.com/office/drawing/2010/main" val="0"/>
              </a:ext>
            </a:extLst>
          </a:blip>
          <a:srcRect l="45383" t="22886" r="6060" b="18602"/>
          <a:stretch/>
        </p:blipFill>
        <p:spPr>
          <a:xfrm>
            <a:off x="4591050" y="968376"/>
            <a:ext cx="2898266" cy="2793999"/>
          </a:xfrm>
          <a:prstGeom prst="rect">
            <a:avLst/>
          </a:prstGeom>
        </p:spPr>
      </p:pic>
      <p:pic>
        <p:nvPicPr>
          <p:cNvPr id="7" name="그림 6"/>
          <p:cNvPicPr>
            <a:picLocks noChangeAspect="1"/>
          </p:cNvPicPr>
          <p:nvPr/>
        </p:nvPicPr>
        <p:blipFill rotWithShape="1">
          <a:blip r:embed="rId6">
            <a:extLst>
              <a:ext uri="{28A0092B-C50C-407E-A947-70E740481C1C}">
                <a14:useLocalDpi xmlns:a14="http://schemas.microsoft.com/office/drawing/2010/main" val="0"/>
              </a:ext>
            </a:extLst>
          </a:blip>
          <a:srcRect l="45702" t="22687" r="5741" b="16617"/>
          <a:stretch/>
        </p:blipFill>
        <p:spPr>
          <a:xfrm>
            <a:off x="1701002" y="3806826"/>
            <a:ext cx="2864095" cy="2942036"/>
          </a:xfrm>
          <a:prstGeom prst="rect">
            <a:avLst/>
          </a:prstGeom>
        </p:spPr>
      </p:pic>
    </p:spTree>
    <p:extLst>
      <p:ext uri="{BB962C8B-B14F-4D97-AF65-F5344CB8AC3E}">
        <p14:creationId xmlns:p14="http://schemas.microsoft.com/office/powerpoint/2010/main" val="3747590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직사각형 6"/>
          <p:cNvSpPr/>
          <p:nvPr/>
        </p:nvSpPr>
        <p:spPr bwMode="auto">
          <a:xfrm>
            <a:off x="514350" y="4254500"/>
            <a:ext cx="8220075" cy="457200"/>
          </a:xfrm>
          <a:prstGeom prst="rect">
            <a:avLst/>
          </a:prstGeom>
          <a:solidFill>
            <a:schemeClr val="accent1"/>
          </a:solidFill>
          <a:ln w="12700" cap="flat" cmpd="sng" algn="ctr">
            <a:no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ko-KR" altLang="en-US" sz="2000" b="0" i="0" u="none" strike="noStrike" cap="none" normalizeH="0" baseline="0" smtClean="0">
              <a:ln>
                <a:noFill/>
              </a:ln>
              <a:solidFill>
                <a:schemeClr val="tx1"/>
              </a:solidFill>
              <a:effectLst/>
              <a:latin typeface="HY견고딕" pitchFamily="18" charset="-127"/>
              <a:ea typeface="HY견고딕" pitchFamily="18" charset="-127"/>
            </a:endParaRPr>
          </a:p>
        </p:txBody>
      </p:sp>
      <p:sp>
        <p:nvSpPr>
          <p:cNvPr id="2" name="제목 1"/>
          <p:cNvSpPr>
            <a:spLocks noGrp="1"/>
          </p:cNvSpPr>
          <p:nvPr>
            <p:ph type="title"/>
          </p:nvPr>
        </p:nvSpPr>
        <p:spPr/>
        <p:txBody>
          <a:bodyPr/>
          <a:lstStyle/>
          <a:p>
            <a:r>
              <a:rPr lang="en-US" altLang="ko-KR" dirty="0" smtClean="0"/>
              <a:t>BAL fluid analysis</a:t>
            </a:r>
            <a:endParaRPr lang="ko-KR" altLang="en-US" dirty="0"/>
          </a:p>
        </p:txBody>
      </p:sp>
      <p:sp>
        <p:nvSpPr>
          <p:cNvPr id="3" name="내용 개체 틀 2"/>
          <p:cNvSpPr>
            <a:spLocks noGrp="1"/>
          </p:cNvSpPr>
          <p:nvPr>
            <p:ph idx="1"/>
          </p:nvPr>
        </p:nvSpPr>
        <p:spPr>
          <a:xfrm>
            <a:off x="339114" y="1017347"/>
            <a:ext cx="8489992" cy="5459654"/>
          </a:xfrm>
        </p:spPr>
        <p:txBody>
          <a:bodyPr/>
          <a:lstStyle/>
          <a:p>
            <a:pPr>
              <a:buNone/>
            </a:pPr>
            <a:endParaRPr lang="en-US" altLang="ko-KR" dirty="0" smtClean="0"/>
          </a:p>
          <a:p>
            <a:pPr marL="0" indent="0">
              <a:buNone/>
            </a:pPr>
            <a:r>
              <a:rPr lang="en-US" altLang="ko-KR" dirty="0" smtClean="0"/>
              <a:t>    </a:t>
            </a:r>
          </a:p>
          <a:p>
            <a:pPr marL="0" indent="0">
              <a:buNone/>
            </a:pPr>
            <a:endParaRPr lang="en-US" altLang="ko-KR" dirty="0"/>
          </a:p>
          <a:p>
            <a:pPr marL="0" indent="0">
              <a:buNone/>
            </a:pPr>
            <a:endParaRPr lang="en-US" altLang="ko-KR" dirty="0" smtClean="0"/>
          </a:p>
          <a:p>
            <a:pPr marL="0" indent="0">
              <a:buNone/>
            </a:pPr>
            <a:endParaRPr lang="en-US" altLang="ko-KR" dirty="0"/>
          </a:p>
          <a:p>
            <a:pPr marL="0" indent="0">
              <a:buNone/>
            </a:pPr>
            <a:endParaRPr lang="en-US" altLang="ko-KR" dirty="0" smtClean="0"/>
          </a:p>
          <a:p>
            <a:pPr marL="0" indent="0" algn="ctr">
              <a:buNone/>
            </a:pPr>
            <a:endParaRPr lang="en-US" altLang="ko-KR" b="1" dirty="0" smtClean="0">
              <a:solidFill>
                <a:schemeClr val="bg1"/>
              </a:solidFill>
            </a:endParaRPr>
          </a:p>
          <a:p>
            <a:pPr marL="0" indent="0" algn="ctr">
              <a:buNone/>
            </a:pPr>
            <a:endParaRPr lang="en-US" altLang="ko-KR" sz="600" b="1" dirty="0" smtClean="0">
              <a:solidFill>
                <a:schemeClr val="bg1"/>
              </a:solidFill>
            </a:endParaRPr>
          </a:p>
          <a:p>
            <a:pPr marL="0" indent="0" algn="l">
              <a:buNone/>
            </a:pPr>
            <a:r>
              <a:rPr lang="en-US" altLang="ko-KR" sz="2200" b="1" dirty="0" smtClean="0">
                <a:solidFill>
                  <a:schemeClr val="bg1"/>
                </a:solidFill>
              </a:rPr>
              <a:t>  Cytology</a:t>
            </a:r>
            <a:r>
              <a:rPr lang="en-US" altLang="ko-KR" b="1" dirty="0" smtClean="0"/>
              <a:t> </a:t>
            </a:r>
            <a:endParaRPr lang="ko-KR" altLang="en-US" b="1" dirty="0"/>
          </a:p>
        </p:txBody>
      </p:sp>
      <p:graphicFrame>
        <p:nvGraphicFramePr>
          <p:cNvPr id="5" name="표 4"/>
          <p:cNvGraphicFramePr>
            <a:graphicFrameLocks noGrp="1"/>
          </p:cNvGraphicFramePr>
          <p:nvPr>
            <p:extLst/>
          </p:nvPr>
        </p:nvGraphicFramePr>
        <p:xfrm>
          <a:off x="533398" y="984251"/>
          <a:ext cx="8162926" cy="3160045"/>
        </p:xfrm>
        <a:graphic>
          <a:graphicData uri="http://schemas.openxmlformats.org/drawingml/2006/table">
            <a:tbl>
              <a:tblPr firstRow="1" bandRow="1">
                <a:tableStyleId>{5C22544A-7EE6-4342-B048-85BDC9FD1C3A}</a:tableStyleId>
              </a:tblPr>
              <a:tblGrid>
                <a:gridCol w="4081463"/>
                <a:gridCol w="4081463"/>
              </a:tblGrid>
              <a:tr h="480877">
                <a:tc gridSpan="2">
                  <a:txBody>
                    <a:bodyPr/>
                    <a:lstStyle/>
                    <a:p>
                      <a:pPr algn="l" latinLnBrk="1"/>
                      <a:r>
                        <a:rPr lang="en-US" altLang="ko-KR" sz="2200" dirty="0" smtClean="0"/>
                        <a:t>Cell count</a:t>
                      </a:r>
                      <a:endParaRPr lang="ko-KR" altLang="en-US" sz="2200" dirty="0"/>
                    </a:p>
                  </a:txBody>
                  <a:tcPr/>
                </a:tc>
                <a:tc hMerge="1">
                  <a:txBody>
                    <a:bodyPr/>
                    <a:lstStyle/>
                    <a:p>
                      <a:pPr latinLnBrk="1"/>
                      <a:endParaRPr lang="ko-KR" altLang="en-US" dirty="0"/>
                    </a:p>
                  </a:txBody>
                  <a:tcPr/>
                </a:tc>
              </a:tr>
              <a:tr h="446528">
                <a:tc>
                  <a:txBody>
                    <a:bodyPr/>
                    <a:lstStyle/>
                    <a:p>
                      <a:pPr latinLnBrk="1"/>
                      <a:r>
                        <a:rPr lang="en-US" altLang="ko-KR" sz="2000" dirty="0" smtClean="0"/>
                        <a:t>RBC</a:t>
                      </a:r>
                    </a:p>
                  </a:txBody>
                  <a:tcPr/>
                </a:tc>
                <a:tc>
                  <a:txBody>
                    <a:bodyPr/>
                    <a:lstStyle/>
                    <a:p>
                      <a:pPr latinLnBrk="1"/>
                      <a:r>
                        <a:rPr lang="en-US" altLang="ko-KR" sz="2000" dirty="0" smtClean="0">
                          <a:solidFill>
                            <a:srgbClr val="FF0000"/>
                          </a:solidFill>
                        </a:rPr>
                        <a:t>2800</a:t>
                      </a:r>
                    </a:p>
                  </a:txBody>
                  <a:tcPr/>
                </a:tc>
              </a:tr>
              <a:tr h="446528">
                <a:tc>
                  <a:txBody>
                    <a:bodyPr/>
                    <a:lstStyle/>
                    <a:p>
                      <a:pPr latinLnBrk="1"/>
                      <a:r>
                        <a:rPr lang="en-US" altLang="ko-KR" sz="2000" dirty="0" smtClean="0"/>
                        <a:t>WBC</a:t>
                      </a:r>
                      <a:endParaRPr lang="ko-KR" altLang="en-US" sz="2000" dirty="0"/>
                    </a:p>
                  </a:txBody>
                  <a:tcPr/>
                </a:tc>
                <a:tc>
                  <a:txBody>
                    <a:bodyPr/>
                    <a:lstStyle/>
                    <a:p>
                      <a:pPr latinLnBrk="1"/>
                      <a:r>
                        <a:rPr lang="en-US" altLang="ko-KR" sz="2000" dirty="0" smtClean="0"/>
                        <a:t>293</a:t>
                      </a:r>
                      <a:endParaRPr lang="ko-KR" altLang="en-US" sz="2000" dirty="0"/>
                    </a:p>
                  </a:txBody>
                  <a:tcPr/>
                </a:tc>
              </a:tr>
              <a:tr h="446528">
                <a:tc>
                  <a:txBody>
                    <a:bodyPr/>
                    <a:lstStyle/>
                    <a:p>
                      <a:pPr latinLnBrk="1"/>
                      <a:r>
                        <a:rPr lang="en-US" altLang="ko-KR" sz="2000" dirty="0" err="1" smtClean="0"/>
                        <a:t>Neutrophil</a:t>
                      </a:r>
                      <a:endParaRPr lang="ko-KR" altLang="en-US" sz="2000" dirty="0"/>
                    </a:p>
                  </a:txBody>
                  <a:tcPr/>
                </a:tc>
                <a:tc>
                  <a:txBody>
                    <a:bodyPr/>
                    <a:lstStyle/>
                    <a:p>
                      <a:pPr latinLnBrk="1"/>
                      <a:r>
                        <a:rPr lang="en-US" altLang="ko-KR" sz="2000" dirty="0" smtClean="0">
                          <a:solidFill>
                            <a:srgbClr val="FF0000"/>
                          </a:solidFill>
                        </a:rPr>
                        <a:t>12</a:t>
                      </a:r>
                      <a:endParaRPr lang="ko-KR" altLang="en-US" sz="2000" dirty="0">
                        <a:solidFill>
                          <a:srgbClr val="FF0000"/>
                        </a:solidFill>
                      </a:endParaRPr>
                    </a:p>
                  </a:txBody>
                  <a:tcPr/>
                </a:tc>
              </a:tr>
              <a:tr h="446528">
                <a:tc>
                  <a:txBody>
                    <a:bodyPr/>
                    <a:lstStyle/>
                    <a:p>
                      <a:pPr latinLnBrk="1"/>
                      <a:r>
                        <a:rPr lang="en-US" altLang="ko-KR" sz="2000" dirty="0" smtClean="0"/>
                        <a:t>Lymphocyte</a:t>
                      </a:r>
                      <a:endParaRPr lang="ko-KR" altLang="en-US" sz="2000" dirty="0"/>
                    </a:p>
                  </a:txBody>
                  <a:tcPr/>
                </a:tc>
                <a:tc>
                  <a:txBody>
                    <a:bodyPr/>
                    <a:lstStyle/>
                    <a:p>
                      <a:pPr latinLnBrk="1"/>
                      <a:r>
                        <a:rPr lang="en-US" altLang="ko-KR" sz="2000" dirty="0" smtClean="0"/>
                        <a:t>9</a:t>
                      </a:r>
                      <a:endParaRPr lang="ko-KR" altLang="en-US" sz="2000" dirty="0"/>
                    </a:p>
                  </a:txBody>
                  <a:tcPr/>
                </a:tc>
              </a:tr>
              <a:tr h="446528">
                <a:tc>
                  <a:txBody>
                    <a:bodyPr/>
                    <a:lstStyle/>
                    <a:p>
                      <a:pPr latinLnBrk="1"/>
                      <a:r>
                        <a:rPr lang="en-US" altLang="ko-KR" sz="2000" dirty="0" err="1" smtClean="0"/>
                        <a:t>Eosinophil</a:t>
                      </a:r>
                      <a:endParaRPr lang="ko-KR" altLang="en-US" sz="2000" dirty="0"/>
                    </a:p>
                  </a:txBody>
                  <a:tcPr/>
                </a:tc>
                <a:tc>
                  <a:txBody>
                    <a:bodyPr/>
                    <a:lstStyle/>
                    <a:p>
                      <a:pPr latinLnBrk="1"/>
                      <a:r>
                        <a:rPr lang="en-US" altLang="ko-KR" sz="2000" dirty="0" smtClean="0"/>
                        <a:t>1</a:t>
                      </a:r>
                      <a:endParaRPr lang="ko-KR" altLang="en-US" sz="2000" dirty="0"/>
                    </a:p>
                  </a:txBody>
                  <a:tcPr/>
                </a:tc>
              </a:tr>
              <a:tr h="446528">
                <a:tc>
                  <a:txBody>
                    <a:bodyPr/>
                    <a:lstStyle/>
                    <a:p>
                      <a:pPr latinLnBrk="1"/>
                      <a:r>
                        <a:rPr lang="en-US" altLang="ko-KR" sz="2000" dirty="0" smtClean="0"/>
                        <a:t>Macrophage</a:t>
                      </a:r>
                      <a:endParaRPr lang="ko-KR" altLang="en-US" sz="2000" dirty="0"/>
                    </a:p>
                  </a:txBody>
                  <a:tcPr/>
                </a:tc>
                <a:tc>
                  <a:txBody>
                    <a:bodyPr/>
                    <a:lstStyle/>
                    <a:p>
                      <a:pPr latinLnBrk="1"/>
                      <a:r>
                        <a:rPr lang="en-US" altLang="ko-KR" sz="2000" dirty="0" smtClean="0"/>
                        <a:t>78</a:t>
                      </a:r>
                      <a:endParaRPr lang="ko-KR" altLang="en-US" sz="2000" dirty="0"/>
                    </a:p>
                  </a:txBody>
                  <a:tcPr/>
                </a:tc>
              </a:tr>
            </a:tbl>
          </a:graphicData>
        </a:graphic>
      </p:graphicFrame>
      <p:pic>
        <p:nvPicPr>
          <p:cNvPr id="8" name="그림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882" y="4774648"/>
            <a:ext cx="8176718" cy="1715052"/>
          </a:xfrm>
          <a:prstGeom prst="rect">
            <a:avLst/>
          </a:prstGeom>
        </p:spPr>
      </p:pic>
      <p:sp>
        <p:nvSpPr>
          <p:cNvPr id="10" name="직사각형 9"/>
          <p:cNvSpPr/>
          <p:nvPr/>
        </p:nvSpPr>
        <p:spPr bwMode="auto">
          <a:xfrm>
            <a:off x="558800" y="4994275"/>
            <a:ext cx="4013200" cy="292100"/>
          </a:xfrm>
          <a:prstGeom prst="rect">
            <a:avLst/>
          </a:prstGeom>
          <a:solidFill>
            <a:srgbClr val="FF0000">
              <a:alpha val="30196"/>
            </a:srgbClr>
          </a:solidFill>
          <a:ln w="12700" cap="flat" cmpd="sng" algn="ctr">
            <a:no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ko-KR" altLang="en-US" sz="2000" b="0" i="0" u="none" strike="noStrike" cap="none" normalizeH="0" baseline="0" smtClean="0">
              <a:ln>
                <a:noFill/>
              </a:ln>
              <a:solidFill>
                <a:schemeClr val="tx1"/>
              </a:solidFill>
              <a:effectLst/>
              <a:latin typeface="HY견고딕" pitchFamily="18" charset="-127"/>
              <a:ea typeface="HY견고딕" pitchFamily="18" charset="-127"/>
            </a:endParaRPr>
          </a:p>
        </p:txBody>
      </p:sp>
      <p:sp>
        <p:nvSpPr>
          <p:cNvPr id="12" name="직사각형 11"/>
          <p:cNvSpPr/>
          <p:nvPr/>
        </p:nvSpPr>
        <p:spPr bwMode="auto">
          <a:xfrm>
            <a:off x="1701800" y="5892800"/>
            <a:ext cx="2311400" cy="304800"/>
          </a:xfrm>
          <a:prstGeom prst="rect">
            <a:avLst/>
          </a:prstGeom>
          <a:solidFill>
            <a:srgbClr val="FF0000">
              <a:alpha val="30196"/>
            </a:srgbClr>
          </a:solidFill>
          <a:ln w="12700" cap="flat" cmpd="sng" algn="ctr">
            <a:no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ko-KR" altLang="en-US" sz="2000" b="0" i="0" u="none" strike="noStrike" cap="none" normalizeH="0" baseline="0" smtClean="0">
              <a:ln>
                <a:noFill/>
              </a:ln>
              <a:solidFill>
                <a:schemeClr val="tx1"/>
              </a:solidFill>
              <a:effectLst/>
              <a:latin typeface="HY견고딕" pitchFamily="18" charset="-127"/>
              <a:ea typeface="HY견고딕" pitchFamily="18" charset="-127"/>
            </a:endParaRPr>
          </a:p>
        </p:txBody>
      </p:sp>
    </p:spTree>
    <p:extLst>
      <p:ext uri="{BB962C8B-B14F-4D97-AF65-F5344CB8AC3E}">
        <p14:creationId xmlns:p14="http://schemas.microsoft.com/office/powerpoint/2010/main" val="1431249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Progress</a:t>
            </a:r>
            <a:endParaRPr lang="ko-KR" altLang="en-US" dirty="0"/>
          </a:p>
        </p:txBody>
      </p:sp>
      <p:sp>
        <p:nvSpPr>
          <p:cNvPr id="3" name="내용 개체 틀 2"/>
          <p:cNvSpPr>
            <a:spLocks noGrp="1"/>
          </p:cNvSpPr>
          <p:nvPr>
            <p:ph idx="1"/>
          </p:nvPr>
        </p:nvSpPr>
        <p:spPr/>
        <p:txBody>
          <a:bodyPr/>
          <a:lstStyle/>
          <a:p>
            <a:r>
              <a:rPr lang="en-US" altLang="ko-KR" dirty="0"/>
              <a:t>BALF</a:t>
            </a:r>
            <a:r>
              <a:rPr lang="ko-KR" altLang="ko-KR" dirty="0"/>
              <a:t>상</a:t>
            </a:r>
            <a:r>
              <a:rPr lang="en-US" altLang="ko-KR" dirty="0"/>
              <a:t> Eosinophil</a:t>
            </a:r>
            <a:r>
              <a:rPr lang="ko-KR" altLang="ko-KR" dirty="0"/>
              <a:t>증가 소견은 없었고</a:t>
            </a:r>
            <a:r>
              <a:rPr lang="en-US" altLang="ko-KR" dirty="0"/>
              <a:t> neutrophil</a:t>
            </a:r>
            <a:r>
              <a:rPr lang="ko-KR" altLang="ko-KR" dirty="0"/>
              <a:t>만 약간 증가한 소견 </a:t>
            </a:r>
            <a:r>
              <a:rPr lang="ko-KR" altLang="ko-KR" dirty="0" smtClean="0"/>
              <a:t>관찰</a:t>
            </a:r>
            <a:r>
              <a:rPr lang="en-US" altLang="ko-KR" dirty="0" smtClean="0"/>
              <a:t> </a:t>
            </a:r>
            <a:r>
              <a:rPr lang="ko-KR" altLang="ko-KR" dirty="0" smtClean="0"/>
              <a:t>됨</a:t>
            </a:r>
            <a:r>
              <a:rPr lang="en-US" altLang="ko-KR" dirty="0"/>
              <a:t>. </a:t>
            </a:r>
            <a:r>
              <a:rPr lang="ko-KR" altLang="ko-KR" dirty="0"/>
              <a:t>또한</a:t>
            </a:r>
            <a:r>
              <a:rPr lang="en-US" altLang="ko-KR" dirty="0"/>
              <a:t> parasite egg</a:t>
            </a:r>
            <a:r>
              <a:rPr lang="ko-KR" altLang="ko-KR" dirty="0"/>
              <a:t>도 관찰되지 않음</a:t>
            </a:r>
            <a:r>
              <a:rPr lang="en-US" altLang="ko-KR" dirty="0"/>
              <a:t>.</a:t>
            </a:r>
            <a:endParaRPr lang="en-US" altLang="ko-KR" dirty="0" smtClean="0"/>
          </a:p>
          <a:p>
            <a:pPr marL="0" indent="0">
              <a:buNone/>
            </a:pPr>
            <a:r>
              <a:rPr lang="en-US" altLang="ko-KR" dirty="0" smtClean="0">
                <a:sym typeface="Wingdings" panose="05000000000000000000" pitchFamily="2" charset="2"/>
              </a:rPr>
              <a:t></a:t>
            </a:r>
            <a:r>
              <a:rPr lang="en-US" altLang="ko-KR" dirty="0" smtClean="0"/>
              <a:t> </a:t>
            </a:r>
            <a:r>
              <a:rPr lang="en-US" altLang="ko-KR" dirty="0"/>
              <a:t>2, </a:t>
            </a:r>
            <a:r>
              <a:rPr lang="en-US" altLang="ko-KR" dirty="0" smtClean="0"/>
              <a:t>3 </a:t>
            </a:r>
            <a:r>
              <a:rPr lang="ko-KR" altLang="en-US" dirty="0" smtClean="0"/>
              <a:t>진단의 </a:t>
            </a:r>
            <a:r>
              <a:rPr lang="ko-KR" altLang="ko-KR" dirty="0" smtClean="0"/>
              <a:t>가능성</a:t>
            </a:r>
            <a:r>
              <a:rPr lang="ko-KR" altLang="en-US" dirty="0" smtClean="0"/>
              <a:t>은</a:t>
            </a:r>
            <a:r>
              <a:rPr lang="ko-KR" altLang="ko-KR" dirty="0" smtClean="0"/>
              <a:t> </a:t>
            </a:r>
            <a:r>
              <a:rPr lang="ko-KR" altLang="ko-KR" dirty="0"/>
              <a:t>매우 낮아짐</a:t>
            </a:r>
            <a:r>
              <a:rPr lang="en-US" altLang="ko-KR" dirty="0"/>
              <a:t>. </a:t>
            </a:r>
            <a:endParaRPr lang="en-US" altLang="ko-KR" dirty="0" smtClean="0"/>
          </a:p>
          <a:p>
            <a:endParaRPr lang="ko-KR" altLang="ko-KR" dirty="0"/>
          </a:p>
          <a:p>
            <a:r>
              <a:rPr lang="ko-KR" altLang="ko-KR" dirty="0"/>
              <a:t>하지만</a:t>
            </a:r>
            <a:r>
              <a:rPr lang="en-US" altLang="ko-KR" dirty="0"/>
              <a:t> CD1a cell </a:t>
            </a:r>
            <a:r>
              <a:rPr lang="ko-KR" altLang="ko-KR" dirty="0"/>
              <a:t>이</a:t>
            </a:r>
            <a:r>
              <a:rPr lang="en-US" altLang="ko-KR" dirty="0"/>
              <a:t> focal (+)</a:t>
            </a:r>
            <a:r>
              <a:rPr lang="ko-KR" altLang="ko-KR" dirty="0"/>
              <a:t>보여</a:t>
            </a:r>
            <a:r>
              <a:rPr lang="en-US" altLang="ko-KR" dirty="0"/>
              <a:t> PLCH</a:t>
            </a:r>
            <a:r>
              <a:rPr lang="ko-KR" altLang="ko-KR" dirty="0"/>
              <a:t>의 가능성이 높은 상태였음</a:t>
            </a:r>
            <a:r>
              <a:rPr lang="en-US" altLang="ko-KR" dirty="0"/>
              <a:t>.</a:t>
            </a:r>
            <a:endParaRPr lang="ko-KR" altLang="ko-KR" dirty="0"/>
          </a:p>
          <a:p>
            <a:endParaRPr lang="en-US" altLang="ko-KR" dirty="0" smtClean="0"/>
          </a:p>
          <a:p>
            <a:pPr marL="0" indent="0">
              <a:buNone/>
            </a:pPr>
            <a:r>
              <a:rPr lang="en-US" altLang="ko-KR" dirty="0" smtClean="0">
                <a:sym typeface="Wingdings" panose="05000000000000000000" pitchFamily="2" charset="2"/>
              </a:rPr>
              <a:t> chest CT</a:t>
            </a:r>
            <a:r>
              <a:rPr lang="ko-KR" altLang="en-US" dirty="0" smtClean="0">
                <a:sym typeface="Wingdings" panose="05000000000000000000" pitchFamily="2" charset="2"/>
              </a:rPr>
              <a:t>상 </a:t>
            </a:r>
            <a:r>
              <a:rPr lang="en-US" altLang="ko-KR" dirty="0" smtClean="0">
                <a:sym typeface="Wingdings" panose="05000000000000000000" pitchFamily="2" charset="2"/>
              </a:rPr>
              <a:t>RLL </a:t>
            </a:r>
            <a:r>
              <a:rPr lang="ko-KR" altLang="en-US" dirty="0" smtClean="0">
                <a:sym typeface="Wingdings" panose="05000000000000000000" pitchFamily="2" charset="2"/>
              </a:rPr>
              <a:t>의 새롭게 발생한 </a:t>
            </a:r>
            <a:r>
              <a:rPr lang="en-US" altLang="ko-KR" dirty="0" smtClean="0">
                <a:sym typeface="Wingdings" panose="05000000000000000000" pitchFamily="2" charset="2"/>
              </a:rPr>
              <a:t>cystic lesion </a:t>
            </a:r>
            <a:r>
              <a:rPr lang="ko-KR" altLang="en-US" dirty="0" smtClean="0">
                <a:sym typeface="Wingdings" panose="05000000000000000000" pitchFamily="2" charset="2"/>
              </a:rPr>
              <a:t>및 </a:t>
            </a:r>
            <a:r>
              <a:rPr lang="en-US" altLang="ko-KR" dirty="0" smtClean="0">
                <a:sym typeface="Wingdings" panose="05000000000000000000" pitchFamily="2" charset="2"/>
              </a:rPr>
              <a:t>GGO</a:t>
            </a:r>
            <a:r>
              <a:rPr lang="ko-KR" altLang="en-US" dirty="0" smtClean="0">
                <a:sym typeface="Wingdings" panose="05000000000000000000" pitchFamily="2" charset="2"/>
              </a:rPr>
              <a:t>에 대해 </a:t>
            </a:r>
            <a:r>
              <a:rPr lang="en-US" altLang="ko-KR" dirty="0" smtClean="0">
                <a:sym typeface="Wingdings" panose="05000000000000000000" pitchFamily="2" charset="2"/>
              </a:rPr>
              <a:t>VATS </a:t>
            </a:r>
            <a:r>
              <a:rPr lang="en-US" altLang="ko-KR" dirty="0" err="1" smtClean="0">
                <a:sym typeface="Wingdings" panose="05000000000000000000" pitchFamily="2" charset="2"/>
              </a:rPr>
              <a:t>Bx</a:t>
            </a:r>
            <a:r>
              <a:rPr lang="en-US" altLang="ko-KR" dirty="0" smtClean="0">
                <a:sym typeface="Wingdings" panose="05000000000000000000" pitchFamily="2" charset="2"/>
              </a:rPr>
              <a:t> </a:t>
            </a:r>
            <a:r>
              <a:rPr lang="ko-KR" altLang="en-US" dirty="0" smtClean="0">
                <a:sym typeface="Wingdings" panose="05000000000000000000" pitchFamily="2" charset="2"/>
              </a:rPr>
              <a:t>시행함</a:t>
            </a:r>
            <a:r>
              <a:rPr lang="en-US" altLang="ko-KR" dirty="0" smtClean="0">
                <a:sym typeface="Wingdings" panose="05000000000000000000" pitchFamily="2" charset="2"/>
              </a:rPr>
              <a:t>. </a:t>
            </a:r>
            <a:endParaRPr lang="ko-KR" altLang="en-US" dirty="0"/>
          </a:p>
        </p:txBody>
      </p:sp>
    </p:spTree>
    <p:extLst>
      <p:ext uri="{BB962C8B-B14F-4D97-AF65-F5344CB8AC3E}">
        <p14:creationId xmlns:p14="http://schemas.microsoft.com/office/powerpoint/2010/main" val="967965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p:cNvSpPr>
            <a:spLocks noGrp="1"/>
          </p:cNvSpPr>
          <p:nvPr>
            <p:ph type="title"/>
          </p:nvPr>
        </p:nvSpPr>
        <p:spPr>
          <a:xfrm>
            <a:off x="338547" y="320489"/>
            <a:ext cx="8577055" cy="430887"/>
          </a:xfrm>
        </p:spPr>
        <p:txBody>
          <a:bodyPr/>
          <a:lstStyle/>
          <a:p>
            <a:r>
              <a:rPr lang="en-US" altLang="ko-KR" dirty="0"/>
              <a:t>Wedge resection </a:t>
            </a:r>
            <a:r>
              <a:rPr lang="en-US" altLang="ko-KR" dirty="0" smtClean="0"/>
              <a:t>via </a:t>
            </a:r>
            <a:r>
              <a:rPr lang="en-US" altLang="ko-KR" dirty="0"/>
              <a:t>VATS with </a:t>
            </a:r>
            <a:r>
              <a:rPr lang="en-US" altLang="ko-KR" dirty="0" err="1" smtClean="0"/>
              <a:t>bullectomy</a:t>
            </a:r>
            <a:r>
              <a:rPr lang="en-US" altLang="ko-KR" dirty="0" smtClean="0"/>
              <a:t>(8/8)</a:t>
            </a:r>
            <a:endParaRPr lang="ko-KR" altLang="en-US" dirty="0"/>
          </a:p>
        </p:txBody>
      </p:sp>
      <p:pic>
        <p:nvPicPr>
          <p:cNvPr id="4" name="내용 개체 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8486" y="908889"/>
            <a:ext cx="7565590" cy="5647553"/>
          </a:xfrm>
        </p:spPr>
      </p:pic>
      <p:pic>
        <p:nvPicPr>
          <p:cNvPr id="5" name="그림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486" y="908888"/>
            <a:ext cx="7565590" cy="5674193"/>
          </a:xfrm>
          <a:prstGeom prst="rect">
            <a:avLst/>
          </a:prstGeom>
        </p:spPr>
      </p:pic>
      <p:pic>
        <p:nvPicPr>
          <p:cNvPr id="6" name="그림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485" y="908886"/>
            <a:ext cx="7530073" cy="5647555"/>
          </a:xfrm>
          <a:prstGeom prst="rect">
            <a:avLst/>
          </a:prstGeom>
        </p:spPr>
      </p:pic>
      <p:pic>
        <p:nvPicPr>
          <p:cNvPr id="7" name="그림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8484" y="908885"/>
            <a:ext cx="7565592" cy="5674194"/>
          </a:xfrm>
          <a:prstGeom prst="rect">
            <a:avLst/>
          </a:prstGeom>
        </p:spPr>
      </p:pic>
      <p:pic>
        <p:nvPicPr>
          <p:cNvPr id="8" name="그림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8482" y="908882"/>
            <a:ext cx="7565593" cy="5674195"/>
          </a:xfrm>
          <a:prstGeom prst="rect">
            <a:avLst/>
          </a:prstGeom>
        </p:spPr>
      </p:pic>
      <p:pic>
        <p:nvPicPr>
          <p:cNvPr id="9" name="그림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8480" y="908877"/>
            <a:ext cx="7565599" cy="5674199"/>
          </a:xfrm>
          <a:prstGeom prst="rect">
            <a:avLst/>
          </a:prstGeom>
        </p:spPr>
      </p:pic>
    </p:spTree>
    <p:extLst>
      <p:ext uri="{BB962C8B-B14F-4D97-AF65-F5344CB8AC3E}">
        <p14:creationId xmlns:p14="http://schemas.microsoft.com/office/powerpoint/2010/main" val="918164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38547" y="285728"/>
            <a:ext cx="8577055" cy="492443"/>
          </a:xfrm>
        </p:spPr>
        <p:txBody>
          <a:bodyPr/>
          <a:lstStyle/>
          <a:p>
            <a:r>
              <a:rPr lang="en-US" altLang="ko-KR" sz="3200">
                <a:latin typeface="Franklin Gothic Medium Cond" pitchFamily="34" charset="0"/>
              </a:rPr>
              <a:t>Pulmonary Capillary Hemangiomatosis</a:t>
            </a:r>
            <a:endParaRPr lang="ko-KR" altLang="en-US" sz="3200" dirty="0">
              <a:latin typeface="Franklin Gothic Medium Cond" pitchFamily="34" charset="0"/>
            </a:endParaRPr>
          </a:p>
        </p:txBody>
      </p:sp>
      <p:sp>
        <p:nvSpPr>
          <p:cNvPr id="3" name="내용 개체 틀 2"/>
          <p:cNvSpPr>
            <a:spLocks noGrp="1"/>
          </p:cNvSpPr>
          <p:nvPr>
            <p:ph idx="1"/>
          </p:nvPr>
        </p:nvSpPr>
        <p:spPr/>
        <p:txBody>
          <a:bodyPr/>
          <a:lstStyle/>
          <a:p>
            <a:pPr lvl="2">
              <a:buFont typeface="Wingdings" pitchFamily="2" charset="2"/>
              <a:buChar char="v"/>
            </a:pPr>
            <a:r>
              <a:rPr lang="en-US" altLang="ko-KR" sz="2000" b="1" dirty="0" smtClean="0"/>
              <a:t>Clinical presentation </a:t>
            </a:r>
          </a:p>
          <a:p>
            <a:pPr lvl="2">
              <a:buFontTx/>
              <a:buChar char="-"/>
            </a:pPr>
            <a:r>
              <a:rPr lang="en-US" altLang="ko-KR" dirty="0" smtClean="0"/>
              <a:t>progressive dyspnea (m/c), cough, chest pain, fatigue, hemoptysis</a:t>
            </a:r>
          </a:p>
          <a:p>
            <a:pPr lvl="2">
              <a:buFontTx/>
              <a:buChar char="-"/>
            </a:pPr>
            <a:r>
              <a:rPr lang="en-US" altLang="ko-KR" dirty="0" smtClean="0"/>
              <a:t>age : </a:t>
            </a:r>
            <a:r>
              <a:rPr lang="en-US" altLang="ko-KR" dirty="0"/>
              <a:t>from </a:t>
            </a:r>
            <a:r>
              <a:rPr lang="en-US" altLang="ko-KR" dirty="0" smtClean="0"/>
              <a:t>infancy </a:t>
            </a:r>
            <a:r>
              <a:rPr lang="en-US" altLang="ko-KR" dirty="0"/>
              <a:t>to 71 </a:t>
            </a:r>
            <a:r>
              <a:rPr lang="en-US" altLang="ko-KR" dirty="0" smtClean="0"/>
              <a:t>years</a:t>
            </a:r>
          </a:p>
          <a:p>
            <a:pPr lvl="2">
              <a:buFontTx/>
              <a:buChar char="-"/>
            </a:pPr>
            <a:r>
              <a:rPr lang="en-US" altLang="ko-KR" dirty="0" smtClean="0"/>
              <a:t>PFT : normal FVC, FEV</a:t>
            </a:r>
            <a:r>
              <a:rPr lang="en-US" altLang="ko-KR" baseline="-25000" dirty="0" smtClean="0"/>
              <a:t>1</a:t>
            </a:r>
            <a:r>
              <a:rPr lang="en-US" altLang="ko-KR" dirty="0" smtClean="0"/>
              <a:t> w/ </a:t>
            </a:r>
            <a:r>
              <a:rPr lang="en-US" altLang="ko-KR" dirty="0"/>
              <a:t>markedly reduced diffusion capacity</a:t>
            </a:r>
          </a:p>
          <a:p>
            <a:pPr lvl="2">
              <a:buFontTx/>
              <a:buChar char="-"/>
            </a:pPr>
            <a:r>
              <a:rPr lang="en-US" altLang="ko-KR" dirty="0"/>
              <a:t>r</a:t>
            </a:r>
            <a:r>
              <a:rPr lang="en-US" altLang="ko-KR" dirty="0" smtClean="0"/>
              <a:t>ight heart catheterization : pressure elevated </a:t>
            </a:r>
            <a:r>
              <a:rPr lang="en-US" altLang="ko-KR" dirty="0" smtClean="0">
                <a:sym typeface="Wingdings" pitchFamily="2" charset="2"/>
              </a:rPr>
              <a:t> </a:t>
            </a:r>
            <a:r>
              <a:rPr lang="en-US" altLang="ko-KR" dirty="0"/>
              <a:t>pulmonary </a:t>
            </a:r>
            <a:r>
              <a:rPr lang="en-US" altLang="ko-KR" dirty="0" smtClean="0"/>
              <a:t>hypertension</a:t>
            </a:r>
          </a:p>
          <a:p>
            <a:pPr lvl="2">
              <a:buFontTx/>
              <a:buChar char="-"/>
            </a:pPr>
            <a:r>
              <a:rPr lang="en-US" altLang="ko-KR" dirty="0" smtClean="0"/>
              <a:t>alveolar lavage : </a:t>
            </a:r>
            <a:r>
              <a:rPr lang="en-US" altLang="ko-KR" dirty="0"/>
              <a:t>increased hemosiderin-laden </a:t>
            </a:r>
            <a:r>
              <a:rPr lang="en-US" altLang="ko-KR" dirty="0" smtClean="0"/>
              <a:t>macrophages</a:t>
            </a:r>
          </a:p>
          <a:p>
            <a:pPr lvl="2">
              <a:buFontTx/>
              <a:buChar char="-"/>
            </a:pPr>
            <a:endParaRPr lang="en-US" altLang="ko-KR" dirty="0"/>
          </a:p>
          <a:p>
            <a:pPr lvl="2">
              <a:buFont typeface="Wingdings" pitchFamily="2" charset="2"/>
              <a:buChar char="v"/>
            </a:pPr>
            <a:r>
              <a:rPr lang="en-US" altLang="ko-KR" sz="2000" b="1" dirty="0" smtClean="0"/>
              <a:t>One of the rare cause of PHTN</a:t>
            </a:r>
            <a:endParaRPr lang="en-US" altLang="ko-KR" sz="2000" b="1" dirty="0"/>
          </a:p>
          <a:p>
            <a:pPr marL="180975" lvl="2" indent="0">
              <a:buNone/>
            </a:pPr>
            <a:endParaRPr lang="en-US" altLang="ko-K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1880" y="-6811"/>
            <a:ext cx="4680520" cy="6820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직사각형 4"/>
          <p:cNvSpPr/>
          <p:nvPr/>
        </p:nvSpPr>
        <p:spPr bwMode="auto">
          <a:xfrm>
            <a:off x="3491880" y="2329424"/>
            <a:ext cx="4680520" cy="288032"/>
          </a:xfrm>
          <a:prstGeom prst="rect">
            <a:avLst/>
          </a:prstGeom>
          <a:solidFill>
            <a:srgbClr val="FF0000">
              <a:alpha val="30196"/>
            </a:srgbClr>
          </a:solidFill>
          <a:ln w="28575" cap="flat" cmpd="sng" algn="ctr">
            <a:solidFill>
              <a:srgbClr val="C00000"/>
            </a:solid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ko-KR" altLang="en-US" sz="2000" b="0" i="0" u="none" strike="noStrike" cap="none" normalizeH="0" baseline="0" smtClean="0">
              <a:ln>
                <a:noFill/>
              </a:ln>
              <a:solidFill>
                <a:schemeClr val="tx1"/>
              </a:solidFill>
              <a:effectLst/>
              <a:latin typeface="HY견고딕" pitchFamily="18" charset="-127"/>
              <a:ea typeface="HY견고딕" pitchFamily="18" charset="-127"/>
            </a:endParaRPr>
          </a:p>
        </p:txBody>
      </p:sp>
    </p:spTree>
    <p:extLst>
      <p:ext uri="{BB962C8B-B14F-4D97-AF65-F5344CB8AC3E}">
        <p14:creationId xmlns:p14="http://schemas.microsoft.com/office/powerpoint/2010/main" val="19274795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par>
                                <p:cTn id="8" presetID="1"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Wedge resection Bx. via VATS (2016.8.24)</a:t>
            </a:r>
            <a:endParaRPr lang="ko-KR" altLang="en-US" dirty="0"/>
          </a:p>
        </p:txBody>
      </p:sp>
      <p:pic>
        <p:nvPicPr>
          <p:cNvPr id="4" name="내용 개체 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97667" y="917338"/>
            <a:ext cx="7778209" cy="5833657"/>
          </a:xfrm>
        </p:spPr>
      </p:pic>
      <p:pic>
        <p:nvPicPr>
          <p:cNvPr id="5" name="그림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666" y="917337"/>
            <a:ext cx="7778209" cy="5833657"/>
          </a:xfrm>
          <a:prstGeom prst="rect">
            <a:avLst/>
          </a:prstGeom>
        </p:spPr>
      </p:pic>
      <p:pic>
        <p:nvPicPr>
          <p:cNvPr id="6" name="그림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665" y="917336"/>
            <a:ext cx="7778210" cy="5833658"/>
          </a:xfrm>
          <a:prstGeom prst="rect">
            <a:avLst/>
          </a:prstGeom>
        </p:spPr>
      </p:pic>
      <p:pic>
        <p:nvPicPr>
          <p:cNvPr id="8" name="그림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664" y="917334"/>
            <a:ext cx="7778212" cy="5833659"/>
          </a:xfrm>
          <a:prstGeom prst="rect">
            <a:avLst/>
          </a:prstGeom>
        </p:spPr>
      </p:pic>
      <p:pic>
        <p:nvPicPr>
          <p:cNvPr id="9" name="그림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7663" y="917331"/>
            <a:ext cx="7778212" cy="5833659"/>
          </a:xfrm>
          <a:prstGeom prst="rect">
            <a:avLst/>
          </a:prstGeom>
        </p:spPr>
      </p:pic>
      <p:pic>
        <p:nvPicPr>
          <p:cNvPr id="10" name="그림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7661" y="917326"/>
            <a:ext cx="7778213" cy="5833660"/>
          </a:xfrm>
          <a:prstGeom prst="rect">
            <a:avLst/>
          </a:prstGeom>
        </p:spPr>
      </p:pic>
      <p:pic>
        <p:nvPicPr>
          <p:cNvPr id="11" name="그림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7658" y="917316"/>
            <a:ext cx="7778225" cy="5833669"/>
          </a:xfrm>
          <a:prstGeom prst="rect">
            <a:avLst/>
          </a:prstGeom>
        </p:spPr>
      </p:pic>
      <p:pic>
        <p:nvPicPr>
          <p:cNvPr id="12" name="그림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97651" y="917305"/>
            <a:ext cx="7778239" cy="5833679"/>
          </a:xfrm>
          <a:prstGeom prst="rect">
            <a:avLst/>
          </a:prstGeom>
        </p:spPr>
      </p:pic>
    </p:spTree>
    <p:extLst>
      <p:ext uri="{BB962C8B-B14F-4D97-AF65-F5344CB8AC3E}">
        <p14:creationId xmlns:p14="http://schemas.microsoft.com/office/powerpoint/2010/main" val="3634880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pic>
        <p:nvPicPr>
          <p:cNvPr id="4" name="내용 개체 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40657" y="949581"/>
            <a:ext cx="7418439" cy="5563830"/>
          </a:xfrm>
        </p:spPr>
      </p:pic>
    </p:spTree>
    <p:extLst>
      <p:ext uri="{BB962C8B-B14F-4D97-AF65-F5344CB8AC3E}">
        <p14:creationId xmlns:p14="http://schemas.microsoft.com/office/powerpoint/2010/main" val="3193677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pic>
        <p:nvPicPr>
          <p:cNvPr id="5" name="그림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0659" y="954956"/>
            <a:ext cx="7447936" cy="5585951"/>
          </a:xfrm>
          <a:prstGeom prst="rect">
            <a:avLst/>
          </a:prstGeom>
        </p:spPr>
      </p:pic>
    </p:spTree>
    <p:extLst>
      <p:ext uri="{BB962C8B-B14F-4D97-AF65-F5344CB8AC3E}">
        <p14:creationId xmlns:p14="http://schemas.microsoft.com/office/powerpoint/2010/main" val="2170762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TABLE 58-1   Classification of Pneumothorax</a:t>
            </a:r>
            <a:endParaRPr lang="ko-KR" altLang="en-US" dirty="0"/>
          </a:p>
        </p:txBody>
      </p:sp>
      <p:pic>
        <p:nvPicPr>
          <p:cNvPr id="4" name="내용 개체 틀 3" descr="화면 캡처"/>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987" y="984507"/>
            <a:ext cx="8915262" cy="5770253"/>
          </a:xfrm>
          <a:prstGeom prst="rect">
            <a:avLst/>
          </a:prstGeom>
        </p:spPr>
      </p:pic>
    </p:spTree>
    <p:extLst>
      <p:ext uri="{BB962C8B-B14F-4D97-AF65-F5344CB8AC3E}">
        <p14:creationId xmlns:p14="http://schemas.microsoft.com/office/powerpoint/2010/main" val="2123086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p:cNvSpPr>
            <a:spLocks noGrp="1"/>
          </p:cNvSpPr>
          <p:nvPr>
            <p:ph type="title"/>
          </p:nvPr>
        </p:nvSpPr>
        <p:spPr>
          <a:xfrm>
            <a:off x="338547" y="92860"/>
            <a:ext cx="8577055" cy="738664"/>
          </a:xfrm>
        </p:spPr>
        <p:txBody>
          <a:bodyPr/>
          <a:lstStyle/>
          <a:p>
            <a:r>
              <a:rPr lang="en-US" altLang="ko-KR" sz="2400" dirty="0"/>
              <a:t>TABLE 58-2   Causes of Secondary Spontaneous Pneumothorax</a:t>
            </a:r>
            <a:endParaRPr lang="ko-KR" altLang="en-US" sz="2400" dirty="0"/>
          </a:p>
        </p:txBody>
      </p:sp>
      <p:pic>
        <p:nvPicPr>
          <p:cNvPr id="5" name="내용 개체 틀 3" descr="화면 캡처"/>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2735" y="914991"/>
            <a:ext cx="8908026" cy="5811756"/>
          </a:xfrm>
        </p:spPr>
      </p:pic>
    </p:spTree>
    <p:extLst>
      <p:ext uri="{BB962C8B-B14F-4D97-AF65-F5344CB8AC3E}">
        <p14:creationId xmlns:p14="http://schemas.microsoft.com/office/powerpoint/2010/main" val="4049462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3"/>
          <p:cNvSpPr>
            <a:spLocks noGrp="1"/>
          </p:cNvSpPr>
          <p:nvPr>
            <p:ph type="ctrTitle"/>
          </p:nvPr>
        </p:nvSpPr>
        <p:spPr/>
        <p:txBody>
          <a:bodyPr/>
          <a:lstStyle/>
          <a:p>
            <a:r>
              <a:rPr lang="en-US" altLang="ko-KR" b="1" dirty="0" smtClean="0">
                <a:latin typeface="Arial" panose="020B0604020202020204" pitchFamily="34" charset="0"/>
                <a:cs typeface="Arial" panose="020B0604020202020204" pitchFamily="34" charset="0"/>
              </a:rPr>
              <a:t>Pathologic findings</a:t>
            </a:r>
            <a:endParaRPr lang="ko-KR" alt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2272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solidFill>
                  <a:schemeClr val="tx1"/>
                </a:solidFill>
              </a:rPr>
              <a:t>Pathologic findings</a:t>
            </a:r>
            <a:endParaRPr lang="ko-KR" altLang="en-US" dirty="0">
              <a:solidFill>
                <a:schemeClr val="tx1"/>
              </a:solidFill>
            </a:endParaRPr>
          </a:p>
        </p:txBody>
      </p:sp>
      <p:sp>
        <p:nvSpPr>
          <p:cNvPr id="8" name="직사각형 7"/>
          <p:cNvSpPr/>
          <p:nvPr/>
        </p:nvSpPr>
        <p:spPr bwMode="auto">
          <a:xfrm>
            <a:off x="4453666" y="5963050"/>
            <a:ext cx="3823559" cy="400110"/>
          </a:xfrm>
          <a:prstGeom prst="rect">
            <a:avLst/>
          </a:prstGeom>
          <a:solidFill>
            <a:schemeClr val="accent1"/>
          </a:solidFill>
          <a:ln w="12700" cap="flat" cmpd="sng" algn="ctr">
            <a:no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algn="ctr"/>
            <a:r>
              <a:rPr lang="en-US" altLang="ko-KR" b="1" dirty="0" smtClean="0"/>
              <a:t>Hemorrhage and macrophage, x40</a:t>
            </a:r>
            <a:endParaRPr lang="ko-KR" altLang="en-US" b="1" dirty="0"/>
          </a:p>
        </p:txBody>
      </p:sp>
      <p:sp>
        <p:nvSpPr>
          <p:cNvPr id="3" name="내용 개체 틀 2"/>
          <p:cNvSpPr>
            <a:spLocks noGrp="1"/>
          </p:cNvSpPr>
          <p:nvPr>
            <p:ph idx="1"/>
          </p:nvPr>
        </p:nvSpPr>
        <p:spPr/>
        <p:txBody>
          <a:bodyPr/>
          <a:lstStyle/>
          <a:p>
            <a:endParaRPr lang="ko-KR" altLang="en-US" dirty="0"/>
          </a:p>
        </p:txBody>
      </p:sp>
      <p:pic>
        <p:nvPicPr>
          <p:cNvPr id="7" name="그림 6" descr="Hemorrhage and macroP"/>
          <p:cNvPicPr>
            <a:picLocks noGrp="1" noChangeAspect="1"/>
          </p:cNvPicPr>
          <p:nvPr/>
        </p:nvPicPr>
        <p:blipFill>
          <a:blip r:embed="rId2">
            <a:lum/>
            <a:extLst>
              <a:ext uri="{28A0092B-C50C-407E-A947-70E740481C1C}">
                <a14:useLocalDpi xmlns:a14="http://schemas.microsoft.com/office/drawing/2010/main" val="0"/>
              </a:ext>
            </a:extLst>
          </a:blip>
          <a:stretch>
            <a:fillRect/>
          </a:stretch>
        </p:blipFill>
        <p:spPr>
          <a:xfrm>
            <a:off x="17463" y="0"/>
            <a:ext cx="9109075" cy="6858000"/>
          </a:xfrm>
          <a:prstGeom prst="rect">
            <a:avLst/>
          </a:prstGeom>
          <a:noFill/>
          <a:ln>
            <a:noFill/>
          </a:ln>
        </p:spPr>
      </p:pic>
      <p:sp>
        <p:nvSpPr>
          <p:cNvPr id="9" name="직사각형 8"/>
          <p:cNvSpPr/>
          <p:nvPr/>
        </p:nvSpPr>
        <p:spPr>
          <a:xfrm>
            <a:off x="395536" y="5517232"/>
            <a:ext cx="8496944" cy="1077218"/>
          </a:xfrm>
          <a:prstGeom prst="rect">
            <a:avLst/>
          </a:prstGeom>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3200" b="1" dirty="0" smtClean="0"/>
              <a:t>Extensive </a:t>
            </a:r>
            <a:r>
              <a:rPr lang="en-US" altLang="ko-KR" sz="3200" b="1" dirty="0"/>
              <a:t>proliferation of pulmonary capillaries </a:t>
            </a:r>
            <a:r>
              <a:rPr lang="en-US" altLang="ko-KR" sz="3200" b="1" dirty="0" smtClean="0"/>
              <a:t>within alveolar </a:t>
            </a:r>
            <a:r>
              <a:rPr lang="en-US" altLang="ko-KR" sz="3200" b="1" dirty="0" err="1"/>
              <a:t>septae</a:t>
            </a:r>
            <a:endParaRPr lang="ko-KR" altLang="en-US" sz="3200" b="1" dirty="0"/>
          </a:p>
        </p:txBody>
      </p:sp>
    </p:spTree>
    <p:extLst>
      <p:ext uri="{BB962C8B-B14F-4D97-AF65-F5344CB8AC3E}">
        <p14:creationId xmlns:p14="http://schemas.microsoft.com/office/powerpoint/2010/main" val="3365572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solidFill>
                  <a:schemeClr val="tx1"/>
                </a:solidFill>
              </a:rPr>
              <a:t>Pathologic findings</a:t>
            </a:r>
            <a:endParaRPr lang="ko-KR" altLang="en-US" dirty="0">
              <a:solidFill>
                <a:schemeClr val="tx1"/>
              </a:solidFill>
            </a:endParaRPr>
          </a:p>
        </p:txBody>
      </p:sp>
      <p:pic>
        <p:nvPicPr>
          <p:cNvPr id="6" name="내용 개체 틀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1084" y="1054101"/>
            <a:ext cx="7452816" cy="5384800"/>
          </a:xfrm>
        </p:spPr>
      </p:pic>
      <p:pic>
        <p:nvPicPr>
          <p:cNvPr id="5" name="내용 개체 틀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084" y="1012731"/>
            <a:ext cx="7485656" cy="5438869"/>
          </a:xfrm>
          <a:prstGeom prst="rect">
            <a:avLst/>
          </a:prstGeom>
        </p:spPr>
      </p:pic>
      <p:sp>
        <p:nvSpPr>
          <p:cNvPr id="8" name="직사각형 7"/>
          <p:cNvSpPr/>
          <p:nvPr/>
        </p:nvSpPr>
        <p:spPr bwMode="auto">
          <a:xfrm>
            <a:off x="6028559" y="5953525"/>
            <a:ext cx="2248666" cy="400110"/>
          </a:xfrm>
          <a:prstGeom prst="rect">
            <a:avLst/>
          </a:prstGeom>
          <a:solidFill>
            <a:schemeClr val="accent1"/>
          </a:solidFill>
          <a:ln w="12700" cap="flat" cmpd="sng" algn="ctr">
            <a:no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algn="ctr"/>
            <a:r>
              <a:rPr lang="en-US" altLang="ko-KR" b="1" dirty="0" smtClean="0"/>
              <a:t>Macrophage x100</a:t>
            </a:r>
            <a:endParaRPr lang="ko-KR" altLang="en-US" b="1" dirty="0"/>
          </a:p>
        </p:txBody>
      </p:sp>
      <p:pic>
        <p:nvPicPr>
          <p:cNvPr id="7" name="그림 6" descr="vascular pro"/>
          <p:cNvPicPr>
            <a:picLocks noGrp="1" noChangeAspect="1"/>
          </p:cNvPicPr>
          <p:nvPr/>
        </p:nvPicPr>
        <p:blipFill>
          <a:blip r:embed="rId4">
            <a:lum/>
            <a:extLst>
              <a:ext uri="{28A0092B-C50C-407E-A947-70E740481C1C}">
                <a14:useLocalDpi xmlns:a14="http://schemas.microsoft.com/office/drawing/2010/main" val="0"/>
              </a:ext>
            </a:extLst>
          </a:blip>
          <a:stretch>
            <a:fillRect/>
          </a:stretch>
        </p:blipFill>
        <p:spPr>
          <a:xfrm>
            <a:off x="17463" y="0"/>
            <a:ext cx="9109075" cy="6858000"/>
          </a:xfrm>
          <a:prstGeom prst="rect">
            <a:avLst/>
          </a:prstGeom>
          <a:noFill/>
          <a:ln>
            <a:noFill/>
          </a:ln>
        </p:spPr>
      </p:pic>
    </p:spTree>
    <p:extLst>
      <p:ext uri="{BB962C8B-B14F-4D97-AF65-F5344CB8AC3E}">
        <p14:creationId xmlns:p14="http://schemas.microsoft.com/office/powerpoint/2010/main" val="2741319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pic>
        <p:nvPicPr>
          <p:cNvPr id="4" name="그림 3" descr="macroP_x100"/>
          <p:cNvPicPr>
            <a:picLocks noGrp="1" noChangeAspect="1"/>
          </p:cNvPicPr>
          <p:nvPr/>
        </p:nvPicPr>
        <p:blipFill>
          <a:blip r:embed="rId2">
            <a:lum/>
            <a:extLst>
              <a:ext uri="{28A0092B-C50C-407E-A947-70E740481C1C}">
                <a14:useLocalDpi xmlns:a14="http://schemas.microsoft.com/office/drawing/2010/main" val="0"/>
              </a:ext>
            </a:extLst>
          </a:blip>
          <a:stretch>
            <a:fillRect/>
          </a:stretch>
        </p:blipFill>
        <p:spPr>
          <a:xfrm>
            <a:off x="17463" y="0"/>
            <a:ext cx="9109075" cy="6858000"/>
          </a:xfrm>
          <a:prstGeom prst="rect">
            <a:avLst/>
          </a:prstGeom>
          <a:noFill/>
          <a:ln>
            <a:noFill/>
          </a:ln>
        </p:spPr>
      </p:pic>
    </p:spTree>
    <p:extLst>
      <p:ext uri="{BB962C8B-B14F-4D97-AF65-F5344CB8AC3E}">
        <p14:creationId xmlns:p14="http://schemas.microsoft.com/office/powerpoint/2010/main" val="4291855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solidFill>
                  <a:schemeClr val="tx1"/>
                </a:solidFill>
              </a:rPr>
              <a:t>Pathologic findings</a:t>
            </a:r>
            <a:endParaRPr lang="ko-KR" altLang="en-US" dirty="0">
              <a:solidFill>
                <a:schemeClr val="tx1"/>
              </a:solidFill>
            </a:endParaRPr>
          </a:p>
        </p:txBody>
      </p:sp>
      <p:pic>
        <p:nvPicPr>
          <p:cNvPr id="6" name="내용 개체 틀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1084" y="1054101"/>
            <a:ext cx="7452816" cy="5384800"/>
          </a:xfrm>
        </p:spPr>
      </p:pic>
      <p:pic>
        <p:nvPicPr>
          <p:cNvPr id="5" name="내용 개체 틀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468" y="1053278"/>
            <a:ext cx="7444432" cy="5360222"/>
          </a:xfrm>
          <a:prstGeom prst="rect">
            <a:avLst/>
          </a:prstGeom>
        </p:spPr>
      </p:pic>
      <p:sp>
        <p:nvSpPr>
          <p:cNvPr id="8" name="직사각형 7"/>
          <p:cNvSpPr/>
          <p:nvPr/>
        </p:nvSpPr>
        <p:spPr bwMode="auto">
          <a:xfrm>
            <a:off x="6247634" y="5944000"/>
            <a:ext cx="2007366" cy="400110"/>
          </a:xfrm>
          <a:prstGeom prst="rect">
            <a:avLst/>
          </a:prstGeom>
          <a:solidFill>
            <a:schemeClr val="accent1"/>
          </a:solidFill>
          <a:ln w="12700" cap="flat" cmpd="sng" algn="ctr">
            <a:no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algn="ctr"/>
            <a:r>
              <a:rPr lang="en-US" altLang="ko-KR" b="1" dirty="0" err="1" smtClean="0"/>
              <a:t>Subpleural</a:t>
            </a:r>
            <a:r>
              <a:rPr lang="en-US" altLang="ko-KR" b="1" dirty="0" smtClean="0"/>
              <a:t> bulla</a:t>
            </a:r>
            <a:endParaRPr lang="ko-KR" altLang="en-US" b="1" dirty="0"/>
          </a:p>
        </p:txBody>
      </p:sp>
      <p:pic>
        <p:nvPicPr>
          <p:cNvPr id="7" name="그림 6" descr="macroP_x400"/>
          <p:cNvPicPr>
            <a:picLocks noGrp="1" noChangeAspect="1"/>
          </p:cNvPicPr>
          <p:nvPr/>
        </p:nvPicPr>
        <p:blipFill>
          <a:blip r:embed="rId4">
            <a:lum/>
            <a:extLst>
              <a:ext uri="{28A0092B-C50C-407E-A947-70E740481C1C}">
                <a14:useLocalDpi xmlns:a14="http://schemas.microsoft.com/office/drawing/2010/main" val="0"/>
              </a:ext>
            </a:extLst>
          </a:blip>
          <a:stretch>
            <a:fillRect/>
          </a:stretch>
        </p:blipFill>
        <p:spPr>
          <a:xfrm>
            <a:off x="17463" y="0"/>
            <a:ext cx="9109075" cy="6858000"/>
          </a:xfrm>
          <a:prstGeom prst="rect">
            <a:avLst/>
          </a:prstGeom>
          <a:noFill/>
          <a:ln>
            <a:noFill/>
          </a:ln>
        </p:spPr>
      </p:pic>
    </p:spTree>
    <p:extLst>
      <p:ext uri="{BB962C8B-B14F-4D97-AF65-F5344CB8AC3E}">
        <p14:creationId xmlns:p14="http://schemas.microsoft.com/office/powerpoint/2010/main" val="941559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38547" y="285728"/>
            <a:ext cx="8577055" cy="492443"/>
          </a:xfrm>
        </p:spPr>
        <p:txBody>
          <a:bodyPr/>
          <a:lstStyle/>
          <a:p>
            <a:r>
              <a:rPr lang="en-US" altLang="ko-KR" sz="3200">
                <a:latin typeface="Franklin Gothic Medium Cond" pitchFamily="34" charset="0"/>
              </a:rPr>
              <a:t>Pulmonary Capillary Hemangiomatosis</a:t>
            </a:r>
            <a:endParaRPr lang="ko-KR" altLang="en-US" sz="3200" dirty="0">
              <a:latin typeface="Franklin Gothic Medium Cond" pitchFamily="34" charset="0"/>
            </a:endParaRPr>
          </a:p>
        </p:txBody>
      </p:sp>
      <p:sp>
        <p:nvSpPr>
          <p:cNvPr id="3" name="내용 개체 틀 2"/>
          <p:cNvSpPr>
            <a:spLocks noGrp="1"/>
          </p:cNvSpPr>
          <p:nvPr>
            <p:ph idx="1"/>
          </p:nvPr>
        </p:nvSpPr>
        <p:spPr/>
        <p:txBody>
          <a:bodyPr/>
          <a:lstStyle/>
          <a:p>
            <a:pPr lvl="2">
              <a:buFont typeface="Wingdings" pitchFamily="2" charset="2"/>
              <a:buChar char="v"/>
            </a:pPr>
            <a:r>
              <a:rPr lang="en-US" altLang="ko-KR" sz="2000" b="1" smtClean="0"/>
              <a:t>Radiologic features</a:t>
            </a:r>
          </a:p>
          <a:p>
            <a:pPr marL="180975" lvl="2" indent="0">
              <a:buNone/>
            </a:pPr>
            <a:r>
              <a:rPr lang="en-US" altLang="ko-KR" smtClean="0"/>
              <a:t>-    nonsepcific</a:t>
            </a:r>
          </a:p>
          <a:p>
            <a:pPr marL="180975" lvl="2" indent="0">
              <a:buNone/>
            </a:pPr>
            <a:r>
              <a:rPr lang="en-US" altLang="ko-KR" smtClean="0"/>
              <a:t>-    include </a:t>
            </a:r>
            <a:r>
              <a:rPr lang="en-US" altLang="ko-KR"/>
              <a:t>changes consistent with pulmonary </a:t>
            </a:r>
            <a:r>
              <a:rPr lang="en-US" altLang="ko-KR" smtClean="0"/>
              <a:t>hypertension</a:t>
            </a:r>
          </a:p>
          <a:p>
            <a:pPr marL="180975" lvl="2" indent="0">
              <a:buNone/>
            </a:pPr>
            <a:r>
              <a:rPr lang="en-US" altLang="ko-KR"/>
              <a:t>     (bilateral interstitial infiltrates, cardiomegaly, </a:t>
            </a:r>
            <a:r>
              <a:rPr lang="en-US" altLang="ko-KR" smtClean="0"/>
              <a:t>enlargement </a:t>
            </a:r>
            <a:r>
              <a:rPr lang="en-US" altLang="ko-KR"/>
              <a:t>of the pulmonary </a:t>
            </a:r>
            <a:r>
              <a:rPr lang="en-US" altLang="ko-KR" smtClean="0"/>
              <a:t>artery)</a:t>
            </a:r>
          </a:p>
          <a:p>
            <a:pPr lvl="2">
              <a:buFontTx/>
              <a:buChar char="-"/>
            </a:pPr>
            <a:r>
              <a:rPr lang="en-US" altLang="ko-KR" smtClean="0"/>
              <a:t>CT </a:t>
            </a:r>
            <a:r>
              <a:rPr lang="en-US" altLang="ko-KR"/>
              <a:t>scan :  hallmark - </a:t>
            </a:r>
            <a:r>
              <a:rPr lang="en-US" altLang="ko-KR" u="sng"/>
              <a:t>diffuse centrilobular ground-glass nodular </a:t>
            </a:r>
            <a:r>
              <a:rPr lang="en-US" altLang="ko-KR" u="sng" smtClean="0"/>
              <a:t>opacity</a:t>
            </a:r>
          </a:p>
          <a:p>
            <a:pPr marL="180975" lvl="2" indent="0">
              <a:buNone/>
            </a:pPr>
            <a:r>
              <a:rPr lang="en-US" altLang="ko-KR" smtClean="0"/>
              <a:t>                       </a:t>
            </a:r>
            <a:r>
              <a:rPr lang="en-US" altLang="ko-KR"/>
              <a:t>periphery is generally </a:t>
            </a:r>
            <a:r>
              <a:rPr lang="en-US" altLang="ko-KR" smtClean="0"/>
              <a:t>spared</a:t>
            </a:r>
          </a:p>
          <a:p>
            <a:pPr marL="180975" lvl="2" indent="0">
              <a:buNone/>
            </a:pPr>
            <a:r>
              <a:rPr lang="en-US" altLang="ko-KR"/>
              <a:t> </a:t>
            </a:r>
            <a:r>
              <a:rPr lang="en-US" altLang="ko-KR" smtClean="0"/>
              <a:t>                      </a:t>
            </a:r>
            <a:r>
              <a:rPr lang="en-US" altLang="ko-KR"/>
              <a:t>typically </a:t>
            </a:r>
            <a:r>
              <a:rPr lang="en-US" altLang="ko-KR" smtClean="0"/>
              <a:t>bilateral, involve all lobes</a:t>
            </a:r>
            <a:endParaRPr lang="en-US" altLang="ko-KR"/>
          </a:p>
          <a:p>
            <a:pPr lvl="2">
              <a:buFont typeface="Wingdings" pitchFamily="2" charset="2"/>
              <a:buChar char="v"/>
            </a:pPr>
            <a:endParaRPr lang="ko-KR" altLang="en-US" dirty="0"/>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564" b="52003"/>
          <a:stretch/>
        </p:blipFill>
        <p:spPr bwMode="auto">
          <a:xfrm>
            <a:off x="539552" y="3409062"/>
            <a:ext cx="4007073" cy="2756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47928"/>
          <a:stretch/>
        </p:blipFill>
        <p:spPr bwMode="auto">
          <a:xfrm>
            <a:off x="4716016" y="3424236"/>
            <a:ext cx="3911555" cy="2885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110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그림 1" descr="Image_431"/>
          <p:cNvPicPr>
            <a:picLocks noGrp="1" noChangeAspect="1"/>
          </p:cNvPicPr>
          <p:nvPr isPhoto="1"/>
        </p:nvPicPr>
        <p:blipFill>
          <a:blip r:embed="rId3">
            <a:lum/>
            <a:extLst>
              <a:ext uri="{28A0092B-C50C-407E-A947-70E740481C1C}">
                <a14:useLocalDpi xmlns:a14="http://schemas.microsoft.com/office/drawing/2010/main" val="0"/>
              </a:ext>
            </a:extLst>
          </a:blip>
          <a:stretch>
            <a:fillRect/>
          </a:stretch>
        </p:blipFill>
        <p:spPr>
          <a:xfrm>
            <a:off x="17463" y="0"/>
            <a:ext cx="9109075" cy="6858000"/>
          </a:xfrm>
          <a:prstGeom prst="rect">
            <a:avLst/>
          </a:prstGeom>
          <a:noFill/>
          <a:ln>
            <a:noFill/>
          </a:ln>
        </p:spPr>
      </p:pic>
      <p:sp>
        <p:nvSpPr>
          <p:cNvPr id="3" name="직사각형 2"/>
          <p:cNvSpPr/>
          <p:nvPr/>
        </p:nvSpPr>
        <p:spPr>
          <a:xfrm>
            <a:off x="17463" y="5934670"/>
            <a:ext cx="8982179" cy="646331"/>
          </a:xfrm>
          <a:prstGeom prst="rect">
            <a:avLst/>
          </a:prstGeom>
        </p:spPr>
        <p:txBody>
          <a:bodyPr wrap="square">
            <a:spAutoFit/>
          </a:bodyPr>
          <a:lstStyle/>
          <a:p>
            <a:r>
              <a:rPr lang="en-US" altLang="ko-KR" b="1" dirty="0" smtClean="0"/>
              <a:t>PVOD </a:t>
            </a:r>
            <a:r>
              <a:rPr lang="en-US" altLang="ko-KR" b="1" dirty="0"/>
              <a:t>is the diffuse involvement of </a:t>
            </a:r>
            <a:r>
              <a:rPr lang="en-US" altLang="ko-KR" b="1" dirty="0" err="1"/>
              <a:t>venules</a:t>
            </a:r>
            <a:r>
              <a:rPr lang="en-US" altLang="ko-KR" b="1" dirty="0"/>
              <a:t> and septal veins in </a:t>
            </a:r>
            <a:r>
              <a:rPr lang="en-US" altLang="ko-KR" b="1" dirty="0" smtClean="0"/>
              <a:t>a </a:t>
            </a:r>
            <a:r>
              <a:rPr lang="en-US" altLang="ko-KR" b="1" dirty="0" err="1" smtClean="0"/>
              <a:t>vasculopathy</a:t>
            </a:r>
            <a:r>
              <a:rPr lang="en-US" altLang="ko-KR" b="1" dirty="0" smtClean="0"/>
              <a:t> </a:t>
            </a:r>
            <a:r>
              <a:rPr lang="en-US" altLang="ko-KR" b="1" dirty="0" err="1"/>
              <a:t>characterised</a:t>
            </a:r>
            <a:r>
              <a:rPr lang="en-US" altLang="ko-KR" b="1" dirty="0"/>
              <a:t> by intimal fibrosis resulting in luminal narrowing or obliteration</a:t>
            </a:r>
            <a:endParaRPr lang="ko-KR" altLang="en-US" b="1" dirty="0"/>
          </a:p>
        </p:txBody>
      </p:sp>
    </p:spTree>
    <p:extLst>
      <p:ext uri="{BB962C8B-B14F-4D97-AF65-F5344CB8AC3E}">
        <p14:creationId xmlns:p14="http://schemas.microsoft.com/office/powerpoint/2010/main" val="4118802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그림 1" descr="Subpleural bulla"/>
          <p:cNvPicPr>
            <a:picLocks noGrp="1" noChangeAspect="1"/>
          </p:cNvPicPr>
          <p:nvPr/>
        </p:nvPicPr>
        <p:blipFill>
          <a:blip r:embed="rId2">
            <a:lum/>
            <a:extLst>
              <a:ext uri="{28A0092B-C50C-407E-A947-70E740481C1C}">
                <a14:useLocalDpi xmlns:a14="http://schemas.microsoft.com/office/drawing/2010/main" val="0"/>
              </a:ext>
            </a:extLst>
          </a:blip>
          <a:stretch>
            <a:fillRect/>
          </a:stretch>
        </p:blipFill>
        <p:spPr>
          <a:xfrm>
            <a:off x="17463" y="0"/>
            <a:ext cx="9109075" cy="6858000"/>
          </a:xfrm>
          <a:prstGeom prst="rect">
            <a:avLst/>
          </a:prstGeom>
          <a:noFill/>
          <a:ln>
            <a:noFill/>
          </a:ln>
        </p:spPr>
      </p:pic>
    </p:spTree>
    <p:extLst>
      <p:ext uri="{BB962C8B-B14F-4D97-AF65-F5344CB8AC3E}">
        <p14:creationId xmlns:p14="http://schemas.microsoft.com/office/powerpoint/2010/main" val="2442542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그림 1" descr="Image_434"/>
          <p:cNvPicPr>
            <a:picLocks noGrp="1" noChangeAspect="1"/>
          </p:cNvPicPr>
          <p:nvPr/>
        </p:nvPicPr>
        <p:blipFill>
          <a:blip r:embed="rId2">
            <a:lum/>
            <a:extLst>
              <a:ext uri="{28A0092B-C50C-407E-A947-70E740481C1C}">
                <a14:useLocalDpi xmlns:a14="http://schemas.microsoft.com/office/drawing/2010/main" val="0"/>
              </a:ext>
            </a:extLst>
          </a:blip>
          <a:stretch>
            <a:fillRect/>
          </a:stretch>
        </p:blipFill>
        <p:spPr>
          <a:xfrm>
            <a:off x="17463" y="0"/>
            <a:ext cx="9109075" cy="6858000"/>
          </a:xfrm>
          <a:prstGeom prst="rect">
            <a:avLst/>
          </a:prstGeom>
          <a:noFill/>
          <a:ln>
            <a:noFill/>
          </a:ln>
        </p:spPr>
      </p:pic>
    </p:spTree>
    <p:extLst>
      <p:ext uri="{BB962C8B-B14F-4D97-AF65-F5344CB8AC3E}">
        <p14:creationId xmlns:p14="http://schemas.microsoft.com/office/powerpoint/2010/main" val="919825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C:\Users\ocsuser\Desktop\IMAGEs_20160928\Image_43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17859" y="0"/>
            <a:ext cx="910828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3895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그림 1" descr="CD34"/>
          <p:cNvPicPr>
            <a:picLocks noGrp="1" noChangeAspect="1"/>
          </p:cNvPicPr>
          <p:nvPr/>
        </p:nvPicPr>
        <p:blipFill>
          <a:blip r:embed="rId2">
            <a:lum/>
            <a:extLst>
              <a:ext uri="{28A0092B-C50C-407E-A947-70E740481C1C}">
                <a14:useLocalDpi xmlns:a14="http://schemas.microsoft.com/office/drawing/2010/main" val="0"/>
              </a:ext>
            </a:extLst>
          </a:blip>
          <a:stretch>
            <a:fillRect/>
          </a:stretch>
        </p:blipFill>
        <p:spPr>
          <a:xfrm>
            <a:off x="17463" y="0"/>
            <a:ext cx="9109075" cy="6858000"/>
          </a:xfrm>
          <a:prstGeom prst="rect">
            <a:avLst/>
          </a:prstGeom>
          <a:noFill/>
          <a:ln>
            <a:noFill/>
          </a:ln>
        </p:spPr>
      </p:pic>
      <p:sp>
        <p:nvSpPr>
          <p:cNvPr id="3" name="직사각형 2"/>
          <p:cNvSpPr/>
          <p:nvPr/>
        </p:nvSpPr>
        <p:spPr>
          <a:xfrm>
            <a:off x="251520" y="116632"/>
            <a:ext cx="1487908" cy="707886"/>
          </a:xfrm>
          <a:prstGeom prst="rect">
            <a:avLst/>
          </a:prstGeom>
        </p:spPr>
        <p:txBody>
          <a:bodyPr wrap="non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4000" b="1" dirty="0" smtClean="0"/>
              <a:t>CD34</a:t>
            </a:r>
            <a:endParaRPr lang="ko-KR" altLang="en-US" sz="4000" b="1" dirty="0"/>
          </a:p>
        </p:txBody>
      </p:sp>
    </p:spTree>
    <p:extLst>
      <p:ext uri="{BB962C8B-B14F-4D97-AF65-F5344CB8AC3E}">
        <p14:creationId xmlns:p14="http://schemas.microsoft.com/office/powerpoint/2010/main" val="989893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그림 1" descr="CD31"/>
          <p:cNvPicPr>
            <a:picLocks noGrp="1" noChangeAspect="1"/>
          </p:cNvPicPr>
          <p:nvPr/>
        </p:nvPicPr>
        <p:blipFill>
          <a:blip r:embed="rId2">
            <a:lum/>
            <a:extLst>
              <a:ext uri="{28A0092B-C50C-407E-A947-70E740481C1C}">
                <a14:useLocalDpi xmlns:a14="http://schemas.microsoft.com/office/drawing/2010/main" val="0"/>
              </a:ext>
            </a:extLst>
          </a:blip>
          <a:stretch>
            <a:fillRect/>
          </a:stretch>
        </p:blipFill>
        <p:spPr>
          <a:xfrm>
            <a:off x="17463" y="0"/>
            <a:ext cx="9109075" cy="6858000"/>
          </a:xfrm>
          <a:prstGeom prst="rect">
            <a:avLst/>
          </a:prstGeom>
          <a:noFill/>
          <a:ln>
            <a:noFill/>
          </a:ln>
        </p:spPr>
      </p:pic>
      <p:sp>
        <p:nvSpPr>
          <p:cNvPr id="3" name="직사각형 2"/>
          <p:cNvSpPr/>
          <p:nvPr/>
        </p:nvSpPr>
        <p:spPr>
          <a:xfrm>
            <a:off x="251520" y="116632"/>
            <a:ext cx="1487908" cy="707886"/>
          </a:xfrm>
          <a:prstGeom prst="rect">
            <a:avLst/>
          </a:prstGeom>
        </p:spPr>
        <p:txBody>
          <a:bodyPr wrap="non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4000" b="1" dirty="0" smtClean="0"/>
              <a:t>CD31</a:t>
            </a:r>
            <a:endParaRPr lang="ko-KR" altLang="en-US" sz="4000" b="1" dirty="0"/>
          </a:p>
        </p:txBody>
      </p:sp>
    </p:spTree>
    <p:extLst>
      <p:ext uri="{BB962C8B-B14F-4D97-AF65-F5344CB8AC3E}">
        <p14:creationId xmlns:p14="http://schemas.microsoft.com/office/powerpoint/2010/main" val="2357922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descr="CD1a"/>
          <p:cNvPicPr>
            <a:picLocks noGrp="1" noChangeAspect="1"/>
          </p:cNvPicPr>
          <p:nvPr/>
        </p:nvPicPr>
        <p:blipFill>
          <a:blip r:embed="rId2">
            <a:lum/>
            <a:extLst>
              <a:ext uri="{28A0092B-C50C-407E-A947-70E740481C1C}">
                <a14:useLocalDpi xmlns:a14="http://schemas.microsoft.com/office/drawing/2010/main" val="0"/>
              </a:ext>
            </a:extLst>
          </a:blip>
          <a:stretch>
            <a:fillRect/>
          </a:stretch>
        </p:blipFill>
        <p:spPr>
          <a:xfrm>
            <a:off x="17463" y="0"/>
            <a:ext cx="9109075" cy="6858000"/>
          </a:xfrm>
          <a:prstGeom prst="rect">
            <a:avLst/>
          </a:prstGeom>
          <a:noFill/>
          <a:ln>
            <a:noFill/>
          </a:ln>
        </p:spPr>
      </p:pic>
      <p:sp>
        <p:nvSpPr>
          <p:cNvPr id="5" name="직사각형 4"/>
          <p:cNvSpPr/>
          <p:nvPr/>
        </p:nvSpPr>
        <p:spPr>
          <a:xfrm>
            <a:off x="251520" y="116632"/>
            <a:ext cx="1470274" cy="707886"/>
          </a:xfrm>
          <a:prstGeom prst="rect">
            <a:avLst/>
          </a:prstGeom>
        </p:spPr>
        <p:txBody>
          <a:bodyPr wrap="non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4000" b="1" dirty="0" smtClean="0"/>
              <a:t>CD1a</a:t>
            </a:r>
            <a:endParaRPr lang="ko-KR" altLang="en-US" sz="4000" b="1" dirty="0"/>
          </a:p>
        </p:txBody>
      </p:sp>
    </p:spTree>
    <p:extLst>
      <p:ext uri="{BB962C8B-B14F-4D97-AF65-F5344CB8AC3E}">
        <p14:creationId xmlns:p14="http://schemas.microsoft.com/office/powerpoint/2010/main" val="846617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1595552" y="-1112872"/>
            <a:ext cx="6157737" cy="9348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6736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solidFill>
                  <a:schemeClr val="tx1"/>
                </a:solidFill>
              </a:rPr>
              <a:t>Biopsy result(2016.8.30)</a:t>
            </a:r>
            <a:endParaRPr lang="ko-KR" altLang="en-US" dirty="0">
              <a:solidFill>
                <a:schemeClr val="tx1"/>
              </a:solidFill>
            </a:endParaRPr>
          </a:p>
        </p:txBody>
      </p:sp>
      <p:pic>
        <p:nvPicPr>
          <p:cNvPr id="5" name="내용 개체 틀 3"/>
          <p:cNvPicPr>
            <a:picLocks noGrp="1" noChangeAspect="1"/>
          </p:cNvPicPr>
          <p:nvPr>
            <p:ph idx="1"/>
          </p:nvPr>
        </p:nvPicPr>
        <p:blipFill>
          <a:blip r:embed="rId2">
            <a:extLst>
              <a:ext uri="{28A0092B-C50C-407E-A947-70E740481C1C}">
                <a14:useLocalDpi xmlns:a14="http://schemas.microsoft.com/office/drawing/2010/main" val="0"/>
              </a:ext>
            </a:extLst>
          </a:blip>
          <a:srcRect l="414"/>
          <a:stretch>
            <a:fillRect/>
          </a:stretch>
        </p:blipFill>
        <p:spPr>
          <a:xfrm>
            <a:off x="201582" y="1941984"/>
            <a:ext cx="8767372" cy="3390140"/>
          </a:xfrm>
        </p:spPr>
      </p:pic>
      <p:sp>
        <p:nvSpPr>
          <p:cNvPr id="8" name="직사각형 7"/>
          <p:cNvSpPr/>
          <p:nvPr/>
        </p:nvSpPr>
        <p:spPr bwMode="auto">
          <a:xfrm>
            <a:off x="736600" y="2403475"/>
            <a:ext cx="5384800" cy="762000"/>
          </a:xfrm>
          <a:prstGeom prst="rect">
            <a:avLst/>
          </a:prstGeom>
          <a:solidFill>
            <a:srgbClr val="FF0000">
              <a:alpha val="30196"/>
            </a:srgbClr>
          </a:solidFill>
          <a:ln w="12700" cap="flat" cmpd="sng" algn="ctr">
            <a:no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ko-KR" altLang="en-US" sz="2000" b="0" i="0" u="none" strike="noStrike" cap="none" normalizeH="0" baseline="0" smtClean="0">
              <a:ln>
                <a:noFill/>
              </a:ln>
              <a:solidFill>
                <a:schemeClr val="tx1"/>
              </a:solidFill>
              <a:effectLst/>
              <a:latin typeface="HY견고딕" pitchFamily="18" charset="-127"/>
              <a:ea typeface="HY견고딕" pitchFamily="18" charset="-127"/>
            </a:endParaRPr>
          </a:p>
        </p:txBody>
      </p:sp>
      <p:sp>
        <p:nvSpPr>
          <p:cNvPr id="9" name="직사각형 8"/>
          <p:cNvSpPr/>
          <p:nvPr/>
        </p:nvSpPr>
        <p:spPr bwMode="auto">
          <a:xfrm>
            <a:off x="3657600" y="3184525"/>
            <a:ext cx="3352800" cy="273050"/>
          </a:xfrm>
          <a:prstGeom prst="rect">
            <a:avLst/>
          </a:prstGeom>
          <a:solidFill>
            <a:srgbClr val="FF0000">
              <a:alpha val="30196"/>
            </a:srgbClr>
          </a:solidFill>
          <a:ln w="28575" cap="flat" cmpd="sng" algn="ctr">
            <a:solidFill>
              <a:srgbClr val="FF0000"/>
            </a:solid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ko-KR" altLang="en-US" sz="2000" b="0" i="0" u="none" strike="noStrike" cap="none" normalizeH="0" baseline="0" smtClean="0">
              <a:ln>
                <a:noFill/>
              </a:ln>
              <a:solidFill>
                <a:schemeClr val="tx1"/>
              </a:solidFill>
              <a:effectLst/>
              <a:latin typeface="HY견고딕" pitchFamily="18" charset="-127"/>
              <a:ea typeface="HY견고딕" pitchFamily="18" charset="-127"/>
            </a:endParaRPr>
          </a:p>
        </p:txBody>
      </p:sp>
    </p:spTree>
    <p:extLst>
      <p:ext uri="{BB962C8B-B14F-4D97-AF65-F5344CB8AC3E}">
        <p14:creationId xmlns:p14="http://schemas.microsoft.com/office/powerpoint/2010/main" val="1143652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p:cNvSpPr>
            <a:spLocks noGrp="1"/>
          </p:cNvSpPr>
          <p:nvPr>
            <p:ph type="title"/>
          </p:nvPr>
        </p:nvSpPr>
        <p:spPr>
          <a:xfrm>
            <a:off x="381079" y="320488"/>
            <a:ext cx="8577055" cy="430887"/>
          </a:xfrm>
        </p:spPr>
        <p:txBody>
          <a:bodyPr/>
          <a:lstStyle/>
          <a:p>
            <a:r>
              <a:rPr lang="en-US" altLang="ko-KR" dirty="0" smtClean="0"/>
              <a:t>Clinical course</a:t>
            </a:r>
            <a:endParaRPr lang="ko-KR" altLang="en-US" dirty="0"/>
          </a:p>
        </p:txBody>
      </p:sp>
      <p:cxnSp>
        <p:nvCxnSpPr>
          <p:cNvPr id="125" name="직선 연결선 124"/>
          <p:cNvCxnSpPr/>
          <p:nvPr/>
        </p:nvCxnSpPr>
        <p:spPr>
          <a:xfrm flipV="1">
            <a:off x="357984" y="2006600"/>
            <a:ext cx="7706516" cy="19215"/>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26" name="직선 연결선 125"/>
          <p:cNvCxnSpPr/>
          <p:nvPr/>
        </p:nvCxnSpPr>
        <p:spPr>
          <a:xfrm rot="5400000">
            <a:off x="1232871" y="2015679"/>
            <a:ext cx="288926" cy="1588"/>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27" name="TextBox 7"/>
          <p:cNvSpPr txBox="1">
            <a:spLocks noChangeArrowheads="1"/>
          </p:cNvSpPr>
          <p:nvPr/>
        </p:nvSpPr>
        <p:spPr bwMode="auto">
          <a:xfrm>
            <a:off x="5488505" y="1334128"/>
            <a:ext cx="938220" cy="55399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altLang="ko-KR" sz="1500" b="1" dirty="0" smtClean="0">
                <a:latin typeface="Arial" charset="0"/>
                <a:cs typeface="Arial" charset="0"/>
              </a:rPr>
              <a:t>HD #21</a:t>
            </a:r>
          </a:p>
          <a:p>
            <a:pPr algn="ctr"/>
            <a:r>
              <a:rPr lang="en-US" altLang="ko-KR" sz="1500" b="1" dirty="0" smtClean="0">
                <a:latin typeface="Arial" charset="0"/>
                <a:cs typeface="Arial" charset="0"/>
              </a:rPr>
              <a:t>8.24</a:t>
            </a:r>
            <a:endParaRPr lang="ko-KR" altLang="en-US" sz="1500" b="1" dirty="0">
              <a:latin typeface="Arial" charset="0"/>
              <a:cs typeface="Arial" charset="0"/>
            </a:endParaRPr>
          </a:p>
        </p:txBody>
      </p:sp>
      <p:grpSp>
        <p:nvGrpSpPr>
          <p:cNvPr id="128" name="그룹 74"/>
          <p:cNvGrpSpPr/>
          <p:nvPr/>
        </p:nvGrpSpPr>
        <p:grpSpPr>
          <a:xfrm>
            <a:off x="587344" y="2143116"/>
            <a:ext cx="1768471" cy="1478280"/>
            <a:chOff x="688" y="2245620"/>
            <a:chExt cx="1644262" cy="5397223"/>
          </a:xfrm>
        </p:grpSpPr>
        <p:sp>
          <p:nvSpPr>
            <p:cNvPr id="129" name="모서리가 둥근 직사각형 128"/>
            <p:cNvSpPr/>
            <p:nvPr/>
          </p:nvSpPr>
          <p:spPr>
            <a:xfrm>
              <a:off x="688" y="2245620"/>
              <a:ext cx="1548157" cy="539722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0" name="TextBox 129"/>
            <p:cNvSpPr txBox="1"/>
            <p:nvPr/>
          </p:nvSpPr>
          <p:spPr>
            <a:xfrm>
              <a:off x="688" y="2481977"/>
              <a:ext cx="1644262" cy="1196839"/>
            </a:xfrm>
            <a:prstGeom prst="rect">
              <a:avLst/>
            </a:prstGeom>
            <a:noFill/>
          </p:spPr>
          <p:txBody>
            <a:bodyPr wrap="square" rtlCol="0">
              <a:spAutoFit/>
            </a:bodyPr>
            <a:lstStyle/>
            <a:p>
              <a:endParaRPr lang="en-US" altLang="ko-KR" sz="1500" b="1" dirty="0" smtClean="0"/>
            </a:p>
          </p:txBody>
        </p:sp>
      </p:grpSp>
      <p:sp>
        <p:nvSpPr>
          <p:cNvPr id="132" name="TextBox 7"/>
          <p:cNvSpPr txBox="1">
            <a:spLocks noChangeArrowheads="1"/>
          </p:cNvSpPr>
          <p:nvPr/>
        </p:nvSpPr>
        <p:spPr bwMode="auto">
          <a:xfrm>
            <a:off x="3148530" y="1334128"/>
            <a:ext cx="938220" cy="55399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altLang="ko-KR" sz="1500" b="1" dirty="0" smtClean="0">
                <a:latin typeface="Arial" charset="0"/>
                <a:cs typeface="Arial" charset="0"/>
              </a:rPr>
              <a:t>HD #15</a:t>
            </a:r>
          </a:p>
          <a:p>
            <a:pPr algn="ctr"/>
            <a:r>
              <a:rPr lang="en-US" altLang="ko-KR" sz="1500" b="1" dirty="0" smtClean="0">
                <a:latin typeface="Arial" charset="0"/>
                <a:cs typeface="Arial" charset="0"/>
              </a:rPr>
              <a:t>8.18</a:t>
            </a:r>
            <a:endParaRPr lang="ko-KR" altLang="en-US" sz="1500" b="1" dirty="0">
              <a:latin typeface="Arial" charset="0"/>
              <a:cs typeface="Arial" charset="0"/>
            </a:endParaRPr>
          </a:p>
        </p:txBody>
      </p:sp>
      <p:sp>
        <p:nvSpPr>
          <p:cNvPr id="133" name="TextBox 7"/>
          <p:cNvSpPr txBox="1">
            <a:spLocks noChangeArrowheads="1"/>
          </p:cNvSpPr>
          <p:nvPr/>
        </p:nvSpPr>
        <p:spPr bwMode="auto">
          <a:xfrm>
            <a:off x="916505" y="1334128"/>
            <a:ext cx="938220" cy="55399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altLang="ko-KR" sz="1500" b="1" dirty="0" smtClean="0">
                <a:latin typeface="Arial" charset="0"/>
                <a:cs typeface="Arial" charset="0"/>
              </a:rPr>
              <a:t>HD #14</a:t>
            </a:r>
          </a:p>
          <a:p>
            <a:pPr algn="ctr"/>
            <a:r>
              <a:rPr lang="en-US" altLang="ko-KR" sz="1500" b="1" dirty="0" smtClean="0">
                <a:latin typeface="Arial" charset="0"/>
                <a:cs typeface="Arial" charset="0"/>
              </a:rPr>
              <a:t>8.17</a:t>
            </a:r>
            <a:endParaRPr lang="ko-KR" altLang="en-US" sz="1500" b="1" dirty="0">
              <a:latin typeface="Arial" charset="0"/>
              <a:cs typeface="Arial" charset="0"/>
            </a:endParaRPr>
          </a:p>
        </p:txBody>
      </p:sp>
      <p:sp>
        <p:nvSpPr>
          <p:cNvPr id="134" name="TextBox 7"/>
          <p:cNvSpPr txBox="1">
            <a:spLocks noChangeArrowheads="1"/>
          </p:cNvSpPr>
          <p:nvPr/>
        </p:nvSpPr>
        <p:spPr bwMode="auto">
          <a:xfrm>
            <a:off x="7587180" y="1343653"/>
            <a:ext cx="938220" cy="55399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altLang="ko-KR" sz="1500" b="1" dirty="0" smtClean="0">
                <a:latin typeface="Arial" charset="0"/>
                <a:cs typeface="Arial" charset="0"/>
              </a:rPr>
              <a:t>HD #27</a:t>
            </a:r>
          </a:p>
          <a:p>
            <a:pPr algn="ctr"/>
            <a:r>
              <a:rPr lang="en-US" altLang="ko-KR" sz="1500" b="1" dirty="0" smtClean="0">
                <a:latin typeface="Arial" charset="0"/>
                <a:cs typeface="Arial" charset="0"/>
              </a:rPr>
              <a:t>8.30</a:t>
            </a:r>
            <a:endParaRPr lang="ko-KR" altLang="en-US" sz="1500" b="1" dirty="0">
              <a:latin typeface="Arial" charset="0"/>
              <a:cs typeface="Arial" charset="0"/>
            </a:endParaRPr>
          </a:p>
        </p:txBody>
      </p:sp>
      <p:cxnSp>
        <p:nvCxnSpPr>
          <p:cNvPr id="136" name="직선 연결선 135"/>
          <p:cNvCxnSpPr/>
          <p:nvPr/>
        </p:nvCxnSpPr>
        <p:spPr>
          <a:xfrm rot="5400000">
            <a:off x="3455371" y="2015679"/>
            <a:ext cx="288926" cy="158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37" name="직선 연결선 136"/>
          <p:cNvCxnSpPr/>
          <p:nvPr/>
        </p:nvCxnSpPr>
        <p:spPr>
          <a:xfrm rot="5400000">
            <a:off x="5814396" y="2015679"/>
            <a:ext cx="288926" cy="158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38" name="직선 연결선 137"/>
          <p:cNvCxnSpPr/>
          <p:nvPr/>
        </p:nvCxnSpPr>
        <p:spPr>
          <a:xfrm rot="5400000">
            <a:off x="7910073" y="2025204"/>
            <a:ext cx="288926" cy="1588"/>
          </a:xfrm>
          <a:prstGeom prst="line">
            <a:avLst/>
          </a:prstGeom>
          <a:ln w="25400"/>
        </p:spPr>
        <p:style>
          <a:lnRef idx="1">
            <a:schemeClr val="accent1"/>
          </a:lnRef>
          <a:fillRef idx="0">
            <a:schemeClr val="accent1"/>
          </a:fillRef>
          <a:effectRef idx="0">
            <a:schemeClr val="accent1"/>
          </a:effectRef>
          <a:fontRef idx="minor">
            <a:schemeClr val="tx1"/>
          </a:fontRef>
        </p:style>
      </p:cxnSp>
      <p:grpSp>
        <p:nvGrpSpPr>
          <p:cNvPr id="140" name="그룹 74"/>
          <p:cNvGrpSpPr/>
          <p:nvPr/>
        </p:nvGrpSpPr>
        <p:grpSpPr>
          <a:xfrm>
            <a:off x="2771744" y="2152642"/>
            <a:ext cx="1768471" cy="1468754"/>
            <a:chOff x="688" y="2245620"/>
            <a:chExt cx="1644262" cy="5397223"/>
          </a:xfrm>
        </p:grpSpPr>
        <p:sp>
          <p:nvSpPr>
            <p:cNvPr id="141" name="모서리가 둥근 직사각형 140"/>
            <p:cNvSpPr/>
            <p:nvPr/>
          </p:nvSpPr>
          <p:spPr>
            <a:xfrm>
              <a:off x="688" y="2245620"/>
              <a:ext cx="1548157" cy="539722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2" name="TextBox 141"/>
            <p:cNvSpPr txBox="1"/>
            <p:nvPr/>
          </p:nvSpPr>
          <p:spPr>
            <a:xfrm>
              <a:off x="688" y="2481977"/>
              <a:ext cx="1644262" cy="1204712"/>
            </a:xfrm>
            <a:prstGeom prst="rect">
              <a:avLst/>
            </a:prstGeom>
            <a:noFill/>
          </p:spPr>
          <p:txBody>
            <a:bodyPr wrap="square" rtlCol="0">
              <a:spAutoFit/>
            </a:bodyPr>
            <a:lstStyle/>
            <a:p>
              <a:endParaRPr lang="en-US" altLang="ko-KR" sz="1500" b="1" dirty="0"/>
            </a:p>
          </p:txBody>
        </p:sp>
      </p:grpSp>
      <p:grpSp>
        <p:nvGrpSpPr>
          <p:cNvPr id="143" name="그룹 74"/>
          <p:cNvGrpSpPr/>
          <p:nvPr/>
        </p:nvGrpSpPr>
        <p:grpSpPr>
          <a:xfrm>
            <a:off x="5168869" y="2162166"/>
            <a:ext cx="1768471" cy="1459229"/>
            <a:chOff x="688" y="2245620"/>
            <a:chExt cx="1644262" cy="5397223"/>
          </a:xfrm>
        </p:grpSpPr>
        <p:sp>
          <p:nvSpPr>
            <p:cNvPr id="144" name="모서리가 둥근 직사각형 143"/>
            <p:cNvSpPr/>
            <p:nvPr/>
          </p:nvSpPr>
          <p:spPr>
            <a:xfrm>
              <a:off x="688" y="2245620"/>
              <a:ext cx="1548157" cy="539722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5" name="TextBox 144"/>
            <p:cNvSpPr txBox="1"/>
            <p:nvPr/>
          </p:nvSpPr>
          <p:spPr>
            <a:xfrm>
              <a:off x="688" y="2481976"/>
              <a:ext cx="1644262" cy="1887790"/>
            </a:xfrm>
            <a:prstGeom prst="rect">
              <a:avLst/>
            </a:prstGeom>
            <a:noFill/>
          </p:spPr>
          <p:txBody>
            <a:bodyPr wrap="square" rtlCol="0">
              <a:spAutoFit/>
            </a:bodyPr>
            <a:lstStyle/>
            <a:p>
              <a:endParaRPr lang="en-US" altLang="ko-KR" sz="1500" b="1" dirty="0" smtClean="0"/>
            </a:p>
          </p:txBody>
        </p:sp>
      </p:grpSp>
      <p:grpSp>
        <p:nvGrpSpPr>
          <p:cNvPr id="146" name="그룹 74"/>
          <p:cNvGrpSpPr/>
          <p:nvPr/>
        </p:nvGrpSpPr>
        <p:grpSpPr>
          <a:xfrm>
            <a:off x="7240379" y="2172564"/>
            <a:ext cx="1768471" cy="1448831"/>
            <a:chOff x="688" y="2245620"/>
            <a:chExt cx="1644262" cy="5397223"/>
          </a:xfrm>
        </p:grpSpPr>
        <p:sp>
          <p:nvSpPr>
            <p:cNvPr id="147" name="모서리가 둥근 직사각형 146"/>
            <p:cNvSpPr/>
            <p:nvPr/>
          </p:nvSpPr>
          <p:spPr>
            <a:xfrm>
              <a:off x="688" y="2245620"/>
              <a:ext cx="1548157" cy="539722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8" name="TextBox 147"/>
            <p:cNvSpPr txBox="1"/>
            <p:nvPr/>
          </p:nvSpPr>
          <p:spPr>
            <a:xfrm>
              <a:off x="688" y="2481976"/>
              <a:ext cx="1644262" cy="1887790"/>
            </a:xfrm>
            <a:prstGeom prst="rect">
              <a:avLst/>
            </a:prstGeom>
            <a:noFill/>
          </p:spPr>
          <p:txBody>
            <a:bodyPr wrap="square" rtlCol="0">
              <a:spAutoFit/>
            </a:bodyPr>
            <a:lstStyle/>
            <a:p>
              <a:r>
                <a:rPr lang="en-US" altLang="ko-KR" sz="1500" b="1" dirty="0" smtClean="0"/>
                <a:t>  </a:t>
              </a:r>
            </a:p>
          </p:txBody>
        </p:sp>
      </p:grpSp>
      <p:sp>
        <p:nvSpPr>
          <p:cNvPr id="153" name="직사각형 152"/>
          <p:cNvSpPr/>
          <p:nvPr/>
        </p:nvSpPr>
        <p:spPr>
          <a:xfrm>
            <a:off x="673100" y="2293034"/>
            <a:ext cx="1460500" cy="784830"/>
          </a:xfrm>
          <a:prstGeom prst="rect">
            <a:avLst/>
          </a:prstGeom>
        </p:spPr>
        <p:txBody>
          <a:bodyPr wrap="square">
            <a:spAutoFit/>
          </a:bodyPr>
          <a:lstStyle/>
          <a:p>
            <a:r>
              <a:rPr lang="en-US" altLang="ko-KR" sz="1500" b="1" dirty="0" smtClean="0"/>
              <a:t>HRCTS</a:t>
            </a:r>
          </a:p>
          <a:p>
            <a:r>
              <a:rPr lang="en-US" altLang="ko-KR" sz="1500" dirty="0" smtClean="0"/>
              <a:t>: r/o cystic lung </a:t>
            </a:r>
            <a:r>
              <a:rPr lang="en-US" altLang="ko-KR" sz="1500" dirty="0" err="1" smtClean="0"/>
              <a:t>dz</a:t>
            </a:r>
            <a:endParaRPr lang="en-US" altLang="ko-KR" sz="1500" dirty="0" smtClean="0"/>
          </a:p>
        </p:txBody>
      </p:sp>
      <p:sp>
        <p:nvSpPr>
          <p:cNvPr id="154" name="직사각형 153"/>
          <p:cNvSpPr/>
          <p:nvPr/>
        </p:nvSpPr>
        <p:spPr>
          <a:xfrm>
            <a:off x="2882900" y="2205335"/>
            <a:ext cx="1460500" cy="1246495"/>
          </a:xfrm>
          <a:prstGeom prst="rect">
            <a:avLst/>
          </a:prstGeom>
        </p:spPr>
        <p:txBody>
          <a:bodyPr wrap="square">
            <a:spAutoFit/>
          </a:bodyPr>
          <a:lstStyle/>
          <a:p>
            <a:r>
              <a:rPr lang="en-US" altLang="ko-KR" sz="1500" b="1" dirty="0" smtClean="0"/>
              <a:t>TS-&gt;IP</a:t>
            </a:r>
          </a:p>
          <a:p>
            <a:r>
              <a:rPr lang="en-US" altLang="ko-KR" sz="1500" b="1" dirty="0" smtClean="0"/>
              <a:t>BAL</a:t>
            </a:r>
            <a:endParaRPr lang="en-US" altLang="ko-KR" sz="1500" dirty="0" smtClean="0"/>
          </a:p>
          <a:p>
            <a:r>
              <a:rPr lang="en-US" altLang="ko-KR" sz="1500" dirty="0" smtClean="0"/>
              <a:t>:</a:t>
            </a:r>
            <a:r>
              <a:rPr lang="en-US" altLang="ko-KR" sz="1500" dirty="0" err="1" smtClean="0"/>
              <a:t>Histiocytes</a:t>
            </a:r>
            <a:r>
              <a:rPr lang="en-US" altLang="ko-KR" sz="1500" dirty="0" smtClean="0"/>
              <a:t>, </a:t>
            </a:r>
            <a:r>
              <a:rPr lang="en-US" altLang="ko-KR" sz="1500" dirty="0" err="1" smtClean="0"/>
              <a:t>siderophage</a:t>
            </a:r>
            <a:endParaRPr lang="en-US" altLang="ko-KR" sz="1500" dirty="0" smtClean="0"/>
          </a:p>
          <a:p>
            <a:r>
              <a:rPr lang="en-US" altLang="ko-KR" sz="1500" dirty="0" smtClean="0"/>
              <a:t>CD1a+</a:t>
            </a:r>
            <a:endParaRPr lang="ko-KR" altLang="en-US" sz="1500" dirty="0"/>
          </a:p>
        </p:txBody>
      </p:sp>
      <p:sp>
        <p:nvSpPr>
          <p:cNvPr id="155" name="직사각형 154"/>
          <p:cNvSpPr/>
          <p:nvPr/>
        </p:nvSpPr>
        <p:spPr>
          <a:xfrm>
            <a:off x="5200645" y="2190234"/>
            <a:ext cx="1593855" cy="1431161"/>
          </a:xfrm>
          <a:prstGeom prst="rect">
            <a:avLst/>
          </a:prstGeom>
        </p:spPr>
        <p:txBody>
          <a:bodyPr wrap="square">
            <a:spAutoFit/>
          </a:bodyPr>
          <a:lstStyle/>
          <a:p>
            <a:r>
              <a:rPr lang="en-US" altLang="ko-KR" sz="1500" b="1" dirty="0" smtClean="0"/>
              <a:t>Wedge resection via VATS</a:t>
            </a:r>
          </a:p>
          <a:p>
            <a:endParaRPr lang="en-US" altLang="ko-KR" sz="1400" b="1" dirty="0" smtClean="0"/>
          </a:p>
          <a:p>
            <a:endParaRPr lang="en-US" altLang="ko-KR" sz="1400" b="1" dirty="0" smtClean="0"/>
          </a:p>
          <a:p>
            <a:endParaRPr lang="en-US" altLang="ko-KR" sz="1400" dirty="0" smtClean="0"/>
          </a:p>
        </p:txBody>
      </p:sp>
      <p:sp>
        <p:nvSpPr>
          <p:cNvPr id="156" name="직사각형 155"/>
          <p:cNvSpPr/>
          <p:nvPr/>
        </p:nvSpPr>
        <p:spPr>
          <a:xfrm>
            <a:off x="7264400" y="2166035"/>
            <a:ext cx="1625600" cy="1015663"/>
          </a:xfrm>
          <a:prstGeom prst="rect">
            <a:avLst/>
          </a:prstGeom>
        </p:spPr>
        <p:txBody>
          <a:bodyPr wrap="square">
            <a:spAutoFit/>
          </a:bodyPr>
          <a:lstStyle/>
          <a:p>
            <a:r>
              <a:rPr lang="en-US" altLang="ko-KR" sz="1500" b="1" dirty="0" smtClean="0"/>
              <a:t>Bx. Result : </a:t>
            </a:r>
            <a:r>
              <a:rPr lang="en-US" altLang="ko-KR" sz="1500" b="1" dirty="0" err="1" smtClean="0"/>
              <a:t>pul.capillary</a:t>
            </a:r>
            <a:r>
              <a:rPr lang="en-US" altLang="ko-KR" sz="1500" b="1" dirty="0" smtClean="0"/>
              <a:t> </a:t>
            </a:r>
            <a:r>
              <a:rPr lang="en-US" altLang="ko-KR" sz="1500" b="1" dirty="0" err="1" smtClean="0"/>
              <a:t>hemangiomatosis</a:t>
            </a:r>
            <a:endParaRPr lang="en-US" altLang="ko-KR" sz="1500" b="1" dirty="0" smtClean="0"/>
          </a:p>
        </p:txBody>
      </p:sp>
    </p:spTree>
    <p:extLst>
      <p:ext uri="{BB962C8B-B14F-4D97-AF65-F5344CB8AC3E}">
        <p14:creationId xmlns:p14="http://schemas.microsoft.com/office/powerpoint/2010/main" val="144617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38547" y="285728"/>
            <a:ext cx="8577055" cy="492443"/>
          </a:xfrm>
        </p:spPr>
        <p:txBody>
          <a:bodyPr/>
          <a:lstStyle/>
          <a:p>
            <a:r>
              <a:rPr lang="en-US" altLang="ko-KR" sz="3200">
                <a:latin typeface="Franklin Gothic Medium Cond" pitchFamily="34" charset="0"/>
              </a:rPr>
              <a:t>Pulmonary Capillary Hemangiomatosis</a:t>
            </a:r>
            <a:endParaRPr lang="ko-KR" altLang="en-US" sz="3200" dirty="0">
              <a:latin typeface="Franklin Gothic Medium Cond" pitchFamily="34" charset="0"/>
            </a:endParaRPr>
          </a:p>
        </p:txBody>
      </p:sp>
      <p:sp>
        <p:nvSpPr>
          <p:cNvPr id="3" name="내용 개체 틀 2"/>
          <p:cNvSpPr>
            <a:spLocks noGrp="1"/>
          </p:cNvSpPr>
          <p:nvPr>
            <p:ph idx="1"/>
          </p:nvPr>
        </p:nvSpPr>
        <p:spPr/>
        <p:txBody>
          <a:bodyPr/>
          <a:lstStyle/>
          <a:p>
            <a:pPr lvl="2">
              <a:buFont typeface="Wingdings" pitchFamily="2" charset="2"/>
              <a:buChar char="v"/>
            </a:pPr>
            <a:r>
              <a:rPr lang="en-US" altLang="ko-KR" sz="2000" b="1" dirty="0" smtClean="0"/>
              <a:t>Histopathologic features</a:t>
            </a:r>
          </a:p>
          <a:p>
            <a:pPr lvl="2">
              <a:buFont typeface="Wingdings" pitchFamily="2" charset="2"/>
              <a:buChar char="v"/>
            </a:pPr>
            <a:endParaRPr lang="ko-KR" alt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412776"/>
            <a:ext cx="6661116"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6110" y="912143"/>
            <a:ext cx="3640226" cy="5541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내용 개체 틀 2"/>
          <p:cNvSpPr txBox="1">
            <a:spLocks/>
          </p:cNvSpPr>
          <p:nvPr/>
        </p:nvSpPr>
        <p:spPr>
          <a:xfrm>
            <a:off x="7599084" y="3195281"/>
            <a:ext cx="992526" cy="467438"/>
          </a:xfrm>
          <a:prstGeom prst="rect">
            <a:avLst/>
          </a:prstGeom>
        </p:spPr>
        <p:txBody>
          <a:bodyPr/>
          <a:lstStyle>
            <a:lvl1pPr marL="266700" indent="-266700" algn="l" defTabSz="912813" rtl="0" eaLnBrk="1" fontAlgn="base" latinLnBrk="1" hangingPunct="1">
              <a:lnSpc>
                <a:spcPct val="120000"/>
              </a:lnSpc>
              <a:spcBef>
                <a:spcPts val="0"/>
              </a:spcBef>
              <a:spcAft>
                <a:spcPct val="0"/>
              </a:spcAft>
              <a:buSzPct val="120000"/>
              <a:buChar char="•"/>
              <a:defRPr kumimoji="1" sz="2000" b="1">
                <a:solidFill>
                  <a:schemeClr val="tx1"/>
                </a:solidFill>
                <a:latin typeface="+mn-lt"/>
                <a:ea typeface="+mn-ea"/>
                <a:cs typeface="+mn-cs"/>
              </a:defRPr>
            </a:lvl1pPr>
            <a:lvl2pPr marL="146050" indent="-144463" algn="l" defTabSz="912813" rtl="0" eaLnBrk="1" fontAlgn="base" latinLnBrk="1" hangingPunct="1">
              <a:spcBef>
                <a:spcPts val="600"/>
              </a:spcBef>
              <a:spcAft>
                <a:spcPct val="0"/>
              </a:spcAft>
              <a:buSzPct val="120000"/>
              <a:buChar char="•"/>
              <a:defRPr kumimoji="1" sz="1600">
                <a:solidFill>
                  <a:schemeClr val="tx1"/>
                </a:solidFill>
                <a:latin typeface="+mn-lt"/>
                <a:ea typeface="+mn-ea"/>
              </a:defRPr>
            </a:lvl2pPr>
            <a:lvl3pPr marL="447675" indent="-266700" algn="l" defTabSz="912813" rtl="0" eaLnBrk="1" fontAlgn="base" latinLnBrk="1" hangingPunct="1">
              <a:lnSpc>
                <a:spcPct val="120000"/>
              </a:lnSpc>
              <a:spcBef>
                <a:spcPct val="0"/>
              </a:spcBef>
              <a:spcAft>
                <a:spcPct val="0"/>
              </a:spcAft>
              <a:buChar char="–"/>
              <a:defRPr kumimoji="1" sz="1800">
                <a:solidFill>
                  <a:schemeClr val="tx1"/>
                </a:solidFill>
                <a:latin typeface="+mn-lt"/>
                <a:ea typeface="+mn-ea"/>
              </a:defRPr>
            </a:lvl3pPr>
            <a:lvl4pPr marL="439738" indent="-136525" algn="l" defTabSz="912813" rtl="0" eaLnBrk="1" fontAlgn="base" latinLnBrk="1" hangingPunct="1">
              <a:lnSpc>
                <a:spcPct val="120000"/>
              </a:lnSpc>
              <a:spcBef>
                <a:spcPct val="0"/>
              </a:spcBef>
              <a:spcAft>
                <a:spcPct val="0"/>
              </a:spcAft>
              <a:buSzPct val="89000"/>
              <a:buChar char="•"/>
              <a:defRPr kumimoji="1" sz="1600">
                <a:solidFill>
                  <a:schemeClr val="tx1"/>
                </a:solidFill>
                <a:latin typeface="+mn-lt"/>
                <a:ea typeface="+mn-ea"/>
              </a:defRPr>
            </a:lvl4pPr>
            <a:lvl5pPr marL="593725" indent="-150813" algn="l" defTabSz="912813" rtl="0" eaLnBrk="1" fontAlgn="base" latinLnBrk="1" hangingPunct="1">
              <a:lnSpc>
                <a:spcPct val="120000"/>
              </a:lnSpc>
              <a:spcBef>
                <a:spcPct val="0"/>
              </a:spcBef>
              <a:spcAft>
                <a:spcPct val="0"/>
              </a:spcAft>
              <a:buSzPct val="75000"/>
              <a:buChar char="–"/>
              <a:defRPr kumimoji="1" sz="1600">
                <a:solidFill>
                  <a:schemeClr val="tx1"/>
                </a:solidFill>
                <a:latin typeface="+mn-lt"/>
                <a:ea typeface="+mn-ea"/>
              </a:defRPr>
            </a:lvl5pPr>
            <a:lvl6pPr marL="1060248"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6pPr>
            <a:lvl7pPr marL="1526430"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7pPr>
            <a:lvl8pPr marL="1992616"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8pPr>
            <a:lvl9pPr marL="2458802"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9pPr>
          </a:lstStyle>
          <a:p>
            <a:pPr marL="0" indent="0">
              <a:buFontTx/>
              <a:buNone/>
            </a:pPr>
            <a:r>
              <a:rPr lang="en-US" altLang="ko-KR" smtClean="0"/>
              <a:t>CD34(+)</a:t>
            </a:r>
            <a:endParaRPr lang="ko-KR" altLang="en-US"/>
          </a:p>
        </p:txBody>
      </p:sp>
      <p:sp>
        <p:nvSpPr>
          <p:cNvPr id="9" name="직사각형 8"/>
          <p:cNvSpPr/>
          <p:nvPr/>
        </p:nvSpPr>
        <p:spPr bwMode="auto">
          <a:xfrm>
            <a:off x="7678874" y="3268493"/>
            <a:ext cx="864096" cy="360040"/>
          </a:xfrm>
          <a:prstGeom prst="rect">
            <a:avLst/>
          </a:prstGeom>
          <a:solidFill>
            <a:srgbClr val="FF0000">
              <a:alpha val="30196"/>
            </a:srgbClr>
          </a:solidFill>
          <a:ln w="28575" cap="flat" cmpd="sng" algn="ctr">
            <a:solidFill>
              <a:srgbClr val="C00000"/>
            </a:solid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ko-KR" altLang="en-US" sz="2000" b="0" i="0" u="none" strike="noStrike" cap="none" normalizeH="0" baseline="0" smtClean="0">
              <a:ln>
                <a:noFill/>
              </a:ln>
              <a:solidFill>
                <a:schemeClr val="tx1"/>
              </a:solidFill>
              <a:effectLst/>
              <a:latin typeface="HY견고딕" pitchFamily="18" charset="-127"/>
              <a:ea typeface="HY견고딕" pitchFamily="18" charset="-127"/>
            </a:endParaRPr>
          </a:p>
        </p:txBody>
      </p:sp>
      <p:sp>
        <p:nvSpPr>
          <p:cNvPr id="4" name="직사각형 3"/>
          <p:cNvSpPr/>
          <p:nvPr/>
        </p:nvSpPr>
        <p:spPr>
          <a:xfrm>
            <a:off x="4910210" y="6497689"/>
            <a:ext cx="3771353" cy="369332"/>
          </a:xfrm>
          <a:prstGeom prst="rect">
            <a:avLst/>
          </a:prstGeom>
          <a:solidFill>
            <a:schemeClr val="bg1"/>
          </a:solidFill>
        </p:spPr>
        <p:txBody>
          <a:bodyPr wrap="none">
            <a:spAutoFit/>
          </a:bodyPr>
          <a:lstStyle/>
          <a:p>
            <a:r>
              <a:rPr lang="en-US" altLang="ko-KR" dirty="0"/>
              <a:t>Arch </a:t>
            </a:r>
            <a:r>
              <a:rPr lang="en-US" altLang="ko-KR" dirty="0" err="1"/>
              <a:t>Pathol</a:t>
            </a:r>
            <a:r>
              <a:rPr lang="en-US" altLang="ko-KR" dirty="0"/>
              <a:t> Lab Med. </a:t>
            </a:r>
            <a:r>
              <a:rPr lang="en-US" altLang="ko-KR" dirty="0" smtClean="0"/>
              <a:t>2015;139:274–7</a:t>
            </a:r>
            <a:endParaRPr lang="ko-KR" altLang="en-US" dirty="0"/>
          </a:p>
        </p:txBody>
      </p:sp>
    </p:spTree>
    <p:extLst>
      <p:ext uri="{BB962C8B-B14F-4D97-AF65-F5344CB8AC3E}">
        <p14:creationId xmlns:p14="http://schemas.microsoft.com/office/powerpoint/2010/main" val="258430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38547" y="320488"/>
            <a:ext cx="8577055" cy="861774"/>
          </a:xfrm>
        </p:spPr>
        <p:txBody>
          <a:bodyPr/>
          <a:lstStyle/>
          <a:p>
            <a:pPr lvl="0"/>
            <a:r>
              <a:rPr lang="en-US" altLang="ko-KR" dirty="0" smtClean="0">
                <a:solidFill>
                  <a:schemeClr val="tx1"/>
                </a:solidFill>
              </a:rPr>
              <a:t>Final Diagnosis</a:t>
            </a:r>
            <a:r>
              <a:rPr lang="ko-KR" altLang="en-US" u="sng" dirty="0" smtClean="0">
                <a:solidFill>
                  <a:srgbClr val="002060"/>
                </a:solidFill>
              </a:rPr>
              <a:t/>
            </a:r>
            <a:br>
              <a:rPr lang="ko-KR" altLang="en-US" u="sng" dirty="0" smtClean="0">
                <a:solidFill>
                  <a:srgbClr val="002060"/>
                </a:solidFill>
              </a:rPr>
            </a:br>
            <a:endParaRPr lang="ko-KR" altLang="en-US" dirty="0"/>
          </a:p>
        </p:txBody>
      </p:sp>
      <p:sp>
        <p:nvSpPr>
          <p:cNvPr id="5" name="제목 1"/>
          <p:cNvSpPr txBox="1">
            <a:spLocks/>
          </p:cNvSpPr>
          <p:nvPr/>
        </p:nvSpPr>
        <p:spPr bwMode="auto">
          <a:xfrm>
            <a:off x="444500" y="1087438"/>
            <a:ext cx="8229600" cy="634082"/>
          </a:xfrm>
          <a:prstGeom prst="rect">
            <a:avLst/>
          </a:prstGeom>
          <a:noFill/>
          <a:ln w="9525">
            <a:noFill/>
            <a:miter lim="800000"/>
            <a:headEnd/>
            <a:tailEnd/>
          </a:ln>
        </p:spPr>
        <p:txBody>
          <a:bodyPr vert="horz" wrap="square" lIns="0" tIns="0" rIns="0" bIns="0" numCol="1" anchor="ctr" anchorCtr="0" compatLnSpc="1">
            <a:prstTxWarp prst="textNoShape">
              <a:avLst/>
            </a:prstTxWarp>
            <a:normAutofit/>
          </a:bodyPr>
          <a:lstStyle/>
          <a:p>
            <a:pPr marL="0" marR="0" lvl="0" indent="0" algn="l" defTabSz="912813" rtl="0" eaLnBrk="1" fontAlgn="base" latinLnBrk="1" hangingPunct="1">
              <a:lnSpc>
                <a:spcPct val="100000"/>
              </a:lnSpc>
              <a:spcBef>
                <a:spcPct val="0"/>
              </a:spcBef>
              <a:spcAft>
                <a:spcPct val="0"/>
              </a:spcAft>
              <a:buClrTx/>
              <a:buSzTx/>
              <a:buFontTx/>
              <a:buNone/>
              <a:tabLst/>
              <a:defRPr/>
            </a:pPr>
            <a:endParaRPr kumimoji="1" lang="ko-KR" altLang="en-US" sz="2400" b="1" i="0" u="sng" strike="noStrike" kern="0" cap="none" spc="0" normalizeH="0" baseline="0" noProof="0" dirty="0">
              <a:ln>
                <a:noFill/>
              </a:ln>
              <a:solidFill>
                <a:srgbClr val="002060"/>
              </a:solidFill>
              <a:effectLst/>
              <a:uLnTx/>
              <a:uFillTx/>
              <a:latin typeface="맑은 고딕" pitchFamily="50" charset="-127"/>
              <a:ea typeface="맑은 고딕" pitchFamily="50" charset="-127"/>
              <a:cs typeface="+mj-cs"/>
            </a:endParaRPr>
          </a:p>
        </p:txBody>
      </p:sp>
      <p:sp>
        <p:nvSpPr>
          <p:cNvPr id="6" name="내용 개체 틀 2"/>
          <p:cNvSpPr>
            <a:spLocks noGrp="1"/>
          </p:cNvSpPr>
          <p:nvPr>
            <p:ph idx="1"/>
          </p:nvPr>
        </p:nvSpPr>
        <p:spPr>
          <a:xfrm>
            <a:off x="342900" y="1214437"/>
            <a:ext cx="8229600" cy="4525963"/>
          </a:xfrm>
        </p:spPr>
        <p:txBody>
          <a:bodyPr>
            <a:normAutofit/>
          </a:bodyPr>
          <a:lstStyle/>
          <a:p>
            <a:pPr marL="0" indent="0">
              <a:buNone/>
            </a:pPr>
            <a:r>
              <a:rPr lang="en-US" altLang="ko-KR" sz="3200" b="1" dirty="0" smtClean="0">
                <a:solidFill>
                  <a:srgbClr val="002060"/>
                </a:solidFill>
              </a:rPr>
              <a:t>Pulmonary </a:t>
            </a:r>
            <a:r>
              <a:rPr lang="en-US" altLang="ko-KR" sz="3200" b="1" dirty="0">
                <a:solidFill>
                  <a:srgbClr val="002060"/>
                </a:solidFill>
              </a:rPr>
              <a:t>Capillary </a:t>
            </a:r>
            <a:r>
              <a:rPr lang="en-US" altLang="ko-KR" sz="3200" b="1" dirty="0" err="1">
                <a:solidFill>
                  <a:srgbClr val="002060"/>
                </a:solidFill>
              </a:rPr>
              <a:t>Hemangiomatosis</a:t>
            </a:r>
            <a:endParaRPr lang="ko-KR" altLang="en-US" sz="3200" b="1" dirty="0">
              <a:solidFill>
                <a:srgbClr val="002060"/>
              </a:solidFill>
            </a:endParaRPr>
          </a:p>
        </p:txBody>
      </p:sp>
    </p:spTree>
    <p:extLst>
      <p:ext uri="{BB962C8B-B14F-4D97-AF65-F5344CB8AC3E}">
        <p14:creationId xmlns:p14="http://schemas.microsoft.com/office/powerpoint/2010/main" val="275370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TTE(2016.8.31)</a:t>
            </a:r>
            <a:endParaRPr lang="ko-KR" altLang="en-US" dirty="0"/>
          </a:p>
        </p:txBody>
      </p:sp>
      <p:pic>
        <p:nvPicPr>
          <p:cNvPr id="2050" name="Picture 2" descr="C:\Users\YooWoo\Desktop\6_ㄹㄴㅇ_160925\9.jpg"/>
          <p:cNvPicPr>
            <a:picLocks noChangeAspect="1" noChangeArrowheads="1"/>
          </p:cNvPicPr>
          <p:nvPr/>
        </p:nvPicPr>
        <p:blipFill>
          <a:blip r:embed="rId3"/>
          <a:srcRect l="13057" t="4417" r="20745" b="17475"/>
          <a:stretch>
            <a:fillRect/>
          </a:stretch>
        </p:blipFill>
        <p:spPr bwMode="auto">
          <a:xfrm>
            <a:off x="520700" y="1006474"/>
            <a:ext cx="8128000" cy="5477712"/>
          </a:xfrm>
          <a:prstGeom prst="rect">
            <a:avLst/>
          </a:prstGeom>
          <a:noFill/>
        </p:spPr>
      </p:pic>
      <p:sp>
        <p:nvSpPr>
          <p:cNvPr id="4" name="직사각형 3"/>
          <p:cNvSpPr/>
          <p:nvPr/>
        </p:nvSpPr>
        <p:spPr bwMode="auto">
          <a:xfrm>
            <a:off x="939033" y="6457890"/>
            <a:ext cx="3223391" cy="400110"/>
          </a:xfrm>
          <a:prstGeom prst="rect">
            <a:avLst/>
          </a:prstGeom>
          <a:solidFill>
            <a:schemeClr val="accent1"/>
          </a:solidFill>
          <a:ln w="12700" cap="flat" cmpd="sng" algn="ctr">
            <a:no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ko-KR" altLang="en-US" sz="2000" b="0" i="0" u="none" strike="noStrike" cap="none" normalizeH="0" baseline="0" smtClean="0">
              <a:ln>
                <a:noFill/>
              </a:ln>
              <a:solidFill>
                <a:schemeClr val="tx1"/>
              </a:solidFill>
              <a:effectLst/>
              <a:latin typeface="HY견고딕" pitchFamily="18" charset="-127"/>
              <a:ea typeface="HY견고딕" pitchFamily="18" charset="-127"/>
            </a:endParaRPr>
          </a:p>
        </p:txBody>
      </p:sp>
      <p:sp>
        <p:nvSpPr>
          <p:cNvPr id="5" name="TextBox 4"/>
          <p:cNvSpPr txBox="1"/>
          <p:nvPr/>
        </p:nvSpPr>
        <p:spPr>
          <a:xfrm>
            <a:off x="945384" y="6454276"/>
            <a:ext cx="3349013" cy="400110"/>
          </a:xfrm>
          <a:prstGeom prst="rect">
            <a:avLst/>
          </a:prstGeom>
          <a:noFill/>
        </p:spPr>
        <p:txBody>
          <a:bodyPr wrap="square" rtlCol="0">
            <a:spAutoFit/>
          </a:bodyPr>
          <a:lstStyle/>
          <a:p>
            <a:r>
              <a:rPr lang="en-US" altLang="ko-KR" sz="2000" b="1" dirty="0" smtClean="0"/>
              <a:t>Normal RVSP (27mmHg)</a:t>
            </a:r>
            <a:endParaRPr lang="ko-KR" altLang="en-US" sz="2000" b="1" dirty="0"/>
          </a:p>
        </p:txBody>
      </p:sp>
    </p:spTree>
    <p:extLst>
      <p:ext uri="{BB962C8B-B14F-4D97-AF65-F5344CB8AC3E}">
        <p14:creationId xmlns:p14="http://schemas.microsoft.com/office/powerpoint/2010/main" val="3557715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PFT(2016.8.31)</a:t>
            </a:r>
            <a:endParaRPr lang="ko-KR" altLang="en-US" dirty="0"/>
          </a:p>
        </p:txBody>
      </p:sp>
      <p:pic>
        <p:nvPicPr>
          <p:cNvPr id="1026"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7458" r="6346" b="44020"/>
          <a:stretch/>
        </p:blipFill>
        <p:spPr bwMode="auto">
          <a:xfrm>
            <a:off x="0" y="1150372"/>
            <a:ext cx="8970574" cy="50734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68288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L</a:t>
            </a:r>
            <a:r>
              <a:rPr lang="en-US" altLang="ko-KR" dirty="0" smtClean="0"/>
              <a:t>ab f/u</a:t>
            </a:r>
            <a:endParaRPr lang="ko-KR" altLang="en-US" dirty="0"/>
          </a:p>
        </p:txBody>
      </p:sp>
      <p:graphicFrame>
        <p:nvGraphicFramePr>
          <p:cNvPr id="4" name="내용 개체 틀 3"/>
          <p:cNvGraphicFramePr>
            <a:graphicFrameLocks noGrp="1"/>
          </p:cNvGraphicFramePr>
          <p:nvPr>
            <p:ph idx="1"/>
            <p:extLst/>
          </p:nvPr>
        </p:nvGraphicFramePr>
        <p:xfrm>
          <a:off x="339723" y="1017588"/>
          <a:ext cx="8143877" cy="2578508"/>
        </p:xfrm>
        <a:graphic>
          <a:graphicData uri="http://schemas.openxmlformats.org/drawingml/2006/table">
            <a:tbl>
              <a:tblPr firstRow="1" bandRow="1">
                <a:tableStyleId>{5C22544A-7EE6-4342-B048-85BDC9FD1C3A}</a:tableStyleId>
              </a:tblPr>
              <a:tblGrid>
                <a:gridCol w="1343847"/>
                <a:gridCol w="2728092"/>
                <a:gridCol w="1402208"/>
                <a:gridCol w="2669730"/>
              </a:tblGrid>
              <a:tr h="457316">
                <a:tc gridSpan="4">
                  <a:txBody>
                    <a:bodyPr/>
                    <a:lstStyle/>
                    <a:p>
                      <a:pPr marL="0" marR="0" indent="0" algn="l" defTabSz="932369" rtl="0" eaLnBrk="1" fontAlgn="auto" latinLnBrk="1" hangingPunct="1">
                        <a:lnSpc>
                          <a:spcPct val="100000"/>
                        </a:lnSpc>
                        <a:spcBef>
                          <a:spcPts val="0"/>
                        </a:spcBef>
                        <a:spcAft>
                          <a:spcPts val="0"/>
                        </a:spcAft>
                        <a:buClrTx/>
                        <a:buSzTx/>
                        <a:buFontTx/>
                        <a:buNone/>
                        <a:tabLst/>
                        <a:defRPr/>
                      </a:pPr>
                      <a:r>
                        <a:rPr lang="en-US" altLang="ko-KR" sz="2400" b="1" dirty="0" smtClean="0"/>
                        <a:t>CBC/DC</a:t>
                      </a:r>
                    </a:p>
                  </a:txBody>
                  <a:tcPr/>
                </a:tc>
                <a:tc hMerge="1">
                  <a:txBody>
                    <a:bodyPr/>
                    <a:lstStyle/>
                    <a:p>
                      <a:pPr latinLnBrk="1"/>
                      <a:endParaRPr lang="ko-KR" altLang="en-US" dirty="0"/>
                    </a:p>
                  </a:txBody>
                  <a:tcPr/>
                </a:tc>
                <a:tc hMerge="1">
                  <a:txBody>
                    <a:bodyPr/>
                    <a:lstStyle/>
                    <a:p>
                      <a:pPr latinLnBrk="1"/>
                      <a:endParaRPr lang="ko-KR" altLang="en-US" dirty="0"/>
                    </a:p>
                  </a:txBody>
                  <a:tcPr/>
                </a:tc>
                <a:tc hMerge="1">
                  <a:txBody>
                    <a:bodyPr/>
                    <a:lstStyle/>
                    <a:p>
                      <a:pPr latinLnBrk="1"/>
                      <a:endParaRPr lang="ko-KR" altLang="en-US" dirty="0"/>
                    </a:p>
                  </a:txBody>
                  <a:tcPr/>
                </a:tc>
              </a:tr>
              <a:tr h="415969">
                <a:tc gridSpan="4">
                  <a:txBody>
                    <a:bodyPr/>
                    <a:lstStyle/>
                    <a:p>
                      <a:pPr latinLnBrk="1"/>
                      <a:r>
                        <a:rPr lang="en-US" altLang="ko-KR" sz="2000" dirty="0" smtClean="0">
                          <a:solidFill>
                            <a:schemeClr val="tx1"/>
                          </a:solidFill>
                        </a:rPr>
                        <a:t>7,980/mm² - 12.8 g/dl – 37.8% - 435,000/mm</a:t>
                      </a:r>
                      <a:r>
                        <a:rPr lang="en-US" altLang="ko-KR" sz="2000" baseline="30000" dirty="0" smtClean="0">
                          <a:solidFill>
                            <a:schemeClr val="tx1"/>
                          </a:solidFill>
                        </a:rPr>
                        <a:t>3</a:t>
                      </a:r>
                      <a:r>
                        <a:rPr lang="en-US" altLang="ko-KR" sz="2000" dirty="0" smtClean="0">
                          <a:solidFill>
                            <a:schemeClr val="tx1"/>
                          </a:solidFill>
                        </a:rPr>
                        <a:t> (</a:t>
                      </a:r>
                      <a:r>
                        <a:rPr lang="en-US" altLang="ko-KR" sz="2000" dirty="0" err="1" smtClean="0">
                          <a:solidFill>
                            <a:schemeClr val="tx1"/>
                          </a:solidFill>
                        </a:rPr>
                        <a:t>Seg</a:t>
                      </a:r>
                      <a:r>
                        <a:rPr lang="en-US" altLang="ko-KR" sz="2000" dirty="0" smtClean="0">
                          <a:solidFill>
                            <a:schemeClr val="tx1"/>
                          </a:solidFill>
                        </a:rPr>
                        <a:t>. 64.2, </a:t>
                      </a:r>
                      <a:r>
                        <a:rPr lang="en-US" altLang="ko-KR" sz="2000" dirty="0" smtClean="0">
                          <a:solidFill>
                            <a:srgbClr val="FF0000"/>
                          </a:solidFill>
                        </a:rPr>
                        <a:t>E 12.0</a:t>
                      </a:r>
                      <a:r>
                        <a:rPr lang="en-US" altLang="ko-KR" sz="2000" dirty="0" smtClean="0">
                          <a:solidFill>
                            <a:schemeClr val="tx1"/>
                          </a:solidFill>
                        </a:rPr>
                        <a:t>%)</a:t>
                      </a:r>
                      <a:endParaRPr lang="ko-KR" altLang="en-US" sz="2000" dirty="0">
                        <a:solidFill>
                          <a:schemeClr val="tx1"/>
                        </a:solidFill>
                      </a:endParaRPr>
                    </a:p>
                  </a:txBody>
                  <a:tcPr/>
                </a:tc>
                <a:tc hMerge="1">
                  <a:txBody>
                    <a:bodyPr/>
                    <a:lstStyle/>
                    <a:p>
                      <a:pPr latinLnBrk="1"/>
                      <a:endParaRPr lang="ko-KR" altLang="en-US" dirty="0"/>
                    </a:p>
                  </a:txBody>
                  <a:tcPr/>
                </a:tc>
                <a:tc hMerge="1">
                  <a:txBody>
                    <a:bodyPr/>
                    <a:lstStyle/>
                    <a:p>
                      <a:pPr latinLnBrk="1"/>
                      <a:endParaRPr lang="ko-KR" altLang="en-US" dirty="0"/>
                    </a:p>
                  </a:txBody>
                  <a:tcPr/>
                </a:tc>
                <a:tc hMerge="1">
                  <a:txBody>
                    <a:bodyPr/>
                    <a:lstStyle/>
                    <a:p>
                      <a:pPr latinLnBrk="1"/>
                      <a:endParaRPr lang="ko-KR" altLang="en-US" dirty="0"/>
                    </a:p>
                  </a:txBody>
                  <a:tcPr/>
                </a:tc>
              </a:tr>
              <a:tr h="457316">
                <a:tc gridSpan="4">
                  <a:txBody>
                    <a:bodyPr/>
                    <a:lstStyle/>
                    <a:p>
                      <a:pPr marL="0" marR="0" indent="0" algn="l" defTabSz="932369" rtl="0" eaLnBrk="1" fontAlgn="auto" latinLnBrk="1" hangingPunct="1">
                        <a:lnSpc>
                          <a:spcPct val="100000"/>
                        </a:lnSpc>
                        <a:spcBef>
                          <a:spcPts val="0"/>
                        </a:spcBef>
                        <a:spcAft>
                          <a:spcPts val="0"/>
                        </a:spcAft>
                        <a:buClrTx/>
                        <a:buSzTx/>
                        <a:buFontTx/>
                        <a:buNone/>
                        <a:tabLst/>
                        <a:defRPr/>
                      </a:pPr>
                      <a:r>
                        <a:rPr lang="en-US" altLang="ko-KR" sz="2400" b="1" dirty="0" smtClean="0">
                          <a:solidFill>
                            <a:schemeClr val="bg1"/>
                          </a:solidFill>
                        </a:rPr>
                        <a:t>Chemistry</a:t>
                      </a:r>
                    </a:p>
                  </a:txBody>
                  <a:tcPr>
                    <a:solidFill>
                      <a:schemeClr val="accent5">
                        <a:lumMod val="90000"/>
                      </a:schemeClr>
                    </a:solidFill>
                  </a:tcPr>
                </a:tc>
                <a:tc hMerge="1">
                  <a:txBody>
                    <a:bodyPr/>
                    <a:lstStyle/>
                    <a:p>
                      <a:pPr latinLnBrk="1"/>
                      <a:endParaRPr lang="ko-KR" altLang="en-US" dirty="0"/>
                    </a:p>
                  </a:txBody>
                  <a:tcPr/>
                </a:tc>
                <a:tc hMerge="1">
                  <a:txBody>
                    <a:bodyPr/>
                    <a:lstStyle/>
                    <a:p>
                      <a:pPr latinLnBrk="1"/>
                      <a:endParaRPr lang="ko-KR" altLang="en-US" dirty="0"/>
                    </a:p>
                  </a:txBody>
                  <a:tcPr/>
                </a:tc>
                <a:tc hMerge="1">
                  <a:txBody>
                    <a:bodyPr/>
                    <a:lstStyle/>
                    <a:p>
                      <a:pPr latinLnBrk="1"/>
                      <a:endParaRPr lang="ko-KR" altLang="en-US" dirty="0"/>
                    </a:p>
                  </a:txBody>
                  <a:tcPr/>
                </a:tc>
              </a:tr>
              <a:tr h="415969">
                <a:tc>
                  <a:txBody>
                    <a:bodyPr/>
                    <a:lstStyle/>
                    <a:p>
                      <a:pPr marL="0" marR="0" indent="0" algn="l" defTabSz="932369" rtl="0" eaLnBrk="1" fontAlgn="auto" latinLnBrk="1" hangingPunct="1">
                        <a:lnSpc>
                          <a:spcPct val="100000"/>
                        </a:lnSpc>
                        <a:spcBef>
                          <a:spcPts val="0"/>
                        </a:spcBef>
                        <a:spcAft>
                          <a:spcPts val="0"/>
                        </a:spcAft>
                        <a:buClrTx/>
                        <a:buSzTx/>
                        <a:buFontTx/>
                        <a:buNone/>
                        <a:tabLst/>
                        <a:defRPr/>
                      </a:pPr>
                      <a:r>
                        <a:rPr lang="en-US" altLang="ko-KR" sz="2000" dirty="0" smtClean="0"/>
                        <a:t>AST/ALT</a:t>
                      </a:r>
                      <a:endParaRPr lang="ko-KR" altLang="en-US" sz="2000" dirty="0" smtClean="0"/>
                    </a:p>
                  </a:txBody>
                  <a:tcPr/>
                </a:tc>
                <a:tc>
                  <a:txBody>
                    <a:bodyPr/>
                    <a:lstStyle/>
                    <a:p>
                      <a:pPr marL="0" marR="0" indent="0" algn="l" defTabSz="932369" rtl="0" eaLnBrk="1" fontAlgn="auto" latinLnBrk="1" hangingPunct="1">
                        <a:lnSpc>
                          <a:spcPct val="100000"/>
                        </a:lnSpc>
                        <a:spcBef>
                          <a:spcPts val="0"/>
                        </a:spcBef>
                        <a:spcAft>
                          <a:spcPts val="0"/>
                        </a:spcAft>
                        <a:buClrTx/>
                        <a:buSzTx/>
                        <a:buFontTx/>
                        <a:buNone/>
                        <a:tabLst/>
                        <a:defRPr/>
                      </a:pPr>
                      <a:r>
                        <a:rPr lang="en-US" altLang="ko-KR" sz="2000" b="0" dirty="0" smtClean="0">
                          <a:solidFill>
                            <a:schemeClr val="tx1"/>
                          </a:solidFill>
                        </a:rPr>
                        <a:t>19/11 IU/L</a:t>
                      </a:r>
                      <a:endParaRPr lang="ko-KR" altLang="en-US" sz="2000" dirty="0" smtClean="0"/>
                    </a:p>
                  </a:txBody>
                  <a:tcPr/>
                </a:tc>
                <a:tc>
                  <a:txBody>
                    <a:bodyPr/>
                    <a:lstStyle/>
                    <a:p>
                      <a:pPr marL="0" marR="0" indent="0" algn="l" defTabSz="932369" rtl="0" eaLnBrk="1" fontAlgn="auto" latinLnBrk="1" hangingPunct="1">
                        <a:lnSpc>
                          <a:spcPct val="100000"/>
                        </a:lnSpc>
                        <a:spcBef>
                          <a:spcPts val="0"/>
                        </a:spcBef>
                        <a:spcAft>
                          <a:spcPts val="0"/>
                        </a:spcAft>
                        <a:buClrTx/>
                        <a:buSzTx/>
                        <a:buFontTx/>
                        <a:buNone/>
                        <a:tabLst/>
                        <a:defRPr/>
                      </a:pPr>
                      <a:r>
                        <a:rPr lang="en-US" altLang="ko-KR" sz="2000" dirty="0" smtClean="0"/>
                        <a:t>BUN/Cr</a:t>
                      </a:r>
                      <a:endParaRPr lang="ko-KR" altLang="en-US" sz="2000" dirty="0"/>
                    </a:p>
                  </a:txBody>
                  <a:tcPr/>
                </a:tc>
                <a:tc>
                  <a:txBody>
                    <a:bodyPr/>
                    <a:lstStyle/>
                    <a:p>
                      <a:pPr marL="0" marR="0" indent="0" algn="l" defTabSz="932369" rtl="0" eaLnBrk="1" fontAlgn="auto" latinLnBrk="1" hangingPunct="1">
                        <a:lnSpc>
                          <a:spcPct val="100000"/>
                        </a:lnSpc>
                        <a:spcBef>
                          <a:spcPts val="0"/>
                        </a:spcBef>
                        <a:spcAft>
                          <a:spcPts val="0"/>
                        </a:spcAft>
                        <a:buClrTx/>
                        <a:buSzTx/>
                        <a:buFontTx/>
                        <a:buNone/>
                        <a:tabLst/>
                        <a:defRPr/>
                      </a:pPr>
                      <a:r>
                        <a:rPr lang="en-US" altLang="ko-KR" sz="2000" dirty="0" smtClean="0"/>
                        <a:t>12/0.7</a:t>
                      </a:r>
                      <a:r>
                        <a:rPr lang="en-US" altLang="ko-KR" sz="2000" baseline="0" dirty="0" smtClean="0"/>
                        <a:t> </a:t>
                      </a:r>
                      <a:r>
                        <a:rPr lang="en-US" altLang="ko-KR" sz="2000" dirty="0" smtClean="0"/>
                        <a:t>md/</a:t>
                      </a:r>
                      <a:r>
                        <a:rPr lang="en-US" altLang="ko-KR" sz="2000" dirty="0" err="1" smtClean="0"/>
                        <a:t>dL</a:t>
                      </a:r>
                      <a:endParaRPr lang="ko-KR" altLang="en-US" sz="2000" dirty="0"/>
                    </a:p>
                  </a:txBody>
                  <a:tcPr/>
                </a:tc>
              </a:tr>
              <a:tr h="415969">
                <a:tc>
                  <a:txBody>
                    <a:bodyPr/>
                    <a:lstStyle/>
                    <a:p>
                      <a:pPr latinLnBrk="1"/>
                      <a:r>
                        <a:rPr lang="en-US" altLang="ko-KR" sz="2000" dirty="0" smtClean="0"/>
                        <a:t>CRP</a:t>
                      </a:r>
                      <a:endParaRPr lang="ko-KR" altLang="en-US" sz="2000" dirty="0"/>
                    </a:p>
                  </a:txBody>
                  <a:tcPr/>
                </a:tc>
                <a:tc>
                  <a:txBody>
                    <a:bodyPr/>
                    <a:lstStyle/>
                    <a:p>
                      <a:pPr latinLnBrk="1"/>
                      <a:r>
                        <a:rPr lang="en-US" altLang="ko-KR" sz="2000" dirty="0" smtClean="0">
                          <a:solidFill>
                            <a:schemeClr val="tx1"/>
                          </a:solidFill>
                        </a:rPr>
                        <a:t>1.18 mg/</a:t>
                      </a:r>
                      <a:r>
                        <a:rPr lang="en-US" altLang="ko-KR" sz="2000" dirty="0" err="1" smtClean="0">
                          <a:solidFill>
                            <a:schemeClr val="tx1"/>
                          </a:solidFill>
                        </a:rPr>
                        <a:t>dL</a:t>
                      </a:r>
                      <a:endParaRPr lang="ko-KR" altLang="en-US" sz="2000" dirty="0">
                        <a:solidFill>
                          <a:schemeClr val="tx1"/>
                        </a:solidFill>
                      </a:endParaRPr>
                    </a:p>
                  </a:txBody>
                  <a:tcPr/>
                </a:tc>
                <a:tc>
                  <a:txBody>
                    <a:bodyPr/>
                    <a:lstStyle/>
                    <a:p>
                      <a:pPr latinLnBrk="1"/>
                      <a:r>
                        <a:rPr lang="en-US" altLang="ko-KR" sz="2000" dirty="0" smtClean="0"/>
                        <a:t>Na/K/</a:t>
                      </a:r>
                      <a:r>
                        <a:rPr lang="en-US" altLang="ko-KR" sz="2000" dirty="0" err="1" smtClean="0"/>
                        <a:t>Cl</a:t>
                      </a:r>
                      <a:endParaRPr lang="ko-KR" altLang="en-US" sz="2000" dirty="0"/>
                    </a:p>
                  </a:txBody>
                  <a:tcPr/>
                </a:tc>
                <a:tc>
                  <a:txBody>
                    <a:bodyPr/>
                    <a:lstStyle/>
                    <a:p>
                      <a:pPr latinLnBrk="1"/>
                      <a:r>
                        <a:rPr lang="en-US" altLang="ko-KR" sz="2000" dirty="0" smtClean="0">
                          <a:solidFill>
                            <a:schemeClr val="tx1"/>
                          </a:solidFill>
                        </a:rPr>
                        <a:t>142/4.2 </a:t>
                      </a:r>
                      <a:r>
                        <a:rPr lang="en-US" altLang="ko-KR" sz="2000" dirty="0" err="1" smtClean="0">
                          <a:solidFill>
                            <a:schemeClr val="tx1"/>
                          </a:solidFill>
                        </a:rPr>
                        <a:t>mmol</a:t>
                      </a:r>
                      <a:r>
                        <a:rPr lang="en-US" altLang="ko-KR" sz="2000" dirty="0" smtClean="0">
                          <a:solidFill>
                            <a:schemeClr val="tx1"/>
                          </a:solidFill>
                        </a:rPr>
                        <a:t>/L</a:t>
                      </a:r>
                      <a:endParaRPr lang="ko-KR" altLang="en-US" sz="2000" dirty="0">
                        <a:solidFill>
                          <a:schemeClr val="tx1"/>
                        </a:solidFill>
                      </a:endParaRPr>
                    </a:p>
                  </a:txBody>
                  <a:tcPr/>
                </a:tc>
              </a:tr>
              <a:tr h="415969">
                <a:tc>
                  <a:txBody>
                    <a:bodyPr/>
                    <a:lstStyle/>
                    <a:p>
                      <a:pPr latinLnBrk="1"/>
                      <a:r>
                        <a:rPr lang="en-US" altLang="ko-KR" sz="2000" dirty="0" smtClean="0"/>
                        <a:t>CK</a:t>
                      </a:r>
                      <a:endParaRPr lang="ko-KR" altLang="en-US" sz="2000" dirty="0"/>
                    </a:p>
                  </a:txBody>
                  <a:tcPr/>
                </a:tc>
                <a:tc>
                  <a:txBody>
                    <a:bodyPr/>
                    <a:lstStyle/>
                    <a:p>
                      <a:pPr latinLnBrk="1"/>
                      <a:r>
                        <a:rPr lang="en-US" altLang="ko-KR" sz="2000" dirty="0" smtClean="0">
                          <a:solidFill>
                            <a:schemeClr val="tx1"/>
                          </a:solidFill>
                        </a:rPr>
                        <a:t>161 U/L</a:t>
                      </a:r>
                      <a:endParaRPr lang="ko-KR" altLang="en-US" sz="2000" dirty="0">
                        <a:solidFill>
                          <a:schemeClr val="tx1"/>
                        </a:solidFill>
                      </a:endParaRPr>
                    </a:p>
                  </a:txBody>
                  <a:tcPr/>
                </a:tc>
                <a:tc>
                  <a:txBody>
                    <a:bodyPr/>
                    <a:lstStyle/>
                    <a:p>
                      <a:pPr latinLnBrk="1"/>
                      <a:r>
                        <a:rPr lang="en-US" altLang="ko-KR" sz="2000" dirty="0" smtClean="0">
                          <a:solidFill>
                            <a:srgbClr val="FF0000"/>
                          </a:solidFill>
                        </a:rPr>
                        <a:t>PW</a:t>
                      </a:r>
                      <a:r>
                        <a:rPr lang="en-US" altLang="ko-KR" sz="2000" baseline="0" dirty="0" smtClean="0">
                          <a:solidFill>
                            <a:srgbClr val="FF0000"/>
                          </a:solidFill>
                        </a:rPr>
                        <a:t> Ab</a:t>
                      </a:r>
                      <a:endParaRPr lang="ko-KR" altLang="en-US" sz="2000" dirty="0">
                        <a:solidFill>
                          <a:srgbClr val="FF0000"/>
                        </a:solidFill>
                      </a:endParaRPr>
                    </a:p>
                  </a:txBody>
                  <a:tcPr/>
                </a:tc>
                <a:tc>
                  <a:txBody>
                    <a:bodyPr/>
                    <a:lstStyle/>
                    <a:p>
                      <a:pPr latinLnBrk="1"/>
                      <a:r>
                        <a:rPr lang="en-US" altLang="ko-KR" sz="2000" dirty="0" smtClean="0">
                          <a:solidFill>
                            <a:srgbClr val="FF0000"/>
                          </a:solidFill>
                        </a:rPr>
                        <a:t> (-)</a:t>
                      </a:r>
                      <a:endParaRPr lang="ko-KR" altLang="en-US" sz="2000" dirty="0">
                        <a:solidFill>
                          <a:srgbClr val="FF0000"/>
                        </a:solidFill>
                      </a:endParaRPr>
                    </a:p>
                  </a:txBody>
                  <a:tcPr/>
                </a:tc>
              </a:tr>
            </a:tbl>
          </a:graphicData>
        </a:graphic>
      </p:graphicFrame>
      <p:graphicFrame>
        <p:nvGraphicFramePr>
          <p:cNvPr id="3" name="표 2"/>
          <p:cNvGraphicFramePr>
            <a:graphicFrameLocks noGrp="1"/>
          </p:cNvGraphicFramePr>
          <p:nvPr>
            <p:extLst/>
          </p:nvPr>
        </p:nvGraphicFramePr>
        <p:xfrm>
          <a:off x="304800" y="3657600"/>
          <a:ext cx="8191500" cy="2540000"/>
        </p:xfrm>
        <a:graphic>
          <a:graphicData uri="http://schemas.openxmlformats.org/drawingml/2006/table">
            <a:tbl>
              <a:tblPr firstRow="1" bandRow="1">
                <a:tableStyleId>{5C22544A-7EE6-4342-B048-85BDC9FD1C3A}</a:tableStyleId>
              </a:tblPr>
              <a:tblGrid>
                <a:gridCol w="1409700"/>
                <a:gridCol w="2717800"/>
                <a:gridCol w="1435100"/>
                <a:gridCol w="1016000"/>
                <a:gridCol w="1612900"/>
              </a:tblGrid>
              <a:tr h="370840">
                <a:tc gridSpan="5">
                  <a:txBody>
                    <a:bodyPr/>
                    <a:lstStyle/>
                    <a:p>
                      <a:pPr latinLnBrk="1"/>
                      <a:r>
                        <a:rPr lang="en-US" altLang="ko-KR" sz="2400" dirty="0" smtClean="0"/>
                        <a:t>Special</a:t>
                      </a:r>
                      <a:r>
                        <a:rPr lang="en-US" altLang="ko-KR" sz="2400" baseline="0" dirty="0" smtClean="0"/>
                        <a:t> chemistry</a:t>
                      </a:r>
                      <a:endParaRPr lang="ko-KR" altLang="en-US" sz="2400" dirty="0"/>
                    </a:p>
                  </a:txBody>
                  <a:tcPr/>
                </a:tc>
                <a:tc hMerge="1">
                  <a:txBody>
                    <a:bodyPr/>
                    <a:lstStyle/>
                    <a:p>
                      <a:pPr latinLnBrk="1"/>
                      <a:endParaRPr lang="ko-KR" altLang="en-US" dirty="0"/>
                    </a:p>
                  </a:txBody>
                  <a:tcPr/>
                </a:tc>
                <a:tc hMerge="1">
                  <a:txBody>
                    <a:bodyPr/>
                    <a:lstStyle/>
                    <a:p>
                      <a:pPr latinLnBrk="1"/>
                      <a:endParaRPr lang="ko-KR" altLang="en-US" dirty="0"/>
                    </a:p>
                  </a:txBody>
                  <a:tcPr/>
                </a:tc>
                <a:tc hMerge="1">
                  <a:txBody>
                    <a:bodyPr/>
                    <a:lstStyle/>
                    <a:p>
                      <a:pPr latinLnBrk="1"/>
                      <a:endParaRPr lang="ko-KR" altLang="en-US" dirty="0"/>
                    </a:p>
                  </a:txBody>
                  <a:tcPr/>
                </a:tc>
                <a:tc hMerge="1">
                  <a:txBody>
                    <a:bodyPr/>
                    <a:lstStyle/>
                    <a:p>
                      <a:pPr latinLnBrk="1"/>
                      <a:endParaRPr lang="ko-KR" altLang="en-US"/>
                    </a:p>
                  </a:txBody>
                  <a:tcPr/>
                </a:tc>
              </a:tr>
              <a:tr h="370840">
                <a:tc>
                  <a:txBody>
                    <a:bodyPr/>
                    <a:lstStyle/>
                    <a:p>
                      <a:pPr latinLnBrk="1"/>
                      <a:r>
                        <a:rPr lang="en-US" altLang="ko-KR" sz="2000" dirty="0" smtClean="0"/>
                        <a:t>IgG</a:t>
                      </a:r>
                      <a:endParaRPr lang="ko-KR" altLang="en-US" sz="2000" dirty="0"/>
                    </a:p>
                  </a:txBody>
                  <a:tcPr/>
                </a:tc>
                <a:tc>
                  <a:txBody>
                    <a:bodyPr/>
                    <a:lstStyle/>
                    <a:p>
                      <a:pPr latinLnBrk="1"/>
                      <a:r>
                        <a:rPr lang="en-US" altLang="ko-KR" sz="2000" dirty="0" smtClean="0"/>
                        <a:t>1130</a:t>
                      </a:r>
                      <a:endParaRPr lang="ko-KR" altLang="en-US" sz="2000" dirty="0"/>
                    </a:p>
                  </a:txBody>
                  <a:tcPr/>
                </a:tc>
                <a:tc>
                  <a:txBody>
                    <a:bodyPr/>
                    <a:lstStyle/>
                    <a:p>
                      <a:pPr latinLnBrk="1"/>
                      <a:r>
                        <a:rPr lang="en-US" altLang="ko-KR" sz="2000" dirty="0" smtClean="0"/>
                        <a:t>C3</a:t>
                      </a:r>
                      <a:endParaRPr lang="ko-KR" altLang="en-US" sz="2000" dirty="0"/>
                    </a:p>
                  </a:txBody>
                  <a:tcPr/>
                </a:tc>
                <a:tc gridSpan="2">
                  <a:txBody>
                    <a:bodyPr/>
                    <a:lstStyle/>
                    <a:p>
                      <a:pPr latinLnBrk="1"/>
                      <a:r>
                        <a:rPr lang="en-US" altLang="ko-KR" sz="2000" dirty="0" smtClean="0"/>
                        <a:t>(-)</a:t>
                      </a:r>
                      <a:endParaRPr lang="ko-KR" altLang="en-US" sz="2000" dirty="0"/>
                    </a:p>
                  </a:txBody>
                  <a:tcPr/>
                </a:tc>
                <a:tc hMerge="1">
                  <a:txBody>
                    <a:bodyPr/>
                    <a:lstStyle/>
                    <a:p>
                      <a:pPr latinLnBrk="1"/>
                      <a:endParaRPr lang="ko-KR" altLang="en-US"/>
                    </a:p>
                  </a:txBody>
                  <a:tcPr/>
                </a:tc>
              </a:tr>
              <a:tr h="370840">
                <a:tc>
                  <a:txBody>
                    <a:bodyPr/>
                    <a:lstStyle/>
                    <a:p>
                      <a:pPr latinLnBrk="1"/>
                      <a:r>
                        <a:rPr lang="en-US" altLang="ko-KR" sz="2000" dirty="0" smtClean="0"/>
                        <a:t>IgM</a:t>
                      </a:r>
                      <a:endParaRPr lang="ko-KR" altLang="en-US" sz="2000" dirty="0"/>
                    </a:p>
                  </a:txBody>
                  <a:tcPr/>
                </a:tc>
                <a:tc>
                  <a:txBody>
                    <a:bodyPr/>
                    <a:lstStyle/>
                    <a:p>
                      <a:pPr latinLnBrk="1"/>
                      <a:r>
                        <a:rPr lang="en-US" altLang="ko-KR" sz="2000" dirty="0" smtClean="0"/>
                        <a:t>70.6</a:t>
                      </a:r>
                      <a:endParaRPr lang="ko-KR" altLang="en-US" sz="2000" dirty="0"/>
                    </a:p>
                  </a:txBody>
                  <a:tcPr/>
                </a:tc>
                <a:tc>
                  <a:txBody>
                    <a:bodyPr/>
                    <a:lstStyle/>
                    <a:p>
                      <a:pPr latinLnBrk="1"/>
                      <a:r>
                        <a:rPr lang="en-US" altLang="ko-KR" sz="2000" dirty="0" smtClean="0"/>
                        <a:t>C4</a:t>
                      </a:r>
                      <a:endParaRPr lang="ko-KR" altLang="en-US" sz="2000" dirty="0"/>
                    </a:p>
                  </a:txBody>
                  <a:tcPr/>
                </a:tc>
                <a:tc gridSpan="2">
                  <a:txBody>
                    <a:bodyPr/>
                    <a:lstStyle/>
                    <a:p>
                      <a:pPr latinLnBrk="1"/>
                      <a:r>
                        <a:rPr lang="en-US" altLang="ko-KR" sz="2000" dirty="0" smtClean="0"/>
                        <a:t>(-)</a:t>
                      </a:r>
                      <a:endParaRPr lang="ko-KR" altLang="en-US" sz="2000" dirty="0"/>
                    </a:p>
                  </a:txBody>
                  <a:tcPr/>
                </a:tc>
                <a:tc hMerge="1">
                  <a:txBody>
                    <a:bodyPr/>
                    <a:lstStyle/>
                    <a:p>
                      <a:pPr latinLnBrk="1"/>
                      <a:endParaRPr lang="ko-KR" altLang="en-US"/>
                    </a:p>
                  </a:txBody>
                  <a:tcPr/>
                </a:tc>
              </a:tr>
              <a:tr h="370840">
                <a:tc>
                  <a:txBody>
                    <a:bodyPr/>
                    <a:lstStyle/>
                    <a:p>
                      <a:pPr latinLnBrk="1"/>
                      <a:r>
                        <a:rPr lang="en-US" altLang="ko-KR" sz="2000" dirty="0" err="1" smtClean="0"/>
                        <a:t>IgE</a:t>
                      </a:r>
                      <a:endParaRPr lang="ko-KR" altLang="en-US" sz="2000" dirty="0"/>
                    </a:p>
                  </a:txBody>
                  <a:tcPr/>
                </a:tc>
                <a:tc>
                  <a:txBody>
                    <a:bodyPr/>
                    <a:lstStyle/>
                    <a:p>
                      <a:pPr latinLnBrk="1"/>
                      <a:r>
                        <a:rPr lang="en-US" altLang="ko-KR" sz="2000" dirty="0" smtClean="0"/>
                        <a:t>77.8</a:t>
                      </a:r>
                      <a:endParaRPr lang="ko-KR" altLang="en-US" sz="2000" dirty="0"/>
                    </a:p>
                  </a:txBody>
                  <a:tcPr/>
                </a:tc>
                <a:tc>
                  <a:txBody>
                    <a:bodyPr/>
                    <a:lstStyle/>
                    <a:p>
                      <a:pPr latinLnBrk="1"/>
                      <a:r>
                        <a:rPr lang="en-US" altLang="ko-KR" sz="2000" dirty="0" smtClean="0"/>
                        <a:t>C-ANCA</a:t>
                      </a:r>
                      <a:endParaRPr lang="ko-KR" altLang="en-US" sz="2000" dirty="0"/>
                    </a:p>
                  </a:txBody>
                  <a:tcPr/>
                </a:tc>
                <a:tc gridSpan="2">
                  <a:txBody>
                    <a:bodyPr/>
                    <a:lstStyle/>
                    <a:p>
                      <a:pPr latinLnBrk="1"/>
                      <a:r>
                        <a:rPr lang="en-US" altLang="ko-KR" sz="2000" dirty="0" smtClean="0"/>
                        <a:t>(-)</a:t>
                      </a:r>
                      <a:endParaRPr lang="ko-KR" altLang="en-US" sz="2000" dirty="0"/>
                    </a:p>
                  </a:txBody>
                  <a:tcPr/>
                </a:tc>
                <a:tc hMerge="1">
                  <a:txBody>
                    <a:bodyPr/>
                    <a:lstStyle/>
                    <a:p>
                      <a:pPr latinLnBrk="1"/>
                      <a:endParaRPr lang="ko-KR" altLang="en-US"/>
                    </a:p>
                  </a:txBody>
                  <a:tcPr/>
                </a:tc>
              </a:tr>
              <a:tr h="497840">
                <a:tc>
                  <a:txBody>
                    <a:bodyPr/>
                    <a:lstStyle/>
                    <a:p>
                      <a:pPr latinLnBrk="1"/>
                      <a:r>
                        <a:rPr lang="en-US" altLang="ko-KR" sz="2000" dirty="0" smtClean="0"/>
                        <a:t>ANA</a:t>
                      </a:r>
                      <a:endParaRPr lang="ko-KR" altLang="en-US" sz="2000" dirty="0"/>
                    </a:p>
                  </a:txBody>
                  <a:tcPr/>
                </a:tc>
                <a:tc>
                  <a:txBody>
                    <a:bodyPr/>
                    <a:lstStyle/>
                    <a:p>
                      <a:pPr latinLnBrk="1"/>
                      <a:r>
                        <a:rPr lang="en-US" altLang="ko-KR" sz="2000" dirty="0" smtClean="0"/>
                        <a:t>Non-reactive</a:t>
                      </a:r>
                      <a:endParaRPr lang="ko-KR" altLang="en-US" sz="2000" dirty="0"/>
                    </a:p>
                  </a:txBody>
                  <a:tcPr/>
                </a:tc>
                <a:tc>
                  <a:txBody>
                    <a:bodyPr/>
                    <a:lstStyle/>
                    <a:p>
                      <a:pPr latinLnBrk="1"/>
                      <a:r>
                        <a:rPr lang="en-US" altLang="ko-KR" sz="2000" dirty="0" smtClean="0"/>
                        <a:t>P-ANCA</a:t>
                      </a:r>
                      <a:endParaRPr lang="ko-KR" altLang="en-US" sz="2000" dirty="0"/>
                    </a:p>
                  </a:txBody>
                  <a:tcPr/>
                </a:tc>
                <a:tc gridSpan="2">
                  <a:txBody>
                    <a:bodyPr/>
                    <a:lstStyle/>
                    <a:p>
                      <a:pPr latinLnBrk="1"/>
                      <a:r>
                        <a:rPr lang="en-US" altLang="ko-KR" sz="2000" dirty="0" smtClean="0"/>
                        <a:t>(-)</a:t>
                      </a:r>
                      <a:endParaRPr lang="ko-KR" altLang="en-US" sz="2000" dirty="0"/>
                    </a:p>
                  </a:txBody>
                  <a:tcPr/>
                </a:tc>
                <a:tc hMerge="1">
                  <a:txBody>
                    <a:bodyPr/>
                    <a:lstStyle/>
                    <a:p>
                      <a:pPr latinLnBrk="1"/>
                      <a:endParaRPr lang="ko-KR" altLang="en-US"/>
                    </a:p>
                  </a:txBody>
                  <a:tcPr/>
                </a:tc>
              </a:tr>
              <a:tr h="370840">
                <a:tc>
                  <a:txBody>
                    <a:bodyPr/>
                    <a:lstStyle/>
                    <a:p>
                      <a:pPr latinLnBrk="1"/>
                      <a:r>
                        <a:rPr lang="en-US" altLang="ko-KR" sz="2000" dirty="0" smtClean="0"/>
                        <a:t>Anti-CCP</a:t>
                      </a:r>
                      <a:endParaRPr lang="ko-KR" altLang="en-US" sz="2000" dirty="0"/>
                    </a:p>
                  </a:txBody>
                  <a:tcPr/>
                </a:tc>
                <a:tc>
                  <a:txBody>
                    <a:bodyPr/>
                    <a:lstStyle/>
                    <a:p>
                      <a:pPr latinLnBrk="1"/>
                      <a:r>
                        <a:rPr lang="en-US" altLang="ko-KR" sz="2000" dirty="0" smtClean="0"/>
                        <a:t>&lt;17 units/ml</a:t>
                      </a:r>
                      <a:endParaRPr lang="ko-KR" altLang="en-US" sz="2000" dirty="0"/>
                    </a:p>
                  </a:txBody>
                  <a:tcPr/>
                </a:tc>
                <a:tc gridSpan="2">
                  <a:txBody>
                    <a:bodyPr/>
                    <a:lstStyle/>
                    <a:p>
                      <a:pPr latinLnBrk="1"/>
                      <a:r>
                        <a:rPr lang="en-US" altLang="ko-KR" sz="2000" dirty="0" smtClean="0"/>
                        <a:t>Anti ds-DNA Ab</a:t>
                      </a:r>
                      <a:endParaRPr lang="ko-KR" altLang="en-US" sz="2000" dirty="0"/>
                    </a:p>
                  </a:txBody>
                  <a:tcPr/>
                </a:tc>
                <a:tc hMerge="1">
                  <a:txBody>
                    <a:bodyPr/>
                    <a:lstStyle/>
                    <a:p>
                      <a:pPr latinLnBrk="1"/>
                      <a:endParaRPr lang="ko-KR" altLang="en-US" dirty="0"/>
                    </a:p>
                  </a:txBody>
                  <a:tcPr/>
                </a:tc>
                <a:tc>
                  <a:txBody>
                    <a:bodyPr/>
                    <a:lstStyle/>
                    <a:p>
                      <a:pPr marL="0" marR="0" indent="0" algn="l" defTabSz="932369" rtl="0" eaLnBrk="1" fontAlgn="auto" latinLnBrk="1" hangingPunct="1">
                        <a:lnSpc>
                          <a:spcPct val="100000"/>
                        </a:lnSpc>
                        <a:spcBef>
                          <a:spcPts val="0"/>
                        </a:spcBef>
                        <a:spcAft>
                          <a:spcPts val="0"/>
                        </a:spcAft>
                        <a:buClrTx/>
                        <a:buSzTx/>
                        <a:buFontTx/>
                        <a:buNone/>
                        <a:tabLst/>
                        <a:defRPr/>
                      </a:pPr>
                      <a:r>
                        <a:rPr lang="en-US" altLang="ko-KR" sz="2000" dirty="0" smtClean="0"/>
                        <a:t>3.4</a:t>
                      </a:r>
                      <a:endParaRPr lang="ko-KR" altLang="en-US" sz="2000" dirty="0"/>
                    </a:p>
                  </a:txBody>
                  <a:tcPr/>
                </a:tc>
              </a:tr>
            </a:tbl>
          </a:graphicData>
        </a:graphic>
      </p:graphicFrame>
    </p:spTree>
    <p:extLst>
      <p:ext uri="{BB962C8B-B14F-4D97-AF65-F5344CB8AC3E}">
        <p14:creationId xmlns:p14="http://schemas.microsoft.com/office/powerpoint/2010/main" val="315849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Chest X-ray f/u</a:t>
            </a:r>
            <a:endParaRPr lang="ko-KR" altLang="en-US" dirty="0"/>
          </a:p>
        </p:txBody>
      </p:sp>
      <p:pic>
        <p:nvPicPr>
          <p:cNvPr id="4" name="내용 개체 틀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11603" t="7834" r="11534" b="3186"/>
          <a:stretch/>
        </p:blipFill>
        <p:spPr>
          <a:xfrm>
            <a:off x="0" y="1407292"/>
            <a:ext cx="4607937" cy="5334360"/>
          </a:xfrm>
        </p:spPr>
      </p:pic>
      <p:pic>
        <p:nvPicPr>
          <p:cNvPr id="5" name="그림 4"/>
          <p:cNvPicPr>
            <a:picLocks noChangeAspect="1"/>
          </p:cNvPicPr>
          <p:nvPr/>
        </p:nvPicPr>
        <p:blipFill rotWithShape="1">
          <a:blip r:embed="rId4" cstate="print">
            <a:extLst>
              <a:ext uri="{28A0092B-C50C-407E-A947-70E740481C1C}">
                <a14:useLocalDpi xmlns:a14="http://schemas.microsoft.com/office/drawing/2010/main" val="0"/>
              </a:ext>
            </a:extLst>
          </a:blip>
          <a:srcRect l="11677" r="10749" b="9496"/>
          <a:stretch/>
        </p:blipFill>
        <p:spPr>
          <a:xfrm>
            <a:off x="4598209" y="1424584"/>
            <a:ext cx="4562398" cy="5324715"/>
          </a:xfrm>
          <a:prstGeom prst="rect">
            <a:avLst/>
          </a:prstGeom>
        </p:spPr>
      </p:pic>
      <p:sp>
        <p:nvSpPr>
          <p:cNvPr id="6" name="직사각형 5"/>
          <p:cNvSpPr/>
          <p:nvPr/>
        </p:nvSpPr>
        <p:spPr bwMode="auto">
          <a:xfrm>
            <a:off x="1929634" y="912146"/>
            <a:ext cx="877066" cy="400110"/>
          </a:xfrm>
          <a:prstGeom prst="rect">
            <a:avLst/>
          </a:prstGeom>
          <a:solidFill>
            <a:schemeClr val="tx1"/>
          </a:solidFill>
          <a:ln w="28575" cap="flat" cmpd="sng" algn="ctr">
            <a:no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algn="ctr"/>
            <a:r>
              <a:rPr lang="en-US" altLang="ko-KR" sz="2400" b="1" dirty="0">
                <a:solidFill>
                  <a:schemeClr val="accent1">
                    <a:lumMod val="60000"/>
                    <a:lumOff val="40000"/>
                  </a:schemeClr>
                </a:solidFill>
              </a:rPr>
              <a:t>8</a:t>
            </a:r>
            <a:r>
              <a:rPr lang="en-US" altLang="ko-KR" sz="2400" b="1" dirty="0" smtClean="0">
                <a:solidFill>
                  <a:schemeClr val="accent1">
                    <a:lumMod val="60000"/>
                    <a:lumOff val="40000"/>
                  </a:schemeClr>
                </a:solidFill>
              </a:rPr>
              <a:t>.25</a:t>
            </a:r>
            <a:endParaRPr lang="ko-KR" altLang="en-US" sz="2400" b="1" dirty="0">
              <a:solidFill>
                <a:schemeClr val="accent1">
                  <a:lumMod val="60000"/>
                  <a:lumOff val="40000"/>
                </a:schemeClr>
              </a:solidFill>
            </a:endParaRPr>
          </a:p>
        </p:txBody>
      </p:sp>
      <p:sp>
        <p:nvSpPr>
          <p:cNvPr id="7" name="직사각형 6"/>
          <p:cNvSpPr/>
          <p:nvPr/>
        </p:nvSpPr>
        <p:spPr bwMode="auto">
          <a:xfrm>
            <a:off x="6440875" y="923129"/>
            <a:ext cx="877066" cy="400110"/>
          </a:xfrm>
          <a:prstGeom prst="rect">
            <a:avLst/>
          </a:prstGeom>
          <a:solidFill>
            <a:schemeClr val="tx1"/>
          </a:solidFill>
          <a:ln w="28575" cap="flat" cmpd="sng" algn="ctr">
            <a:no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algn="ctr"/>
            <a:r>
              <a:rPr lang="en-US" altLang="ko-KR" sz="2400" b="1" dirty="0" smtClean="0">
                <a:solidFill>
                  <a:schemeClr val="accent1">
                    <a:lumMod val="60000"/>
                    <a:lumOff val="40000"/>
                  </a:schemeClr>
                </a:solidFill>
              </a:rPr>
              <a:t>8.31</a:t>
            </a:r>
            <a:endParaRPr lang="ko-KR" altLang="en-US" sz="2400" b="1" dirty="0">
              <a:solidFill>
                <a:schemeClr val="accent1">
                  <a:lumMod val="60000"/>
                  <a:lumOff val="40000"/>
                </a:schemeClr>
              </a:solidFill>
            </a:endParaRPr>
          </a:p>
        </p:txBody>
      </p:sp>
    </p:spTree>
    <p:extLst>
      <p:ext uri="{BB962C8B-B14F-4D97-AF65-F5344CB8AC3E}">
        <p14:creationId xmlns:p14="http://schemas.microsoft.com/office/powerpoint/2010/main" val="431088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Follow up</a:t>
            </a:r>
            <a:endParaRPr lang="ko-KR" altLang="en-US" dirty="0"/>
          </a:p>
        </p:txBody>
      </p:sp>
      <p:sp>
        <p:nvSpPr>
          <p:cNvPr id="10" name="직사각형 9"/>
          <p:cNvSpPr/>
          <p:nvPr/>
        </p:nvSpPr>
        <p:spPr bwMode="auto">
          <a:xfrm>
            <a:off x="1855894" y="912146"/>
            <a:ext cx="877066" cy="400110"/>
          </a:xfrm>
          <a:prstGeom prst="rect">
            <a:avLst/>
          </a:prstGeom>
          <a:solidFill>
            <a:schemeClr val="tx1"/>
          </a:solidFill>
          <a:ln w="28575" cap="flat" cmpd="sng" algn="ctr">
            <a:no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algn="ctr"/>
            <a:r>
              <a:rPr lang="en-US" altLang="ko-KR" sz="2400" b="1" dirty="0" smtClean="0">
                <a:solidFill>
                  <a:schemeClr val="accent1">
                    <a:lumMod val="60000"/>
                    <a:lumOff val="40000"/>
                  </a:schemeClr>
                </a:solidFill>
              </a:rPr>
              <a:t>9.6</a:t>
            </a:r>
            <a:endParaRPr lang="ko-KR" altLang="en-US" sz="2400" b="1" dirty="0">
              <a:solidFill>
                <a:schemeClr val="accent1">
                  <a:lumMod val="60000"/>
                  <a:lumOff val="40000"/>
                </a:schemeClr>
              </a:solidFill>
            </a:endParaRPr>
          </a:p>
        </p:txBody>
      </p:sp>
      <p:sp>
        <p:nvSpPr>
          <p:cNvPr id="11" name="직사각형 10"/>
          <p:cNvSpPr/>
          <p:nvPr/>
        </p:nvSpPr>
        <p:spPr bwMode="auto">
          <a:xfrm>
            <a:off x="6286970" y="914194"/>
            <a:ext cx="877066" cy="400110"/>
          </a:xfrm>
          <a:prstGeom prst="rect">
            <a:avLst/>
          </a:prstGeom>
          <a:solidFill>
            <a:schemeClr val="tx1"/>
          </a:solidFill>
          <a:ln w="28575" cap="flat" cmpd="sng" algn="ctr">
            <a:no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algn="ctr"/>
            <a:r>
              <a:rPr lang="en-US" altLang="ko-KR" sz="2400" b="1" dirty="0" smtClean="0">
                <a:solidFill>
                  <a:schemeClr val="accent1">
                    <a:lumMod val="60000"/>
                    <a:lumOff val="40000"/>
                  </a:schemeClr>
                </a:solidFill>
              </a:rPr>
              <a:t>9.7</a:t>
            </a:r>
            <a:endParaRPr lang="ko-KR" altLang="en-US" sz="2400" b="1" dirty="0">
              <a:solidFill>
                <a:schemeClr val="accent1">
                  <a:lumMod val="60000"/>
                  <a:lumOff val="40000"/>
                </a:schemeClr>
              </a:solidFill>
            </a:endParaRPr>
          </a:p>
        </p:txBody>
      </p:sp>
      <p:pic>
        <p:nvPicPr>
          <p:cNvPr id="8" name="내용 개체 틀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10182" r="11368" b="6473"/>
          <a:stretch/>
        </p:blipFill>
        <p:spPr>
          <a:xfrm>
            <a:off x="99620" y="1329052"/>
            <a:ext cx="4537094" cy="5410841"/>
          </a:xfrm>
        </p:spPr>
      </p:pic>
      <p:pic>
        <p:nvPicPr>
          <p:cNvPr id="15" name="그림 14"/>
          <p:cNvPicPr>
            <a:picLocks noChangeAspect="1"/>
          </p:cNvPicPr>
          <p:nvPr/>
        </p:nvPicPr>
        <p:blipFill rotWithShape="1">
          <a:blip r:embed="rId4" cstate="print">
            <a:extLst>
              <a:ext uri="{28A0092B-C50C-407E-A947-70E740481C1C}">
                <a14:useLocalDpi xmlns:a14="http://schemas.microsoft.com/office/drawing/2010/main" val="0"/>
              </a:ext>
            </a:extLst>
          </a:blip>
          <a:srcRect l="7084" t="3448" r="6413" b="5263"/>
          <a:stretch/>
        </p:blipFill>
        <p:spPr>
          <a:xfrm>
            <a:off x="4507667" y="1343800"/>
            <a:ext cx="4504917" cy="5395174"/>
          </a:xfrm>
          <a:prstGeom prst="rect">
            <a:avLst/>
          </a:prstGeom>
        </p:spPr>
      </p:pic>
    </p:spTree>
    <p:extLst>
      <p:ext uri="{BB962C8B-B14F-4D97-AF65-F5344CB8AC3E}">
        <p14:creationId xmlns:p14="http://schemas.microsoft.com/office/powerpoint/2010/main" val="2404051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Follow </a:t>
            </a:r>
            <a:r>
              <a:rPr lang="en-US" altLang="ko-KR" dirty="0"/>
              <a:t>up</a:t>
            </a:r>
            <a:endParaRPr lang="ko-KR" altLang="en-US" dirty="0"/>
          </a:p>
        </p:txBody>
      </p:sp>
      <p:sp>
        <p:nvSpPr>
          <p:cNvPr id="10" name="직사각형 9"/>
          <p:cNvSpPr/>
          <p:nvPr/>
        </p:nvSpPr>
        <p:spPr bwMode="auto">
          <a:xfrm>
            <a:off x="1870642" y="912146"/>
            <a:ext cx="877066" cy="400110"/>
          </a:xfrm>
          <a:prstGeom prst="rect">
            <a:avLst/>
          </a:prstGeom>
          <a:solidFill>
            <a:schemeClr val="tx1"/>
          </a:solidFill>
          <a:ln w="28575" cap="flat" cmpd="sng" algn="ctr">
            <a:no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algn="ctr"/>
            <a:r>
              <a:rPr lang="en-US" altLang="ko-KR" sz="2400" b="1" dirty="0" smtClean="0">
                <a:solidFill>
                  <a:schemeClr val="accent1">
                    <a:lumMod val="60000"/>
                    <a:lumOff val="40000"/>
                  </a:schemeClr>
                </a:solidFill>
              </a:rPr>
              <a:t>9.7</a:t>
            </a:r>
            <a:endParaRPr lang="ko-KR" altLang="en-US" sz="2400" b="1" dirty="0">
              <a:solidFill>
                <a:schemeClr val="accent1">
                  <a:lumMod val="60000"/>
                  <a:lumOff val="40000"/>
                </a:schemeClr>
              </a:solidFill>
            </a:endParaRPr>
          </a:p>
        </p:txBody>
      </p:sp>
      <p:sp>
        <p:nvSpPr>
          <p:cNvPr id="11" name="직사각형 10"/>
          <p:cNvSpPr/>
          <p:nvPr/>
        </p:nvSpPr>
        <p:spPr bwMode="auto">
          <a:xfrm>
            <a:off x="6390206" y="914194"/>
            <a:ext cx="877066" cy="400110"/>
          </a:xfrm>
          <a:prstGeom prst="rect">
            <a:avLst/>
          </a:prstGeom>
          <a:solidFill>
            <a:schemeClr val="tx1"/>
          </a:solidFill>
          <a:ln w="28575" cap="flat" cmpd="sng" algn="ctr">
            <a:no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algn="ctr"/>
            <a:r>
              <a:rPr lang="en-US" altLang="ko-KR" sz="2400" b="1" dirty="0" smtClean="0">
                <a:solidFill>
                  <a:schemeClr val="accent1">
                    <a:lumMod val="60000"/>
                    <a:lumOff val="40000"/>
                  </a:schemeClr>
                </a:solidFill>
              </a:rPr>
              <a:t>9.20</a:t>
            </a:r>
            <a:endParaRPr lang="ko-KR" altLang="en-US" sz="2400" b="1" dirty="0">
              <a:solidFill>
                <a:schemeClr val="accent1">
                  <a:lumMod val="60000"/>
                  <a:lumOff val="40000"/>
                </a:schemeClr>
              </a:solidFill>
            </a:endParaRPr>
          </a:p>
        </p:txBody>
      </p:sp>
      <p:pic>
        <p:nvPicPr>
          <p:cNvPr id="9" name="내용 개체 틀 8"/>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7084" t="3448" r="6413" b="5263"/>
          <a:stretch/>
        </p:blipFill>
        <p:spPr>
          <a:xfrm>
            <a:off x="117459" y="1312256"/>
            <a:ext cx="4501415" cy="5391705"/>
          </a:xfrm>
          <a:prstGeom prst="rect">
            <a:avLst/>
          </a:prstGeom>
        </p:spPr>
      </p:pic>
      <p:pic>
        <p:nvPicPr>
          <p:cNvPr id="4" name="그림 3"/>
          <p:cNvPicPr>
            <a:picLocks noChangeAspect="1"/>
          </p:cNvPicPr>
          <p:nvPr/>
        </p:nvPicPr>
        <p:blipFill rotWithShape="1">
          <a:blip r:embed="rId3" cstate="print">
            <a:extLst>
              <a:ext uri="{28A0092B-C50C-407E-A947-70E740481C1C}">
                <a14:useLocalDpi xmlns:a14="http://schemas.microsoft.com/office/drawing/2010/main" val="0"/>
              </a:ext>
            </a:extLst>
          </a:blip>
          <a:srcRect l="9065" t="769" r="12952" b="3187"/>
          <a:stretch/>
        </p:blipFill>
        <p:spPr>
          <a:xfrm>
            <a:off x="4510425" y="1287008"/>
            <a:ext cx="4585647" cy="5371050"/>
          </a:xfrm>
          <a:prstGeom prst="rect">
            <a:avLst/>
          </a:prstGeom>
        </p:spPr>
      </p:pic>
    </p:spTree>
    <p:extLst>
      <p:ext uri="{BB962C8B-B14F-4D97-AF65-F5344CB8AC3E}">
        <p14:creationId xmlns:p14="http://schemas.microsoft.com/office/powerpoint/2010/main" val="4131327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Progress</a:t>
            </a:r>
            <a:endParaRPr lang="ko-KR" altLang="en-US" dirty="0"/>
          </a:p>
        </p:txBody>
      </p:sp>
      <p:sp>
        <p:nvSpPr>
          <p:cNvPr id="3" name="내용 개체 틀 2"/>
          <p:cNvSpPr>
            <a:spLocks noGrp="1"/>
          </p:cNvSpPr>
          <p:nvPr>
            <p:ph idx="1"/>
          </p:nvPr>
        </p:nvSpPr>
        <p:spPr/>
        <p:txBody>
          <a:bodyPr/>
          <a:lstStyle/>
          <a:p>
            <a:r>
              <a:rPr lang="ko-KR" altLang="en-US" dirty="0" smtClean="0"/>
              <a:t>현재 환자는 증상 없이 외래 추적관찰 중이며 </a:t>
            </a:r>
            <a:r>
              <a:rPr lang="en-US" altLang="ko-KR" dirty="0" smtClean="0"/>
              <a:t>f/u TTE </a:t>
            </a:r>
            <a:r>
              <a:rPr lang="ko-KR" altLang="en-US" dirty="0" smtClean="0"/>
              <a:t>및 </a:t>
            </a:r>
            <a:r>
              <a:rPr lang="en-US" altLang="ko-KR" dirty="0" smtClean="0"/>
              <a:t>HRCT</a:t>
            </a:r>
            <a:r>
              <a:rPr lang="ko-KR" altLang="en-US" dirty="0" smtClean="0"/>
              <a:t>시행 예정임</a:t>
            </a:r>
            <a:r>
              <a:rPr lang="en-US" altLang="ko-KR" dirty="0" smtClean="0"/>
              <a:t>.</a:t>
            </a:r>
          </a:p>
          <a:p>
            <a:endParaRPr lang="en-US" altLang="ko-KR" dirty="0"/>
          </a:p>
          <a:p>
            <a:r>
              <a:rPr lang="en-US" altLang="ko-KR" dirty="0" smtClean="0"/>
              <a:t>HR CT</a:t>
            </a:r>
            <a:r>
              <a:rPr lang="ko-KR" altLang="en-US" dirty="0" smtClean="0"/>
              <a:t>상 </a:t>
            </a:r>
            <a:r>
              <a:rPr lang="ko-KR" altLang="en-US" dirty="0" err="1" smtClean="0"/>
              <a:t>병변악화</a:t>
            </a:r>
            <a:r>
              <a:rPr lang="ko-KR" altLang="en-US" dirty="0" smtClean="0"/>
              <a:t> 또는 </a:t>
            </a:r>
            <a:r>
              <a:rPr lang="en-US" altLang="ko-KR" dirty="0" smtClean="0"/>
              <a:t>PTH</a:t>
            </a:r>
            <a:r>
              <a:rPr lang="ko-KR" altLang="en-US" dirty="0" smtClean="0"/>
              <a:t>발생할 경우 </a:t>
            </a:r>
            <a:r>
              <a:rPr lang="ko-KR" altLang="en-US" smtClean="0"/>
              <a:t>치료 고</a:t>
            </a:r>
            <a:r>
              <a:rPr lang="ko-KR" altLang="en-US"/>
              <a:t>려</a:t>
            </a:r>
            <a:r>
              <a:rPr lang="en-US" altLang="ko-KR" smtClean="0"/>
              <a:t>.</a:t>
            </a:r>
            <a:endParaRPr lang="ko-KR" altLang="en-US" dirty="0"/>
          </a:p>
        </p:txBody>
      </p:sp>
    </p:spTree>
    <p:extLst>
      <p:ext uri="{BB962C8B-B14F-4D97-AF65-F5344CB8AC3E}">
        <p14:creationId xmlns:p14="http://schemas.microsoft.com/office/powerpoint/2010/main" val="165431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38547" y="285728"/>
            <a:ext cx="8577055" cy="492443"/>
          </a:xfrm>
        </p:spPr>
        <p:txBody>
          <a:bodyPr/>
          <a:lstStyle/>
          <a:p>
            <a:r>
              <a:rPr lang="en-US" altLang="ko-KR" sz="3200">
                <a:latin typeface="Franklin Gothic Medium Cond" pitchFamily="34" charset="0"/>
              </a:rPr>
              <a:t>Pulmonary Capillary Hemangiomatosis</a:t>
            </a:r>
            <a:endParaRPr lang="ko-KR" altLang="en-US" sz="3200" dirty="0">
              <a:latin typeface="Franklin Gothic Medium Cond" pitchFamily="34" charset="0"/>
            </a:endParaRPr>
          </a:p>
        </p:txBody>
      </p:sp>
      <p:sp>
        <p:nvSpPr>
          <p:cNvPr id="3" name="내용 개체 틀 2"/>
          <p:cNvSpPr>
            <a:spLocks noGrp="1"/>
          </p:cNvSpPr>
          <p:nvPr>
            <p:ph idx="1"/>
          </p:nvPr>
        </p:nvSpPr>
        <p:spPr/>
        <p:txBody>
          <a:bodyPr/>
          <a:lstStyle/>
          <a:p>
            <a:pPr lvl="2">
              <a:buFont typeface="Wingdings" pitchFamily="2" charset="2"/>
              <a:buChar char="v"/>
            </a:pPr>
            <a:r>
              <a:rPr lang="en-US" altLang="ko-KR" sz="2000" b="1" dirty="0" smtClean="0"/>
              <a:t>Differential diagnosis</a:t>
            </a:r>
          </a:p>
          <a:p>
            <a:pPr marL="180975" lvl="2" indent="0">
              <a:buNone/>
            </a:pPr>
            <a:r>
              <a:rPr lang="en-US" altLang="ko-KR" dirty="0"/>
              <a:t>Clinically, PCH is difficult to distinguish from many other causes of pulmonary </a:t>
            </a:r>
            <a:r>
              <a:rPr lang="en-US" altLang="ko-KR" dirty="0" smtClean="0"/>
              <a:t>hypertension &amp; impossible </a:t>
            </a:r>
            <a:r>
              <a:rPr lang="en-US" altLang="ko-KR" dirty="0"/>
              <a:t>to distinguish from </a:t>
            </a:r>
            <a:r>
              <a:rPr lang="en-US" altLang="ko-KR" dirty="0" smtClean="0"/>
              <a:t>PVOD</a:t>
            </a:r>
            <a:endParaRPr lang="ko-KR" altLang="en-US" sz="3200" dirty="0"/>
          </a:p>
        </p:txBody>
      </p:sp>
    </p:spTree>
    <p:extLst>
      <p:ext uri="{BB962C8B-B14F-4D97-AF65-F5344CB8AC3E}">
        <p14:creationId xmlns:p14="http://schemas.microsoft.com/office/powerpoint/2010/main" val="2206372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a:t>
            </a:r>
            <a:r>
              <a:rPr lang="en-US" altLang="ko-KR" dirty="0" err="1" smtClean="0"/>
              <a:t>Dx</a:t>
            </a:r>
            <a:endParaRPr lang="ko-KR" altLang="en-US" dirty="0"/>
          </a:p>
        </p:txBody>
      </p:sp>
      <p:pic>
        <p:nvPicPr>
          <p:cNvPr id="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98422" y="1017588"/>
            <a:ext cx="7572556" cy="5480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직사각형 4"/>
          <p:cNvSpPr/>
          <p:nvPr/>
        </p:nvSpPr>
        <p:spPr>
          <a:xfrm>
            <a:off x="4772797" y="6381328"/>
            <a:ext cx="4358694" cy="369332"/>
          </a:xfrm>
          <a:prstGeom prst="rect">
            <a:avLst/>
          </a:prstGeom>
          <a:solidFill>
            <a:schemeClr val="bg1"/>
          </a:solidFill>
        </p:spPr>
        <p:txBody>
          <a:bodyPr wrap="none">
            <a:spAutoFit/>
          </a:bodyPr>
          <a:lstStyle/>
          <a:p>
            <a:r>
              <a:rPr lang="en-US" altLang="ko-KR" dirty="0"/>
              <a:t>Cardiovascular Pathology 22 (2013) 287–293</a:t>
            </a:r>
            <a:endParaRPr lang="ko-KR" altLang="en-US" dirty="0"/>
          </a:p>
        </p:txBody>
      </p:sp>
      <p:sp>
        <p:nvSpPr>
          <p:cNvPr id="7" name="TextBox 6"/>
          <p:cNvSpPr txBox="1"/>
          <p:nvPr/>
        </p:nvSpPr>
        <p:spPr bwMode="auto">
          <a:xfrm>
            <a:off x="1619672" y="3266400"/>
            <a:ext cx="720080" cy="738664"/>
          </a:xfrm>
          <a:prstGeom prst="rect">
            <a:avLst/>
          </a:prstGeom>
          <a:solidFill>
            <a:schemeClr val="bg1"/>
          </a:solidFill>
          <a:ln w="9525">
            <a:noFill/>
            <a:miter lim="800000"/>
            <a:headEnd/>
            <a:tailEnd/>
          </a:ln>
          <a:effectLst>
            <a:outerShdw dist="107763" dir="2700000" algn="ctr" rotWithShape="0">
              <a:schemeClr val="bg2"/>
            </a:outerShdw>
          </a:effectLst>
        </p:spPr>
        <p:txBody>
          <a:bodyPr wrap="square" rtlCol="0" anchor="ctr" anchorCtr="0">
            <a:spAutoFit/>
          </a:bodyPr>
          <a:lstStyle/>
          <a:p>
            <a:pPr algn="ctr">
              <a:lnSpc>
                <a:spcPct val="300000"/>
              </a:lnSpc>
              <a:spcBef>
                <a:spcPct val="50000"/>
              </a:spcBef>
            </a:pPr>
            <a:r>
              <a:rPr lang="en-US" altLang="ko-KR" sz="1400" b="1" dirty="0" smtClean="0">
                <a:solidFill>
                  <a:srgbClr val="000000"/>
                </a:solidFill>
                <a:latin typeface="Arial" panose="020B0604020202020204" pitchFamily="34" charset="0"/>
                <a:ea typeface="굴림체" pitchFamily="49" charset="-127"/>
                <a:cs typeface="Arial" panose="020B0604020202020204" pitchFamily="34" charset="0"/>
              </a:rPr>
              <a:t>IPAH</a:t>
            </a:r>
            <a:endParaRPr lang="ko-KR" altLang="en-US" sz="1400" b="1" dirty="0" smtClean="0">
              <a:solidFill>
                <a:srgbClr val="000000"/>
              </a:solidFill>
              <a:latin typeface="Arial" panose="020B0604020202020204" pitchFamily="34" charset="0"/>
              <a:ea typeface="굴림체" pitchFamily="49" charset="-127"/>
              <a:cs typeface="Arial" panose="020B0604020202020204" pitchFamily="34" charset="0"/>
            </a:endParaRPr>
          </a:p>
        </p:txBody>
      </p:sp>
      <p:sp>
        <p:nvSpPr>
          <p:cNvPr id="8" name="TextBox 7"/>
          <p:cNvSpPr txBox="1"/>
          <p:nvPr/>
        </p:nvSpPr>
        <p:spPr bwMode="auto">
          <a:xfrm>
            <a:off x="4283968" y="3294798"/>
            <a:ext cx="720080" cy="617926"/>
          </a:xfrm>
          <a:prstGeom prst="rect">
            <a:avLst/>
          </a:prstGeom>
          <a:solidFill>
            <a:schemeClr val="bg1"/>
          </a:solidFill>
          <a:ln w="9525">
            <a:noFill/>
            <a:miter lim="800000"/>
            <a:headEnd/>
            <a:tailEnd/>
          </a:ln>
          <a:effectLst>
            <a:outerShdw dist="107763" dir="2700000" algn="ctr" rotWithShape="0">
              <a:schemeClr val="bg2"/>
            </a:outerShdw>
          </a:effectLst>
        </p:spPr>
        <p:txBody>
          <a:bodyPr wrap="square" rtlCol="0" anchor="ctr" anchorCtr="0">
            <a:spAutoFit/>
          </a:bodyPr>
          <a:lstStyle/>
          <a:p>
            <a:pPr algn="ctr">
              <a:lnSpc>
                <a:spcPct val="300000"/>
              </a:lnSpc>
              <a:spcBef>
                <a:spcPct val="50000"/>
              </a:spcBef>
            </a:pPr>
            <a:r>
              <a:rPr lang="en-US" altLang="ko-KR" sz="1400" b="1" dirty="0" smtClean="0">
                <a:solidFill>
                  <a:srgbClr val="000000"/>
                </a:solidFill>
                <a:latin typeface="Arial" panose="020B0604020202020204" pitchFamily="34" charset="0"/>
                <a:ea typeface="굴림체" pitchFamily="49" charset="-127"/>
                <a:cs typeface="Arial" panose="020B0604020202020204" pitchFamily="34" charset="0"/>
              </a:rPr>
              <a:t>PVOD</a:t>
            </a:r>
            <a:endParaRPr lang="ko-KR" altLang="en-US" sz="1400" b="1" dirty="0" smtClean="0">
              <a:solidFill>
                <a:srgbClr val="000000"/>
              </a:solidFill>
              <a:latin typeface="Arial" panose="020B0604020202020204" pitchFamily="34" charset="0"/>
              <a:ea typeface="굴림체" pitchFamily="49" charset="-127"/>
              <a:cs typeface="Arial" panose="020B0604020202020204" pitchFamily="34" charset="0"/>
            </a:endParaRPr>
          </a:p>
        </p:txBody>
      </p:sp>
      <p:sp>
        <p:nvSpPr>
          <p:cNvPr id="10" name="TextBox 9"/>
          <p:cNvSpPr txBox="1"/>
          <p:nvPr/>
        </p:nvSpPr>
        <p:spPr bwMode="auto">
          <a:xfrm>
            <a:off x="6804248" y="3345353"/>
            <a:ext cx="720080" cy="617926"/>
          </a:xfrm>
          <a:prstGeom prst="rect">
            <a:avLst/>
          </a:prstGeom>
          <a:solidFill>
            <a:schemeClr val="bg1"/>
          </a:solidFill>
          <a:ln w="9525">
            <a:noFill/>
            <a:miter lim="800000"/>
            <a:headEnd/>
            <a:tailEnd/>
          </a:ln>
          <a:effectLst>
            <a:outerShdw dist="107763" dir="2700000" algn="ctr" rotWithShape="0">
              <a:schemeClr val="bg2"/>
            </a:outerShdw>
          </a:effectLst>
        </p:spPr>
        <p:txBody>
          <a:bodyPr wrap="square" rtlCol="0" anchor="ctr" anchorCtr="0">
            <a:spAutoFit/>
          </a:bodyPr>
          <a:lstStyle/>
          <a:p>
            <a:pPr algn="ctr">
              <a:lnSpc>
                <a:spcPct val="300000"/>
              </a:lnSpc>
              <a:spcBef>
                <a:spcPct val="50000"/>
              </a:spcBef>
            </a:pPr>
            <a:r>
              <a:rPr lang="en-US" altLang="ko-KR" sz="1400" b="1" dirty="0" smtClean="0">
                <a:solidFill>
                  <a:srgbClr val="000000"/>
                </a:solidFill>
                <a:latin typeface="Arial" panose="020B0604020202020204" pitchFamily="34" charset="0"/>
                <a:ea typeface="굴림체" pitchFamily="49" charset="-127"/>
                <a:cs typeface="Arial" panose="020B0604020202020204" pitchFamily="34" charset="0"/>
              </a:rPr>
              <a:t>PCH</a:t>
            </a:r>
            <a:endParaRPr lang="ko-KR" altLang="en-US" sz="1400" b="1" dirty="0" smtClean="0">
              <a:solidFill>
                <a:srgbClr val="000000"/>
              </a:solidFill>
              <a:latin typeface="Arial" panose="020B0604020202020204" pitchFamily="34" charset="0"/>
              <a:ea typeface="굴림체" pitchFamily="49" charset="-127"/>
              <a:cs typeface="Arial" panose="020B0604020202020204" pitchFamily="34" charset="0"/>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421" y="4077072"/>
            <a:ext cx="7851641" cy="2016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4520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38547" y="285728"/>
            <a:ext cx="8577055" cy="492443"/>
          </a:xfrm>
        </p:spPr>
        <p:txBody>
          <a:bodyPr/>
          <a:lstStyle/>
          <a:p>
            <a:r>
              <a:rPr lang="en-US" altLang="ko-KR" sz="3200" dirty="0">
                <a:latin typeface="Franklin Gothic Medium Cond" pitchFamily="34" charset="0"/>
              </a:rPr>
              <a:t>Pulmonary Capillary </a:t>
            </a:r>
            <a:r>
              <a:rPr lang="en-US" altLang="ko-KR" sz="3200" dirty="0" err="1">
                <a:latin typeface="Franklin Gothic Medium Cond" pitchFamily="34" charset="0"/>
              </a:rPr>
              <a:t>Hemangiomatosis</a:t>
            </a:r>
            <a:endParaRPr lang="ko-KR" altLang="en-US" sz="3200" dirty="0">
              <a:latin typeface="Franklin Gothic Medium Cond" pitchFamily="34" charset="0"/>
            </a:endParaRPr>
          </a:p>
        </p:txBody>
      </p:sp>
      <p:sp>
        <p:nvSpPr>
          <p:cNvPr id="3" name="내용 개체 틀 2"/>
          <p:cNvSpPr>
            <a:spLocks noGrp="1"/>
          </p:cNvSpPr>
          <p:nvPr>
            <p:ph idx="1"/>
          </p:nvPr>
        </p:nvSpPr>
        <p:spPr/>
        <p:txBody>
          <a:bodyPr/>
          <a:lstStyle/>
          <a:p>
            <a:pPr lvl="2">
              <a:buFont typeface="Wingdings" pitchFamily="2" charset="2"/>
              <a:buChar char="v"/>
            </a:pPr>
            <a:r>
              <a:rPr lang="en-US" altLang="ko-KR" sz="2000" b="1" dirty="0" smtClean="0"/>
              <a:t>Treatment and Prognosis</a:t>
            </a:r>
          </a:p>
          <a:p>
            <a:pPr lvl="2">
              <a:buFont typeface="Wingdings" pitchFamily="2" charset="2"/>
              <a:buChar char="ü"/>
            </a:pPr>
            <a:r>
              <a:rPr lang="en-US" altLang="ko-KR" dirty="0" err="1" smtClean="0"/>
              <a:t>Pul.HTN</a:t>
            </a:r>
            <a:r>
              <a:rPr lang="en-US" altLang="ko-KR" dirty="0" smtClean="0"/>
              <a:t> treatment : </a:t>
            </a:r>
            <a:r>
              <a:rPr lang="en-US" altLang="ko-KR" dirty="0" err="1" smtClean="0"/>
              <a:t>ACEi</a:t>
            </a:r>
            <a:r>
              <a:rPr lang="en-US" altLang="ko-KR" dirty="0" smtClean="0"/>
              <a:t>, diuretics, corticosteroid, warfarin</a:t>
            </a:r>
          </a:p>
          <a:p>
            <a:pPr marL="180975" lvl="2" indent="0">
              <a:buNone/>
            </a:pPr>
            <a:r>
              <a:rPr lang="en-US" altLang="ko-KR" dirty="0"/>
              <a:t> </a:t>
            </a:r>
            <a:r>
              <a:rPr lang="en-US" altLang="ko-KR" dirty="0" smtClean="0"/>
              <a:t>    </a:t>
            </a:r>
            <a:r>
              <a:rPr lang="en-US" altLang="ko-KR" dirty="0" smtClean="0">
                <a:sym typeface="Wingdings" pitchFamily="2" charset="2"/>
              </a:rPr>
              <a:t> </a:t>
            </a:r>
            <a:r>
              <a:rPr lang="en-US" altLang="ko-KR" dirty="0" smtClean="0"/>
              <a:t>relatively ineffective, poor prognosis</a:t>
            </a:r>
          </a:p>
          <a:p>
            <a:pPr lvl="2">
              <a:buFont typeface="Wingdings" pitchFamily="2" charset="2"/>
              <a:buChar char="ü"/>
            </a:pPr>
            <a:r>
              <a:rPr lang="en-US" altLang="ko-KR" dirty="0" err="1" smtClean="0"/>
              <a:t>Epoprostenol</a:t>
            </a:r>
            <a:r>
              <a:rPr lang="en-US" altLang="ko-KR" dirty="0" smtClean="0"/>
              <a:t> (prostacyclin) : ineffective</a:t>
            </a:r>
          </a:p>
          <a:p>
            <a:pPr lvl="2">
              <a:buFont typeface="Wingdings" pitchFamily="2" charset="2"/>
              <a:buChar char="ü"/>
            </a:pPr>
            <a:r>
              <a:rPr lang="en-US" altLang="ko-KR" dirty="0"/>
              <a:t>Interferon </a:t>
            </a:r>
            <a:r>
              <a:rPr lang="el-GR" altLang="ko-KR" dirty="0">
                <a:ea typeface="굴림"/>
              </a:rPr>
              <a:t>α</a:t>
            </a:r>
            <a:r>
              <a:rPr lang="en-US" altLang="ko-KR" dirty="0"/>
              <a:t>-2a </a:t>
            </a:r>
            <a:r>
              <a:rPr lang="en-US" altLang="ko-KR" dirty="0" smtClean="0"/>
              <a:t>: effective, a few cases</a:t>
            </a:r>
          </a:p>
          <a:p>
            <a:pPr lvl="2">
              <a:buFont typeface="Wingdings" pitchFamily="2" charset="2"/>
              <a:buChar char="ü"/>
            </a:pPr>
            <a:r>
              <a:rPr lang="en-US" altLang="ko-KR" dirty="0" smtClean="0">
                <a:solidFill>
                  <a:srgbClr val="FF0000"/>
                </a:solidFill>
              </a:rPr>
              <a:t>Lung transplantation : </a:t>
            </a:r>
            <a:r>
              <a:rPr lang="en-US" altLang="ko-KR" dirty="0">
                <a:solidFill>
                  <a:srgbClr val="FF0000"/>
                </a:solidFill>
              </a:rPr>
              <a:t>only definitive </a:t>
            </a:r>
            <a:r>
              <a:rPr lang="en-US" altLang="ko-KR" dirty="0" smtClean="0">
                <a:solidFill>
                  <a:srgbClr val="FF0000"/>
                </a:solidFill>
              </a:rPr>
              <a:t>treatment</a:t>
            </a:r>
          </a:p>
          <a:p>
            <a:pPr lvl="2">
              <a:buFont typeface="Wingdings" pitchFamily="2" charset="2"/>
              <a:buChar char="ü"/>
            </a:pPr>
            <a:r>
              <a:rPr lang="en-US" altLang="ko-KR" dirty="0" smtClean="0"/>
              <a:t>median survival : 3 </a:t>
            </a:r>
            <a:r>
              <a:rPr lang="en-US" altLang="ko-KR" dirty="0" err="1" smtClean="0"/>
              <a:t>yrs</a:t>
            </a:r>
            <a:r>
              <a:rPr lang="en-US" altLang="ko-KR" dirty="0" smtClean="0"/>
              <a:t> after onset of </a:t>
            </a:r>
            <a:r>
              <a:rPr lang="en-US" altLang="ko-KR" dirty="0" err="1" smtClean="0"/>
              <a:t>Sx</a:t>
            </a:r>
            <a:r>
              <a:rPr lang="en-US" altLang="ko-KR" dirty="0" smtClean="0"/>
              <a:t>.</a:t>
            </a:r>
            <a:endParaRPr lang="ko-KR" altLang="en-US" dirty="0"/>
          </a:p>
        </p:txBody>
      </p:sp>
      <p:sp>
        <p:nvSpPr>
          <p:cNvPr id="6" name="모서리가 둥근 직사각형 5"/>
          <p:cNvSpPr/>
          <p:nvPr/>
        </p:nvSpPr>
        <p:spPr bwMode="auto">
          <a:xfrm>
            <a:off x="261248" y="3786190"/>
            <a:ext cx="8577586" cy="2500330"/>
          </a:xfrm>
          <a:prstGeom prst="roundRect">
            <a:avLst/>
          </a:prstGeom>
          <a:solidFill>
            <a:srgbClr val="B7C2D9">
              <a:alpha val="30196"/>
            </a:srgbClr>
          </a:solidFill>
          <a:ln w="19050" cap="flat" cmpd="sng" algn="ctr">
            <a:solidFill>
              <a:schemeClr val="accent1">
                <a:lumMod val="75000"/>
              </a:schemeClr>
            </a:solidFill>
            <a:prstDash val="lgDash"/>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ko-KR" altLang="en-US" sz="2000" b="0" i="0" u="none" strike="noStrike" cap="none" normalizeH="0" baseline="0" smtClean="0">
              <a:ln>
                <a:noFill/>
              </a:ln>
              <a:solidFill>
                <a:schemeClr val="tx1"/>
              </a:solidFill>
              <a:effectLst/>
              <a:latin typeface="HY견고딕" pitchFamily="18" charset="-127"/>
              <a:ea typeface="HY견고딕" pitchFamily="18" charset="-127"/>
            </a:endParaRPr>
          </a:p>
        </p:txBody>
      </p:sp>
      <p:sp>
        <p:nvSpPr>
          <p:cNvPr id="7" name="내용 개체 틀 2"/>
          <p:cNvSpPr txBox="1">
            <a:spLocks/>
          </p:cNvSpPr>
          <p:nvPr/>
        </p:nvSpPr>
        <p:spPr>
          <a:xfrm>
            <a:off x="339114" y="3834830"/>
            <a:ext cx="8489992" cy="2195630"/>
          </a:xfrm>
          <a:prstGeom prst="rect">
            <a:avLst/>
          </a:prstGeom>
        </p:spPr>
        <p:txBody>
          <a:bodyPr/>
          <a:lstStyle>
            <a:lvl1pPr marL="266700" indent="-266700" algn="l" defTabSz="912813" rtl="0" eaLnBrk="1" fontAlgn="base" latinLnBrk="1" hangingPunct="1">
              <a:lnSpc>
                <a:spcPct val="120000"/>
              </a:lnSpc>
              <a:spcBef>
                <a:spcPts val="0"/>
              </a:spcBef>
              <a:spcAft>
                <a:spcPct val="0"/>
              </a:spcAft>
              <a:buSzPct val="120000"/>
              <a:buChar char="•"/>
              <a:defRPr kumimoji="1" sz="2000" b="1">
                <a:solidFill>
                  <a:schemeClr val="tx1"/>
                </a:solidFill>
                <a:latin typeface="+mn-lt"/>
                <a:ea typeface="+mn-ea"/>
                <a:cs typeface="+mn-cs"/>
              </a:defRPr>
            </a:lvl1pPr>
            <a:lvl2pPr marL="146050" indent="-144463" algn="l" defTabSz="912813" rtl="0" eaLnBrk="1" fontAlgn="base" latinLnBrk="1" hangingPunct="1">
              <a:spcBef>
                <a:spcPts val="600"/>
              </a:spcBef>
              <a:spcAft>
                <a:spcPct val="0"/>
              </a:spcAft>
              <a:buSzPct val="120000"/>
              <a:buChar char="•"/>
              <a:defRPr kumimoji="1" sz="1600">
                <a:solidFill>
                  <a:schemeClr val="tx1"/>
                </a:solidFill>
                <a:latin typeface="+mn-lt"/>
                <a:ea typeface="+mn-ea"/>
              </a:defRPr>
            </a:lvl2pPr>
            <a:lvl3pPr marL="447675" indent="-266700" algn="l" defTabSz="912813" rtl="0" eaLnBrk="1" fontAlgn="base" latinLnBrk="1" hangingPunct="1">
              <a:lnSpc>
                <a:spcPct val="120000"/>
              </a:lnSpc>
              <a:spcBef>
                <a:spcPct val="0"/>
              </a:spcBef>
              <a:spcAft>
                <a:spcPct val="0"/>
              </a:spcAft>
              <a:buChar char="–"/>
              <a:defRPr kumimoji="1" sz="1800">
                <a:solidFill>
                  <a:schemeClr val="tx1"/>
                </a:solidFill>
                <a:latin typeface="+mn-lt"/>
                <a:ea typeface="+mn-ea"/>
              </a:defRPr>
            </a:lvl3pPr>
            <a:lvl4pPr marL="439738" indent="-136525" algn="l" defTabSz="912813" rtl="0" eaLnBrk="1" fontAlgn="base" latinLnBrk="1" hangingPunct="1">
              <a:lnSpc>
                <a:spcPct val="120000"/>
              </a:lnSpc>
              <a:spcBef>
                <a:spcPct val="0"/>
              </a:spcBef>
              <a:spcAft>
                <a:spcPct val="0"/>
              </a:spcAft>
              <a:buSzPct val="89000"/>
              <a:buChar char="•"/>
              <a:defRPr kumimoji="1" sz="1600">
                <a:solidFill>
                  <a:schemeClr val="tx1"/>
                </a:solidFill>
                <a:latin typeface="+mn-lt"/>
                <a:ea typeface="+mn-ea"/>
              </a:defRPr>
            </a:lvl4pPr>
            <a:lvl5pPr marL="593725" indent="-150813" algn="l" defTabSz="912813" rtl="0" eaLnBrk="1" fontAlgn="base" latinLnBrk="1" hangingPunct="1">
              <a:lnSpc>
                <a:spcPct val="120000"/>
              </a:lnSpc>
              <a:spcBef>
                <a:spcPct val="0"/>
              </a:spcBef>
              <a:spcAft>
                <a:spcPct val="0"/>
              </a:spcAft>
              <a:buSzPct val="75000"/>
              <a:buChar char="–"/>
              <a:defRPr kumimoji="1" sz="1600">
                <a:solidFill>
                  <a:schemeClr val="tx1"/>
                </a:solidFill>
                <a:latin typeface="+mn-lt"/>
                <a:ea typeface="+mn-ea"/>
              </a:defRPr>
            </a:lvl5pPr>
            <a:lvl6pPr marL="1060248"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6pPr>
            <a:lvl7pPr marL="1526430"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7pPr>
            <a:lvl8pPr marL="1992616"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8pPr>
            <a:lvl9pPr marL="2458802"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9pPr>
          </a:lstStyle>
          <a:p>
            <a:pPr marL="0" indent="0">
              <a:buFontTx/>
              <a:buNone/>
            </a:pPr>
            <a:r>
              <a:rPr lang="en-US" altLang="ko-KR" sz="1800" dirty="0" err="1" smtClean="0"/>
              <a:t>Imatinib</a:t>
            </a:r>
            <a:r>
              <a:rPr lang="en-US" altLang="ko-KR" sz="1800" dirty="0" smtClean="0"/>
              <a:t> is Partially Effective for the Treatment of Pulmonary Capillary </a:t>
            </a:r>
            <a:r>
              <a:rPr lang="en-US" altLang="ko-KR" sz="1800" dirty="0" err="1" smtClean="0"/>
              <a:t>Hemangiomatosis</a:t>
            </a:r>
            <a:r>
              <a:rPr lang="en-US" altLang="ko-KR" sz="1800" dirty="0" smtClean="0"/>
              <a:t> </a:t>
            </a:r>
          </a:p>
          <a:p>
            <a:pPr marL="0" indent="0">
              <a:buFontTx/>
              <a:buNone/>
            </a:pPr>
            <a:r>
              <a:rPr lang="sv-SE" altLang="ko-KR" sz="1800" b="0" i="1" dirty="0" smtClean="0"/>
              <a:t>Intern Med 53: 603-607, 2014 </a:t>
            </a:r>
          </a:p>
          <a:p>
            <a:pPr marL="0" indent="0">
              <a:buFontTx/>
              <a:buNone/>
            </a:pPr>
            <a:r>
              <a:rPr lang="en-US" altLang="ko-KR" sz="1800" b="0" dirty="0" smtClean="0"/>
              <a:t>: 43-year-old man presented with </a:t>
            </a:r>
            <a:r>
              <a:rPr lang="en-US" altLang="ko-KR" sz="1800" b="0" dirty="0" err="1" smtClean="0"/>
              <a:t>dyspnea</a:t>
            </a:r>
            <a:r>
              <a:rPr lang="en-US" altLang="ko-KR" sz="1800" b="0" dirty="0" smtClean="0"/>
              <a:t> on exertion, pulmonary hypertension (WHO-FC </a:t>
            </a:r>
            <a:r>
              <a:rPr lang="en-US" altLang="ko-KR" sz="1800" b="0" dirty="0" smtClean="0">
                <a:ea typeface="굴림"/>
              </a:rPr>
              <a:t>Ⅳ) </a:t>
            </a:r>
            <a:r>
              <a:rPr lang="en-US" altLang="ko-KR" sz="1800" b="0" dirty="0" smtClean="0">
                <a:ea typeface="굴림"/>
                <a:sym typeface="Wingdings" pitchFamily="2" charset="2"/>
              </a:rPr>
              <a:t>in spite of treating with </a:t>
            </a:r>
            <a:r>
              <a:rPr lang="en-US" altLang="ko-KR" sz="1800" b="0" dirty="0" err="1" smtClean="0">
                <a:ea typeface="굴림"/>
                <a:sym typeface="Wingdings" pitchFamily="2" charset="2"/>
              </a:rPr>
              <a:t>bosentan</a:t>
            </a:r>
            <a:r>
              <a:rPr lang="en-US" altLang="ko-KR" sz="1800" b="0" dirty="0" smtClean="0">
                <a:ea typeface="굴림"/>
                <a:sym typeface="Wingdings" pitchFamily="2" charset="2"/>
              </a:rPr>
              <a:t>, </a:t>
            </a:r>
            <a:r>
              <a:rPr lang="en-US" altLang="ko-KR" sz="1800" b="0" dirty="0" err="1" smtClean="0">
                <a:ea typeface="굴림"/>
                <a:sym typeface="Wingdings" pitchFamily="2" charset="2"/>
              </a:rPr>
              <a:t>sildenafil</a:t>
            </a:r>
            <a:r>
              <a:rPr lang="en-US" altLang="ko-KR" sz="1800" b="0" dirty="0" smtClean="0">
                <a:ea typeface="굴림"/>
                <a:sym typeface="Wingdings" pitchFamily="2" charset="2"/>
              </a:rPr>
              <a:t> and intravenous </a:t>
            </a:r>
            <a:r>
              <a:rPr lang="en-US" altLang="ko-KR" sz="1800" b="0" dirty="0" err="1" smtClean="0">
                <a:ea typeface="굴림"/>
                <a:sym typeface="Wingdings" pitchFamily="2" charset="2"/>
              </a:rPr>
              <a:t>epoprostenol</a:t>
            </a:r>
            <a:r>
              <a:rPr lang="en-US" altLang="ko-KR" sz="1800" b="0" dirty="0" smtClean="0">
                <a:ea typeface="굴림"/>
                <a:sym typeface="Wingdings" pitchFamily="2" charset="2"/>
              </a:rPr>
              <a:t>.</a:t>
            </a:r>
          </a:p>
          <a:p>
            <a:pPr marL="0" indent="0">
              <a:buFontTx/>
              <a:buNone/>
            </a:pPr>
            <a:r>
              <a:rPr lang="en-US" altLang="ko-KR" sz="1800" b="0" dirty="0" smtClean="0">
                <a:ea typeface="굴림"/>
                <a:sym typeface="Wingdings" pitchFamily="2" charset="2"/>
              </a:rPr>
              <a:t>After three months of treatment with </a:t>
            </a:r>
            <a:r>
              <a:rPr lang="en-US" altLang="ko-KR" sz="1800" dirty="0" err="1" smtClean="0">
                <a:solidFill>
                  <a:schemeClr val="tx2">
                    <a:lumMod val="75000"/>
                    <a:lumOff val="25000"/>
                  </a:schemeClr>
                </a:solidFill>
                <a:ea typeface="굴림"/>
                <a:sym typeface="Wingdings" pitchFamily="2" charset="2"/>
              </a:rPr>
              <a:t>imatinib</a:t>
            </a:r>
            <a:r>
              <a:rPr lang="en-US" altLang="ko-KR" sz="1800" dirty="0" smtClean="0">
                <a:solidFill>
                  <a:schemeClr val="tx2">
                    <a:lumMod val="75000"/>
                    <a:lumOff val="25000"/>
                  </a:schemeClr>
                </a:solidFill>
                <a:ea typeface="굴림"/>
                <a:sym typeface="Wingdings" pitchFamily="2" charset="2"/>
              </a:rPr>
              <a:t> (tyrosine </a:t>
            </a:r>
            <a:r>
              <a:rPr lang="en-US" altLang="ko-KR" sz="1800" dirty="0" err="1" smtClean="0">
                <a:solidFill>
                  <a:schemeClr val="tx2">
                    <a:lumMod val="75000"/>
                    <a:lumOff val="25000"/>
                  </a:schemeClr>
                </a:solidFill>
                <a:ea typeface="굴림"/>
                <a:sym typeface="Wingdings" pitchFamily="2" charset="2"/>
              </a:rPr>
              <a:t>kinase</a:t>
            </a:r>
            <a:r>
              <a:rPr lang="en-US" altLang="ko-KR" sz="1800" dirty="0" smtClean="0">
                <a:solidFill>
                  <a:schemeClr val="tx2">
                    <a:lumMod val="75000"/>
                    <a:lumOff val="25000"/>
                  </a:schemeClr>
                </a:solidFill>
                <a:ea typeface="굴림"/>
                <a:sym typeface="Wingdings" pitchFamily="2" charset="2"/>
              </a:rPr>
              <a:t> inhibitor)</a:t>
            </a:r>
            <a:r>
              <a:rPr lang="en-US" altLang="ko-KR" sz="1800" b="0" dirty="0" smtClean="0">
                <a:ea typeface="굴림"/>
                <a:sym typeface="Wingdings" pitchFamily="2" charset="2"/>
              </a:rPr>
              <a:t>, chest X-ray and echocardiography findings improved, and the WHO-FC class was III.</a:t>
            </a:r>
            <a:endParaRPr lang="ko-KR" altLang="en-US" sz="1800" b="0" dirty="0"/>
          </a:p>
        </p:txBody>
      </p:sp>
    </p:spTree>
    <p:extLst>
      <p:ext uri="{BB962C8B-B14F-4D97-AF65-F5344CB8AC3E}">
        <p14:creationId xmlns:p14="http://schemas.microsoft.com/office/powerpoint/2010/main" val="3485837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p:cNvSpPr>
            <a:spLocks noGrp="1"/>
          </p:cNvSpPr>
          <p:nvPr>
            <p:ph type="title"/>
          </p:nvPr>
        </p:nvSpPr>
        <p:spPr>
          <a:xfrm>
            <a:off x="338547" y="285728"/>
            <a:ext cx="8577055" cy="492443"/>
          </a:xfrm>
        </p:spPr>
        <p:txBody>
          <a:bodyPr/>
          <a:lstStyle/>
          <a:p>
            <a:r>
              <a:rPr lang="en-US" altLang="ko-KR" sz="3200" dirty="0">
                <a:latin typeface="Franklin Gothic Medium Cond" pitchFamily="34" charset="0"/>
              </a:rPr>
              <a:t>Pulmonary Capillary </a:t>
            </a:r>
            <a:r>
              <a:rPr lang="en-US" altLang="ko-KR" sz="3200" dirty="0" err="1">
                <a:latin typeface="Franklin Gothic Medium Cond" pitchFamily="34" charset="0"/>
              </a:rPr>
              <a:t>Hemangiomatosis</a:t>
            </a:r>
            <a:endParaRPr lang="ko-KR" altLang="en-US" sz="3200" dirty="0">
              <a:latin typeface="Franklin Gothic Medium Cond" pitchFamily="34" charset="0"/>
            </a:endParaRPr>
          </a:p>
        </p:txBody>
      </p:sp>
      <p:sp>
        <p:nvSpPr>
          <p:cNvPr id="3" name="내용 개체 틀 2"/>
          <p:cNvSpPr>
            <a:spLocks noGrp="1"/>
          </p:cNvSpPr>
          <p:nvPr>
            <p:ph idx="1"/>
          </p:nvPr>
        </p:nvSpPr>
        <p:spPr/>
        <p:txBody>
          <a:bodyPr/>
          <a:lstStyle/>
          <a:p>
            <a:pPr lvl="2">
              <a:buFont typeface="Wingdings" pitchFamily="2" charset="2"/>
              <a:buChar char="v"/>
            </a:pPr>
            <a:r>
              <a:rPr lang="en-US" altLang="ko-KR" sz="2000" b="1" dirty="0" smtClean="0"/>
              <a:t>Current case report </a:t>
            </a:r>
          </a:p>
          <a:p>
            <a:pPr lvl="2">
              <a:buFont typeface="Wingdings" pitchFamily="2" charset="2"/>
              <a:buChar char="v"/>
            </a:pPr>
            <a:endParaRPr lang="en-US" altLang="ko-KR" sz="2000" b="1" dirty="0" smtClean="0"/>
          </a:p>
        </p:txBody>
      </p:sp>
      <p:sp>
        <p:nvSpPr>
          <p:cNvPr id="8" name="모서리가 둥근 직사각형 7"/>
          <p:cNvSpPr/>
          <p:nvPr/>
        </p:nvSpPr>
        <p:spPr bwMode="auto">
          <a:xfrm>
            <a:off x="280694" y="1613358"/>
            <a:ext cx="8577586" cy="2195630"/>
          </a:xfrm>
          <a:prstGeom prst="roundRect">
            <a:avLst/>
          </a:prstGeom>
          <a:solidFill>
            <a:srgbClr val="B7C2D9">
              <a:alpha val="30196"/>
            </a:srgbClr>
          </a:solidFill>
          <a:ln w="19050" cap="flat" cmpd="sng" algn="ctr">
            <a:solidFill>
              <a:schemeClr val="accent1">
                <a:lumMod val="75000"/>
              </a:schemeClr>
            </a:solidFill>
            <a:prstDash val="lgDash"/>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ko-KR" altLang="en-US" sz="2000" b="0" i="0" u="none" strike="noStrike" cap="none" normalizeH="0" baseline="0" smtClean="0">
              <a:ln>
                <a:noFill/>
              </a:ln>
              <a:solidFill>
                <a:schemeClr val="tx1"/>
              </a:solidFill>
              <a:effectLst/>
              <a:latin typeface="HY견고딕" pitchFamily="18" charset="-127"/>
              <a:ea typeface="HY견고딕" pitchFamily="18" charset="-127"/>
            </a:endParaRPr>
          </a:p>
        </p:txBody>
      </p:sp>
      <p:sp>
        <p:nvSpPr>
          <p:cNvPr id="9" name="내용 개체 틀 2"/>
          <p:cNvSpPr txBox="1">
            <a:spLocks/>
          </p:cNvSpPr>
          <p:nvPr/>
        </p:nvSpPr>
        <p:spPr>
          <a:xfrm>
            <a:off x="339114" y="1661998"/>
            <a:ext cx="8489992" cy="2195630"/>
          </a:xfrm>
          <a:prstGeom prst="rect">
            <a:avLst/>
          </a:prstGeom>
        </p:spPr>
        <p:txBody>
          <a:bodyPr/>
          <a:lstStyle>
            <a:lvl1pPr marL="266700" indent="-266700" algn="l" defTabSz="912813" rtl="0" eaLnBrk="1" fontAlgn="base" latinLnBrk="1" hangingPunct="1">
              <a:lnSpc>
                <a:spcPct val="120000"/>
              </a:lnSpc>
              <a:spcBef>
                <a:spcPts val="0"/>
              </a:spcBef>
              <a:spcAft>
                <a:spcPct val="0"/>
              </a:spcAft>
              <a:buSzPct val="120000"/>
              <a:buChar char="•"/>
              <a:defRPr kumimoji="1" sz="2000" b="1">
                <a:solidFill>
                  <a:schemeClr val="tx1"/>
                </a:solidFill>
                <a:latin typeface="+mn-lt"/>
                <a:ea typeface="+mn-ea"/>
                <a:cs typeface="+mn-cs"/>
              </a:defRPr>
            </a:lvl1pPr>
            <a:lvl2pPr marL="146050" indent="-144463" algn="l" defTabSz="912813" rtl="0" eaLnBrk="1" fontAlgn="base" latinLnBrk="1" hangingPunct="1">
              <a:spcBef>
                <a:spcPts val="600"/>
              </a:spcBef>
              <a:spcAft>
                <a:spcPct val="0"/>
              </a:spcAft>
              <a:buSzPct val="120000"/>
              <a:buChar char="•"/>
              <a:defRPr kumimoji="1" sz="1600">
                <a:solidFill>
                  <a:schemeClr val="tx1"/>
                </a:solidFill>
                <a:latin typeface="+mn-lt"/>
                <a:ea typeface="+mn-ea"/>
              </a:defRPr>
            </a:lvl2pPr>
            <a:lvl3pPr marL="447675" indent="-266700" algn="l" defTabSz="912813" rtl="0" eaLnBrk="1" fontAlgn="base" latinLnBrk="1" hangingPunct="1">
              <a:lnSpc>
                <a:spcPct val="120000"/>
              </a:lnSpc>
              <a:spcBef>
                <a:spcPct val="0"/>
              </a:spcBef>
              <a:spcAft>
                <a:spcPct val="0"/>
              </a:spcAft>
              <a:buChar char="–"/>
              <a:defRPr kumimoji="1" sz="1800">
                <a:solidFill>
                  <a:schemeClr val="tx1"/>
                </a:solidFill>
                <a:latin typeface="+mn-lt"/>
                <a:ea typeface="+mn-ea"/>
              </a:defRPr>
            </a:lvl3pPr>
            <a:lvl4pPr marL="439738" indent="-136525" algn="l" defTabSz="912813" rtl="0" eaLnBrk="1" fontAlgn="base" latinLnBrk="1" hangingPunct="1">
              <a:lnSpc>
                <a:spcPct val="120000"/>
              </a:lnSpc>
              <a:spcBef>
                <a:spcPct val="0"/>
              </a:spcBef>
              <a:spcAft>
                <a:spcPct val="0"/>
              </a:spcAft>
              <a:buSzPct val="89000"/>
              <a:buChar char="•"/>
              <a:defRPr kumimoji="1" sz="1600">
                <a:solidFill>
                  <a:schemeClr val="tx1"/>
                </a:solidFill>
                <a:latin typeface="+mn-lt"/>
                <a:ea typeface="+mn-ea"/>
              </a:defRPr>
            </a:lvl4pPr>
            <a:lvl5pPr marL="593725" indent="-150813" algn="l" defTabSz="912813" rtl="0" eaLnBrk="1" fontAlgn="base" latinLnBrk="1" hangingPunct="1">
              <a:lnSpc>
                <a:spcPct val="120000"/>
              </a:lnSpc>
              <a:spcBef>
                <a:spcPct val="0"/>
              </a:spcBef>
              <a:spcAft>
                <a:spcPct val="0"/>
              </a:spcAft>
              <a:buSzPct val="75000"/>
              <a:buChar char="–"/>
              <a:defRPr kumimoji="1" sz="1600">
                <a:solidFill>
                  <a:schemeClr val="tx1"/>
                </a:solidFill>
                <a:latin typeface="+mn-lt"/>
                <a:ea typeface="+mn-ea"/>
              </a:defRPr>
            </a:lvl5pPr>
            <a:lvl6pPr marL="1060248"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6pPr>
            <a:lvl7pPr marL="1526430"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7pPr>
            <a:lvl8pPr marL="1992616"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8pPr>
            <a:lvl9pPr marL="2458802"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9pPr>
          </a:lstStyle>
          <a:p>
            <a:pPr marL="0" indent="0">
              <a:buFontTx/>
              <a:buNone/>
            </a:pPr>
            <a:r>
              <a:rPr lang="en-US" altLang="ko-KR" sz="1800" i="1" dirty="0" smtClean="0"/>
              <a:t>EIF2AK4 </a:t>
            </a:r>
            <a:r>
              <a:rPr lang="en-US" altLang="ko-KR" sz="1800" dirty="0" smtClean="0"/>
              <a:t>Mutations in Pulmonary Capillary </a:t>
            </a:r>
            <a:r>
              <a:rPr lang="en-US" altLang="ko-KR" sz="1800" dirty="0" err="1" smtClean="0"/>
              <a:t>Hemangiomatosis</a:t>
            </a:r>
            <a:endParaRPr lang="en-US" altLang="ko-KR" sz="1800" dirty="0" smtClean="0"/>
          </a:p>
          <a:p>
            <a:pPr marL="0" indent="0">
              <a:buFontTx/>
              <a:buNone/>
            </a:pPr>
            <a:r>
              <a:rPr lang="en-US" altLang="ko-KR" sz="1800" b="0" i="1" dirty="0" smtClean="0"/>
              <a:t>CHEST 2014; 145(2):231–236</a:t>
            </a:r>
          </a:p>
          <a:p>
            <a:pPr marL="0" indent="0">
              <a:buFontTx/>
              <a:buNone/>
            </a:pPr>
            <a:r>
              <a:rPr lang="en-US" altLang="ko-KR" sz="1800" b="0" dirty="0" smtClean="0"/>
              <a:t>: use </a:t>
            </a:r>
            <a:r>
              <a:rPr lang="en-US" altLang="ko-KR" sz="1800" b="0" dirty="0" err="1" smtClean="0"/>
              <a:t>exome</a:t>
            </a:r>
            <a:r>
              <a:rPr lang="en-US" altLang="ko-KR" sz="1800" b="0" dirty="0" smtClean="0"/>
              <a:t> sequencing to identify a candidate gene for PCH in a family with two affected brothers</a:t>
            </a:r>
          </a:p>
          <a:p>
            <a:pPr marL="0" indent="0">
              <a:buFontTx/>
              <a:buNone/>
            </a:pPr>
            <a:r>
              <a:rPr lang="en-US" altLang="ko-KR" sz="1800" b="0" dirty="0" smtClean="0">
                <a:sym typeface="Wingdings" pitchFamily="2" charset="2"/>
              </a:rPr>
              <a:t> mutations in EIF2AK4 are likely to cause autosomal-recessive PCH in familial and some </a:t>
            </a:r>
            <a:r>
              <a:rPr lang="en-US" altLang="ko-KR" sz="1800" b="0" dirty="0" err="1" smtClean="0">
                <a:sym typeface="Wingdings" pitchFamily="2" charset="2"/>
              </a:rPr>
              <a:t>nonfamilial</a:t>
            </a:r>
            <a:r>
              <a:rPr lang="en-US" altLang="ko-KR" sz="1800" b="0" dirty="0" smtClean="0">
                <a:sym typeface="Wingdings" pitchFamily="2" charset="2"/>
              </a:rPr>
              <a:t> cases</a:t>
            </a:r>
            <a:endParaRPr lang="ko-KR" altLang="en-US" sz="1800" b="0" dirty="0"/>
          </a:p>
        </p:txBody>
      </p:sp>
    </p:spTree>
    <p:extLst>
      <p:ext uri="{BB962C8B-B14F-4D97-AF65-F5344CB8AC3E}">
        <p14:creationId xmlns:p14="http://schemas.microsoft.com/office/powerpoint/2010/main" val="3485837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VARPPTCOMPATIBLERD03" val="RXP"/>
  <p:tag name="VARPPTTYPE" val="RXP"/>
  <p:tag name="VARPPTSLIDEFORMAT" val="RXP"/>
  <p:tag name="VARPPTCOMPATIBLE4" val="RXP"/>
  <p:tag name="VARSAVEMESSAGETIMESTAMP" val="RXP2016-09-22"/>
</p:tagLst>
</file>

<file path=ppt/tags/tag2.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3.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heme/theme1.xml><?xml version="1.0" encoding="utf-8"?>
<a:theme xmlns:a="http://schemas.openxmlformats.org/drawingml/2006/main" name="1_Blank Presentation">
  <a:themeElements>
    <a:clrScheme name="">
      <a:dk1>
        <a:srgbClr val="000000"/>
      </a:dk1>
      <a:lt1>
        <a:srgbClr val="FFFFFF"/>
      </a:lt1>
      <a:dk2>
        <a:srgbClr val="001932"/>
      </a:dk2>
      <a:lt2>
        <a:srgbClr val="777777"/>
      </a:lt2>
      <a:accent1>
        <a:srgbClr val="B7C2D9"/>
      </a:accent1>
      <a:accent2>
        <a:srgbClr val="FFD889"/>
      </a:accent2>
      <a:accent3>
        <a:srgbClr val="FFFFFF"/>
      </a:accent3>
      <a:accent4>
        <a:srgbClr val="000000"/>
      </a:accent4>
      <a:accent5>
        <a:srgbClr val="D8DDE9"/>
      </a:accent5>
      <a:accent6>
        <a:srgbClr val="E7C47C"/>
      </a:accent6>
      <a:hlink>
        <a:srgbClr val="4C6294"/>
      </a:hlink>
      <a:folHlink>
        <a:srgbClr val="A50021"/>
      </a:folHlink>
    </a:clrScheme>
    <a:fontScheme name="사용자 지정 7">
      <a:majorFont>
        <a:latin typeface="Franklin Gothic Medium Cond"/>
        <a:ea typeface="맑은 고딕"/>
        <a:cs typeface=""/>
      </a:majorFont>
      <a:minorFont>
        <a:latin typeface="Calibri"/>
        <a:ea typeface="맑은 고딕"/>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none" lIns="91427" tIns="45714" rIns="91427" bIns="45714" numCol="1" anchor="ctr"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HY견고딕" pitchFamily="18" charset="-127"/>
            <a:ea typeface="HY견고딕" pitchFamily="18" charset="-127"/>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none" lIns="91427" tIns="45714" rIns="91427" bIns="45714" numCol="1" anchor="ctr"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HY견고딕" pitchFamily="18" charset="-127"/>
            <a:ea typeface="HY견고딕" pitchFamily="18" charset="-127"/>
          </a:defRPr>
        </a:defPPr>
      </a:lstStyle>
    </a:lnDef>
    <a:txDef>
      <a:spPr bwMode="auto">
        <a:solidFill>
          <a:srgbClr val="92D050"/>
        </a:solidFill>
        <a:ln w="9525">
          <a:solidFill>
            <a:srgbClr val="000000"/>
          </a:solidFill>
          <a:miter lim="800000"/>
          <a:headEnd/>
          <a:tailEnd/>
        </a:ln>
        <a:effectLst>
          <a:outerShdw dist="107763" dir="2700000" algn="ctr" rotWithShape="0">
            <a:schemeClr val="bg2"/>
          </a:outerShdw>
        </a:effectLst>
      </a:spPr>
      <a:bodyPr wrap="square" anchor="ctr" anchorCtr="0">
        <a:spAutoFit/>
      </a:bodyPr>
      <a:lstStyle>
        <a:defPPr algn="ctr">
          <a:lnSpc>
            <a:spcPct val="300000"/>
          </a:lnSpc>
          <a:spcBef>
            <a:spcPct val="50000"/>
          </a:spcBef>
          <a:defRPr sz="1400" b="1" dirty="0" smtClean="0">
            <a:solidFill>
              <a:srgbClr val="000000"/>
            </a:solidFill>
            <a:latin typeface="Times New Roman" pitchFamily="18" charset="0"/>
            <a:ea typeface="굴림체" pitchFamily="49" charset="-127"/>
          </a:defRPr>
        </a:defPPr>
      </a:lstStyle>
    </a:txDef>
  </a:objectDefaults>
  <a:extraClrSchemeLst>
    <a:extraClrScheme>
      <a:clrScheme name="1_Blank Presentation 1">
        <a:dk1>
          <a:srgbClr val="000000"/>
        </a:dk1>
        <a:lt1>
          <a:srgbClr val="FFFFFF"/>
        </a:lt1>
        <a:dk2>
          <a:srgbClr val="000000"/>
        </a:dk2>
        <a:lt2>
          <a:srgbClr val="000000"/>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000000"/>
        </a:folHlink>
      </a:clrScheme>
      <a:clrMap bg1="lt1" tx1="dk1" bg2="lt2" tx2="dk2" accent1="accent1" accent2="accent2" accent3="accent3" accent4="accent4" accent5="accent5" accent6="accent6" hlink="hlink" folHlink="folHlink"/>
    </a:extraClrScheme>
    <a:extraClrScheme>
      <a:clrScheme name="1_Blank Presentation 2">
        <a:dk1>
          <a:srgbClr val="000000"/>
        </a:dk1>
        <a:lt1>
          <a:srgbClr val="FFFFFF"/>
        </a:lt1>
        <a:dk2>
          <a:srgbClr val="000000"/>
        </a:dk2>
        <a:lt2>
          <a:srgbClr val="000000"/>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1_Blank Presentation 3">
        <a:dk1>
          <a:srgbClr val="000000"/>
        </a:dk1>
        <a:lt1>
          <a:srgbClr val="FFFFFF"/>
        </a:lt1>
        <a:dk2>
          <a:srgbClr val="000000"/>
        </a:dk2>
        <a:lt2>
          <a:srgbClr val="000000"/>
        </a:lt2>
        <a:accent1>
          <a:srgbClr val="FFFFFF"/>
        </a:accent1>
        <a:accent2>
          <a:srgbClr val="FFFFFF"/>
        </a:accent2>
        <a:accent3>
          <a:srgbClr val="FFFFFF"/>
        </a:accent3>
        <a:accent4>
          <a:srgbClr val="000000"/>
        </a:accent4>
        <a:accent5>
          <a:srgbClr val="FFFFFF"/>
        </a:accent5>
        <a:accent6>
          <a:srgbClr val="E7E7E7"/>
        </a:accent6>
        <a:hlink>
          <a:srgbClr val="FFFFFF"/>
        </a:hlink>
        <a:folHlink>
          <a:srgbClr val="000000"/>
        </a:folHlink>
      </a:clrScheme>
      <a:clrMap bg1="lt1" tx1="dk1" bg2="lt2" tx2="dk2" accent1="accent1" accent2="accent2" accent3="accent3" accent4="accent4" accent5="accent5" accent6="accent6" hlink="hlink" folHlink="folHlink"/>
    </a:extraClrScheme>
    <a:extraClrScheme>
      <a:clrScheme name="1_Blank Presentation 4">
        <a:dk1>
          <a:srgbClr val="000000"/>
        </a:dk1>
        <a:lt1>
          <a:srgbClr val="FFFFFF"/>
        </a:lt1>
        <a:dk2>
          <a:srgbClr val="0000FE"/>
        </a:dk2>
        <a:lt2>
          <a:srgbClr val="000000"/>
        </a:lt2>
        <a:accent1>
          <a:srgbClr val="6598FF"/>
        </a:accent1>
        <a:accent2>
          <a:srgbClr val="FF8700"/>
        </a:accent2>
        <a:accent3>
          <a:srgbClr val="FFFFFF"/>
        </a:accent3>
        <a:accent4>
          <a:srgbClr val="000000"/>
        </a:accent4>
        <a:accent5>
          <a:srgbClr val="B8CAFF"/>
        </a:accent5>
        <a:accent6>
          <a:srgbClr val="E77A00"/>
        </a:accent6>
        <a:hlink>
          <a:srgbClr val="33CB33"/>
        </a:hlink>
        <a:folHlink>
          <a:srgbClr val="0000FE"/>
        </a:folHlink>
      </a:clrScheme>
      <a:clrMap bg1="lt1" tx1="dk1" bg2="lt2" tx2="dk2" accent1="accent1" accent2="accent2" accent3="accent3" accent4="accent4" accent5="accent5" accent6="accent6" hlink="hlink" folHlink="folHlink"/>
    </a:extraClrScheme>
    <a:extraClrScheme>
      <a:clrScheme name="1_Blank Presentation 5">
        <a:dk1>
          <a:srgbClr val="000000"/>
        </a:dk1>
        <a:lt1>
          <a:srgbClr val="FFFFFF"/>
        </a:lt1>
        <a:dk2>
          <a:srgbClr val="0000FE"/>
        </a:dk2>
        <a:lt2>
          <a:srgbClr val="000000"/>
        </a:lt2>
        <a:accent1>
          <a:srgbClr val="6598FF"/>
        </a:accent1>
        <a:accent2>
          <a:srgbClr val="FEFB00"/>
        </a:accent2>
        <a:accent3>
          <a:srgbClr val="FFFFFF"/>
        </a:accent3>
        <a:accent4>
          <a:srgbClr val="000000"/>
        </a:accent4>
        <a:accent5>
          <a:srgbClr val="B8CAFF"/>
        </a:accent5>
        <a:accent6>
          <a:srgbClr val="E6E300"/>
        </a:accent6>
        <a:hlink>
          <a:srgbClr val="33CB33"/>
        </a:hlink>
        <a:folHlink>
          <a:srgbClr val="0000FE"/>
        </a:folHlink>
      </a:clrScheme>
      <a:clrMap bg1="lt1" tx1="dk1" bg2="lt2" tx2="dk2" accent1="accent1" accent2="accent2" accent3="accent3" accent4="accent4" accent5="accent5" accent6="accent6" hlink="hlink" folHlink="folHlink"/>
    </a:extraClrScheme>
    <a:extraClrScheme>
      <a:clrScheme name="1_Blank Presentation 6">
        <a:dk1>
          <a:srgbClr val="6598FF"/>
        </a:dk1>
        <a:lt1>
          <a:srgbClr val="FFFFFF"/>
        </a:lt1>
        <a:dk2>
          <a:srgbClr val="000000"/>
        </a:dk2>
        <a:lt2>
          <a:srgbClr val="FEFB00"/>
        </a:lt2>
        <a:accent1>
          <a:srgbClr val="0000FE"/>
        </a:accent1>
        <a:accent2>
          <a:srgbClr val="6598FF"/>
        </a:accent2>
        <a:accent3>
          <a:srgbClr val="AAAAAA"/>
        </a:accent3>
        <a:accent4>
          <a:srgbClr val="DADADA"/>
        </a:accent4>
        <a:accent5>
          <a:srgbClr val="AAAAFE"/>
        </a:accent5>
        <a:accent6>
          <a:srgbClr val="5B89E7"/>
        </a:accent6>
        <a:hlink>
          <a:srgbClr val="33CB33"/>
        </a:hlink>
        <a:folHlink>
          <a:srgbClr val="FF8700"/>
        </a:folHlink>
      </a:clrScheme>
      <a:clrMap bg1="dk2" tx1="lt1" bg2="dk1" tx2="lt2" accent1="accent1" accent2="accent2" accent3="accent3" accent4="accent4" accent5="accent5" accent6="accent6" hlink="hlink" folHlink="folHlink"/>
    </a:extraClrScheme>
    <a:extraClrScheme>
      <a:clrScheme name="1_Blank Presentation 7">
        <a:dk1>
          <a:srgbClr val="000000"/>
        </a:dk1>
        <a:lt1>
          <a:srgbClr val="FFFFFF"/>
        </a:lt1>
        <a:dk2>
          <a:srgbClr val="000000"/>
        </a:dk2>
        <a:lt2>
          <a:srgbClr val="FEFB00"/>
        </a:lt2>
        <a:accent1>
          <a:srgbClr val="0000FE"/>
        </a:accent1>
        <a:accent2>
          <a:srgbClr val="6598FF"/>
        </a:accent2>
        <a:accent3>
          <a:srgbClr val="AAAAAA"/>
        </a:accent3>
        <a:accent4>
          <a:srgbClr val="DADADA"/>
        </a:accent4>
        <a:accent5>
          <a:srgbClr val="AAAAFE"/>
        </a:accent5>
        <a:accent6>
          <a:srgbClr val="5B89E7"/>
        </a:accent6>
        <a:hlink>
          <a:srgbClr val="33CB33"/>
        </a:hlink>
        <a:folHlink>
          <a:srgbClr val="FEFB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테마1">
  <a:themeElements>
    <a:clrScheme name="기본 디자인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기본 디자인">
      <a:majorFont>
        <a:latin typeface="굴림"/>
        <a:ea typeface="굴림"/>
        <a:cs typeface=""/>
      </a:majorFont>
      <a:minorFont>
        <a:latin typeface="굴림"/>
        <a:ea typeface="굴림"/>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1" hangingPunct="1">
          <a:lnSpc>
            <a:spcPct val="100000"/>
          </a:lnSpc>
          <a:spcBef>
            <a:spcPct val="0"/>
          </a:spcBef>
          <a:spcAft>
            <a:spcPct val="0"/>
          </a:spcAft>
          <a:buClrTx/>
          <a:buSzTx/>
          <a:buFontTx/>
          <a:buNone/>
          <a:tabLst/>
          <a:defRPr kumimoji="1" lang="ko-KR" altLang="en-US" sz="2000" b="1" i="0" u="none" strike="noStrike" cap="none" normalizeH="0" baseline="0" smtClean="0">
            <a:ln>
              <a:noFill/>
            </a:ln>
            <a:solidFill>
              <a:schemeClr val="tx1"/>
            </a:solidFill>
            <a:effectLst/>
            <a:latin typeface="Arial" charset="0"/>
            <a:ea typeface="HY중고딕" pitchFamily="18" charset="-127"/>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1" hangingPunct="1">
          <a:lnSpc>
            <a:spcPct val="100000"/>
          </a:lnSpc>
          <a:spcBef>
            <a:spcPct val="0"/>
          </a:spcBef>
          <a:spcAft>
            <a:spcPct val="0"/>
          </a:spcAft>
          <a:buClrTx/>
          <a:buSzTx/>
          <a:buFontTx/>
          <a:buNone/>
          <a:tabLst/>
          <a:defRPr kumimoji="1" lang="ko-KR" altLang="en-US" sz="2000" b="1" i="0" u="none" strike="noStrike" cap="none" normalizeH="0" baseline="0" smtClean="0">
            <a:ln>
              <a:noFill/>
            </a:ln>
            <a:solidFill>
              <a:schemeClr val="tx1"/>
            </a:solidFill>
            <a:effectLst/>
            <a:latin typeface="Arial" charset="0"/>
            <a:ea typeface="HY중고딕" pitchFamily="18" charset="-127"/>
          </a:defRPr>
        </a:defPPr>
      </a:lstStyle>
    </a:lnDef>
  </a:objectDefaults>
  <a:extraClrSchemeLst>
    <a:extraClrScheme>
      <a:clrScheme name="기본 디자인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기본 디자인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기본 디자인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기본 디자인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기본 디자인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기본 디자인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기본 디자인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기본 디자인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기본 디자인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기본 디자인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기본 디자인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기본 디자인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2014.3.6_TSH_producing_pitutiary_adenoma_review</Template>
  <TotalTime>16079</TotalTime>
  <Words>1778</Words>
  <Application>Microsoft Office PowerPoint</Application>
  <PresentationFormat>화면 슬라이드 쇼(4:3)</PresentationFormat>
  <Paragraphs>401</Paragraphs>
  <Slides>57</Slides>
  <Notes>28</Notes>
  <HiddenSlides>18</HiddenSlides>
  <MMClips>0</MMClips>
  <ScaleCrop>false</ScaleCrop>
  <HeadingPairs>
    <vt:vector size="6" baseType="variant">
      <vt:variant>
        <vt:lpstr>사용한 글꼴</vt:lpstr>
      </vt:variant>
      <vt:variant>
        <vt:i4>10</vt:i4>
      </vt:variant>
      <vt:variant>
        <vt:lpstr>테마</vt:lpstr>
      </vt:variant>
      <vt:variant>
        <vt:i4>2</vt:i4>
      </vt:variant>
      <vt:variant>
        <vt:lpstr>슬라이드 제목</vt:lpstr>
      </vt:variant>
      <vt:variant>
        <vt:i4>57</vt:i4>
      </vt:variant>
    </vt:vector>
  </HeadingPairs>
  <TitlesOfParts>
    <vt:vector size="69" baseType="lpstr">
      <vt:lpstr>Chaparral Pro</vt:lpstr>
      <vt:lpstr>Franklin Gothic Medium Cond</vt:lpstr>
      <vt:lpstr>HY견고딕</vt:lpstr>
      <vt:lpstr>굴림</vt:lpstr>
      <vt:lpstr>굴림체</vt:lpstr>
      <vt:lpstr>맑은 고딕</vt:lpstr>
      <vt:lpstr>휴먼모음T</vt:lpstr>
      <vt:lpstr>Arial</vt:lpstr>
      <vt:lpstr>Calibri</vt:lpstr>
      <vt:lpstr>Wingdings</vt:lpstr>
      <vt:lpstr>1_Blank Presentation</vt:lpstr>
      <vt:lpstr>테마1</vt:lpstr>
      <vt:lpstr>Pulmonary Capillary Hemangiomatosis</vt:lpstr>
      <vt:lpstr>Pulmonary Capillary Hemangiomatosis</vt:lpstr>
      <vt:lpstr>Pulmonary Capillary Hemangiomatosis</vt:lpstr>
      <vt:lpstr>Pulmonary Capillary Hemangiomatosis</vt:lpstr>
      <vt:lpstr>Pulmonary Capillary Hemangiomatosis</vt:lpstr>
      <vt:lpstr>Pulmonary Capillary Hemangiomatosis</vt:lpstr>
      <vt:lpstr>D/Dx</vt:lpstr>
      <vt:lpstr>Pulmonary Capillary Hemangiomatosis</vt:lpstr>
      <vt:lpstr>Pulmonary Capillary Hemangiomatosis</vt:lpstr>
      <vt:lpstr> 재발하는 기흉으로 내원한 18세 남자</vt:lpstr>
      <vt:lpstr>Patient information</vt:lpstr>
      <vt:lpstr>PowerPoint 프레젠테이션</vt:lpstr>
      <vt:lpstr>Review of System</vt:lpstr>
      <vt:lpstr>Physical examination</vt:lpstr>
      <vt:lpstr>Initial lab finding</vt:lpstr>
      <vt:lpstr>Chest X-ray (2016.8.4)</vt:lpstr>
      <vt:lpstr>EKG (2016.8.4)</vt:lpstr>
      <vt:lpstr>Clinical course</vt:lpstr>
      <vt:lpstr>Radiologic findings</vt:lpstr>
      <vt:lpstr>PowerPoint 프레젠테이션</vt:lpstr>
      <vt:lpstr>HRCT</vt:lpstr>
      <vt:lpstr>HRCT</vt:lpstr>
      <vt:lpstr>HRCT</vt:lpstr>
      <vt:lpstr>HRCT</vt:lpstr>
      <vt:lpstr>Re-assessment &amp; Plan</vt:lpstr>
      <vt:lpstr>Bronchoscopy (2016.8.18)</vt:lpstr>
      <vt:lpstr>BAL fluid analysis</vt:lpstr>
      <vt:lpstr>Progress</vt:lpstr>
      <vt:lpstr>Wedge resection via VATS with bullectomy(8/8)</vt:lpstr>
      <vt:lpstr>Wedge resection Bx. via VATS (2016.8.24)</vt:lpstr>
      <vt:lpstr>PowerPoint 프레젠테이션</vt:lpstr>
      <vt:lpstr>PowerPoint 프레젠테이션</vt:lpstr>
      <vt:lpstr>TABLE 58-1   Classification of Pneumothorax</vt:lpstr>
      <vt:lpstr>TABLE 58-2   Causes of Secondary Spontaneous Pneumothorax</vt:lpstr>
      <vt:lpstr>Pathologic findings</vt:lpstr>
      <vt:lpstr>Pathologic findings</vt:lpstr>
      <vt:lpstr>Pathologic findings</vt:lpstr>
      <vt:lpstr>PowerPoint 프레젠테이션</vt:lpstr>
      <vt:lpstr>Pathologic findings</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Biopsy result(2016.8.30)</vt:lpstr>
      <vt:lpstr>Clinical course</vt:lpstr>
      <vt:lpstr>Final Diagnosis </vt:lpstr>
      <vt:lpstr>TTE(2016.8.31)</vt:lpstr>
      <vt:lpstr>PFT(2016.8.31)</vt:lpstr>
      <vt:lpstr>Lab f/u</vt:lpstr>
      <vt:lpstr>Chest X-ray f/u</vt:lpstr>
      <vt:lpstr>Follow up</vt:lpstr>
      <vt:lpstr>Follow up</vt:lpstr>
      <vt:lpstr>Progress</vt:lpstr>
    </vt:vector>
  </TitlesOfParts>
  <Company>경희의료원</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Case presentation</dc:title>
  <dc:creator>khmc</dc:creator>
  <cp:lastModifiedBy>KATRD2</cp:lastModifiedBy>
  <cp:revision>639</cp:revision>
  <dcterms:created xsi:type="dcterms:W3CDTF">2013-09-06T04:35:42Z</dcterms:created>
  <dcterms:modified xsi:type="dcterms:W3CDTF">2016-10-20T12:14:06Z</dcterms:modified>
  <cp:contentStatus>최종본</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