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12"/>
  </p:notesMasterIdLst>
  <p:sldIdLst>
    <p:sldId id="256" r:id="rId3"/>
    <p:sldId id="493" r:id="rId4"/>
    <p:sldId id="494" r:id="rId5"/>
    <p:sldId id="495" r:id="rId6"/>
    <p:sldId id="496" r:id="rId7"/>
    <p:sldId id="497" r:id="rId8"/>
    <p:sldId id="501" r:id="rId9"/>
    <p:sldId id="498" r:id="rId10"/>
    <p:sldId id="500" r:id="rId11"/>
  </p:sldIdLst>
  <p:sldSz cx="9144000" cy="6858000" type="screen4x3"/>
  <p:notesSz cx="6858000" cy="9144000"/>
  <p:custDataLst>
    <p:tags r:id="rId13"/>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0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B7C2D9"/>
    <a:srgbClr val="FF0000"/>
    <a:srgbClr val="CCCCFF"/>
    <a:srgbClr val="FF7C80"/>
    <a:srgbClr val="009900"/>
    <a:srgbClr val="00FF00"/>
    <a:srgbClr val="9900FF"/>
    <a:srgbClr val="CC99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3908" autoAdjust="0"/>
  </p:normalViewPr>
  <p:slideViewPr>
    <p:cSldViewPr snapToObjects="1">
      <p:cViewPr varScale="1">
        <p:scale>
          <a:sx n="109" d="100"/>
          <a:sy n="109" d="100"/>
        </p:scale>
        <p:origin x="1770" y="108"/>
      </p:cViewPr>
      <p:guideLst>
        <p:guide orient="horz" pos="2160"/>
        <p:guide pos="2880"/>
        <p:guide orient="horz" pos="4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9" d="100"/>
          <a:sy n="59" d="100"/>
        </p:scale>
        <p:origin x="-2497" y="-5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6110D-DCEA-4F94-AE22-B6740C45CACF}" type="datetimeFigureOut">
              <a:rPr lang="ko-KR" altLang="en-US" smtClean="0"/>
              <a:pPr/>
              <a:t>2016-10-20</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77AB2-9A47-4475-AC6F-08CF68EACE8F}" type="slidenum">
              <a:rPr lang="ko-KR" altLang="en-US" smtClean="0"/>
              <a:pPr/>
              <a:t>‹#›</a:t>
            </a:fld>
            <a:endParaRPr lang="ko-KR" altLang="en-US"/>
          </a:p>
        </p:txBody>
      </p:sp>
    </p:spTree>
    <p:extLst>
      <p:ext uri="{BB962C8B-B14F-4D97-AF65-F5344CB8AC3E}">
        <p14:creationId xmlns:p14="http://schemas.microsoft.com/office/powerpoint/2010/main" val="291018686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9777AB2-9A47-4475-AC6F-08CF68EACE8F}" type="slidenum">
              <a:rPr lang="ko-KR" altLang="en-US" smtClean="0"/>
              <a:pPr/>
              <a:t>1</a:t>
            </a:fld>
            <a:endParaRPr lang="ko-KR" altLang="en-US" dirty="0"/>
          </a:p>
        </p:txBody>
      </p:sp>
    </p:spTree>
    <p:extLst>
      <p:ext uri="{BB962C8B-B14F-4D97-AF65-F5344CB8AC3E}">
        <p14:creationId xmlns:p14="http://schemas.microsoft.com/office/powerpoint/2010/main" val="173592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mtClean="0"/>
              <a:t>A</a:t>
            </a:r>
            <a:r>
              <a:rPr lang="en-US" altLang="ko-KR" baseline="0" smtClean="0"/>
              <a:t> : HRCT - </a:t>
            </a:r>
            <a:r>
              <a:rPr lang="en-US" altLang="ko-KR" smtClean="0"/>
              <a:t>diffuse centrilobular ground-glass opacities</a:t>
            </a:r>
          </a:p>
          <a:p>
            <a:r>
              <a:rPr lang="en-US" altLang="ko-KR" smtClean="0"/>
              <a:t>B : CT angiography - marked dilatation of the main pulmonary artery (diameter, 36 mm)</a:t>
            </a:r>
            <a:endParaRPr lang="ko-KR" altLang="en-US"/>
          </a:p>
        </p:txBody>
      </p:sp>
      <p:sp>
        <p:nvSpPr>
          <p:cNvPr id="4" name="슬라이드 번호 개체 틀 3"/>
          <p:cNvSpPr>
            <a:spLocks noGrp="1"/>
          </p:cNvSpPr>
          <p:nvPr>
            <p:ph type="sldNum" sz="quarter" idx="10"/>
          </p:nvPr>
        </p:nvSpPr>
        <p:spPr/>
        <p:txBody>
          <a:bodyPr/>
          <a:lstStyle/>
          <a:p>
            <a:fld id="{49777AB2-9A47-4475-AC6F-08CF68EACE8F}" type="slidenum">
              <a:rPr lang="ko-KR" altLang="en-US" smtClean="0"/>
              <a:pPr/>
              <a:t>4</a:t>
            </a:fld>
            <a:endParaRPr lang="ko-KR" altLang="en-US"/>
          </a:p>
        </p:txBody>
      </p:sp>
    </p:spTree>
    <p:extLst>
      <p:ext uri="{BB962C8B-B14F-4D97-AF65-F5344CB8AC3E}">
        <p14:creationId xmlns:p14="http://schemas.microsoft.com/office/powerpoint/2010/main" val="190456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28600" indent="-228600">
              <a:buAutoNum type="arabicPeriod"/>
            </a:pPr>
            <a:r>
              <a:rPr lang="en-US" altLang="ko-KR" sz="1200" b="0" i="0" u="none" strike="noStrike" kern="1200" baseline="0" dirty="0" smtClean="0">
                <a:solidFill>
                  <a:schemeClr val="tx1"/>
                </a:solidFill>
                <a:latin typeface="+mn-lt"/>
                <a:ea typeface="+mn-ea"/>
                <a:cs typeface="+mn-cs"/>
              </a:rPr>
              <a:t>exuberant septal capillary proliferation</a:t>
            </a:r>
          </a:p>
          <a:p>
            <a:pPr marL="228600" indent="-228600">
              <a:buAutoNum type="arabicPeriod"/>
            </a:pPr>
            <a:r>
              <a:rPr lang="en-US" altLang="ko-KR" sz="1200" b="0" i="0" u="none" strike="noStrike" kern="1200" baseline="0" dirty="0" smtClean="0">
                <a:solidFill>
                  <a:schemeClr val="tx1"/>
                </a:solidFill>
                <a:latin typeface="+mn-lt"/>
                <a:ea typeface="+mn-ea"/>
                <a:cs typeface="+mn-cs"/>
              </a:rPr>
              <a:t>Septum </a:t>
            </a:r>
            <a:r>
              <a:rPr lang="ko-KR" altLang="en-US" sz="1200" b="0" i="0" u="none" strike="noStrike" kern="1200" baseline="0" dirty="0" smtClean="0">
                <a:solidFill>
                  <a:schemeClr val="tx1"/>
                </a:solidFill>
                <a:latin typeface="+mn-lt"/>
                <a:ea typeface="+mn-ea"/>
                <a:cs typeface="+mn-cs"/>
              </a:rPr>
              <a:t>의 </a:t>
            </a:r>
            <a:r>
              <a:rPr lang="en-US" altLang="ko-KR" sz="1200" b="0" i="0" u="none" strike="noStrike" kern="1200" baseline="0" dirty="0" smtClean="0">
                <a:solidFill>
                  <a:schemeClr val="tx1"/>
                </a:solidFill>
                <a:latin typeface="+mn-lt"/>
                <a:ea typeface="+mn-ea"/>
                <a:cs typeface="+mn-cs"/>
              </a:rPr>
              <a:t>congestion</a:t>
            </a:r>
          </a:p>
          <a:p>
            <a:pPr marL="228600" indent="-228600">
              <a:buAutoNum type="arabicPeriod"/>
            </a:pPr>
            <a:r>
              <a:rPr lang="en-US" altLang="ko-KR" sz="1200" b="0" i="0" u="none" strike="noStrike" kern="1200" baseline="0" dirty="0" smtClean="0">
                <a:solidFill>
                  <a:schemeClr val="tx1"/>
                </a:solidFill>
                <a:latin typeface="+mn-lt"/>
                <a:ea typeface="+mn-ea"/>
                <a:cs typeface="+mn-cs"/>
              </a:rPr>
              <a:t>Septum</a:t>
            </a:r>
            <a:r>
              <a:rPr lang="ko-KR" altLang="en-US" sz="1200" b="0" i="0" u="none" strike="noStrike" kern="1200" baseline="0" dirty="0" smtClean="0">
                <a:solidFill>
                  <a:schemeClr val="tx1"/>
                </a:solidFill>
                <a:latin typeface="+mn-lt"/>
                <a:ea typeface="+mn-ea"/>
                <a:cs typeface="+mn-cs"/>
              </a:rPr>
              <a:t>의 </a:t>
            </a:r>
            <a:r>
              <a:rPr lang="en-US" altLang="ko-KR" sz="1200" b="0" i="0" u="none" strike="noStrike" kern="1200" baseline="0" dirty="0" smtClean="0">
                <a:solidFill>
                  <a:schemeClr val="tx1"/>
                </a:solidFill>
                <a:latin typeface="+mn-lt"/>
                <a:ea typeface="+mn-ea"/>
                <a:cs typeface="+mn-cs"/>
              </a:rPr>
              <a:t>more than 4 layers of capillary</a:t>
            </a:r>
          </a:p>
          <a:p>
            <a:pPr marL="228600" indent="-228600">
              <a:buAutoNum type="arabicPeriod"/>
            </a:pPr>
            <a:r>
              <a:rPr lang="en-US" altLang="ko-KR" sz="1200" b="0" i="0" u="none" strike="noStrike" kern="1200" baseline="0" dirty="0" smtClean="0">
                <a:solidFill>
                  <a:schemeClr val="tx1"/>
                </a:solidFill>
                <a:latin typeface="+mn-lt"/>
                <a:ea typeface="+mn-ea"/>
                <a:cs typeface="+mn-cs"/>
              </a:rPr>
              <a:t>Arteriole</a:t>
            </a:r>
            <a:r>
              <a:rPr lang="ko-KR" altLang="en-US" sz="1200" b="0" i="0" u="none" strike="noStrike" kern="1200" baseline="0" dirty="0" smtClean="0">
                <a:solidFill>
                  <a:schemeClr val="tx1"/>
                </a:solidFill>
                <a:latin typeface="+mn-lt"/>
                <a:ea typeface="+mn-ea"/>
                <a:cs typeface="+mn-cs"/>
              </a:rPr>
              <a:t>의 </a:t>
            </a:r>
            <a:r>
              <a:rPr lang="en-US" altLang="ko-KR" sz="1200" b="0" i="0" u="none" strike="noStrike" kern="1200" baseline="0" dirty="0" smtClean="0">
                <a:solidFill>
                  <a:schemeClr val="tx1"/>
                </a:solidFill>
                <a:latin typeface="+mn-lt"/>
                <a:ea typeface="+mn-ea"/>
                <a:cs typeface="+mn-cs"/>
              </a:rPr>
              <a:t>hypertrophy and luminal </a:t>
            </a:r>
            <a:r>
              <a:rPr lang="en-US" altLang="ko-KR" sz="1200" b="0" i="0" u="none" strike="noStrike" kern="1200" baseline="0" dirty="0" err="1" smtClean="0">
                <a:solidFill>
                  <a:schemeClr val="tx1"/>
                </a:solidFill>
                <a:latin typeface="+mn-lt"/>
                <a:ea typeface="+mn-ea"/>
                <a:cs typeface="+mn-cs"/>
              </a:rPr>
              <a:t>marrowing</a:t>
            </a:r>
            <a:endParaRPr lang="ko-KR" altLang="en-US" dirty="0"/>
          </a:p>
        </p:txBody>
      </p:sp>
      <p:sp>
        <p:nvSpPr>
          <p:cNvPr id="4" name="슬라이드 번호 개체 틀 3"/>
          <p:cNvSpPr>
            <a:spLocks noGrp="1"/>
          </p:cNvSpPr>
          <p:nvPr>
            <p:ph type="sldNum" sz="quarter" idx="10"/>
          </p:nvPr>
        </p:nvSpPr>
        <p:spPr/>
        <p:txBody>
          <a:bodyPr/>
          <a:lstStyle/>
          <a:p>
            <a:fld id="{49777AB2-9A47-4475-AC6F-08CF68EACE8F}" type="slidenum">
              <a:rPr lang="ko-KR" altLang="en-US" smtClean="0"/>
              <a:pPr/>
              <a:t>5</a:t>
            </a:fld>
            <a:endParaRPr lang="ko-KR" altLang="en-US"/>
          </a:p>
        </p:txBody>
      </p:sp>
    </p:spTree>
    <p:extLst>
      <p:ext uri="{BB962C8B-B14F-4D97-AF65-F5344CB8AC3E}">
        <p14:creationId xmlns:p14="http://schemas.microsoft.com/office/powerpoint/2010/main" val="190456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9777AB2-9A47-4475-AC6F-08CF68EACE8F}" type="slidenum">
              <a:rPr lang="ko-KR" altLang="en-US" smtClean="0"/>
              <a:pPr/>
              <a:t>6</a:t>
            </a:fld>
            <a:endParaRPr lang="ko-KR" altLang="en-US"/>
          </a:p>
        </p:txBody>
      </p:sp>
    </p:spTree>
    <p:extLst>
      <p:ext uri="{BB962C8B-B14F-4D97-AF65-F5344CB8AC3E}">
        <p14:creationId xmlns:p14="http://schemas.microsoft.com/office/powerpoint/2010/main" val="190456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D. Intimal and medial hypertrophy</a:t>
            </a:r>
          </a:p>
          <a:p>
            <a:r>
              <a:rPr lang="en-US" altLang="ko-KR" sz="1200" b="0" i="0" u="none" strike="noStrike" kern="1200" baseline="0" dirty="0" smtClean="0">
                <a:solidFill>
                  <a:schemeClr val="tx1"/>
                </a:solidFill>
                <a:latin typeface="+mn-lt"/>
                <a:ea typeface="+mn-ea"/>
                <a:cs typeface="+mn-cs"/>
              </a:rPr>
              <a:t>E. Stenosis of </a:t>
            </a:r>
            <a:r>
              <a:rPr lang="en-US" altLang="ko-KR" sz="1200" b="0" i="0" u="none" strike="noStrike" kern="1200" baseline="0" dirty="0" err="1" smtClean="0">
                <a:solidFill>
                  <a:schemeClr val="tx1"/>
                </a:solidFill>
                <a:latin typeface="+mn-lt"/>
                <a:ea typeface="+mn-ea"/>
                <a:cs typeface="+mn-cs"/>
              </a:rPr>
              <a:t>pul.arteriole</a:t>
            </a:r>
            <a:r>
              <a:rPr lang="en-US" altLang="ko-KR" sz="1200" b="0" i="0" u="none" strike="noStrike" kern="1200" baseline="0" dirty="0" smtClean="0">
                <a:solidFill>
                  <a:schemeClr val="tx1"/>
                </a:solidFill>
                <a:latin typeface="+mn-lt"/>
                <a:ea typeface="+mn-ea"/>
                <a:cs typeface="+mn-cs"/>
              </a:rPr>
              <a:t> w/o capillary proliferation or </a:t>
            </a:r>
            <a:r>
              <a:rPr lang="en-US" altLang="ko-KR" sz="1200" b="0" i="0" u="none" strike="noStrike" kern="1200" baseline="0" dirty="0" err="1" smtClean="0">
                <a:solidFill>
                  <a:schemeClr val="tx1"/>
                </a:solidFill>
                <a:latin typeface="+mn-lt"/>
                <a:ea typeface="+mn-ea"/>
                <a:cs typeface="+mn-cs"/>
              </a:rPr>
              <a:t>deficienct</a:t>
            </a:r>
            <a:endParaRPr lang="en-US" altLang="ko-KR" sz="1200" b="0" i="0" u="none" strike="noStrike" kern="1200" baseline="0" dirty="0" smtClean="0">
              <a:solidFill>
                <a:schemeClr val="tx1"/>
              </a:solidFill>
              <a:latin typeface="+mn-lt"/>
              <a:ea typeface="+mn-ea"/>
              <a:cs typeface="+mn-cs"/>
            </a:endParaRPr>
          </a:p>
          <a:p>
            <a:r>
              <a:rPr lang="en-US" altLang="ko-KR" dirty="0" smtClean="0"/>
              <a:t>F: capillary</a:t>
            </a:r>
            <a:r>
              <a:rPr lang="en-US" altLang="ko-KR" baseline="0" dirty="0" smtClean="0"/>
              <a:t> proliferation</a:t>
            </a:r>
            <a:endParaRPr lang="ko-KR" altLang="en-US" dirty="0"/>
          </a:p>
        </p:txBody>
      </p:sp>
      <p:sp>
        <p:nvSpPr>
          <p:cNvPr id="4" name="슬라이드 번호 개체 틀 3"/>
          <p:cNvSpPr>
            <a:spLocks noGrp="1"/>
          </p:cNvSpPr>
          <p:nvPr>
            <p:ph type="sldNum" sz="quarter" idx="10"/>
          </p:nvPr>
        </p:nvSpPr>
        <p:spPr/>
        <p:txBody>
          <a:bodyPr/>
          <a:lstStyle/>
          <a:p>
            <a:fld id="{49777AB2-9A47-4475-AC6F-08CF68EACE8F}" type="slidenum">
              <a:rPr lang="ko-KR" altLang="en-US" smtClean="0"/>
              <a:pPr/>
              <a:t>7</a:t>
            </a:fld>
            <a:endParaRPr lang="ko-KR" altLang="en-US"/>
          </a:p>
        </p:txBody>
      </p:sp>
    </p:spTree>
    <p:extLst>
      <p:ext uri="{BB962C8B-B14F-4D97-AF65-F5344CB8AC3E}">
        <p14:creationId xmlns:p14="http://schemas.microsoft.com/office/powerpoint/2010/main" val="345417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9777AB2-9A47-4475-AC6F-08CF68EACE8F}" type="slidenum">
              <a:rPr lang="ko-KR" altLang="en-US" smtClean="0"/>
              <a:pPr/>
              <a:t>8</a:t>
            </a:fld>
            <a:endParaRPr lang="ko-KR" altLang="en-US"/>
          </a:p>
        </p:txBody>
      </p:sp>
    </p:spTree>
    <p:extLst>
      <p:ext uri="{BB962C8B-B14F-4D97-AF65-F5344CB8AC3E}">
        <p14:creationId xmlns:p14="http://schemas.microsoft.com/office/powerpoint/2010/main" val="190456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9777AB2-9A47-4475-AC6F-08CF68EACE8F}" type="slidenum">
              <a:rPr lang="ko-KR" altLang="en-US" smtClean="0"/>
              <a:pPr/>
              <a:t>9</a:t>
            </a:fld>
            <a:endParaRPr lang="ko-KR" altLang="en-US"/>
          </a:p>
        </p:txBody>
      </p:sp>
    </p:spTree>
    <p:extLst>
      <p:ext uri="{BB962C8B-B14F-4D97-AF65-F5344CB8AC3E}">
        <p14:creationId xmlns:p14="http://schemas.microsoft.com/office/powerpoint/2010/main" val="190456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p:txBody>
          <a:bodyPr/>
          <a:lstStyle>
            <a:lvl1pPr algn="l" latinLnBrk="1">
              <a:defRPr kumimoji="1" b="1"/>
            </a:lvl1pPr>
          </a:lstStyle>
          <a:p>
            <a:endParaRPr lang="ko-KR" altLang="en-US"/>
          </a:p>
        </p:txBody>
      </p:sp>
      <p:sp>
        <p:nvSpPr>
          <p:cNvPr id="3" name="Rectangle 6"/>
          <p:cNvSpPr>
            <a:spLocks noGrp="1" noChangeArrowheads="1"/>
          </p:cNvSpPr>
          <p:nvPr>
            <p:ph type="sldNum" sz="quarter" idx="11"/>
          </p:nvPr>
        </p:nvSpPr>
        <p:spPr>
          <a:xfrm>
            <a:off x="8435975" y="6489700"/>
            <a:ext cx="728663" cy="365125"/>
          </a:xfrm>
        </p:spPr>
        <p:txBody>
          <a:bodyPr/>
          <a:lstStyle>
            <a:lvl1pPr latinLnBrk="1">
              <a:defRPr kumimoji="1" sz="1200" b="1">
                <a:solidFill>
                  <a:srgbClr val="000000">
                    <a:lumMod val="75000"/>
                    <a:lumOff val="25000"/>
                  </a:srgbClr>
                </a:solidFill>
                <a:latin typeface="휴먼모음T" pitchFamily="18" charset="-127"/>
                <a:ea typeface="휴먼모음T" pitchFamily="18" charset="-127"/>
              </a:defRPr>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371600"/>
            <a:ext cx="3886200" cy="4937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724400" y="1371600"/>
            <a:ext cx="3886200" cy="4937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dt" sz="half" idx="10"/>
          </p:nvPr>
        </p:nvSpPr>
        <p:spPr>
          <a:xfrm>
            <a:off x="1692275" y="6453188"/>
            <a:ext cx="1905000" cy="312737"/>
          </a:xfrm>
          <a:prstGeom prst="rect">
            <a:avLst/>
          </a:prstGeom>
        </p:spPr>
        <p:txBody>
          <a:bodyPr/>
          <a:lstStyle>
            <a:lvl1pPr algn="r" latinLnBrk="0">
              <a:defRPr kumimoji="0" b="0">
                <a:solidFill>
                  <a:srgbClr val="000000"/>
                </a:solidFill>
                <a:latin typeface="HY견고딕" pitchFamily="18" charset="-127"/>
                <a:ea typeface="HY견고딕" pitchFamily="18" charset="-127"/>
              </a:defRPr>
            </a:lvl1pPr>
          </a:lstStyle>
          <a:p>
            <a:endParaRPr lang="ko-KR" altLang="en-US"/>
          </a:p>
        </p:txBody>
      </p:sp>
      <p:sp>
        <p:nvSpPr>
          <p:cNvPr id="6" name="Rectangle 7"/>
          <p:cNvSpPr>
            <a:spLocks noGrp="1" noChangeArrowheads="1"/>
          </p:cNvSpPr>
          <p:nvPr>
            <p:ph type="sldNum" sz="quarter" idx="11"/>
          </p:nvPr>
        </p:nvSpPr>
        <p:spPr/>
        <p:txBody>
          <a:bodyPr/>
          <a:lstStyle>
            <a:lvl1pPr latinLnBrk="1">
              <a:defRPr kumimoji="1" b="1"/>
            </a:lvl1pPr>
          </a:lstStyle>
          <a:p>
            <a:fld id="{A516E367-7F82-4B6D-89D7-F4C81C255C87}" type="slidenum">
              <a:rPr lang="ko-KR" altLang="en-US" smtClean="0"/>
              <a:pPr/>
              <a:t>‹#›</a:t>
            </a:fld>
            <a:endParaRPr lang="ko-KR" altLang="en-US"/>
          </a:p>
        </p:txBody>
      </p:sp>
      <p:sp>
        <p:nvSpPr>
          <p:cNvPr id="7" name="Rectangle 11"/>
          <p:cNvSpPr>
            <a:spLocks noGrp="1" noChangeArrowheads="1"/>
          </p:cNvSpPr>
          <p:nvPr>
            <p:ph type="ftr" sz="quarter" idx="12"/>
          </p:nvPr>
        </p:nvSpPr>
        <p:spPr/>
        <p:txBody>
          <a:bodyPr/>
          <a:lstStyle>
            <a:lvl1pPr algn="l" latinLnBrk="1">
              <a:defRPr kumimoji="1" b="1"/>
            </a:lvl1pPr>
          </a:lstStyle>
          <a:p>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제목 슬라이드">
    <p:spTree>
      <p:nvGrpSpPr>
        <p:cNvPr id="1" name=""/>
        <p:cNvGrpSpPr/>
        <p:nvPr/>
      </p:nvGrpSpPr>
      <p:grpSpPr>
        <a:xfrm>
          <a:off x="0" y="0"/>
          <a:ext cx="0" cy="0"/>
          <a:chOff x="0" y="0"/>
          <a:chExt cx="0" cy="0"/>
        </a:xfrm>
      </p:grpSpPr>
      <p:sp>
        <p:nvSpPr>
          <p:cNvPr id="4" name="Rectangle 2"/>
          <p:cNvSpPr>
            <a:spLocks noChangeArrowheads="1"/>
          </p:cNvSpPr>
          <p:nvPr/>
        </p:nvSpPr>
        <p:spPr bwMode="white">
          <a:xfrm>
            <a:off x="0" y="0"/>
            <a:ext cx="9144000" cy="4292600"/>
          </a:xfrm>
          <a:prstGeom prst="rect">
            <a:avLst/>
          </a:prstGeom>
          <a:gradFill rotWithShape="0">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lgn="ctr" latinLnBrk="0">
              <a:defRPr/>
            </a:pPr>
            <a:endParaRPr kumimoji="0" lang="ko-KR" altLang="ko-KR" sz="2400" b="0">
              <a:solidFill>
                <a:srgbClr val="000000"/>
              </a:solidFill>
              <a:latin typeface="굴림" pitchFamily="50" charset="-127"/>
              <a:ea typeface="HY견고딕" pitchFamily="18" charset="-127"/>
            </a:endParaRPr>
          </a:p>
        </p:txBody>
      </p:sp>
      <p:pic>
        <p:nvPicPr>
          <p:cNvPr id="5" name="Picture 3" descr="cut out main bldg2"/>
          <p:cNvPicPr>
            <a:picLocks noChangeAspect="1" noChangeArrowheads="1"/>
          </p:cNvPicPr>
          <p:nvPr/>
        </p:nvPicPr>
        <p:blipFill>
          <a:blip r:embed="rId2" cstate="print"/>
          <a:srcRect/>
          <a:stretch>
            <a:fillRect/>
          </a:stretch>
        </p:blipFill>
        <p:spPr bwMode="auto">
          <a:xfrm>
            <a:off x="0" y="1628775"/>
            <a:ext cx="9144000" cy="2660650"/>
          </a:xfrm>
          <a:prstGeom prst="rect">
            <a:avLst/>
          </a:prstGeom>
          <a:noFill/>
          <a:ln w="9525">
            <a:noFill/>
            <a:miter lim="800000"/>
            <a:headEnd/>
            <a:tailEnd/>
          </a:ln>
        </p:spPr>
      </p:pic>
      <p:sp>
        <p:nvSpPr>
          <p:cNvPr id="6" name="Rectangle 6"/>
          <p:cNvSpPr>
            <a:spLocks noChangeArrowheads="1"/>
          </p:cNvSpPr>
          <p:nvPr/>
        </p:nvSpPr>
        <p:spPr bwMode="ltGray">
          <a:xfrm>
            <a:off x="0" y="4292600"/>
            <a:ext cx="9144000" cy="152400"/>
          </a:xfrm>
          <a:prstGeom prst="rect">
            <a:avLst/>
          </a:prstGeom>
          <a:gradFill rotWithShape="0">
            <a:gsLst>
              <a:gs pos="0">
                <a:schemeClr val="accent2"/>
              </a:gs>
              <a:gs pos="100000">
                <a:schemeClr val="tx1"/>
              </a:gs>
            </a:gsLst>
            <a:lin ang="0" scaled="1"/>
          </a:gradFill>
          <a:ln w="9525">
            <a:noFill/>
            <a:miter lim="800000"/>
            <a:headEnd/>
            <a:tailEnd/>
          </a:ln>
        </p:spPr>
        <p:txBody>
          <a:bodyPr wrap="none" anchor="ctr"/>
          <a:lstStyle/>
          <a:p>
            <a:pPr algn="r" latinLnBrk="0"/>
            <a:endParaRPr kumimoji="0" lang="ko-KR" altLang="en-US" sz="3200" b="0">
              <a:solidFill>
                <a:srgbClr val="000000"/>
              </a:solidFill>
              <a:latin typeface="HY견고딕" pitchFamily="18" charset="-127"/>
              <a:ea typeface="HY견고딕" pitchFamily="18" charset="-127"/>
            </a:endParaRPr>
          </a:p>
        </p:txBody>
      </p:sp>
      <p:pic>
        <p:nvPicPr>
          <p:cNvPr id="7" name="Picture 9" descr="logo_03"/>
          <p:cNvPicPr>
            <a:picLocks noChangeAspect="1" noChangeArrowheads="1"/>
          </p:cNvPicPr>
          <p:nvPr/>
        </p:nvPicPr>
        <p:blipFill>
          <a:blip r:embed="rId3" cstate="print"/>
          <a:srcRect/>
          <a:stretch>
            <a:fillRect/>
          </a:stretch>
        </p:blipFill>
        <p:spPr bwMode="auto">
          <a:xfrm>
            <a:off x="3490913" y="5876925"/>
            <a:ext cx="2160587" cy="574675"/>
          </a:xfrm>
          <a:prstGeom prst="rect">
            <a:avLst/>
          </a:prstGeom>
          <a:noFill/>
          <a:ln w="9525">
            <a:noFill/>
            <a:miter lim="800000"/>
            <a:headEnd/>
            <a:tailEnd/>
          </a:ln>
        </p:spPr>
      </p:pic>
      <p:sp>
        <p:nvSpPr>
          <p:cNvPr id="711687" name="Rectangle 7"/>
          <p:cNvSpPr>
            <a:spLocks noGrp="1" noChangeArrowheads="1"/>
          </p:cNvSpPr>
          <p:nvPr>
            <p:ph type="ctrTitle"/>
          </p:nvPr>
        </p:nvSpPr>
        <p:spPr>
          <a:xfrm>
            <a:off x="468313" y="1412875"/>
            <a:ext cx="8207375" cy="1152525"/>
          </a:xfrm>
        </p:spPr>
        <p:txBody>
          <a:bodyPr/>
          <a:lstStyle>
            <a:lvl1pPr algn="ctr">
              <a:defRPr sz="4000"/>
            </a:lvl1pPr>
          </a:lstStyle>
          <a:p>
            <a:r>
              <a:rPr lang="ko-KR" altLang="en-US" smtClean="0"/>
              <a:t>마스터 제목 스타일 편집</a:t>
            </a:r>
            <a:endParaRPr lang="ko-KR" altLang="en-US"/>
          </a:p>
        </p:txBody>
      </p:sp>
      <p:sp>
        <p:nvSpPr>
          <p:cNvPr id="711688" name="Rectangle 8"/>
          <p:cNvSpPr>
            <a:spLocks noGrp="1" noChangeArrowheads="1"/>
          </p:cNvSpPr>
          <p:nvPr>
            <p:ph type="subTitle" idx="1"/>
          </p:nvPr>
        </p:nvSpPr>
        <p:spPr>
          <a:xfrm>
            <a:off x="2103438" y="4868863"/>
            <a:ext cx="4937125" cy="508000"/>
          </a:xfrm>
          <a:prstGeom prst="rect">
            <a:avLst/>
          </a:prstGeom>
        </p:spPr>
        <p:txBody>
          <a:bodyPr/>
          <a:lstStyle>
            <a:lvl1pPr marL="0" indent="0" algn="ctr">
              <a:buFont typeface="Wingdings" pitchFamily="2" charset="2"/>
              <a:buNone/>
              <a:defRPr sz="1800" b="1"/>
            </a:lvl1pPr>
          </a:lstStyle>
          <a:p>
            <a:r>
              <a:rPr lang="ko-KR" altLang="en-US" smtClean="0"/>
              <a:t>마스터 부제목 스타일 편집</a:t>
            </a:r>
            <a:endParaRPr lang="ko-KR" altLang="en-US"/>
          </a:p>
        </p:txBody>
      </p:sp>
      <p:sp>
        <p:nvSpPr>
          <p:cNvPr id="8" name="Rectangle 4"/>
          <p:cNvSpPr>
            <a:spLocks noGrp="1" noChangeArrowheads="1"/>
          </p:cNvSpPr>
          <p:nvPr>
            <p:ph type="dt" sz="half" idx="10"/>
          </p:nvPr>
        </p:nvSpPr>
        <p:spPr>
          <a:xfrm>
            <a:off x="179388" y="6381750"/>
            <a:ext cx="1905000" cy="323850"/>
          </a:xfrm>
          <a:prstGeom prst="rect">
            <a:avLst/>
          </a:prstGeom>
        </p:spPr>
        <p:txBody>
          <a:bodyPr/>
          <a:lstStyle>
            <a:lvl1pPr algn="r" latinLnBrk="0">
              <a:defRPr kumimoji="0" b="0">
                <a:solidFill>
                  <a:srgbClr val="000000"/>
                </a:solidFill>
                <a:latin typeface="Arial" charset="0"/>
                <a:ea typeface="굴림" pitchFamily="50" charset="-127"/>
              </a:defRPr>
            </a:lvl1pPr>
          </a:lstStyle>
          <a:p>
            <a:endParaRPr lang="ko-KR" altLang="en-US"/>
          </a:p>
        </p:txBody>
      </p:sp>
      <p:sp>
        <p:nvSpPr>
          <p:cNvPr id="9" name="Rectangle 5"/>
          <p:cNvSpPr>
            <a:spLocks noGrp="1" noChangeArrowheads="1"/>
          </p:cNvSpPr>
          <p:nvPr>
            <p:ph type="sldNum" sz="quarter" idx="11"/>
          </p:nvPr>
        </p:nvSpPr>
        <p:spPr>
          <a:xfrm>
            <a:off x="3619500" y="6500048"/>
            <a:ext cx="1905000" cy="323850"/>
          </a:xfrm>
        </p:spPr>
        <p:txBody>
          <a:bodyPr/>
          <a:lstStyle>
            <a:lvl1pPr algn="ctr" latinLnBrk="1">
              <a:defRPr kumimoji="1" b="0">
                <a:solidFill>
                  <a:srgbClr val="000000"/>
                </a:solidFill>
              </a:defRPr>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05999"/>
            <a:ext cx="8318530" cy="802800"/>
          </a:xfrm>
          <a:prstGeom prst="rect">
            <a:avLst/>
          </a:prstGeom>
        </p:spPr>
        <p:txBody>
          <a:bodyPr tIns="126000" anchor="t"/>
          <a:lstStyle>
            <a:lvl1pPr>
              <a:lnSpc>
                <a:spcPct val="75000"/>
              </a:lnSpc>
              <a:defRPr>
                <a:solidFill>
                  <a:schemeClr val="accent4"/>
                </a:solidFill>
              </a:defRPr>
            </a:lvl1pPr>
          </a:lstStyle>
          <a:p>
            <a:r>
              <a:rPr lang="ko-KR" altLang="en-US" noProof="0" smtClean="0"/>
              <a:t>마스터 제목 스타일 편집</a:t>
            </a:r>
            <a:endParaRPr lang="en-US" noProof="0" dirty="0"/>
          </a:p>
        </p:txBody>
      </p:sp>
      <p:sp>
        <p:nvSpPr>
          <p:cNvPr id="10" name="Textplatzhalter 9" descr="Subtitle"/>
          <p:cNvSpPr>
            <a:spLocks noGrp="1"/>
          </p:cNvSpPr>
          <p:nvPr>
            <p:ph type="body" sz="quarter" idx="10"/>
          </p:nvPr>
        </p:nvSpPr>
        <p:spPr>
          <a:xfrm>
            <a:off x="540000" y="738554"/>
            <a:ext cx="8311392" cy="367571"/>
          </a:xfrm>
          <a:prstGeom prst="rect">
            <a:avLst/>
          </a:prstGeom>
        </p:spPr>
        <p:txBody>
          <a:bodyPr anchor="b" anchorCtr="0">
            <a:noAutofit/>
          </a:bodyPr>
          <a:lstStyle>
            <a:lvl1pPr marL="0" indent="0">
              <a:lnSpc>
                <a:spcPct val="95000"/>
              </a:lnSpc>
              <a:buNone/>
              <a:defRPr sz="2000" b="0" i="1">
                <a:solidFill>
                  <a:schemeClr val="tx1"/>
                </a:solidFill>
              </a:defRPr>
            </a:lvl1pPr>
          </a:lstStyle>
          <a:p>
            <a:pPr lvl="0"/>
            <a:r>
              <a:rPr lang="ko-KR" altLang="en-US" noProof="0" smtClean="0"/>
              <a:t>마스터 텍스트 스타일을 편집합니다</a:t>
            </a:r>
          </a:p>
        </p:txBody>
      </p:sp>
      <p:sp>
        <p:nvSpPr>
          <p:cNvPr id="9" name="Content Placeholder 2"/>
          <p:cNvSpPr>
            <a:spLocks noGrp="1"/>
          </p:cNvSpPr>
          <p:nvPr>
            <p:ph idx="1"/>
          </p:nvPr>
        </p:nvSpPr>
        <p:spPr>
          <a:xfrm>
            <a:off x="523875" y="1346200"/>
            <a:ext cx="8334405" cy="4940320"/>
          </a:xfrm>
          <a:prstGeom prst="rect">
            <a:avLst/>
          </a:prstGeo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de-CH" dirty="0"/>
          </a:p>
        </p:txBody>
      </p:sp>
      <p:sp>
        <p:nvSpPr>
          <p:cNvPr id="5" name="Slide Number Placeholder 5"/>
          <p:cNvSpPr>
            <a:spLocks noGrp="1"/>
          </p:cNvSpPr>
          <p:nvPr>
            <p:ph type="sldNum" sz="quarter" idx="11"/>
          </p:nvPr>
        </p:nvSpPr>
        <p:spPr>
          <a:xfrm>
            <a:off x="241300" y="6464300"/>
            <a:ext cx="400050" cy="247650"/>
          </a:xfrm>
        </p:spPr>
        <p:txBody>
          <a:bodyPr/>
          <a:lstStyle>
            <a:lvl1pPr latinLnBrk="1">
              <a:defRPr kumimoji="1" sz="900" b="1" baseline="0">
                <a:solidFill>
                  <a:srgbClr val="7F7F7F"/>
                </a:solidFill>
              </a:defRPr>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제목 슬라이드">
    <p:spTree>
      <p:nvGrpSpPr>
        <p:cNvPr id="1" name=""/>
        <p:cNvGrpSpPr/>
        <p:nvPr/>
      </p:nvGrpSpPr>
      <p:grpSpPr>
        <a:xfrm>
          <a:off x="0" y="0"/>
          <a:ext cx="0" cy="0"/>
          <a:chOff x="0" y="0"/>
          <a:chExt cx="0" cy="0"/>
        </a:xfrm>
      </p:grpSpPr>
      <p:grpSp>
        <p:nvGrpSpPr>
          <p:cNvPr id="2" name="McK Title Elements"/>
          <p:cNvGrpSpPr>
            <a:grpSpLocks/>
          </p:cNvGrpSpPr>
          <p:nvPr/>
        </p:nvGrpSpPr>
        <p:grpSpPr bwMode="auto">
          <a:xfrm>
            <a:off x="2693988" y="2182813"/>
            <a:ext cx="5129212" cy="4602162"/>
            <a:chOff x="1663" y="1348"/>
            <a:chExt cx="3167" cy="2841"/>
          </a:xfrm>
        </p:grpSpPr>
        <p:sp>
          <p:nvSpPr>
            <p:cNvPr id="3" name="McK Confidential" hidden="1"/>
            <p:cNvSpPr txBox="1">
              <a:spLocks noChangeArrowheads="1"/>
            </p:cNvSpPr>
            <p:nvPr/>
          </p:nvSpPr>
          <p:spPr bwMode="auto">
            <a:xfrm>
              <a:off x="1663" y="1348"/>
              <a:ext cx="9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b="1">
                  <a:solidFill>
                    <a:schemeClr val="tx1"/>
                  </a:solidFill>
                  <a:latin typeface="Arial" charset="0"/>
                  <a:ea typeface="HY중고딕" pitchFamily="18" charset="-127"/>
                </a:defRPr>
              </a:lvl1pPr>
              <a:lvl2pPr marL="742950" indent="-285750" eaLnBrk="0" hangingPunct="0">
                <a:defRPr kumimoji="1" sz="2000" b="1">
                  <a:solidFill>
                    <a:schemeClr val="tx1"/>
                  </a:solidFill>
                  <a:latin typeface="Arial" charset="0"/>
                  <a:ea typeface="HY중고딕" pitchFamily="18" charset="-127"/>
                </a:defRPr>
              </a:lvl2pPr>
              <a:lvl3pPr marL="1143000" indent="-228600" eaLnBrk="0" hangingPunct="0">
                <a:defRPr kumimoji="1" sz="2000" b="1">
                  <a:solidFill>
                    <a:schemeClr val="tx1"/>
                  </a:solidFill>
                  <a:latin typeface="Arial" charset="0"/>
                  <a:ea typeface="HY중고딕" pitchFamily="18" charset="-127"/>
                </a:defRPr>
              </a:lvl3pPr>
              <a:lvl4pPr marL="1600200" indent="-228600" eaLnBrk="0" hangingPunct="0">
                <a:defRPr kumimoji="1" sz="2000" b="1">
                  <a:solidFill>
                    <a:schemeClr val="tx1"/>
                  </a:solidFill>
                  <a:latin typeface="Arial" charset="0"/>
                  <a:ea typeface="HY중고딕" pitchFamily="18" charset="-127"/>
                </a:defRPr>
              </a:lvl4pPr>
              <a:lvl5pPr marL="2057400" indent="-228600" eaLnBrk="0" hangingPunct="0">
                <a:defRPr kumimoji="1" sz="2000" b="1">
                  <a:solidFill>
                    <a:schemeClr val="tx1"/>
                  </a:solidFill>
                  <a:latin typeface="Arial" charset="0"/>
                  <a:ea typeface="HY중고딕" pitchFamily="18" charset="-127"/>
                </a:defRPr>
              </a:lvl5pPr>
              <a:lvl6pPr marL="2514600" indent="-228600" eaLnBrk="0" fontAlgn="base" hangingPunct="0">
                <a:spcBef>
                  <a:spcPct val="0"/>
                </a:spcBef>
                <a:spcAft>
                  <a:spcPct val="0"/>
                </a:spcAft>
                <a:defRPr kumimoji="1" sz="2000" b="1">
                  <a:solidFill>
                    <a:schemeClr val="tx1"/>
                  </a:solidFill>
                  <a:latin typeface="Arial" charset="0"/>
                  <a:ea typeface="HY중고딕" pitchFamily="18" charset="-127"/>
                </a:defRPr>
              </a:lvl6pPr>
              <a:lvl7pPr marL="2971800" indent="-228600" eaLnBrk="0" fontAlgn="base" hangingPunct="0">
                <a:spcBef>
                  <a:spcPct val="0"/>
                </a:spcBef>
                <a:spcAft>
                  <a:spcPct val="0"/>
                </a:spcAft>
                <a:defRPr kumimoji="1" sz="2000" b="1">
                  <a:solidFill>
                    <a:schemeClr val="tx1"/>
                  </a:solidFill>
                  <a:latin typeface="Arial" charset="0"/>
                  <a:ea typeface="HY중고딕" pitchFamily="18" charset="-127"/>
                </a:defRPr>
              </a:lvl7pPr>
              <a:lvl8pPr marL="3429000" indent="-228600" eaLnBrk="0" fontAlgn="base" hangingPunct="0">
                <a:spcBef>
                  <a:spcPct val="0"/>
                </a:spcBef>
                <a:spcAft>
                  <a:spcPct val="0"/>
                </a:spcAft>
                <a:defRPr kumimoji="1" sz="2000" b="1">
                  <a:solidFill>
                    <a:schemeClr val="tx1"/>
                  </a:solidFill>
                  <a:latin typeface="Arial" charset="0"/>
                  <a:ea typeface="HY중고딕" pitchFamily="18" charset="-127"/>
                </a:defRPr>
              </a:lvl8pPr>
              <a:lvl9pPr marL="3886200" indent="-228600" eaLnBrk="0" fontAlgn="base" hangingPunct="0">
                <a:spcBef>
                  <a:spcPct val="0"/>
                </a:spcBef>
                <a:spcAft>
                  <a:spcPct val="0"/>
                </a:spcAft>
                <a:defRPr kumimoji="1" sz="2000" b="1">
                  <a:solidFill>
                    <a:schemeClr val="tx1"/>
                  </a:solidFill>
                  <a:latin typeface="Arial" charset="0"/>
                  <a:ea typeface="HY중고딕" pitchFamily="18" charset="-127"/>
                </a:defRPr>
              </a:lvl9pPr>
            </a:lstStyle>
            <a:p>
              <a:pPr eaLnBrk="1" latinLnBrk="0" hangingPunct="1">
                <a:defRPr/>
              </a:pPr>
              <a:r>
                <a:rPr kumimoji="0" lang="en-US" altLang="ko-KR" sz="1400" b="0" smtClean="0">
                  <a:solidFill>
                    <a:srgbClr val="000000"/>
                  </a:solidFill>
                  <a:ea typeface="굴림" charset="-127"/>
                </a:rPr>
                <a:t>CONFIDENTIAL</a:t>
              </a:r>
            </a:p>
          </p:txBody>
        </p:sp>
        <p:sp>
          <p:nvSpPr>
            <p:cNvPr id="4" name="McK Document" hidden="1"/>
            <p:cNvSpPr txBox="1">
              <a:spLocks noChangeArrowheads="1"/>
            </p:cNvSpPr>
            <p:nvPr/>
          </p:nvSpPr>
          <p:spPr bwMode="auto">
            <a:xfrm>
              <a:off x="1663" y="3047"/>
              <a:ext cx="31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kumimoji="1" sz="2000" b="1">
                  <a:solidFill>
                    <a:schemeClr val="tx1"/>
                  </a:solidFill>
                  <a:latin typeface="Arial" charset="0"/>
                  <a:ea typeface="HY중고딕" pitchFamily="18" charset="-127"/>
                </a:defRPr>
              </a:lvl1pPr>
              <a:lvl2pPr marL="742950" indent="-285750" eaLnBrk="0" hangingPunct="0">
                <a:defRPr kumimoji="1" sz="2000" b="1">
                  <a:solidFill>
                    <a:schemeClr val="tx1"/>
                  </a:solidFill>
                  <a:latin typeface="Arial" charset="0"/>
                  <a:ea typeface="HY중고딕" pitchFamily="18" charset="-127"/>
                </a:defRPr>
              </a:lvl2pPr>
              <a:lvl3pPr marL="1143000" indent="-228600" eaLnBrk="0" hangingPunct="0">
                <a:defRPr kumimoji="1" sz="2000" b="1">
                  <a:solidFill>
                    <a:schemeClr val="tx1"/>
                  </a:solidFill>
                  <a:latin typeface="Arial" charset="0"/>
                  <a:ea typeface="HY중고딕" pitchFamily="18" charset="-127"/>
                </a:defRPr>
              </a:lvl3pPr>
              <a:lvl4pPr marL="1600200" indent="-228600" eaLnBrk="0" hangingPunct="0">
                <a:defRPr kumimoji="1" sz="2000" b="1">
                  <a:solidFill>
                    <a:schemeClr val="tx1"/>
                  </a:solidFill>
                  <a:latin typeface="Arial" charset="0"/>
                  <a:ea typeface="HY중고딕" pitchFamily="18" charset="-127"/>
                </a:defRPr>
              </a:lvl4pPr>
              <a:lvl5pPr marL="2057400" indent="-228600" eaLnBrk="0" hangingPunct="0">
                <a:defRPr kumimoji="1" sz="2000" b="1">
                  <a:solidFill>
                    <a:schemeClr val="tx1"/>
                  </a:solidFill>
                  <a:latin typeface="Arial" charset="0"/>
                  <a:ea typeface="HY중고딕" pitchFamily="18" charset="-127"/>
                </a:defRPr>
              </a:lvl5pPr>
              <a:lvl6pPr marL="2514600" indent="-228600" eaLnBrk="0" fontAlgn="base" hangingPunct="0">
                <a:spcBef>
                  <a:spcPct val="0"/>
                </a:spcBef>
                <a:spcAft>
                  <a:spcPct val="0"/>
                </a:spcAft>
                <a:defRPr kumimoji="1" sz="2000" b="1">
                  <a:solidFill>
                    <a:schemeClr val="tx1"/>
                  </a:solidFill>
                  <a:latin typeface="Arial" charset="0"/>
                  <a:ea typeface="HY중고딕" pitchFamily="18" charset="-127"/>
                </a:defRPr>
              </a:lvl6pPr>
              <a:lvl7pPr marL="2971800" indent="-228600" eaLnBrk="0" fontAlgn="base" hangingPunct="0">
                <a:spcBef>
                  <a:spcPct val="0"/>
                </a:spcBef>
                <a:spcAft>
                  <a:spcPct val="0"/>
                </a:spcAft>
                <a:defRPr kumimoji="1" sz="2000" b="1">
                  <a:solidFill>
                    <a:schemeClr val="tx1"/>
                  </a:solidFill>
                  <a:latin typeface="Arial" charset="0"/>
                  <a:ea typeface="HY중고딕" pitchFamily="18" charset="-127"/>
                </a:defRPr>
              </a:lvl7pPr>
              <a:lvl8pPr marL="3429000" indent="-228600" eaLnBrk="0" fontAlgn="base" hangingPunct="0">
                <a:spcBef>
                  <a:spcPct val="0"/>
                </a:spcBef>
                <a:spcAft>
                  <a:spcPct val="0"/>
                </a:spcAft>
                <a:defRPr kumimoji="1" sz="2000" b="1">
                  <a:solidFill>
                    <a:schemeClr val="tx1"/>
                  </a:solidFill>
                  <a:latin typeface="Arial" charset="0"/>
                  <a:ea typeface="HY중고딕" pitchFamily="18" charset="-127"/>
                </a:defRPr>
              </a:lvl8pPr>
              <a:lvl9pPr marL="3886200" indent="-228600" eaLnBrk="0" fontAlgn="base" hangingPunct="0">
                <a:spcBef>
                  <a:spcPct val="0"/>
                </a:spcBef>
                <a:spcAft>
                  <a:spcPct val="0"/>
                </a:spcAft>
                <a:defRPr kumimoji="1" sz="2000" b="1">
                  <a:solidFill>
                    <a:schemeClr val="tx1"/>
                  </a:solidFill>
                  <a:latin typeface="Arial" charset="0"/>
                  <a:ea typeface="HY중고딕" pitchFamily="18" charset="-127"/>
                </a:defRPr>
              </a:lvl9pPr>
            </a:lstStyle>
            <a:p>
              <a:pPr eaLnBrk="1" latinLnBrk="0" hangingPunct="1">
                <a:defRPr/>
              </a:pPr>
              <a:r>
                <a:rPr kumimoji="0" lang="en-US" altLang="ko-KR" sz="1400" b="0" smtClean="0">
                  <a:solidFill>
                    <a:srgbClr val="000000"/>
                  </a:solidFill>
                  <a:ea typeface="굴림" charset="-127"/>
                </a:rPr>
                <a:t>Document</a:t>
              </a:r>
            </a:p>
          </p:txBody>
        </p:sp>
        <p:sp>
          <p:nvSpPr>
            <p:cNvPr id="5" name="McK Date" hidden="1"/>
            <p:cNvSpPr txBox="1">
              <a:spLocks noChangeArrowheads="1"/>
            </p:cNvSpPr>
            <p:nvPr/>
          </p:nvSpPr>
          <p:spPr bwMode="auto">
            <a:xfrm>
              <a:off x="1663" y="3216"/>
              <a:ext cx="316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b="1">
                  <a:solidFill>
                    <a:schemeClr val="tx1"/>
                  </a:solidFill>
                  <a:latin typeface="Arial" charset="0"/>
                  <a:ea typeface="HY중고딕" pitchFamily="18" charset="-127"/>
                </a:defRPr>
              </a:lvl1pPr>
              <a:lvl2pPr marL="742950" indent="-285750" eaLnBrk="0" hangingPunct="0">
                <a:defRPr kumimoji="1" sz="2000" b="1">
                  <a:solidFill>
                    <a:schemeClr val="tx1"/>
                  </a:solidFill>
                  <a:latin typeface="Arial" charset="0"/>
                  <a:ea typeface="HY중고딕" pitchFamily="18" charset="-127"/>
                </a:defRPr>
              </a:lvl2pPr>
              <a:lvl3pPr marL="1143000" indent="-228600" eaLnBrk="0" hangingPunct="0">
                <a:defRPr kumimoji="1" sz="2000" b="1">
                  <a:solidFill>
                    <a:schemeClr val="tx1"/>
                  </a:solidFill>
                  <a:latin typeface="Arial" charset="0"/>
                  <a:ea typeface="HY중고딕" pitchFamily="18" charset="-127"/>
                </a:defRPr>
              </a:lvl3pPr>
              <a:lvl4pPr marL="1600200" indent="-228600" eaLnBrk="0" hangingPunct="0">
                <a:defRPr kumimoji="1" sz="2000" b="1">
                  <a:solidFill>
                    <a:schemeClr val="tx1"/>
                  </a:solidFill>
                  <a:latin typeface="Arial" charset="0"/>
                  <a:ea typeface="HY중고딕" pitchFamily="18" charset="-127"/>
                </a:defRPr>
              </a:lvl4pPr>
              <a:lvl5pPr marL="2057400" indent="-228600" eaLnBrk="0" hangingPunct="0">
                <a:defRPr kumimoji="1" sz="2000" b="1">
                  <a:solidFill>
                    <a:schemeClr val="tx1"/>
                  </a:solidFill>
                  <a:latin typeface="Arial" charset="0"/>
                  <a:ea typeface="HY중고딕" pitchFamily="18" charset="-127"/>
                </a:defRPr>
              </a:lvl5pPr>
              <a:lvl6pPr marL="2514600" indent="-228600" eaLnBrk="0" fontAlgn="base" hangingPunct="0">
                <a:spcBef>
                  <a:spcPct val="0"/>
                </a:spcBef>
                <a:spcAft>
                  <a:spcPct val="0"/>
                </a:spcAft>
                <a:defRPr kumimoji="1" sz="2000" b="1">
                  <a:solidFill>
                    <a:schemeClr val="tx1"/>
                  </a:solidFill>
                  <a:latin typeface="Arial" charset="0"/>
                  <a:ea typeface="HY중고딕" pitchFamily="18" charset="-127"/>
                </a:defRPr>
              </a:lvl6pPr>
              <a:lvl7pPr marL="2971800" indent="-228600" eaLnBrk="0" fontAlgn="base" hangingPunct="0">
                <a:spcBef>
                  <a:spcPct val="0"/>
                </a:spcBef>
                <a:spcAft>
                  <a:spcPct val="0"/>
                </a:spcAft>
                <a:defRPr kumimoji="1" sz="2000" b="1">
                  <a:solidFill>
                    <a:schemeClr val="tx1"/>
                  </a:solidFill>
                  <a:latin typeface="Arial" charset="0"/>
                  <a:ea typeface="HY중고딕" pitchFamily="18" charset="-127"/>
                </a:defRPr>
              </a:lvl7pPr>
              <a:lvl8pPr marL="3429000" indent="-228600" eaLnBrk="0" fontAlgn="base" hangingPunct="0">
                <a:spcBef>
                  <a:spcPct val="0"/>
                </a:spcBef>
                <a:spcAft>
                  <a:spcPct val="0"/>
                </a:spcAft>
                <a:defRPr kumimoji="1" sz="2000" b="1">
                  <a:solidFill>
                    <a:schemeClr val="tx1"/>
                  </a:solidFill>
                  <a:latin typeface="Arial" charset="0"/>
                  <a:ea typeface="HY중고딕" pitchFamily="18" charset="-127"/>
                </a:defRPr>
              </a:lvl8pPr>
              <a:lvl9pPr marL="3886200" indent="-228600" eaLnBrk="0" fontAlgn="base" hangingPunct="0">
                <a:spcBef>
                  <a:spcPct val="0"/>
                </a:spcBef>
                <a:spcAft>
                  <a:spcPct val="0"/>
                </a:spcAft>
                <a:defRPr kumimoji="1" sz="2000" b="1">
                  <a:solidFill>
                    <a:schemeClr val="tx1"/>
                  </a:solidFill>
                  <a:latin typeface="Arial" charset="0"/>
                  <a:ea typeface="HY중고딕" pitchFamily="18" charset="-127"/>
                </a:defRPr>
              </a:lvl9pPr>
            </a:lstStyle>
            <a:p>
              <a:pPr eaLnBrk="1" latinLnBrk="0" hangingPunct="1">
                <a:defRPr/>
              </a:pPr>
              <a:r>
                <a:rPr kumimoji="0" lang="en-US" altLang="ko-KR" sz="1400" b="0" smtClean="0">
                  <a:solidFill>
                    <a:srgbClr val="000000"/>
                  </a:solidFill>
                  <a:ea typeface="굴림" charset="-127"/>
                </a:rPr>
                <a:t>Date</a:t>
              </a:r>
            </a:p>
          </p:txBody>
        </p:sp>
        <p:sp>
          <p:nvSpPr>
            <p:cNvPr id="6" name="McK Disclaimer" hidden="1"/>
            <p:cNvSpPr>
              <a:spLocks noChangeArrowheads="1"/>
            </p:cNvSpPr>
            <p:nvPr>
              <p:custDataLst>
                <p:tags r:id="rId1"/>
              </p:custDataLst>
            </p:nvPr>
          </p:nvSpPr>
          <p:spPr bwMode="auto">
            <a:xfrm>
              <a:off x="1663" y="3753"/>
              <a:ext cx="2303" cy="436"/>
            </a:xfrm>
            <a:prstGeom prst="rect">
              <a:avLst/>
            </a:prstGeom>
            <a:noFill/>
            <a:ln w="9525">
              <a:noFill/>
              <a:miter lim="800000"/>
              <a:headEnd/>
              <a:tailEnd/>
            </a:ln>
          </p:spPr>
          <p:txBody>
            <a:bodyPr lIns="0" tIns="0" rIns="0" bIns="0" anchor="b">
              <a:spAutoFit/>
            </a:bodyPr>
            <a:lstStyle/>
            <a:p>
              <a:pPr defTabSz="819150" eaLnBrk="0" latinLnBrk="0" hangingPunct="0"/>
              <a:r>
                <a:rPr kumimoji="0" lang="en-US" altLang="ko-KR" sz="900" b="0">
                  <a:solidFill>
                    <a:srgbClr val="000000"/>
                  </a:solidFill>
                  <a:ea typeface="굴림" charset="-127"/>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7" name="doc id"/>
          <p:cNvSpPr>
            <a:spLocks noGrp="1" noChangeArrowheads="1"/>
          </p:cNvSpPr>
          <p:nvPr>
            <p:ph type="ftr" sz="quarter" idx="10"/>
          </p:nvPr>
        </p:nvSpPr>
        <p:spPr/>
        <p:txBody>
          <a:bodyPr/>
          <a:lstStyle>
            <a:lvl1pPr algn="l" latinLnBrk="1">
              <a:defRPr kumimoji="1" b="1"/>
            </a:lvl1pPr>
          </a:lstStyle>
          <a:p>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제목 및 내용">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p:txBody>
          <a:bodyPr/>
          <a:lstStyle>
            <a:lvl1pPr algn="l" latinLnBrk="1">
              <a:defRPr kumimoji="1" b="1"/>
            </a:lvl1pPr>
          </a:lstStyle>
          <a:p>
            <a:endParaRPr lang="ko-KR" altLang="en-US"/>
          </a:p>
        </p:txBody>
      </p:sp>
      <p:sp>
        <p:nvSpPr>
          <p:cNvPr id="3" name="Rectangle 6"/>
          <p:cNvSpPr>
            <a:spLocks noGrp="1" noChangeArrowheads="1"/>
          </p:cNvSpPr>
          <p:nvPr>
            <p:ph type="sldNum" sz="quarter" idx="11"/>
          </p:nvPr>
        </p:nvSpPr>
        <p:spPr/>
        <p:txBody>
          <a:bodyPr/>
          <a:lstStyle>
            <a:lvl1pPr latinLnBrk="1">
              <a:defRPr kumimoji="1" sz="1200" b="1">
                <a:solidFill>
                  <a:srgbClr val="FFFFFF">
                    <a:lumMod val="50000"/>
                  </a:srgbClr>
                </a:solidFill>
                <a:latin typeface="휴먼모음T" pitchFamily="18" charset="-127"/>
                <a:ea typeface="휴먼모음T" pitchFamily="18" charset="-127"/>
              </a:defRPr>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구역 머리글">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p:txBody>
          <a:bodyPr/>
          <a:lstStyle>
            <a:lvl1pPr algn="l" latinLnBrk="1">
              <a:defRPr kumimoji="1" b="1"/>
            </a:lvl1pPr>
          </a:lstStyle>
          <a:p>
            <a:endParaRPr lang="ko-KR" altLang="en-US"/>
          </a:p>
        </p:txBody>
      </p:sp>
      <p:sp>
        <p:nvSpPr>
          <p:cNvPr id="3" name="Rectangle 6"/>
          <p:cNvSpPr>
            <a:spLocks noGrp="1" noChangeArrowheads="1"/>
          </p:cNvSpPr>
          <p:nvPr>
            <p:ph type="sldNum" sz="quarter" idx="11"/>
          </p:nvPr>
        </p:nvSpPr>
        <p:spPr>
          <a:xfrm>
            <a:off x="8486775" y="6489700"/>
            <a:ext cx="728663" cy="365125"/>
          </a:xfrm>
        </p:spPr>
        <p:txBody>
          <a:bodyPr/>
          <a:lstStyle>
            <a:lvl1pPr latinLnBrk="1">
              <a:defRPr kumimoji="1" sz="1200" b="1">
                <a:solidFill>
                  <a:srgbClr val="FFFFFF">
                    <a:lumMod val="50000"/>
                  </a:srgbClr>
                </a:solidFill>
                <a:latin typeface="휴먼모음T" pitchFamily="18" charset="-127"/>
                <a:ea typeface="휴먼모음T" pitchFamily="18" charset="-127"/>
              </a:defRPr>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콘텐츠 2개">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latinLnBrk="1">
              <a:defRPr kumimoji="1" sz="1200" b="1">
                <a:solidFill>
                  <a:srgbClr val="FFFFFF">
                    <a:lumMod val="50000"/>
                  </a:srgbClr>
                </a:solidFill>
                <a:latin typeface="휴먼모음T" pitchFamily="18" charset="-127"/>
                <a:ea typeface="휴먼모음T" pitchFamily="18" charset="-127"/>
              </a:defRPr>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비교">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latinLnBrk="1">
              <a:defRPr kumimoji="1" sz="1200" b="1">
                <a:solidFill>
                  <a:srgbClr val="FFFFFF">
                    <a:lumMod val="50000"/>
                  </a:srgbClr>
                </a:solidFill>
                <a:latin typeface="휴먼모음T" pitchFamily="18" charset="-127"/>
                <a:ea typeface="휴먼모음T" pitchFamily="18" charset="-127"/>
              </a:defRPr>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05999"/>
            <a:ext cx="8318530" cy="802800"/>
          </a:xfrm>
          <a:prstGeom prst="rect">
            <a:avLst/>
          </a:prstGeom>
        </p:spPr>
        <p:txBody>
          <a:bodyPr tIns="126000" anchor="t"/>
          <a:lstStyle>
            <a:lvl1pPr>
              <a:lnSpc>
                <a:spcPct val="75000"/>
              </a:lnSpc>
              <a:defRPr>
                <a:solidFill>
                  <a:schemeClr val="accent4"/>
                </a:solidFill>
              </a:defRPr>
            </a:lvl1pPr>
          </a:lstStyle>
          <a:p>
            <a:r>
              <a:rPr lang="ko-KR" altLang="en-US" noProof="0" smtClean="0"/>
              <a:t>마스터 제목 스타일 편집</a:t>
            </a:r>
            <a:endParaRPr lang="en-US" noProof="0" dirty="0"/>
          </a:p>
        </p:txBody>
      </p:sp>
      <p:sp>
        <p:nvSpPr>
          <p:cNvPr id="10" name="Textplatzhalter 9" descr="Subtitle"/>
          <p:cNvSpPr>
            <a:spLocks noGrp="1"/>
          </p:cNvSpPr>
          <p:nvPr>
            <p:ph type="body" sz="quarter" idx="10"/>
          </p:nvPr>
        </p:nvSpPr>
        <p:spPr>
          <a:xfrm>
            <a:off x="540000" y="738554"/>
            <a:ext cx="8311392" cy="367571"/>
          </a:xfrm>
          <a:prstGeom prst="rect">
            <a:avLst/>
          </a:prstGeom>
        </p:spPr>
        <p:txBody>
          <a:bodyPr anchor="b" anchorCtr="0">
            <a:noAutofit/>
          </a:bodyPr>
          <a:lstStyle>
            <a:lvl1pPr marL="0" indent="0">
              <a:lnSpc>
                <a:spcPct val="95000"/>
              </a:lnSpc>
              <a:buNone/>
              <a:defRPr sz="2000" b="0" i="1">
                <a:solidFill>
                  <a:schemeClr val="tx1"/>
                </a:solidFill>
              </a:defRPr>
            </a:lvl1pPr>
          </a:lstStyle>
          <a:p>
            <a:pPr lvl="0"/>
            <a:r>
              <a:rPr lang="ko-KR" altLang="en-US" noProof="0" smtClean="0"/>
              <a:t>마스터 텍스트 스타일을 편집합니다</a:t>
            </a:r>
          </a:p>
        </p:txBody>
      </p:sp>
      <p:sp>
        <p:nvSpPr>
          <p:cNvPr id="9" name="Content Placeholder 2"/>
          <p:cNvSpPr>
            <a:spLocks noGrp="1"/>
          </p:cNvSpPr>
          <p:nvPr>
            <p:ph idx="1"/>
          </p:nvPr>
        </p:nvSpPr>
        <p:spPr>
          <a:xfrm>
            <a:off x="523875" y="1346200"/>
            <a:ext cx="8334405" cy="4940320"/>
          </a:xfrm>
          <a:prstGeom prst="rect">
            <a:avLst/>
          </a:prstGeo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de-CH" dirty="0"/>
          </a:p>
        </p:txBody>
      </p:sp>
      <p:sp>
        <p:nvSpPr>
          <p:cNvPr id="5" name="Slide Number Placeholder 5"/>
          <p:cNvSpPr>
            <a:spLocks noGrp="1"/>
          </p:cNvSpPr>
          <p:nvPr>
            <p:ph type="sldNum" sz="quarter" idx="11"/>
          </p:nvPr>
        </p:nvSpPr>
        <p:spPr>
          <a:xfrm>
            <a:off x="241300" y="6464300"/>
            <a:ext cx="400050" cy="247650"/>
          </a:xfrm>
        </p:spPr>
        <p:txBody>
          <a:bodyPr/>
          <a:lstStyle>
            <a:lvl1pPr latinLnBrk="1">
              <a:defRPr kumimoji="1" sz="900" b="1" baseline="0">
                <a:solidFill>
                  <a:srgbClr val="7F7F7F"/>
                </a:solidFill>
              </a:defRPr>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6795" y="1121067"/>
            <a:ext cx="3008044" cy="314028"/>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4988" y="273744"/>
            <a:ext cx="5112217" cy="5852138"/>
          </a:xfrm>
          <a:prstGeom prst="rect">
            <a:avLst/>
          </a:prstGeom>
        </p:spPr>
        <p:txBody>
          <a:bodyPr lIns="93236" tIns="46619" rIns="93236" bIns="46619"/>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6795" y="1435094"/>
            <a:ext cx="3008044" cy="4690781"/>
          </a:xfrm>
          <a:prstGeom prst="rect">
            <a:avLst/>
          </a:prstGeom>
        </p:spPr>
        <p:txBody>
          <a:bodyPr lIns="93236" tIns="46619" rIns="93236" bIns="46619"/>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ko-KR" altLang="en-US" smtClean="0"/>
              <a:t>마스터 텍스트 스타일을 편집합니다</a:t>
            </a:r>
          </a:p>
        </p:txBody>
      </p:sp>
      <p:sp>
        <p:nvSpPr>
          <p:cNvPr id="5" name="doc id"/>
          <p:cNvSpPr>
            <a:spLocks noGrp="1" noChangeArrowheads="1"/>
          </p:cNvSpPr>
          <p:nvPr>
            <p:ph type="ftr" sz="quarter" idx="10"/>
          </p:nvPr>
        </p:nvSpPr>
        <p:spPr/>
        <p:txBody>
          <a:bodyPr/>
          <a:lstStyle>
            <a:lvl1pPr algn="l" latinLnBrk="1">
              <a:defRPr kumimoji="1" b="1"/>
            </a:lvl1pPr>
          </a:lstStyle>
          <a:p>
            <a:endParaRPr lang="ko-KR" altLang="en-US"/>
          </a:p>
        </p:txBody>
      </p:sp>
      <p:sp>
        <p:nvSpPr>
          <p:cNvPr id="6" name="Rectangle 3"/>
          <p:cNvSpPr>
            <a:spLocks noGrp="1" noChangeArrowheads="1"/>
          </p:cNvSpPr>
          <p:nvPr>
            <p:ph type="sldNum" sz="quarter" idx="11"/>
          </p:nvPr>
        </p:nvSpPr>
        <p:spPr>
          <a:xfrm>
            <a:off x="7010400" y="6559550"/>
            <a:ext cx="1905000" cy="155575"/>
          </a:xfrm>
        </p:spPr>
        <p:txBody>
          <a:bodyPr/>
          <a:lstStyle>
            <a:lvl1pPr latinLnBrk="1">
              <a:defRPr kumimoji="1" b="1"/>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endParaRPr lang="ko-KR" altLang="en-US"/>
          </a:p>
        </p:txBody>
      </p:sp>
      <p:sp>
        <p:nvSpPr>
          <p:cNvPr id="6" name="Rectangle 5"/>
          <p:cNvSpPr>
            <a:spLocks noGrp="1" noChangeArrowheads="1"/>
          </p:cNvSpPr>
          <p:nvPr>
            <p:ph type="ftr" sz="quarter" idx="11"/>
          </p:nvPr>
        </p:nvSpPr>
        <p:spPr>
          <a:ln/>
        </p:spPr>
        <p:txBody>
          <a:bodyPr/>
          <a:lstStyle>
            <a:lvl1pPr>
              <a:defRPr/>
            </a:lvl1pPr>
          </a:lstStyle>
          <a:p>
            <a:endParaRPr lang="ko-KR" altLang="en-US"/>
          </a:p>
        </p:txBody>
      </p:sp>
      <p:sp>
        <p:nvSpPr>
          <p:cNvPr id="7" name="Rectangle 6"/>
          <p:cNvSpPr>
            <a:spLocks noGrp="1" noChangeArrowheads="1"/>
          </p:cNvSpPr>
          <p:nvPr>
            <p:ph type="sldNum" sz="quarter" idx="12"/>
          </p:nvPr>
        </p:nvSpPr>
        <p:spPr>
          <a:ln/>
        </p:spPr>
        <p:txBody>
          <a:bodyPr/>
          <a:lstStyle>
            <a:lvl1pPr>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endParaRPr lang="ko-KR" altLang="en-US"/>
          </a:p>
        </p:txBody>
      </p:sp>
      <p:sp>
        <p:nvSpPr>
          <p:cNvPr id="8" name="Rectangle 5"/>
          <p:cNvSpPr>
            <a:spLocks noGrp="1" noChangeArrowheads="1"/>
          </p:cNvSpPr>
          <p:nvPr>
            <p:ph type="ftr" sz="quarter" idx="11"/>
          </p:nvPr>
        </p:nvSpPr>
        <p:spPr>
          <a:ln/>
        </p:spPr>
        <p:txBody>
          <a:bodyPr/>
          <a:lstStyle>
            <a:lvl1pPr>
              <a:defRPr/>
            </a:lvl1pPr>
          </a:lstStyle>
          <a:p>
            <a:endParaRPr lang="ko-KR" altLang="en-US"/>
          </a:p>
        </p:txBody>
      </p:sp>
      <p:sp>
        <p:nvSpPr>
          <p:cNvPr id="9" name="Rectangle 6"/>
          <p:cNvSpPr>
            <a:spLocks noGrp="1" noChangeArrowheads="1"/>
          </p:cNvSpPr>
          <p:nvPr>
            <p:ph type="sldNum" sz="quarter" idx="12"/>
          </p:nvPr>
        </p:nvSpPr>
        <p:spPr>
          <a:ln/>
        </p:spPr>
        <p:txBody>
          <a:bodyPr/>
          <a:lstStyle>
            <a:lvl1pPr>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p:txBody>
          <a:bodyPr/>
          <a:lstStyle>
            <a:lvl1pPr>
              <a:defRPr/>
            </a:lvl1pPr>
          </a:lstStyle>
          <a:p>
            <a:endParaRPr lang="ko-KR" altLang="en-US"/>
          </a:p>
        </p:txBody>
      </p:sp>
      <p:sp>
        <p:nvSpPr>
          <p:cNvPr id="4" name="Rectangle 5"/>
          <p:cNvSpPr>
            <a:spLocks noGrp="1" noChangeArrowheads="1"/>
          </p:cNvSpPr>
          <p:nvPr>
            <p:ph type="ftr" sz="quarter" idx="11"/>
          </p:nvPr>
        </p:nvSpPr>
        <p:spPr/>
        <p:txBody>
          <a:bodyPr/>
          <a:lstStyle>
            <a:lvl1pPr algn="ctr" latinLnBrk="1">
              <a:defRPr kumimoji="1"/>
            </a:lvl1pPr>
          </a:lstStyle>
          <a:p>
            <a:endParaRPr lang="ko-KR" altLang="en-US"/>
          </a:p>
        </p:txBody>
      </p:sp>
      <p:sp>
        <p:nvSpPr>
          <p:cNvPr id="5" name="Rectangle 6"/>
          <p:cNvSpPr>
            <a:spLocks noGrp="1" noChangeArrowheads="1"/>
          </p:cNvSpPr>
          <p:nvPr>
            <p:ph type="sldNum" sz="quarter" idx="12"/>
          </p:nvPr>
        </p:nvSpPr>
        <p:spPr/>
        <p:txBody>
          <a:bodyPr/>
          <a:lstStyle>
            <a:lvl1pPr latinLnBrk="1">
              <a:defRPr kumimoji="1">
                <a:solidFill>
                  <a:schemeClr val="tx1"/>
                </a:solidFill>
              </a:defRPr>
            </a:lvl1pPr>
          </a:lstStyle>
          <a:p>
            <a:pPr>
              <a:defRPr/>
            </a:pPr>
            <a:fld id="{E5429372-C252-484C-9AB0-D7C3055DE258}" type="slidenum">
              <a:rPr lang="en-US" altLang="ko-KR"/>
              <a:pPr>
                <a:defRPr/>
              </a:pPr>
              <a:t>‹#›</a:t>
            </a:fld>
            <a:endParaRPr lang="en-US" altLang="ko-KR"/>
          </a:p>
        </p:txBody>
      </p:sp>
      <p:sp>
        <p:nvSpPr>
          <p:cNvPr id="6" name="Rectangle 6"/>
          <p:cNvSpPr>
            <a:spLocks noGrp="1" noChangeArrowheads="1"/>
          </p:cNvSpPr>
          <p:nvPr>
            <p:ph type="sldNum" sz="quarter" idx="13"/>
          </p:nvPr>
        </p:nvSpPr>
        <p:spPr>
          <a:xfrm>
            <a:off x="8435975" y="6489700"/>
            <a:ext cx="728663" cy="365125"/>
          </a:xfrm>
        </p:spPr>
        <p:txBody>
          <a:bodyPr/>
          <a:lstStyle>
            <a:lvl1pPr algn="l" latinLnBrk="1">
              <a:defRPr kumimoji="1" sz="1200">
                <a:solidFill>
                  <a:srgbClr val="000000">
                    <a:lumMod val="75000"/>
                    <a:lumOff val="25000"/>
                  </a:srgbClr>
                </a:solidFill>
                <a:latin typeface="휴먼모음T" pitchFamily="18" charset="-127"/>
                <a:ea typeface="휴먼모음T" pitchFamily="18" charset="-127"/>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ko-KR" altLang="en-US"/>
          </a:p>
        </p:txBody>
      </p:sp>
      <p:sp>
        <p:nvSpPr>
          <p:cNvPr id="3" name="Rectangle 5"/>
          <p:cNvSpPr>
            <a:spLocks noGrp="1" noChangeArrowheads="1"/>
          </p:cNvSpPr>
          <p:nvPr>
            <p:ph type="ftr" sz="quarter" idx="11"/>
          </p:nvPr>
        </p:nvSpPr>
        <p:spPr/>
        <p:txBody>
          <a:bodyPr/>
          <a:lstStyle>
            <a:lvl1pPr algn="ctr" latinLnBrk="1">
              <a:defRPr kumimoji="1"/>
            </a:lvl1pPr>
          </a:lstStyle>
          <a:p>
            <a:endParaRPr lang="ko-KR" altLang="en-US"/>
          </a:p>
        </p:txBody>
      </p:sp>
      <p:sp>
        <p:nvSpPr>
          <p:cNvPr id="4" name="Rectangle 6"/>
          <p:cNvSpPr>
            <a:spLocks noGrp="1" noChangeArrowheads="1"/>
          </p:cNvSpPr>
          <p:nvPr>
            <p:ph type="sldNum" sz="quarter" idx="12"/>
          </p:nvPr>
        </p:nvSpPr>
        <p:spPr/>
        <p:txBody>
          <a:bodyPr/>
          <a:lstStyle>
            <a:lvl1pPr latinLnBrk="1">
              <a:defRPr kumimoji="1">
                <a:solidFill>
                  <a:schemeClr val="tx1"/>
                </a:solidFill>
              </a:defRPr>
            </a:lvl1pPr>
          </a:lstStyle>
          <a:p>
            <a:pPr>
              <a:defRPr/>
            </a:pPr>
            <a:fld id="{37564DA3-675D-4BE3-8827-70832A85F801}" type="slidenum">
              <a:rPr lang="en-US" altLang="ko-KR"/>
              <a:pPr>
                <a:defRPr/>
              </a:pPr>
              <a:t>‹#›</a:t>
            </a:fld>
            <a:endParaRPr lang="en-US" altLang="ko-KR"/>
          </a:p>
        </p:txBody>
      </p:sp>
      <p:sp>
        <p:nvSpPr>
          <p:cNvPr id="5" name="Rectangle 6"/>
          <p:cNvSpPr>
            <a:spLocks noGrp="1" noChangeArrowheads="1"/>
          </p:cNvSpPr>
          <p:nvPr>
            <p:ph type="sldNum" sz="quarter" idx="13"/>
          </p:nvPr>
        </p:nvSpPr>
        <p:spPr>
          <a:xfrm>
            <a:off x="8435975" y="6489700"/>
            <a:ext cx="728663" cy="365125"/>
          </a:xfrm>
        </p:spPr>
        <p:txBody>
          <a:bodyPr/>
          <a:lstStyle>
            <a:lvl1pPr algn="l" latinLnBrk="1">
              <a:defRPr kumimoji="1" sz="1200">
                <a:solidFill>
                  <a:srgbClr val="000000">
                    <a:lumMod val="75000"/>
                    <a:lumOff val="25000"/>
                  </a:srgbClr>
                </a:solidFill>
                <a:latin typeface="휴먼모음T" pitchFamily="18" charset="-127"/>
                <a:ea typeface="휴먼모음T" pitchFamily="18" charset="-127"/>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a:defRPr/>
            </a:lvl1pPr>
          </a:lstStyle>
          <a:p>
            <a:endParaRPr lang="ko-KR" altLang="en-US"/>
          </a:p>
        </p:txBody>
      </p:sp>
      <p:sp>
        <p:nvSpPr>
          <p:cNvPr id="6" name="Rectangle 5"/>
          <p:cNvSpPr>
            <a:spLocks noGrp="1" noChangeArrowheads="1"/>
          </p:cNvSpPr>
          <p:nvPr>
            <p:ph type="ftr" sz="quarter" idx="11"/>
          </p:nvPr>
        </p:nvSpPr>
        <p:spPr/>
        <p:txBody>
          <a:bodyPr/>
          <a:lstStyle>
            <a:lvl1pPr algn="ctr" latinLnBrk="1">
              <a:defRPr kumimoji="1"/>
            </a:lvl1pPr>
          </a:lstStyle>
          <a:p>
            <a:endParaRPr lang="ko-KR" altLang="en-US"/>
          </a:p>
        </p:txBody>
      </p:sp>
      <p:sp>
        <p:nvSpPr>
          <p:cNvPr id="7" name="Rectangle 6"/>
          <p:cNvSpPr>
            <a:spLocks noGrp="1" noChangeArrowheads="1"/>
          </p:cNvSpPr>
          <p:nvPr>
            <p:ph type="sldNum" sz="quarter" idx="12"/>
          </p:nvPr>
        </p:nvSpPr>
        <p:spPr/>
        <p:txBody>
          <a:bodyPr/>
          <a:lstStyle>
            <a:lvl1pPr latinLnBrk="1">
              <a:defRPr kumimoji="1"/>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noProof="0" smtClean="0"/>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p:txBody>
          <a:bodyPr/>
          <a:lstStyle>
            <a:lvl1pPr>
              <a:defRPr/>
            </a:lvl1pPr>
          </a:lstStyle>
          <a:p>
            <a:endParaRPr lang="ko-KR" altLang="en-US"/>
          </a:p>
        </p:txBody>
      </p:sp>
      <p:sp>
        <p:nvSpPr>
          <p:cNvPr id="6" name="Rectangle 5"/>
          <p:cNvSpPr>
            <a:spLocks noGrp="1" noChangeArrowheads="1"/>
          </p:cNvSpPr>
          <p:nvPr>
            <p:ph type="ftr" sz="quarter" idx="11"/>
          </p:nvPr>
        </p:nvSpPr>
        <p:spPr/>
        <p:txBody>
          <a:bodyPr/>
          <a:lstStyle>
            <a:lvl1pPr algn="ctr" latinLnBrk="1">
              <a:defRPr kumimoji="1"/>
            </a:lvl1pPr>
          </a:lstStyle>
          <a:p>
            <a:endParaRPr lang="ko-KR" altLang="en-US"/>
          </a:p>
        </p:txBody>
      </p:sp>
      <p:sp>
        <p:nvSpPr>
          <p:cNvPr id="7" name="Rectangle 6"/>
          <p:cNvSpPr>
            <a:spLocks noGrp="1" noChangeArrowheads="1"/>
          </p:cNvSpPr>
          <p:nvPr>
            <p:ph type="sldNum" sz="quarter" idx="12"/>
          </p:nvPr>
        </p:nvSpPr>
        <p:spPr/>
        <p:txBody>
          <a:bodyPr/>
          <a:lstStyle>
            <a:lvl1pPr latinLnBrk="1">
              <a:defRPr kumimoji="1"/>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defRPr/>
            </a:lvl1pPr>
          </a:lstStyle>
          <a:p>
            <a:endParaRPr lang="ko-KR" altLang="en-US"/>
          </a:p>
        </p:txBody>
      </p:sp>
      <p:sp>
        <p:nvSpPr>
          <p:cNvPr id="5" name="Rectangle 5"/>
          <p:cNvSpPr>
            <a:spLocks noGrp="1" noChangeArrowheads="1"/>
          </p:cNvSpPr>
          <p:nvPr>
            <p:ph type="ftr" sz="quarter" idx="11"/>
          </p:nvPr>
        </p:nvSpPr>
        <p:spPr/>
        <p:txBody>
          <a:bodyPr/>
          <a:lstStyle>
            <a:lvl1pPr algn="ctr" latinLnBrk="1">
              <a:defRPr kumimoji="1"/>
            </a:lvl1pPr>
          </a:lstStyle>
          <a:p>
            <a:endParaRPr lang="ko-KR" altLang="en-US"/>
          </a:p>
        </p:txBody>
      </p:sp>
      <p:sp>
        <p:nvSpPr>
          <p:cNvPr id="6" name="Rectangle 6"/>
          <p:cNvSpPr>
            <a:spLocks noGrp="1" noChangeArrowheads="1"/>
          </p:cNvSpPr>
          <p:nvPr>
            <p:ph type="sldNum" sz="quarter" idx="12"/>
          </p:nvPr>
        </p:nvSpPr>
        <p:spPr/>
        <p:txBody>
          <a:bodyPr/>
          <a:lstStyle>
            <a:lvl1pPr latinLnBrk="1">
              <a:defRPr kumimoji="1"/>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p:txBody>
          <a:bodyPr/>
          <a:lstStyle>
            <a:lvl1pPr>
              <a:defRPr/>
            </a:lvl1pPr>
          </a:lstStyle>
          <a:p>
            <a:endParaRPr lang="ko-KR" altLang="en-US"/>
          </a:p>
        </p:txBody>
      </p:sp>
      <p:sp>
        <p:nvSpPr>
          <p:cNvPr id="5" name="Rectangle 5"/>
          <p:cNvSpPr>
            <a:spLocks noGrp="1" noChangeArrowheads="1"/>
          </p:cNvSpPr>
          <p:nvPr>
            <p:ph type="ftr" sz="quarter" idx="11"/>
          </p:nvPr>
        </p:nvSpPr>
        <p:spPr/>
        <p:txBody>
          <a:bodyPr/>
          <a:lstStyle>
            <a:lvl1pPr algn="ctr" latinLnBrk="1">
              <a:defRPr kumimoji="1"/>
            </a:lvl1pPr>
          </a:lstStyle>
          <a:p>
            <a:endParaRPr lang="ko-KR" altLang="en-US"/>
          </a:p>
        </p:txBody>
      </p:sp>
      <p:sp>
        <p:nvSpPr>
          <p:cNvPr id="6" name="Rectangle 6"/>
          <p:cNvSpPr>
            <a:spLocks noGrp="1" noChangeArrowheads="1"/>
          </p:cNvSpPr>
          <p:nvPr>
            <p:ph type="sldNum" sz="quarter" idx="12"/>
          </p:nvPr>
        </p:nvSpPr>
        <p:spPr/>
        <p:txBody>
          <a:bodyPr/>
          <a:lstStyle>
            <a:lvl1pPr latinLnBrk="1">
              <a:defRPr kumimoji="1"/>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1544" y="5053811"/>
            <a:ext cx="5486400" cy="31402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1544" y="612264"/>
            <a:ext cx="5486400" cy="4115772"/>
          </a:xfrm>
          <a:prstGeom prst="rect">
            <a:avLst/>
          </a:prstGeom>
        </p:spPr>
        <p:txBody>
          <a:bodyPr lIns="93236" tIns="46619" rIns="93236" bIns="46619"/>
          <a:lstStyle>
            <a:lvl1pPr marL="0" indent="0">
              <a:buNone/>
              <a:defRPr sz="3300"/>
            </a:lvl1pPr>
            <a:lvl2pPr marL="466181" indent="0">
              <a:buNone/>
              <a:defRPr sz="2900"/>
            </a:lvl2pPr>
            <a:lvl3pPr marL="932369" indent="0">
              <a:buNone/>
              <a:defRPr sz="2400"/>
            </a:lvl3pPr>
            <a:lvl4pPr marL="1398555" indent="0">
              <a:buNone/>
              <a:defRPr sz="2000"/>
            </a:lvl4pPr>
            <a:lvl5pPr marL="1864738" indent="0">
              <a:buNone/>
              <a:defRPr sz="2000"/>
            </a:lvl5pPr>
            <a:lvl6pPr marL="2330924" indent="0">
              <a:buNone/>
              <a:defRPr sz="2000"/>
            </a:lvl6pPr>
            <a:lvl7pPr marL="2797106" indent="0">
              <a:buNone/>
              <a:defRPr sz="2000"/>
            </a:lvl7pPr>
            <a:lvl8pPr marL="3263291" indent="0">
              <a:buNone/>
              <a:defRPr sz="2000"/>
            </a:lvl8pPr>
            <a:lvl9pPr marL="3729478" indent="0">
              <a:buNone/>
              <a:defRPr sz="2000"/>
            </a:lvl9pPr>
          </a:lstStyle>
          <a:p>
            <a:pPr lvl="0"/>
            <a:r>
              <a:rPr lang="ko-KR" altLang="en-US" noProof="0" smtClean="0"/>
              <a:t>그림을 추가하려면 아이콘을 클릭하십시오</a:t>
            </a:r>
          </a:p>
        </p:txBody>
      </p:sp>
      <p:sp>
        <p:nvSpPr>
          <p:cNvPr id="4" name="텍스트 개체 틀 3"/>
          <p:cNvSpPr>
            <a:spLocks noGrp="1"/>
          </p:cNvSpPr>
          <p:nvPr>
            <p:ph type="body" sz="half" idx="2"/>
          </p:nvPr>
        </p:nvSpPr>
        <p:spPr>
          <a:xfrm>
            <a:off x="1791544" y="5367835"/>
            <a:ext cx="5486400" cy="805014"/>
          </a:xfrm>
          <a:prstGeom prst="rect">
            <a:avLst/>
          </a:prstGeom>
        </p:spPr>
        <p:txBody>
          <a:bodyPr lIns="93236" tIns="46619" rIns="93236" bIns="46619"/>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ko-KR" altLang="en-US" smtClean="0"/>
              <a:t>마스터 텍스트 스타일을 편집합니다</a:t>
            </a:r>
          </a:p>
        </p:txBody>
      </p:sp>
      <p:sp>
        <p:nvSpPr>
          <p:cNvPr id="5" name="doc id"/>
          <p:cNvSpPr>
            <a:spLocks noGrp="1" noChangeArrowheads="1"/>
          </p:cNvSpPr>
          <p:nvPr>
            <p:ph type="ftr" sz="quarter" idx="10"/>
          </p:nvPr>
        </p:nvSpPr>
        <p:spPr/>
        <p:txBody>
          <a:bodyPr/>
          <a:lstStyle>
            <a:lvl1pPr algn="l" latinLnBrk="1">
              <a:defRPr kumimoji="1" b="1"/>
            </a:lvl1pPr>
          </a:lstStyle>
          <a:p>
            <a:endParaRPr lang="ko-KR" altLang="en-US"/>
          </a:p>
        </p:txBody>
      </p:sp>
      <p:sp>
        <p:nvSpPr>
          <p:cNvPr id="6" name="Rectangle 3"/>
          <p:cNvSpPr>
            <a:spLocks noGrp="1" noChangeArrowheads="1"/>
          </p:cNvSpPr>
          <p:nvPr>
            <p:ph type="sldNum" sz="quarter" idx="11"/>
          </p:nvPr>
        </p:nvSpPr>
        <p:spPr>
          <a:xfrm>
            <a:off x="7010400" y="6559550"/>
            <a:ext cx="1905000" cy="155575"/>
          </a:xfrm>
        </p:spPr>
        <p:txBody>
          <a:bodyPr/>
          <a:lstStyle>
            <a:lvl1pPr latinLnBrk="1">
              <a:defRPr kumimoji="1" b="1"/>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제목 슬라이드">
    <p:spTree>
      <p:nvGrpSpPr>
        <p:cNvPr id="1" name=""/>
        <p:cNvGrpSpPr/>
        <p:nvPr/>
      </p:nvGrpSpPr>
      <p:grpSpPr>
        <a:xfrm>
          <a:off x="0" y="0"/>
          <a:ext cx="0" cy="0"/>
          <a:chOff x="0" y="0"/>
          <a:chExt cx="0" cy="0"/>
        </a:xfrm>
      </p:grpSpPr>
      <p:grpSp>
        <p:nvGrpSpPr>
          <p:cNvPr id="2" name="McK Title Elements"/>
          <p:cNvGrpSpPr>
            <a:grpSpLocks/>
          </p:cNvGrpSpPr>
          <p:nvPr/>
        </p:nvGrpSpPr>
        <p:grpSpPr bwMode="auto">
          <a:xfrm>
            <a:off x="2693988" y="2182813"/>
            <a:ext cx="5129212" cy="4602162"/>
            <a:chOff x="1663" y="1348"/>
            <a:chExt cx="3167" cy="2841"/>
          </a:xfrm>
        </p:grpSpPr>
        <p:sp>
          <p:nvSpPr>
            <p:cNvPr id="3" name="McK Confidential" hidden="1"/>
            <p:cNvSpPr txBox="1">
              <a:spLocks noChangeArrowheads="1"/>
            </p:cNvSpPr>
            <p:nvPr/>
          </p:nvSpPr>
          <p:spPr bwMode="auto">
            <a:xfrm>
              <a:off x="1663" y="1348"/>
              <a:ext cx="9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b="1">
                  <a:solidFill>
                    <a:schemeClr val="tx1"/>
                  </a:solidFill>
                  <a:latin typeface="Arial" charset="0"/>
                  <a:ea typeface="HY중고딕" pitchFamily="18" charset="-127"/>
                </a:defRPr>
              </a:lvl1pPr>
              <a:lvl2pPr marL="742950" indent="-285750" eaLnBrk="0" hangingPunct="0">
                <a:defRPr kumimoji="1" sz="2000" b="1">
                  <a:solidFill>
                    <a:schemeClr val="tx1"/>
                  </a:solidFill>
                  <a:latin typeface="Arial" charset="0"/>
                  <a:ea typeface="HY중고딕" pitchFamily="18" charset="-127"/>
                </a:defRPr>
              </a:lvl2pPr>
              <a:lvl3pPr marL="1143000" indent="-228600" eaLnBrk="0" hangingPunct="0">
                <a:defRPr kumimoji="1" sz="2000" b="1">
                  <a:solidFill>
                    <a:schemeClr val="tx1"/>
                  </a:solidFill>
                  <a:latin typeface="Arial" charset="0"/>
                  <a:ea typeface="HY중고딕" pitchFamily="18" charset="-127"/>
                </a:defRPr>
              </a:lvl3pPr>
              <a:lvl4pPr marL="1600200" indent="-228600" eaLnBrk="0" hangingPunct="0">
                <a:defRPr kumimoji="1" sz="2000" b="1">
                  <a:solidFill>
                    <a:schemeClr val="tx1"/>
                  </a:solidFill>
                  <a:latin typeface="Arial" charset="0"/>
                  <a:ea typeface="HY중고딕" pitchFamily="18" charset="-127"/>
                </a:defRPr>
              </a:lvl4pPr>
              <a:lvl5pPr marL="2057400" indent="-228600" eaLnBrk="0" hangingPunct="0">
                <a:defRPr kumimoji="1" sz="2000" b="1">
                  <a:solidFill>
                    <a:schemeClr val="tx1"/>
                  </a:solidFill>
                  <a:latin typeface="Arial" charset="0"/>
                  <a:ea typeface="HY중고딕" pitchFamily="18" charset="-127"/>
                </a:defRPr>
              </a:lvl5pPr>
              <a:lvl6pPr marL="2514600" indent="-228600" eaLnBrk="0" fontAlgn="base" hangingPunct="0">
                <a:spcBef>
                  <a:spcPct val="0"/>
                </a:spcBef>
                <a:spcAft>
                  <a:spcPct val="0"/>
                </a:spcAft>
                <a:defRPr kumimoji="1" sz="2000" b="1">
                  <a:solidFill>
                    <a:schemeClr val="tx1"/>
                  </a:solidFill>
                  <a:latin typeface="Arial" charset="0"/>
                  <a:ea typeface="HY중고딕" pitchFamily="18" charset="-127"/>
                </a:defRPr>
              </a:lvl6pPr>
              <a:lvl7pPr marL="2971800" indent="-228600" eaLnBrk="0" fontAlgn="base" hangingPunct="0">
                <a:spcBef>
                  <a:spcPct val="0"/>
                </a:spcBef>
                <a:spcAft>
                  <a:spcPct val="0"/>
                </a:spcAft>
                <a:defRPr kumimoji="1" sz="2000" b="1">
                  <a:solidFill>
                    <a:schemeClr val="tx1"/>
                  </a:solidFill>
                  <a:latin typeface="Arial" charset="0"/>
                  <a:ea typeface="HY중고딕" pitchFamily="18" charset="-127"/>
                </a:defRPr>
              </a:lvl7pPr>
              <a:lvl8pPr marL="3429000" indent="-228600" eaLnBrk="0" fontAlgn="base" hangingPunct="0">
                <a:spcBef>
                  <a:spcPct val="0"/>
                </a:spcBef>
                <a:spcAft>
                  <a:spcPct val="0"/>
                </a:spcAft>
                <a:defRPr kumimoji="1" sz="2000" b="1">
                  <a:solidFill>
                    <a:schemeClr val="tx1"/>
                  </a:solidFill>
                  <a:latin typeface="Arial" charset="0"/>
                  <a:ea typeface="HY중고딕" pitchFamily="18" charset="-127"/>
                </a:defRPr>
              </a:lvl8pPr>
              <a:lvl9pPr marL="3886200" indent="-228600" eaLnBrk="0" fontAlgn="base" hangingPunct="0">
                <a:spcBef>
                  <a:spcPct val="0"/>
                </a:spcBef>
                <a:spcAft>
                  <a:spcPct val="0"/>
                </a:spcAft>
                <a:defRPr kumimoji="1" sz="2000" b="1">
                  <a:solidFill>
                    <a:schemeClr val="tx1"/>
                  </a:solidFill>
                  <a:latin typeface="Arial" charset="0"/>
                  <a:ea typeface="HY중고딕" pitchFamily="18" charset="-127"/>
                </a:defRPr>
              </a:lvl9pPr>
            </a:lstStyle>
            <a:p>
              <a:pPr eaLnBrk="1" latinLnBrk="0" hangingPunct="1">
                <a:defRPr/>
              </a:pPr>
              <a:r>
                <a:rPr kumimoji="0" lang="en-US" altLang="ko-KR" sz="1400" b="0" smtClean="0">
                  <a:solidFill>
                    <a:srgbClr val="000000"/>
                  </a:solidFill>
                  <a:ea typeface="굴림" charset="-127"/>
                </a:rPr>
                <a:t>CONFIDENTIAL</a:t>
              </a:r>
            </a:p>
          </p:txBody>
        </p:sp>
        <p:sp>
          <p:nvSpPr>
            <p:cNvPr id="4" name="McK Document" hidden="1"/>
            <p:cNvSpPr txBox="1">
              <a:spLocks noChangeArrowheads="1"/>
            </p:cNvSpPr>
            <p:nvPr/>
          </p:nvSpPr>
          <p:spPr bwMode="auto">
            <a:xfrm>
              <a:off x="1663" y="3047"/>
              <a:ext cx="31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kumimoji="1" sz="2000" b="1">
                  <a:solidFill>
                    <a:schemeClr val="tx1"/>
                  </a:solidFill>
                  <a:latin typeface="Arial" charset="0"/>
                  <a:ea typeface="HY중고딕" pitchFamily="18" charset="-127"/>
                </a:defRPr>
              </a:lvl1pPr>
              <a:lvl2pPr marL="742950" indent="-285750" eaLnBrk="0" hangingPunct="0">
                <a:defRPr kumimoji="1" sz="2000" b="1">
                  <a:solidFill>
                    <a:schemeClr val="tx1"/>
                  </a:solidFill>
                  <a:latin typeface="Arial" charset="0"/>
                  <a:ea typeface="HY중고딕" pitchFamily="18" charset="-127"/>
                </a:defRPr>
              </a:lvl2pPr>
              <a:lvl3pPr marL="1143000" indent="-228600" eaLnBrk="0" hangingPunct="0">
                <a:defRPr kumimoji="1" sz="2000" b="1">
                  <a:solidFill>
                    <a:schemeClr val="tx1"/>
                  </a:solidFill>
                  <a:latin typeface="Arial" charset="0"/>
                  <a:ea typeface="HY중고딕" pitchFamily="18" charset="-127"/>
                </a:defRPr>
              </a:lvl3pPr>
              <a:lvl4pPr marL="1600200" indent="-228600" eaLnBrk="0" hangingPunct="0">
                <a:defRPr kumimoji="1" sz="2000" b="1">
                  <a:solidFill>
                    <a:schemeClr val="tx1"/>
                  </a:solidFill>
                  <a:latin typeface="Arial" charset="0"/>
                  <a:ea typeface="HY중고딕" pitchFamily="18" charset="-127"/>
                </a:defRPr>
              </a:lvl4pPr>
              <a:lvl5pPr marL="2057400" indent="-228600" eaLnBrk="0" hangingPunct="0">
                <a:defRPr kumimoji="1" sz="2000" b="1">
                  <a:solidFill>
                    <a:schemeClr val="tx1"/>
                  </a:solidFill>
                  <a:latin typeface="Arial" charset="0"/>
                  <a:ea typeface="HY중고딕" pitchFamily="18" charset="-127"/>
                </a:defRPr>
              </a:lvl5pPr>
              <a:lvl6pPr marL="2514600" indent="-228600" eaLnBrk="0" fontAlgn="base" hangingPunct="0">
                <a:spcBef>
                  <a:spcPct val="0"/>
                </a:spcBef>
                <a:spcAft>
                  <a:spcPct val="0"/>
                </a:spcAft>
                <a:defRPr kumimoji="1" sz="2000" b="1">
                  <a:solidFill>
                    <a:schemeClr val="tx1"/>
                  </a:solidFill>
                  <a:latin typeface="Arial" charset="0"/>
                  <a:ea typeface="HY중고딕" pitchFamily="18" charset="-127"/>
                </a:defRPr>
              </a:lvl6pPr>
              <a:lvl7pPr marL="2971800" indent="-228600" eaLnBrk="0" fontAlgn="base" hangingPunct="0">
                <a:spcBef>
                  <a:spcPct val="0"/>
                </a:spcBef>
                <a:spcAft>
                  <a:spcPct val="0"/>
                </a:spcAft>
                <a:defRPr kumimoji="1" sz="2000" b="1">
                  <a:solidFill>
                    <a:schemeClr val="tx1"/>
                  </a:solidFill>
                  <a:latin typeface="Arial" charset="0"/>
                  <a:ea typeface="HY중고딕" pitchFamily="18" charset="-127"/>
                </a:defRPr>
              </a:lvl7pPr>
              <a:lvl8pPr marL="3429000" indent="-228600" eaLnBrk="0" fontAlgn="base" hangingPunct="0">
                <a:spcBef>
                  <a:spcPct val="0"/>
                </a:spcBef>
                <a:spcAft>
                  <a:spcPct val="0"/>
                </a:spcAft>
                <a:defRPr kumimoji="1" sz="2000" b="1">
                  <a:solidFill>
                    <a:schemeClr val="tx1"/>
                  </a:solidFill>
                  <a:latin typeface="Arial" charset="0"/>
                  <a:ea typeface="HY중고딕" pitchFamily="18" charset="-127"/>
                </a:defRPr>
              </a:lvl8pPr>
              <a:lvl9pPr marL="3886200" indent="-228600" eaLnBrk="0" fontAlgn="base" hangingPunct="0">
                <a:spcBef>
                  <a:spcPct val="0"/>
                </a:spcBef>
                <a:spcAft>
                  <a:spcPct val="0"/>
                </a:spcAft>
                <a:defRPr kumimoji="1" sz="2000" b="1">
                  <a:solidFill>
                    <a:schemeClr val="tx1"/>
                  </a:solidFill>
                  <a:latin typeface="Arial" charset="0"/>
                  <a:ea typeface="HY중고딕" pitchFamily="18" charset="-127"/>
                </a:defRPr>
              </a:lvl9pPr>
            </a:lstStyle>
            <a:p>
              <a:pPr eaLnBrk="1" latinLnBrk="0" hangingPunct="1">
                <a:defRPr/>
              </a:pPr>
              <a:r>
                <a:rPr kumimoji="0" lang="en-US" altLang="ko-KR" sz="1400" b="0" smtClean="0">
                  <a:solidFill>
                    <a:srgbClr val="000000"/>
                  </a:solidFill>
                  <a:ea typeface="굴림" charset="-127"/>
                </a:rPr>
                <a:t>Document</a:t>
              </a:r>
            </a:p>
          </p:txBody>
        </p:sp>
        <p:sp>
          <p:nvSpPr>
            <p:cNvPr id="5" name="McK Date" hidden="1"/>
            <p:cNvSpPr txBox="1">
              <a:spLocks noChangeArrowheads="1"/>
            </p:cNvSpPr>
            <p:nvPr/>
          </p:nvSpPr>
          <p:spPr bwMode="auto">
            <a:xfrm>
              <a:off x="1663" y="3216"/>
              <a:ext cx="316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b="1">
                  <a:solidFill>
                    <a:schemeClr val="tx1"/>
                  </a:solidFill>
                  <a:latin typeface="Arial" charset="0"/>
                  <a:ea typeface="HY중고딕" pitchFamily="18" charset="-127"/>
                </a:defRPr>
              </a:lvl1pPr>
              <a:lvl2pPr marL="742950" indent="-285750" eaLnBrk="0" hangingPunct="0">
                <a:defRPr kumimoji="1" sz="2000" b="1">
                  <a:solidFill>
                    <a:schemeClr val="tx1"/>
                  </a:solidFill>
                  <a:latin typeface="Arial" charset="0"/>
                  <a:ea typeface="HY중고딕" pitchFamily="18" charset="-127"/>
                </a:defRPr>
              </a:lvl2pPr>
              <a:lvl3pPr marL="1143000" indent="-228600" eaLnBrk="0" hangingPunct="0">
                <a:defRPr kumimoji="1" sz="2000" b="1">
                  <a:solidFill>
                    <a:schemeClr val="tx1"/>
                  </a:solidFill>
                  <a:latin typeface="Arial" charset="0"/>
                  <a:ea typeface="HY중고딕" pitchFamily="18" charset="-127"/>
                </a:defRPr>
              </a:lvl3pPr>
              <a:lvl4pPr marL="1600200" indent="-228600" eaLnBrk="0" hangingPunct="0">
                <a:defRPr kumimoji="1" sz="2000" b="1">
                  <a:solidFill>
                    <a:schemeClr val="tx1"/>
                  </a:solidFill>
                  <a:latin typeface="Arial" charset="0"/>
                  <a:ea typeface="HY중고딕" pitchFamily="18" charset="-127"/>
                </a:defRPr>
              </a:lvl4pPr>
              <a:lvl5pPr marL="2057400" indent="-228600" eaLnBrk="0" hangingPunct="0">
                <a:defRPr kumimoji="1" sz="2000" b="1">
                  <a:solidFill>
                    <a:schemeClr val="tx1"/>
                  </a:solidFill>
                  <a:latin typeface="Arial" charset="0"/>
                  <a:ea typeface="HY중고딕" pitchFamily="18" charset="-127"/>
                </a:defRPr>
              </a:lvl5pPr>
              <a:lvl6pPr marL="2514600" indent="-228600" eaLnBrk="0" fontAlgn="base" hangingPunct="0">
                <a:spcBef>
                  <a:spcPct val="0"/>
                </a:spcBef>
                <a:spcAft>
                  <a:spcPct val="0"/>
                </a:spcAft>
                <a:defRPr kumimoji="1" sz="2000" b="1">
                  <a:solidFill>
                    <a:schemeClr val="tx1"/>
                  </a:solidFill>
                  <a:latin typeface="Arial" charset="0"/>
                  <a:ea typeface="HY중고딕" pitchFamily="18" charset="-127"/>
                </a:defRPr>
              </a:lvl6pPr>
              <a:lvl7pPr marL="2971800" indent="-228600" eaLnBrk="0" fontAlgn="base" hangingPunct="0">
                <a:spcBef>
                  <a:spcPct val="0"/>
                </a:spcBef>
                <a:spcAft>
                  <a:spcPct val="0"/>
                </a:spcAft>
                <a:defRPr kumimoji="1" sz="2000" b="1">
                  <a:solidFill>
                    <a:schemeClr val="tx1"/>
                  </a:solidFill>
                  <a:latin typeface="Arial" charset="0"/>
                  <a:ea typeface="HY중고딕" pitchFamily="18" charset="-127"/>
                </a:defRPr>
              </a:lvl7pPr>
              <a:lvl8pPr marL="3429000" indent="-228600" eaLnBrk="0" fontAlgn="base" hangingPunct="0">
                <a:spcBef>
                  <a:spcPct val="0"/>
                </a:spcBef>
                <a:spcAft>
                  <a:spcPct val="0"/>
                </a:spcAft>
                <a:defRPr kumimoji="1" sz="2000" b="1">
                  <a:solidFill>
                    <a:schemeClr val="tx1"/>
                  </a:solidFill>
                  <a:latin typeface="Arial" charset="0"/>
                  <a:ea typeface="HY중고딕" pitchFamily="18" charset="-127"/>
                </a:defRPr>
              </a:lvl8pPr>
              <a:lvl9pPr marL="3886200" indent="-228600" eaLnBrk="0" fontAlgn="base" hangingPunct="0">
                <a:spcBef>
                  <a:spcPct val="0"/>
                </a:spcBef>
                <a:spcAft>
                  <a:spcPct val="0"/>
                </a:spcAft>
                <a:defRPr kumimoji="1" sz="2000" b="1">
                  <a:solidFill>
                    <a:schemeClr val="tx1"/>
                  </a:solidFill>
                  <a:latin typeface="Arial" charset="0"/>
                  <a:ea typeface="HY중고딕" pitchFamily="18" charset="-127"/>
                </a:defRPr>
              </a:lvl9pPr>
            </a:lstStyle>
            <a:p>
              <a:pPr eaLnBrk="1" latinLnBrk="0" hangingPunct="1">
                <a:defRPr/>
              </a:pPr>
              <a:r>
                <a:rPr kumimoji="0" lang="en-US" altLang="ko-KR" sz="1400" b="0" smtClean="0">
                  <a:solidFill>
                    <a:srgbClr val="000000"/>
                  </a:solidFill>
                  <a:ea typeface="굴림" charset="-127"/>
                </a:rPr>
                <a:t>Date</a:t>
              </a:r>
            </a:p>
          </p:txBody>
        </p:sp>
        <p:sp>
          <p:nvSpPr>
            <p:cNvPr id="6" name="McK Disclaimer" hidden="1"/>
            <p:cNvSpPr>
              <a:spLocks noChangeArrowheads="1"/>
            </p:cNvSpPr>
            <p:nvPr>
              <p:custDataLst>
                <p:tags r:id="rId1"/>
              </p:custDataLst>
            </p:nvPr>
          </p:nvSpPr>
          <p:spPr bwMode="auto">
            <a:xfrm>
              <a:off x="1663" y="3753"/>
              <a:ext cx="2303" cy="436"/>
            </a:xfrm>
            <a:prstGeom prst="rect">
              <a:avLst/>
            </a:prstGeom>
            <a:noFill/>
            <a:ln w="9525">
              <a:noFill/>
              <a:miter lim="800000"/>
              <a:headEnd/>
              <a:tailEnd/>
            </a:ln>
          </p:spPr>
          <p:txBody>
            <a:bodyPr lIns="0" tIns="0" rIns="0" bIns="0" anchor="b">
              <a:spAutoFit/>
            </a:bodyPr>
            <a:lstStyle/>
            <a:p>
              <a:pPr defTabSz="819150" eaLnBrk="0" latinLnBrk="0" hangingPunct="0"/>
              <a:r>
                <a:rPr kumimoji="0" lang="en-US" altLang="ko-KR" sz="900" b="0">
                  <a:solidFill>
                    <a:srgbClr val="000000"/>
                  </a:solidFill>
                  <a:ea typeface="굴림" charset="-127"/>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7" name="doc id"/>
          <p:cNvSpPr>
            <a:spLocks noGrp="1" noChangeArrowheads="1"/>
          </p:cNvSpPr>
          <p:nvPr>
            <p:ph type="ftr" sz="quarter" idx="10"/>
          </p:nvPr>
        </p:nvSpPr>
        <p:spPr>
          <a:xfrm>
            <a:off x="8915400" y="36513"/>
            <a:ext cx="0" cy="127000"/>
          </a:xfrm>
        </p:spPr>
        <p:txBody>
          <a:bodyPr/>
          <a:lstStyle>
            <a:lvl1pPr algn="ctr" latinLnBrk="1">
              <a:defRPr kumimoji="1"/>
            </a:lvl1pPr>
          </a:lstStyle>
          <a:p>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제목 및 내용">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p:txBody>
          <a:bodyPr/>
          <a:lstStyle>
            <a:lvl1pPr algn="ctr" latinLnBrk="1">
              <a:defRPr kumimoji="1"/>
            </a:lvl1pPr>
          </a:lstStyle>
          <a:p>
            <a:endParaRPr lang="ko-KR" altLang="en-US"/>
          </a:p>
        </p:txBody>
      </p:sp>
      <p:sp>
        <p:nvSpPr>
          <p:cNvPr id="3" name="Rectangle 6"/>
          <p:cNvSpPr>
            <a:spLocks noGrp="1" noChangeArrowheads="1"/>
          </p:cNvSpPr>
          <p:nvPr>
            <p:ph type="sldNum" sz="quarter" idx="11"/>
          </p:nvPr>
        </p:nvSpPr>
        <p:spPr>
          <a:xfrm>
            <a:off x="8501063" y="6489700"/>
            <a:ext cx="728662" cy="365125"/>
          </a:xfrm>
        </p:spPr>
        <p:txBody>
          <a:bodyPr/>
          <a:lstStyle>
            <a:lvl1pPr algn="l" latinLnBrk="1">
              <a:defRPr kumimoji="1" sz="1200">
                <a:solidFill>
                  <a:srgbClr val="FFFFFF">
                    <a:lumMod val="50000"/>
                  </a:srgbClr>
                </a:solidFill>
                <a:latin typeface="휴먼모음T" pitchFamily="18" charset="-127"/>
                <a:ea typeface="휴먼모음T" pitchFamily="18" charset="-127"/>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구역 머리글">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p:txBody>
          <a:bodyPr/>
          <a:lstStyle>
            <a:lvl1pPr algn="ctr" latinLnBrk="1">
              <a:defRPr kumimoji="1"/>
            </a:lvl1pPr>
          </a:lstStyle>
          <a:p>
            <a:endParaRPr lang="ko-KR" altLang="en-US"/>
          </a:p>
        </p:txBody>
      </p:sp>
      <p:sp>
        <p:nvSpPr>
          <p:cNvPr id="3" name="Rectangle 6"/>
          <p:cNvSpPr>
            <a:spLocks noGrp="1" noChangeArrowheads="1"/>
          </p:cNvSpPr>
          <p:nvPr>
            <p:ph type="sldNum" sz="quarter" idx="11"/>
          </p:nvPr>
        </p:nvSpPr>
        <p:spPr>
          <a:xfrm>
            <a:off x="8486775" y="6489700"/>
            <a:ext cx="728663" cy="365125"/>
          </a:xfrm>
        </p:spPr>
        <p:txBody>
          <a:bodyPr/>
          <a:lstStyle>
            <a:lvl1pPr algn="l" latinLnBrk="1">
              <a:defRPr kumimoji="1" sz="1200">
                <a:solidFill>
                  <a:srgbClr val="FFFFFF">
                    <a:lumMod val="50000"/>
                  </a:srgbClr>
                </a:solidFill>
                <a:latin typeface="휴먼모음T" pitchFamily="18" charset="-127"/>
                <a:ea typeface="휴먼모음T" pitchFamily="18" charset="-127"/>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콘텐츠 2개">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501063" y="6489700"/>
            <a:ext cx="728662" cy="365125"/>
          </a:xfrm>
        </p:spPr>
        <p:txBody>
          <a:bodyPr/>
          <a:lstStyle>
            <a:lvl1pPr algn="l" latinLnBrk="1">
              <a:defRPr kumimoji="1" sz="1200">
                <a:solidFill>
                  <a:srgbClr val="FFFFFF">
                    <a:lumMod val="50000"/>
                  </a:srgbClr>
                </a:solidFill>
                <a:latin typeface="휴먼모음T" pitchFamily="18" charset="-127"/>
                <a:ea typeface="휴먼모음T" pitchFamily="18" charset="-127"/>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비교">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501063" y="6489700"/>
            <a:ext cx="728662" cy="365125"/>
          </a:xfrm>
        </p:spPr>
        <p:txBody>
          <a:bodyPr/>
          <a:lstStyle>
            <a:lvl1pPr algn="l" latinLnBrk="1">
              <a:defRPr kumimoji="1" sz="1200">
                <a:solidFill>
                  <a:srgbClr val="FFFFFF">
                    <a:lumMod val="50000"/>
                  </a:srgbClr>
                </a:solidFill>
                <a:latin typeface="휴먼모음T" pitchFamily="18" charset="-127"/>
                <a:ea typeface="휴먼모음T" pitchFamily="18" charset="-127"/>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05999"/>
            <a:ext cx="8318530" cy="802800"/>
          </a:xfrm>
          <a:prstGeom prst="rect">
            <a:avLst/>
          </a:prstGeom>
        </p:spPr>
        <p:txBody>
          <a:bodyPr tIns="126000" anchor="t"/>
          <a:lstStyle>
            <a:lvl1pPr>
              <a:lnSpc>
                <a:spcPct val="75000"/>
              </a:lnSpc>
              <a:defRPr>
                <a:solidFill>
                  <a:schemeClr val="accent4"/>
                </a:solidFill>
              </a:defRPr>
            </a:lvl1pPr>
          </a:lstStyle>
          <a:p>
            <a:r>
              <a:rPr lang="ko-KR" altLang="en-US" noProof="0" smtClean="0"/>
              <a:t>마스터 제목 스타일 편집</a:t>
            </a:r>
            <a:endParaRPr lang="en-US" noProof="0" dirty="0"/>
          </a:p>
        </p:txBody>
      </p:sp>
      <p:sp>
        <p:nvSpPr>
          <p:cNvPr id="10" name="Textplatzhalter 9" descr="Subtitle"/>
          <p:cNvSpPr>
            <a:spLocks noGrp="1"/>
          </p:cNvSpPr>
          <p:nvPr>
            <p:ph type="body" sz="quarter" idx="10"/>
          </p:nvPr>
        </p:nvSpPr>
        <p:spPr>
          <a:xfrm>
            <a:off x="540000" y="738554"/>
            <a:ext cx="8311392" cy="367571"/>
          </a:xfrm>
          <a:prstGeom prst="rect">
            <a:avLst/>
          </a:prstGeom>
        </p:spPr>
        <p:txBody>
          <a:bodyPr anchor="b">
            <a:noAutofit/>
          </a:bodyPr>
          <a:lstStyle>
            <a:lvl1pPr marL="0" indent="0">
              <a:lnSpc>
                <a:spcPct val="95000"/>
              </a:lnSpc>
              <a:buNone/>
              <a:defRPr sz="2000" b="0" i="1">
                <a:solidFill>
                  <a:schemeClr val="tx1"/>
                </a:solidFill>
              </a:defRPr>
            </a:lvl1pPr>
          </a:lstStyle>
          <a:p>
            <a:pPr lvl="0"/>
            <a:r>
              <a:rPr lang="ko-KR" altLang="en-US" noProof="0" smtClean="0"/>
              <a:t>마스터 텍스트 스타일을 편집합니다</a:t>
            </a:r>
          </a:p>
        </p:txBody>
      </p:sp>
      <p:sp>
        <p:nvSpPr>
          <p:cNvPr id="9" name="Content Placeholder 2"/>
          <p:cNvSpPr>
            <a:spLocks noGrp="1"/>
          </p:cNvSpPr>
          <p:nvPr>
            <p:ph idx="1"/>
          </p:nvPr>
        </p:nvSpPr>
        <p:spPr>
          <a:xfrm>
            <a:off x="523875" y="1346200"/>
            <a:ext cx="8334405" cy="4940320"/>
          </a:xfrm>
          <a:prstGeom prst="rect">
            <a:avLst/>
          </a:prstGeo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de-CH" dirty="0"/>
          </a:p>
        </p:txBody>
      </p:sp>
      <p:sp>
        <p:nvSpPr>
          <p:cNvPr id="5" name="Slide Number Placeholder 5"/>
          <p:cNvSpPr>
            <a:spLocks noGrp="1"/>
          </p:cNvSpPr>
          <p:nvPr>
            <p:ph type="sldNum" sz="quarter" idx="11"/>
          </p:nvPr>
        </p:nvSpPr>
        <p:spPr>
          <a:xfrm>
            <a:off x="241300" y="6464300"/>
            <a:ext cx="400050" cy="247650"/>
          </a:xfrm>
        </p:spPr>
        <p:txBody>
          <a:bodyPr/>
          <a:lstStyle>
            <a:lvl1pPr latinLnBrk="1">
              <a:defRPr kumimoji="1" sz="900" baseline="0">
                <a:solidFill>
                  <a:srgbClr val="7F7F7F"/>
                </a:solidFill>
              </a:defRPr>
            </a:lvl1pPr>
          </a:lstStyle>
          <a:p>
            <a:fld id="{BF10DE72-1EA0-4EB3-9D46-D5D6EDF1C45C}"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6795" y="1600315"/>
            <a:ext cx="8230410" cy="4525567"/>
          </a:xfrm>
          <a:prstGeom prst="rect">
            <a:avLst/>
          </a:prstGeom>
        </p:spPr>
        <p:txBody>
          <a:bodyPr vert="eaVert" lIns="93236" tIns="46619" rIns="93236" bIns="46619"/>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doc id"/>
          <p:cNvSpPr>
            <a:spLocks noGrp="1" noChangeArrowheads="1"/>
          </p:cNvSpPr>
          <p:nvPr>
            <p:ph type="ftr" sz="quarter" idx="10"/>
          </p:nvPr>
        </p:nvSpPr>
        <p:spPr/>
        <p:txBody>
          <a:bodyPr/>
          <a:lstStyle>
            <a:lvl1pPr algn="l" latinLnBrk="1">
              <a:defRPr kumimoji="1" b="1"/>
            </a:lvl1pPr>
          </a:lstStyle>
          <a:p>
            <a:endParaRPr lang="ko-KR" altLang="en-US"/>
          </a:p>
        </p:txBody>
      </p:sp>
      <p:sp>
        <p:nvSpPr>
          <p:cNvPr id="5" name="Rectangle 3"/>
          <p:cNvSpPr>
            <a:spLocks noGrp="1" noChangeArrowheads="1"/>
          </p:cNvSpPr>
          <p:nvPr>
            <p:ph type="sldNum" sz="quarter" idx="11"/>
          </p:nvPr>
        </p:nvSpPr>
        <p:spPr>
          <a:xfrm>
            <a:off x="7010400" y="6559550"/>
            <a:ext cx="1905000" cy="155575"/>
          </a:xfrm>
        </p:spPr>
        <p:txBody>
          <a:bodyPr/>
          <a:lstStyle>
            <a:lvl1pPr latinLnBrk="1">
              <a:defRPr kumimoji="1" b="1"/>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697878" y="234868"/>
            <a:ext cx="292388" cy="5891012"/>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338547" y="234868"/>
            <a:ext cx="6278502" cy="5891012"/>
          </a:xfrm>
          <a:prstGeom prst="rect">
            <a:avLst/>
          </a:prstGeom>
        </p:spPr>
        <p:txBody>
          <a:bodyPr vert="eaVert" lIns="93236" tIns="46619" rIns="93236" bIns="46619"/>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doc id"/>
          <p:cNvSpPr>
            <a:spLocks noGrp="1" noChangeArrowheads="1"/>
          </p:cNvSpPr>
          <p:nvPr>
            <p:ph type="ftr" sz="quarter" idx="10"/>
          </p:nvPr>
        </p:nvSpPr>
        <p:spPr/>
        <p:txBody>
          <a:bodyPr/>
          <a:lstStyle>
            <a:lvl1pPr algn="l" latinLnBrk="1">
              <a:defRPr kumimoji="1" b="1"/>
            </a:lvl1pPr>
          </a:lstStyle>
          <a:p>
            <a:endParaRPr lang="ko-KR" altLang="en-US"/>
          </a:p>
        </p:txBody>
      </p:sp>
      <p:sp>
        <p:nvSpPr>
          <p:cNvPr id="5" name="Rectangle 3"/>
          <p:cNvSpPr>
            <a:spLocks noGrp="1" noChangeArrowheads="1"/>
          </p:cNvSpPr>
          <p:nvPr>
            <p:ph type="sldNum" sz="quarter" idx="11"/>
          </p:nvPr>
        </p:nvSpPr>
        <p:spPr>
          <a:xfrm>
            <a:off x="7010400" y="6559550"/>
            <a:ext cx="1905000" cy="155575"/>
          </a:xfrm>
        </p:spPr>
        <p:txBody>
          <a:bodyPr/>
          <a:lstStyle>
            <a:lvl1pPr latinLnBrk="1">
              <a:defRPr kumimoji="1" b="1"/>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338547" y="234868"/>
            <a:ext cx="8577055" cy="5891012"/>
          </a:xfrm>
          <a:prstGeom prst="rect">
            <a:avLst/>
          </a:prstGeom>
        </p:spPr>
        <p:txBody>
          <a:bodyPr lIns="93236" tIns="46619" rIns="93236" bIns="46619"/>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doc id"/>
          <p:cNvSpPr>
            <a:spLocks noGrp="1" noChangeArrowheads="1"/>
          </p:cNvSpPr>
          <p:nvPr>
            <p:ph type="ftr" sz="quarter" idx="10"/>
          </p:nvPr>
        </p:nvSpPr>
        <p:spPr/>
        <p:txBody>
          <a:bodyPr/>
          <a:lstStyle>
            <a:lvl1pPr algn="l" latinLnBrk="1">
              <a:defRPr kumimoji="1" b="1"/>
            </a:lvl1pPr>
          </a:lstStyle>
          <a:p>
            <a:endParaRPr lang="ko-KR" altLang="en-US"/>
          </a:p>
        </p:txBody>
      </p:sp>
      <p:sp>
        <p:nvSpPr>
          <p:cNvPr id="4" name="Rectangle 3"/>
          <p:cNvSpPr>
            <a:spLocks noGrp="1" noChangeArrowheads="1"/>
          </p:cNvSpPr>
          <p:nvPr>
            <p:ph type="sldNum" sz="quarter" idx="11"/>
          </p:nvPr>
        </p:nvSpPr>
        <p:spPr>
          <a:xfrm>
            <a:off x="7010400" y="6559550"/>
            <a:ext cx="1905000" cy="155575"/>
          </a:xfrm>
        </p:spPr>
        <p:txBody>
          <a:bodyPr/>
          <a:lstStyle>
            <a:lvl1pPr latinLnBrk="1">
              <a:defRPr kumimoji="1" b="1"/>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338547" y="233098"/>
            <a:ext cx="8577055" cy="298327"/>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6795" y="1600315"/>
            <a:ext cx="8230410" cy="4525567"/>
          </a:xfrm>
          <a:prstGeom prst="rect">
            <a:avLst/>
          </a:prstGeom>
        </p:spPr>
        <p:txBody>
          <a:bodyPr lIns="93236" tIns="46619" rIns="93236" bIns="46619"/>
          <a:lstStyle/>
          <a:p>
            <a:pPr lvl="0"/>
            <a:r>
              <a:rPr lang="ko-KR" altLang="en-US" noProof="0" smtClean="0"/>
              <a:t>표를 추가하려면 아이콘을 클릭하십시오</a:t>
            </a:r>
          </a:p>
        </p:txBody>
      </p:sp>
      <p:sp>
        <p:nvSpPr>
          <p:cNvPr id="4" name="doc id"/>
          <p:cNvSpPr>
            <a:spLocks noGrp="1" noChangeArrowheads="1"/>
          </p:cNvSpPr>
          <p:nvPr>
            <p:ph type="ftr" sz="quarter" idx="10"/>
          </p:nvPr>
        </p:nvSpPr>
        <p:spPr/>
        <p:txBody>
          <a:bodyPr/>
          <a:lstStyle>
            <a:lvl1pPr algn="l" latinLnBrk="1">
              <a:defRPr kumimoji="1" b="1"/>
            </a:lvl1pPr>
          </a:lstStyle>
          <a:p>
            <a:endParaRPr lang="ko-KR" altLang="en-US"/>
          </a:p>
        </p:txBody>
      </p:sp>
      <p:sp>
        <p:nvSpPr>
          <p:cNvPr id="5" name="Rectangle 3"/>
          <p:cNvSpPr>
            <a:spLocks noGrp="1" noChangeArrowheads="1"/>
          </p:cNvSpPr>
          <p:nvPr>
            <p:ph type="sldNum" sz="quarter" idx="11"/>
          </p:nvPr>
        </p:nvSpPr>
        <p:spPr>
          <a:xfrm>
            <a:off x="7010400" y="6559550"/>
            <a:ext cx="1905000" cy="155575"/>
          </a:xfrm>
        </p:spPr>
        <p:txBody>
          <a:bodyPr/>
          <a:lstStyle>
            <a:lvl1pPr latinLnBrk="1">
              <a:defRPr kumimoji="1" b="1"/>
            </a:lvl1pPr>
          </a:lstStyle>
          <a:p>
            <a:fld id="{A516E367-7F82-4B6D-89D7-F4C81C255C87}" type="slidenum">
              <a:rPr lang="ko-KR" altLang="en-US" smtClean="0"/>
              <a:pPr/>
              <a:t>‹#›</a:t>
            </a:fld>
            <a:endParaRPr lang="ko-KR"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reserve="1">
  <p:cSld name="제목, 텍스트 및 클립 아트">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6908800" cy="1143000"/>
          </a:xfrm>
        </p:spPr>
        <p:txBody>
          <a:bodyPr/>
          <a:lstStyle/>
          <a:p>
            <a:r>
              <a:rPr lang="ko-KR" altLang="en-US" smtClean="0"/>
              <a:t>마스터 제목 스타일 편집</a:t>
            </a:r>
            <a:endParaRPr lang="en-US"/>
          </a:p>
        </p:txBody>
      </p:sp>
      <p:sp>
        <p:nvSpPr>
          <p:cNvPr id="3" name="Text Placeholder 2"/>
          <p:cNvSpPr>
            <a:spLocks noGrp="1"/>
          </p:cNvSpPr>
          <p:nvPr>
            <p:ph type="body" sz="half" idx="1"/>
          </p:nvPr>
        </p:nvSpPr>
        <p:spPr>
          <a:xfrm>
            <a:off x="1117600" y="1981200"/>
            <a:ext cx="3378200" cy="4114800"/>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ClipArt Placeholder 3"/>
          <p:cNvSpPr>
            <a:spLocks noGrp="1"/>
          </p:cNvSpPr>
          <p:nvPr>
            <p:ph type="clipArt" sz="half" idx="2"/>
          </p:nvPr>
        </p:nvSpPr>
        <p:spPr>
          <a:xfrm>
            <a:off x="4648200" y="1981200"/>
            <a:ext cx="3378200" cy="4114800"/>
          </a:xfrm>
          <a:prstGeom prst="rect">
            <a:avLst/>
          </a:prstGeom>
        </p:spPr>
        <p:txBody>
          <a:bodyPr/>
          <a:lstStyle/>
          <a:p>
            <a:pPr lvl="0"/>
            <a:r>
              <a:rPr lang="ko-KR" altLang="en-US" noProof="0" smtClean="0"/>
              <a:t>클립 아트를 추가하려면 아이콘을 클릭하십시오</a:t>
            </a:r>
            <a:endParaRPr lang="en-US" noProof="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3619500" y="6496813"/>
            <a:ext cx="1905000" cy="323850"/>
          </a:xfrm>
        </p:spPr>
        <p:txBody>
          <a:bodyPr/>
          <a:lstStyle>
            <a:lvl1pPr algn="ctr" latinLnBrk="1">
              <a:defRPr kumimoji="1" b="0">
                <a:solidFill>
                  <a:srgbClr val="000000"/>
                </a:solidFill>
              </a:defRPr>
            </a:lvl1pPr>
          </a:lstStyle>
          <a:p>
            <a:fld id="{A516E367-7F82-4B6D-89D7-F4C81C255C87}" type="slidenum">
              <a:rPr lang="ko-KR" altLang="en-US" smtClean="0"/>
              <a:pPr/>
              <a:t>‹#›</a:t>
            </a:fld>
            <a:endParaRPr lang="ko-KR" altLang="en-US" dirty="0"/>
          </a:p>
        </p:txBody>
      </p:sp>
      <p:sp>
        <p:nvSpPr>
          <p:cNvPr id="2" name="Title 1"/>
          <p:cNvSpPr>
            <a:spLocks noGrp="1"/>
          </p:cNvSpPr>
          <p:nvPr>
            <p:ph type="title"/>
          </p:nvPr>
        </p:nvSpPr>
        <p:spPr>
          <a:xfrm>
            <a:off x="338547" y="320488"/>
            <a:ext cx="8577055" cy="430887"/>
          </a:xfrm>
        </p:spPr>
        <p:txBody>
          <a:bodyPr/>
          <a:lstStyle>
            <a:lvl1pPr>
              <a:defRPr sz="2800" b="1">
                <a:effectLst/>
                <a:latin typeface="맑은 고딕" pitchFamily="50" charset="-127"/>
                <a:ea typeface="맑은 고딕" pitchFamily="50" charset="-127"/>
              </a:defRPr>
            </a:lvl1pPr>
          </a:lstStyle>
          <a:p>
            <a:r>
              <a:rPr lang="ko-KR" altLang="en-US" dirty="0" smtClean="0"/>
              <a:t>마스터 제목 스타일 편집</a:t>
            </a:r>
            <a:endParaRPr lang="en-US" dirty="0"/>
          </a:p>
        </p:txBody>
      </p:sp>
      <p:sp>
        <p:nvSpPr>
          <p:cNvPr id="3" name="Content Placeholder 2"/>
          <p:cNvSpPr>
            <a:spLocks noGrp="1"/>
          </p:cNvSpPr>
          <p:nvPr>
            <p:ph idx="1"/>
          </p:nvPr>
        </p:nvSpPr>
        <p:spPr>
          <a:xfrm>
            <a:off x="339114" y="1017346"/>
            <a:ext cx="8489992" cy="5480343"/>
          </a:xfrm>
          <a:prstGeom prst="rect">
            <a:avLst/>
          </a:prstGeom>
        </p:spPr>
        <p:txBody>
          <a:bodyPr/>
          <a:lstStyle>
            <a:lvl1pPr marL="266700" indent="-266700" algn="l">
              <a:lnSpc>
                <a:spcPct val="120000"/>
              </a:lnSpc>
              <a:spcBef>
                <a:spcPts val="0"/>
              </a:spcBef>
              <a:defRPr sz="2000" b="1"/>
            </a:lvl1pPr>
            <a:lvl2pPr>
              <a:spcBef>
                <a:spcPts val="600"/>
              </a:spcBef>
              <a:defRPr/>
            </a:lvl2pPr>
            <a:lvl3pPr marL="447675" indent="-266700" algn="l">
              <a:lnSpc>
                <a:spcPct val="120000"/>
              </a:lnSpc>
              <a:defRPr sz="1800"/>
            </a:lvl3pPr>
            <a:lvl4pPr algn="l">
              <a:lnSpc>
                <a:spcPct val="120000"/>
              </a:lnSpc>
              <a:defRPr/>
            </a:lvl4pPr>
            <a:lvl5pPr algn="l">
              <a:lnSpc>
                <a:spcPct val="120000"/>
              </a:lnSpc>
              <a:defRPr/>
            </a:lvl5pPr>
          </a:lstStyle>
          <a:p>
            <a:pPr lvl="0"/>
            <a:r>
              <a:rPr lang="ko-KR" altLang="en-US" dirty="0" smtClean="0"/>
              <a:t>마스터 텍스트 스타일을 편집합니다</a:t>
            </a:r>
          </a:p>
          <a:p>
            <a:pPr lvl="2"/>
            <a:r>
              <a:rPr lang="ko-KR" altLang="en-US" dirty="0" smtClean="0"/>
              <a:t>둘째 수준</a:t>
            </a:r>
          </a:p>
          <a:p>
            <a:pPr lvl="3"/>
            <a:r>
              <a:rPr lang="ko-KR" altLang="en-US" dirty="0" smtClean="0"/>
              <a:t>셋째 수준</a:t>
            </a:r>
          </a:p>
          <a:p>
            <a:pPr lvl="4"/>
            <a:r>
              <a:rPr lang="ko-KR" altLang="en-US" dirty="0" smtClean="0"/>
              <a:t>넷째 수준</a:t>
            </a:r>
          </a:p>
          <a:p>
            <a:pPr lvl="4"/>
            <a:r>
              <a:rPr lang="ko-KR" altLang="en-US" dirty="0" smtClean="0"/>
              <a:t>다섯째 수준</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4099074" name="doc id"/>
          <p:cNvSpPr>
            <a:spLocks noGrp="1" noChangeArrowheads="1"/>
          </p:cNvSpPr>
          <p:nvPr>
            <p:ph type="ftr" sz="quarter" idx="3"/>
          </p:nvPr>
        </p:nvSpPr>
        <p:spPr bwMode="auto">
          <a:xfrm>
            <a:off x="8915400" y="36513"/>
            <a:ext cx="0" cy="1270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latinLnBrk="0">
              <a:defRPr kumimoji="0" sz="800" b="0">
                <a:solidFill>
                  <a:srgbClr val="000000"/>
                </a:solidFill>
                <a:latin typeface="Arial" charset="0"/>
                <a:ea typeface="굴림" charset="-127"/>
              </a:defRPr>
            </a:lvl1pPr>
          </a:lstStyle>
          <a:p>
            <a:endParaRPr lang="ko-KR" altLang="en-US" dirty="0"/>
          </a:p>
        </p:txBody>
      </p:sp>
      <p:sp>
        <p:nvSpPr>
          <p:cNvPr id="2051" name="Rectangle 4"/>
          <p:cNvSpPr>
            <a:spLocks noGrp="1" noChangeArrowheads="1"/>
          </p:cNvSpPr>
          <p:nvPr>
            <p:ph type="title"/>
          </p:nvPr>
        </p:nvSpPr>
        <p:spPr bwMode="auto">
          <a:xfrm>
            <a:off x="338138" y="233363"/>
            <a:ext cx="8577262" cy="2984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ko-KR" altLang="en-US" smtClean="0"/>
              <a:t>마스터 제목 스타일 편집</a:t>
            </a:r>
            <a:endParaRPr lang="en-US" altLang="ko-KR" smtClean="0"/>
          </a:p>
        </p:txBody>
      </p:sp>
      <p:grpSp>
        <p:nvGrpSpPr>
          <p:cNvPr id="2" name="McK Slide Elements"/>
          <p:cNvGrpSpPr>
            <a:grpSpLocks/>
          </p:cNvGrpSpPr>
          <p:nvPr/>
        </p:nvGrpSpPr>
        <p:grpSpPr bwMode="auto">
          <a:xfrm>
            <a:off x="125413" y="542925"/>
            <a:ext cx="8793162" cy="6288088"/>
            <a:chOff x="77" y="335"/>
            <a:chExt cx="5429" cy="3882"/>
          </a:xfrm>
        </p:grpSpPr>
        <p:sp>
          <p:nvSpPr>
            <p:cNvPr id="2059" name="McK Measure" hidden="1"/>
            <p:cNvSpPr txBox="1">
              <a:spLocks noChangeArrowheads="1"/>
            </p:cNvSpPr>
            <p:nvPr userDrawn="1"/>
          </p:nvSpPr>
          <p:spPr bwMode="auto">
            <a:xfrm>
              <a:off x="77" y="335"/>
              <a:ext cx="54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kumimoji="1" sz="2000" b="1">
                  <a:solidFill>
                    <a:schemeClr val="tx1"/>
                  </a:solidFill>
                  <a:latin typeface="Arial" charset="0"/>
                  <a:ea typeface="HY중고딕" pitchFamily="18" charset="-127"/>
                </a:defRPr>
              </a:lvl1pPr>
              <a:lvl2pPr marL="742950" indent="-285750" defTabSz="912813" eaLnBrk="0" hangingPunct="0">
                <a:defRPr kumimoji="1" sz="2000" b="1">
                  <a:solidFill>
                    <a:schemeClr val="tx1"/>
                  </a:solidFill>
                  <a:latin typeface="Arial" charset="0"/>
                  <a:ea typeface="HY중고딕" pitchFamily="18" charset="-127"/>
                </a:defRPr>
              </a:lvl2pPr>
              <a:lvl3pPr marL="1143000" indent="-228600" defTabSz="912813" eaLnBrk="0" hangingPunct="0">
                <a:defRPr kumimoji="1" sz="2000" b="1">
                  <a:solidFill>
                    <a:schemeClr val="tx1"/>
                  </a:solidFill>
                  <a:latin typeface="Arial" charset="0"/>
                  <a:ea typeface="HY중고딕" pitchFamily="18" charset="-127"/>
                </a:defRPr>
              </a:lvl3pPr>
              <a:lvl4pPr marL="1600200" indent="-228600" defTabSz="912813" eaLnBrk="0" hangingPunct="0">
                <a:defRPr kumimoji="1" sz="2000" b="1">
                  <a:solidFill>
                    <a:schemeClr val="tx1"/>
                  </a:solidFill>
                  <a:latin typeface="Arial" charset="0"/>
                  <a:ea typeface="HY중고딕" pitchFamily="18" charset="-127"/>
                </a:defRPr>
              </a:lvl4pPr>
              <a:lvl5pPr marL="2057400" indent="-228600" defTabSz="912813" eaLnBrk="0" hangingPunct="0">
                <a:defRPr kumimoji="1" sz="2000" b="1">
                  <a:solidFill>
                    <a:schemeClr val="tx1"/>
                  </a:solidFill>
                  <a:latin typeface="Arial" charset="0"/>
                  <a:ea typeface="HY중고딕" pitchFamily="18" charset="-127"/>
                </a:defRPr>
              </a:lvl5pPr>
              <a:lvl6pPr marL="2514600" indent="-228600" defTabSz="912813" eaLnBrk="0" fontAlgn="base" hangingPunct="0">
                <a:spcBef>
                  <a:spcPct val="0"/>
                </a:spcBef>
                <a:spcAft>
                  <a:spcPct val="0"/>
                </a:spcAft>
                <a:defRPr kumimoji="1" sz="2000" b="1">
                  <a:solidFill>
                    <a:schemeClr val="tx1"/>
                  </a:solidFill>
                  <a:latin typeface="Arial" charset="0"/>
                  <a:ea typeface="HY중고딕" pitchFamily="18" charset="-127"/>
                </a:defRPr>
              </a:lvl6pPr>
              <a:lvl7pPr marL="2971800" indent="-228600" defTabSz="912813" eaLnBrk="0" fontAlgn="base" hangingPunct="0">
                <a:spcBef>
                  <a:spcPct val="0"/>
                </a:spcBef>
                <a:spcAft>
                  <a:spcPct val="0"/>
                </a:spcAft>
                <a:defRPr kumimoji="1" sz="2000" b="1">
                  <a:solidFill>
                    <a:schemeClr val="tx1"/>
                  </a:solidFill>
                  <a:latin typeface="Arial" charset="0"/>
                  <a:ea typeface="HY중고딕" pitchFamily="18" charset="-127"/>
                </a:defRPr>
              </a:lvl7pPr>
              <a:lvl8pPr marL="3429000" indent="-228600" defTabSz="912813" eaLnBrk="0" fontAlgn="base" hangingPunct="0">
                <a:spcBef>
                  <a:spcPct val="0"/>
                </a:spcBef>
                <a:spcAft>
                  <a:spcPct val="0"/>
                </a:spcAft>
                <a:defRPr kumimoji="1" sz="2000" b="1">
                  <a:solidFill>
                    <a:schemeClr val="tx1"/>
                  </a:solidFill>
                  <a:latin typeface="Arial" charset="0"/>
                  <a:ea typeface="HY중고딕" pitchFamily="18" charset="-127"/>
                </a:defRPr>
              </a:lvl8pPr>
              <a:lvl9pPr marL="3886200" indent="-228600" defTabSz="912813" eaLnBrk="0" fontAlgn="base" hangingPunct="0">
                <a:spcBef>
                  <a:spcPct val="0"/>
                </a:spcBef>
                <a:spcAft>
                  <a:spcPct val="0"/>
                </a:spcAft>
                <a:defRPr kumimoji="1" sz="2000" b="1">
                  <a:solidFill>
                    <a:schemeClr val="tx1"/>
                  </a:solidFill>
                  <a:latin typeface="Arial" charset="0"/>
                  <a:ea typeface="HY중고딕" pitchFamily="18" charset="-127"/>
                </a:defRPr>
              </a:lvl9pPr>
            </a:lstStyle>
            <a:p>
              <a:pPr eaLnBrk="1" latinLnBrk="0" hangingPunct="1">
                <a:defRPr/>
              </a:pPr>
              <a:r>
                <a:rPr kumimoji="0" lang="en-US" altLang="ko-KR" sz="1600" b="0" dirty="0" smtClean="0">
                  <a:solidFill>
                    <a:srgbClr val="000000"/>
                  </a:solidFill>
                  <a:ea typeface="굴림" charset="-127"/>
                </a:rPr>
                <a:t>Unit of measure</a:t>
              </a:r>
            </a:p>
          </p:txBody>
        </p:sp>
        <p:sp>
          <p:nvSpPr>
            <p:cNvPr id="2060" name="McK Footnote" hidden="1"/>
            <p:cNvSpPr txBox="1">
              <a:spLocks noChangeArrowheads="1"/>
            </p:cNvSpPr>
            <p:nvPr userDrawn="1"/>
          </p:nvSpPr>
          <p:spPr bwMode="auto">
            <a:xfrm>
              <a:off x="79" y="3961"/>
              <a:ext cx="514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eaLnBrk="0" hangingPunct="0">
                <a:tabLst>
                  <a:tab pos="542925" algn="r"/>
                </a:tabLst>
                <a:defRPr kumimoji="1" sz="2000" b="1">
                  <a:solidFill>
                    <a:schemeClr val="tx1"/>
                  </a:solidFill>
                  <a:latin typeface="Arial" charset="0"/>
                  <a:ea typeface="HY중고딕" pitchFamily="18" charset="-127"/>
                </a:defRPr>
              </a:lvl1pPr>
              <a:lvl2pPr marL="742950" indent="-285750" defTabSz="912813" eaLnBrk="0" hangingPunct="0">
                <a:tabLst>
                  <a:tab pos="542925" algn="r"/>
                </a:tabLst>
                <a:defRPr kumimoji="1" sz="2000" b="1">
                  <a:solidFill>
                    <a:schemeClr val="tx1"/>
                  </a:solidFill>
                  <a:latin typeface="Arial" charset="0"/>
                  <a:ea typeface="HY중고딕" pitchFamily="18" charset="-127"/>
                </a:defRPr>
              </a:lvl2pPr>
              <a:lvl3pPr marL="1143000" indent="-228600" defTabSz="912813" eaLnBrk="0" hangingPunct="0">
                <a:tabLst>
                  <a:tab pos="542925" algn="r"/>
                </a:tabLst>
                <a:defRPr kumimoji="1" sz="2000" b="1">
                  <a:solidFill>
                    <a:schemeClr val="tx1"/>
                  </a:solidFill>
                  <a:latin typeface="Arial" charset="0"/>
                  <a:ea typeface="HY중고딕" pitchFamily="18" charset="-127"/>
                </a:defRPr>
              </a:lvl3pPr>
              <a:lvl4pPr marL="1600200" indent="-228600" defTabSz="912813" eaLnBrk="0" hangingPunct="0">
                <a:tabLst>
                  <a:tab pos="542925" algn="r"/>
                </a:tabLst>
                <a:defRPr kumimoji="1" sz="2000" b="1">
                  <a:solidFill>
                    <a:schemeClr val="tx1"/>
                  </a:solidFill>
                  <a:latin typeface="Arial" charset="0"/>
                  <a:ea typeface="HY중고딕" pitchFamily="18" charset="-127"/>
                </a:defRPr>
              </a:lvl4pPr>
              <a:lvl5pPr marL="2057400" indent="-228600" defTabSz="912813" eaLnBrk="0" hangingPunct="0">
                <a:tabLst>
                  <a:tab pos="542925" algn="r"/>
                </a:tabLst>
                <a:defRPr kumimoji="1" sz="2000" b="1">
                  <a:solidFill>
                    <a:schemeClr val="tx1"/>
                  </a:solidFill>
                  <a:latin typeface="Arial" charset="0"/>
                  <a:ea typeface="HY중고딕" pitchFamily="18" charset="-127"/>
                </a:defRPr>
              </a:lvl5pPr>
              <a:lvl6pPr marL="2514600" indent="-228600" defTabSz="912813" eaLnBrk="0" fontAlgn="base" hangingPunct="0">
                <a:spcBef>
                  <a:spcPct val="0"/>
                </a:spcBef>
                <a:spcAft>
                  <a:spcPct val="0"/>
                </a:spcAft>
                <a:tabLst>
                  <a:tab pos="542925" algn="r"/>
                </a:tabLst>
                <a:defRPr kumimoji="1" sz="2000" b="1">
                  <a:solidFill>
                    <a:schemeClr val="tx1"/>
                  </a:solidFill>
                  <a:latin typeface="Arial" charset="0"/>
                  <a:ea typeface="HY중고딕" pitchFamily="18" charset="-127"/>
                </a:defRPr>
              </a:lvl6pPr>
              <a:lvl7pPr marL="2971800" indent="-228600" defTabSz="912813" eaLnBrk="0" fontAlgn="base" hangingPunct="0">
                <a:spcBef>
                  <a:spcPct val="0"/>
                </a:spcBef>
                <a:spcAft>
                  <a:spcPct val="0"/>
                </a:spcAft>
                <a:tabLst>
                  <a:tab pos="542925" algn="r"/>
                </a:tabLst>
                <a:defRPr kumimoji="1" sz="2000" b="1">
                  <a:solidFill>
                    <a:schemeClr val="tx1"/>
                  </a:solidFill>
                  <a:latin typeface="Arial" charset="0"/>
                  <a:ea typeface="HY중고딕" pitchFamily="18" charset="-127"/>
                </a:defRPr>
              </a:lvl7pPr>
              <a:lvl8pPr marL="3429000" indent="-228600" defTabSz="912813" eaLnBrk="0" fontAlgn="base" hangingPunct="0">
                <a:spcBef>
                  <a:spcPct val="0"/>
                </a:spcBef>
                <a:spcAft>
                  <a:spcPct val="0"/>
                </a:spcAft>
                <a:tabLst>
                  <a:tab pos="542925" algn="r"/>
                </a:tabLst>
                <a:defRPr kumimoji="1" sz="2000" b="1">
                  <a:solidFill>
                    <a:schemeClr val="tx1"/>
                  </a:solidFill>
                  <a:latin typeface="Arial" charset="0"/>
                  <a:ea typeface="HY중고딕" pitchFamily="18" charset="-127"/>
                </a:defRPr>
              </a:lvl8pPr>
              <a:lvl9pPr marL="3886200" indent="-228600" defTabSz="912813" eaLnBrk="0" fontAlgn="base" hangingPunct="0">
                <a:spcBef>
                  <a:spcPct val="0"/>
                </a:spcBef>
                <a:spcAft>
                  <a:spcPct val="0"/>
                </a:spcAft>
                <a:tabLst>
                  <a:tab pos="542925" algn="r"/>
                </a:tabLst>
                <a:defRPr kumimoji="1" sz="2000" b="1">
                  <a:solidFill>
                    <a:schemeClr val="tx1"/>
                  </a:solidFill>
                  <a:latin typeface="Arial" charset="0"/>
                  <a:ea typeface="HY중고딕" pitchFamily="18" charset="-127"/>
                </a:defRPr>
              </a:lvl9pPr>
            </a:lstStyle>
            <a:p>
              <a:pPr eaLnBrk="1" latinLnBrk="0" hangingPunct="1">
                <a:defRPr/>
              </a:pPr>
              <a:r>
                <a:rPr kumimoji="0" lang="ko-KR" altLang="en-US" sz="1200" b="0" dirty="0" smtClean="0">
                  <a:solidFill>
                    <a:srgbClr val="000000"/>
                  </a:solidFill>
                  <a:ea typeface="굴림" charset="-127"/>
                </a:rPr>
                <a:t>	*	</a:t>
              </a:r>
              <a:r>
                <a:rPr kumimoji="0" lang="en-US" altLang="ko-KR" sz="1200" b="0" dirty="0" smtClean="0">
                  <a:solidFill>
                    <a:srgbClr val="000000"/>
                  </a:solidFill>
                  <a:ea typeface="굴림" charset="-127"/>
                </a:rPr>
                <a:t>Footnote</a:t>
              </a:r>
            </a:p>
            <a:p>
              <a:pPr eaLnBrk="1" latinLnBrk="0" hangingPunct="1">
                <a:spcBef>
                  <a:spcPct val="20000"/>
                </a:spcBef>
                <a:defRPr/>
              </a:pPr>
              <a:r>
                <a:rPr kumimoji="0" lang="en-US" altLang="ko-KR" sz="1200" b="0" dirty="0" smtClean="0">
                  <a:solidFill>
                    <a:srgbClr val="000000"/>
                  </a:solidFill>
                  <a:ea typeface="굴림" charset="-127"/>
                </a:rPr>
                <a:t>Source:		Source</a:t>
              </a:r>
            </a:p>
          </p:txBody>
        </p:sp>
      </p:grpSp>
      <p:sp>
        <p:nvSpPr>
          <p:cNvPr id="10" name="직사각형 9"/>
          <p:cNvSpPr/>
          <p:nvPr/>
        </p:nvSpPr>
        <p:spPr>
          <a:xfrm>
            <a:off x="0" y="0"/>
            <a:ext cx="9144000" cy="804863"/>
          </a:xfrm>
          <a:prstGeom prst="rect">
            <a:avLst/>
          </a:prstGeom>
          <a:solidFill>
            <a:srgbClr val="C2E7F0"/>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fontAlgn="auto" latinLnBrk="0">
              <a:spcBef>
                <a:spcPts val="0"/>
              </a:spcBef>
              <a:spcAft>
                <a:spcPts val="0"/>
              </a:spcAft>
              <a:defRPr/>
            </a:pPr>
            <a:endParaRPr kumimoji="0" lang="ko-KR" altLang="en-US" b="0" dirty="0">
              <a:solidFill>
                <a:srgbClr val="FFFFFF"/>
              </a:solidFill>
            </a:endParaRPr>
          </a:p>
        </p:txBody>
      </p:sp>
      <p:sp>
        <p:nvSpPr>
          <p:cNvPr id="11" name="직사각형 10"/>
          <p:cNvSpPr/>
          <p:nvPr/>
        </p:nvSpPr>
        <p:spPr>
          <a:xfrm>
            <a:off x="0" y="827088"/>
            <a:ext cx="9144000" cy="50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fontAlgn="auto" latinLnBrk="0">
              <a:spcBef>
                <a:spcPts val="0"/>
              </a:spcBef>
              <a:spcAft>
                <a:spcPts val="0"/>
              </a:spcAft>
              <a:defRPr/>
            </a:pPr>
            <a:endParaRPr kumimoji="0" lang="ko-KR" altLang="en-US" b="0" dirty="0">
              <a:solidFill>
                <a:srgbClr val="FFFFFF"/>
              </a:solidFill>
            </a:endParaRPr>
          </a:p>
        </p:txBody>
      </p:sp>
      <p:pic>
        <p:nvPicPr>
          <p:cNvPr id="2055" name="그림 9" descr="Untitled-2.gif"/>
          <p:cNvPicPr>
            <a:picLocks noChangeAspect="1"/>
          </p:cNvPicPr>
          <p:nvPr/>
        </p:nvPicPr>
        <p:blipFill>
          <a:blip r:embed="rId20" cstate="print"/>
          <a:srcRect/>
          <a:stretch>
            <a:fillRect/>
          </a:stretch>
        </p:blipFill>
        <p:spPr bwMode="auto">
          <a:xfrm>
            <a:off x="8362950" y="146050"/>
            <a:ext cx="544513" cy="544513"/>
          </a:xfrm>
          <a:prstGeom prst="rect">
            <a:avLst/>
          </a:prstGeom>
          <a:noFill/>
          <a:ln w="9525">
            <a:noFill/>
            <a:miter lim="800000"/>
            <a:headEnd/>
            <a:tailEnd/>
          </a:ln>
        </p:spPr>
      </p:pic>
      <p:sp>
        <p:nvSpPr>
          <p:cNvPr id="2056" name="TextBox 12"/>
          <p:cNvSpPr txBox="1">
            <a:spLocks noChangeArrowheads="1"/>
          </p:cNvSpPr>
          <p:nvPr/>
        </p:nvSpPr>
        <p:spPr bwMode="auto">
          <a:xfrm>
            <a:off x="5300663" y="450850"/>
            <a:ext cx="29892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eaLnBrk="0" hangingPunct="0">
              <a:defRPr kumimoji="1" sz="2000" b="1">
                <a:solidFill>
                  <a:schemeClr val="tx1"/>
                </a:solidFill>
                <a:latin typeface="Arial" charset="0"/>
                <a:ea typeface="HY중고딕" pitchFamily="18" charset="-127"/>
              </a:defRPr>
            </a:lvl1pPr>
            <a:lvl2pPr marL="742950" indent="-285750" eaLnBrk="0" hangingPunct="0">
              <a:defRPr kumimoji="1" sz="2000" b="1">
                <a:solidFill>
                  <a:schemeClr val="tx1"/>
                </a:solidFill>
                <a:latin typeface="Arial" charset="0"/>
                <a:ea typeface="HY중고딕" pitchFamily="18" charset="-127"/>
              </a:defRPr>
            </a:lvl2pPr>
            <a:lvl3pPr marL="1143000" indent="-228600" eaLnBrk="0" hangingPunct="0">
              <a:defRPr kumimoji="1" sz="2000" b="1">
                <a:solidFill>
                  <a:schemeClr val="tx1"/>
                </a:solidFill>
                <a:latin typeface="Arial" charset="0"/>
                <a:ea typeface="HY중고딕" pitchFamily="18" charset="-127"/>
              </a:defRPr>
            </a:lvl3pPr>
            <a:lvl4pPr marL="1600200" indent="-228600" eaLnBrk="0" hangingPunct="0">
              <a:defRPr kumimoji="1" sz="2000" b="1">
                <a:solidFill>
                  <a:schemeClr val="tx1"/>
                </a:solidFill>
                <a:latin typeface="Arial" charset="0"/>
                <a:ea typeface="HY중고딕" pitchFamily="18" charset="-127"/>
              </a:defRPr>
            </a:lvl4pPr>
            <a:lvl5pPr marL="2057400" indent="-228600" eaLnBrk="0" hangingPunct="0">
              <a:defRPr kumimoji="1" sz="2000" b="1">
                <a:solidFill>
                  <a:schemeClr val="tx1"/>
                </a:solidFill>
                <a:latin typeface="Arial" charset="0"/>
                <a:ea typeface="HY중고딕" pitchFamily="18" charset="-127"/>
              </a:defRPr>
            </a:lvl5pPr>
            <a:lvl6pPr marL="2514600" indent="-228600" eaLnBrk="0" fontAlgn="base" hangingPunct="0">
              <a:spcBef>
                <a:spcPct val="0"/>
              </a:spcBef>
              <a:spcAft>
                <a:spcPct val="0"/>
              </a:spcAft>
              <a:defRPr kumimoji="1" sz="2000" b="1">
                <a:solidFill>
                  <a:schemeClr val="tx1"/>
                </a:solidFill>
                <a:latin typeface="Arial" charset="0"/>
                <a:ea typeface="HY중고딕" pitchFamily="18" charset="-127"/>
              </a:defRPr>
            </a:lvl6pPr>
            <a:lvl7pPr marL="2971800" indent="-228600" eaLnBrk="0" fontAlgn="base" hangingPunct="0">
              <a:spcBef>
                <a:spcPct val="0"/>
              </a:spcBef>
              <a:spcAft>
                <a:spcPct val="0"/>
              </a:spcAft>
              <a:defRPr kumimoji="1" sz="2000" b="1">
                <a:solidFill>
                  <a:schemeClr val="tx1"/>
                </a:solidFill>
                <a:latin typeface="Arial" charset="0"/>
                <a:ea typeface="HY중고딕" pitchFamily="18" charset="-127"/>
              </a:defRPr>
            </a:lvl7pPr>
            <a:lvl8pPr marL="3429000" indent="-228600" eaLnBrk="0" fontAlgn="base" hangingPunct="0">
              <a:spcBef>
                <a:spcPct val="0"/>
              </a:spcBef>
              <a:spcAft>
                <a:spcPct val="0"/>
              </a:spcAft>
              <a:defRPr kumimoji="1" sz="2000" b="1">
                <a:solidFill>
                  <a:schemeClr val="tx1"/>
                </a:solidFill>
                <a:latin typeface="Arial" charset="0"/>
                <a:ea typeface="HY중고딕" pitchFamily="18" charset="-127"/>
              </a:defRPr>
            </a:lvl8pPr>
            <a:lvl9pPr marL="3886200" indent="-228600" eaLnBrk="0" fontAlgn="base" hangingPunct="0">
              <a:spcBef>
                <a:spcPct val="0"/>
              </a:spcBef>
              <a:spcAft>
                <a:spcPct val="0"/>
              </a:spcAft>
              <a:defRPr kumimoji="1" sz="2000" b="1">
                <a:solidFill>
                  <a:schemeClr val="tx1"/>
                </a:solidFill>
                <a:latin typeface="Arial" charset="0"/>
                <a:ea typeface="HY중고딕" pitchFamily="18" charset="-127"/>
              </a:defRPr>
            </a:lvl9pPr>
          </a:lstStyle>
          <a:p>
            <a:pPr algn="r" eaLnBrk="1" latinLnBrk="0" hangingPunct="1">
              <a:defRPr/>
            </a:pPr>
            <a:r>
              <a:rPr kumimoji="0" lang="en-US" altLang="ko-KR" sz="1200" b="0" dirty="0" smtClean="0">
                <a:solidFill>
                  <a:srgbClr val="00B0F0"/>
                </a:solidFill>
                <a:latin typeface="Chaparral Pro" pitchFamily="18" charset="0"/>
                <a:ea typeface="맑은 고딕" pitchFamily="50" charset="-127"/>
              </a:rPr>
              <a:t>Towards  Global  Eminence</a:t>
            </a:r>
            <a:endParaRPr kumimoji="0" lang="ko-KR" altLang="en-US" sz="1200" b="0" dirty="0" smtClean="0">
              <a:solidFill>
                <a:srgbClr val="00B0F0"/>
              </a:solidFill>
              <a:latin typeface="Chaparral Pro" pitchFamily="18" charset="0"/>
              <a:ea typeface="맑은 고딕" pitchFamily="50" charset="-127"/>
            </a:endParaRPr>
          </a:p>
        </p:txBody>
      </p:sp>
      <p:sp>
        <p:nvSpPr>
          <p:cNvPr id="15" name="Rectangle 6"/>
          <p:cNvSpPr>
            <a:spLocks noGrp="1" noChangeArrowheads="1"/>
          </p:cNvSpPr>
          <p:nvPr>
            <p:ph type="sldNum" sz="quarter" idx="4"/>
          </p:nvPr>
        </p:nvSpPr>
        <p:spPr>
          <a:xfrm>
            <a:off x="8501063" y="6489700"/>
            <a:ext cx="728662" cy="365125"/>
          </a:xfrm>
          <a:prstGeom prst="rect">
            <a:avLst/>
          </a:prstGeom>
        </p:spPr>
        <p:txBody>
          <a:bodyPr lIns="93296" tIns="46648" rIns="93296" bIns="46648"/>
          <a:lstStyle>
            <a:lvl1pPr latinLnBrk="0">
              <a:defRPr kumimoji="0" sz="1200" b="0">
                <a:solidFill>
                  <a:srgbClr val="FFFFFF">
                    <a:lumMod val="50000"/>
                  </a:srgbClr>
                </a:solidFill>
                <a:latin typeface="휴먼모음T" pitchFamily="18" charset="-127"/>
                <a:ea typeface="휴먼모음T" pitchFamily="18" charset="-127"/>
              </a:defRPr>
            </a:lvl1pPr>
          </a:lstStyle>
          <a:p>
            <a:fld id="{A516E367-7F82-4B6D-89D7-F4C81C255C87}" type="slidenum">
              <a:rPr lang="ko-KR" altLang="en-US" smtClean="0"/>
              <a:pPr/>
              <a:t>‹#›</a:t>
            </a:fld>
            <a:endParaRPr lang="ko-KR" altLang="en-US" dirty="0"/>
          </a:p>
        </p:txBody>
      </p:sp>
      <p:sp>
        <p:nvSpPr>
          <p:cNvPr id="16" name="TextBox 15"/>
          <p:cNvSpPr txBox="1"/>
          <p:nvPr/>
        </p:nvSpPr>
        <p:spPr>
          <a:xfrm>
            <a:off x="5143500" y="6500813"/>
            <a:ext cx="3571875" cy="254000"/>
          </a:xfrm>
          <a:prstGeom prst="rect">
            <a:avLst/>
          </a:prstGeom>
          <a:noFill/>
        </p:spPr>
        <p:txBody>
          <a:bodyPr>
            <a:spAutoFit/>
          </a:bodyPr>
          <a:lstStyle/>
          <a:p>
            <a:pPr algn="r" fontAlgn="auto" latinLnBrk="0">
              <a:spcBef>
                <a:spcPts val="0"/>
              </a:spcBef>
              <a:spcAft>
                <a:spcPts val="0"/>
              </a:spcAft>
              <a:defRPr/>
            </a:pPr>
            <a:r>
              <a:rPr kumimoji="0" lang="en-US" altLang="ko-KR" sz="1050" b="0" dirty="0">
                <a:solidFill>
                  <a:srgbClr val="00B0F0"/>
                </a:solidFill>
                <a:latin typeface="Chaparral Pro" pitchFamily="18" charset="0"/>
                <a:ea typeface="굴림"/>
              </a:rPr>
              <a:t>K  Y  U  N  G     H  E  </a:t>
            </a:r>
            <a:r>
              <a:rPr kumimoji="0" lang="en-US" altLang="ko-KR" sz="1050" b="0" dirty="0" err="1">
                <a:solidFill>
                  <a:srgbClr val="00B0F0"/>
                </a:solidFill>
                <a:latin typeface="Chaparral Pro" pitchFamily="18" charset="0"/>
                <a:ea typeface="굴림"/>
              </a:rPr>
              <a:t>E</a:t>
            </a:r>
            <a:r>
              <a:rPr kumimoji="0" lang="en-US" altLang="ko-KR" sz="1050" b="0" dirty="0">
                <a:solidFill>
                  <a:srgbClr val="00B0F0"/>
                </a:solidFill>
                <a:latin typeface="Chaparral Pro" pitchFamily="18" charset="0"/>
                <a:ea typeface="굴림"/>
              </a:rPr>
              <a:t>     U  N  I  V  E  R  S  I  T  Y</a:t>
            </a:r>
            <a:endParaRPr kumimoji="0" lang="ko-KR" altLang="en-US" sz="1050" b="0" dirty="0">
              <a:solidFill>
                <a:srgbClr val="00B0F0"/>
              </a:solidFill>
              <a:latin typeface="Chaparral Pro" pitchFamily="18" charset="0"/>
              <a:ea typeface="굴림"/>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2813" rtl="0" eaLnBrk="1" fontAlgn="base" latinLnBrk="1" hangingPunct="1">
        <a:spcBef>
          <a:spcPct val="0"/>
        </a:spcBef>
        <a:spcAft>
          <a:spcPct val="0"/>
        </a:spcAft>
        <a:defRPr kumimoji="1" sz="1900" b="1">
          <a:solidFill>
            <a:schemeClr val="tx2"/>
          </a:solidFill>
          <a:latin typeface="+mj-lt"/>
          <a:ea typeface="+mj-ea"/>
          <a:cs typeface="+mj-cs"/>
        </a:defRPr>
      </a:lvl1pPr>
      <a:lvl2pPr algn="l" defTabSz="912813" rtl="0" eaLnBrk="1" fontAlgn="base" latinLnBrk="1" hangingPunct="1">
        <a:spcBef>
          <a:spcPct val="0"/>
        </a:spcBef>
        <a:spcAft>
          <a:spcPct val="0"/>
        </a:spcAft>
        <a:defRPr kumimoji="1" sz="1900" b="1">
          <a:solidFill>
            <a:schemeClr val="tx2"/>
          </a:solidFill>
          <a:latin typeface="굴림" charset="-127"/>
          <a:ea typeface="굴림" charset="-127"/>
        </a:defRPr>
      </a:lvl2pPr>
      <a:lvl3pPr algn="l" defTabSz="912813" rtl="0" eaLnBrk="1" fontAlgn="base" latinLnBrk="1" hangingPunct="1">
        <a:spcBef>
          <a:spcPct val="0"/>
        </a:spcBef>
        <a:spcAft>
          <a:spcPct val="0"/>
        </a:spcAft>
        <a:defRPr kumimoji="1" sz="1900" b="1">
          <a:solidFill>
            <a:schemeClr val="tx2"/>
          </a:solidFill>
          <a:latin typeface="굴림" charset="-127"/>
          <a:ea typeface="굴림" charset="-127"/>
        </a:defRPr>
      </a:lvl3pPr>
      <a:lvl4pPr algn="l" defTabSz="912813" rtl="0" eaLnBrk="1" fontAlgn="base" latinLnBrk="1" hangingPunct="1">
        <a:spcBef>
          <a:spcPct val="0"/>
        </a:spcBef>
        <a:spcAft>
          <a:spcPct val="0"/>
        </a:spcAft>
        <a:defRPr kumimoji="1" sz="1900" b="1">
          <a:solidFill>
            <a:schemeClr val="tx2"/>
          </a:solidFill>
          <a:latin typeface="굴림" charset="-127"/>
          <a:ea typeface="굴림" charset="-127"/>
        </a:defRPr>
      </a:lvl4pPr>
      <a:lvl5pPr algn="l" defTabSz="912813" rtl="0" eaLnBrk="1" fontAlgn="base" latinLnBrk="1" hangingPunct="1">
        <a:spcBef>
          <a:spcPct val="0"/>
        </a:spcBef>
        <a:spcAft>
          <a:spcPct val="0"/>
        </a:spcAft>
        <a:defRPr kumimoji="1" sz="1900" b="1">
          <a:solidFill>
            <a:schemeClr val="tx2"/>
          </a:solidFill>
          <a:latin typeface="굴림" charset="-127"/>
          <a:ea typeface="굴림" charset="-127"/>
        </a:defRPr>
      </a:lvl5pPr>
      <a:lvl6pPr marL="466181" algn="l" defTabSz="912944" rtl="0" eaLnBrk="1" fontAlgn="base" latinLnBrk="1" hangingPunct="1">
        <a:spcBef>
          <a:spcPct val="0"/>
        </a:spcBef>
        <a:spcAft>
          <a:spcPct val="0"/>
        </a:spcAft>
        <a:defRPr kumimoji="1" sz="1900" b="1">
          <a:solidFill>
            <a:schemeClr val="tx2"/>
          </a:solidFill>
          <a:latin typeface="굴림" charset="-127"/>
          <a:ea typeface="굴림" charset="-127"/>
        </a:defRPr>
      </a:lvl6pPr>
      <a:lvl7pPr marL="932369" algn="l" defTabSz="912944" rtl="0" eaLnBrk="1" fontAlgn="base" latinLnBrk="1" hangingPunct="1">
        <a:spcBef>
          <a:spcPct val="0"/>
        </a:spcBef>
        <a:spcAft>
          <a:spcPct val="0"/>
        </a:spcAft>
        <a:defRPr kumimoji="1" sz="1900" b="1">
          <a:solidFill>
            <a:schemeClr val="tx2"/>
          </a:solidFill>
          <a:latin typeface="굴림" charset="-127"/>
          <a:ea typeface="굴림" charset="-127"/>
        </a:defRPr>
      </a:lvl7pPr>
      <a:lvl8pPr marL="1398555" algn="l" defTabSz="912944" rtl="0" eaLnBrk="1" fontAlgn="base" latinLnBrk="1" hangingPunct="1">
        <a:spcBef>
          <a:spcPct val="0"/>
        </a:spcBef>
        <a:spcAft>
          <a:spcPct val="0"/>
        </a:spcAft>
        <a:defRPr kumimoji="1" sz="1900" b="1">
          <a:solidFill>
            <a:schemeClr val="tx2"/>
          </a:solidFill>
          <a:latin typeface="굴림" charset="-127"/>
          <a:ea typeface="굴림" charset="-127"/>
        </a:defRPr>
      </a:lvl8pPr>
      <a:lvl9pPr marL="1864738" algn="l" defTabSz="912944" rtl="0" eaLnBrk="1" fontAlgn="base" latinLnBrk="1" hangingPunct="1">
        <a:spcBef>
          <a:spcPct val="0"/>
        </a:spcBef>
        <a:spcAft>
          <a:spcPct val="0"/>
        </a:spcAft>
        <a:defRPr kumimoji="1" sz="1900" b="1">
          <a:solidFill>
            <a:schemeClr val="tx2"/>
          </a:solidFill>
          <a:latin typeface="굴림" charset="-127"/>
          <a:ea typeface="굴림" charset="-127"/>
        </a:defRPr>
      </a:lvl9pPr>
    </p:titleStyle>
    <p:bodyStyle>
      <a:lvl1pPr marL="349250" indent="-349250" algn="l" defTabSz="912813" rtl="0" eaLnBrk="1" fontAlgn="base" latinLnBrk="1" hangingPunct="1">
        <a:spcBef>
          <a:spcPct val="0"/>
        </a:spcBef>
        <a:spcAft>
          <a:spcPct val="0"/>
        </a:spcAft>
        <a:buSzPct val="120000"/>
        <a:buChar char="•"/>
        <a:defRPr kumimoji="1" sz="1600">
          <a:solidFill>
            <a:schemeClr val="tx1"/>
          </a:solidFill>
          <a:latin typeface="+mn-lt"/>
          <a:ea typeface="+mn-ea"/>
          <a:cs typeface="+mn-cs"/>
        </a:defRPr>
      </a:lvl1pPr>
      <a:lvl2pPr marL="146050" indent="-144463" algn="l" defTabSz="912813" rtl="0" eaLnBrk="1" fontAlgn="base" latinLnBrk="1" hangingPunct="1">
        <a:spcBef>
          <a:spcPct val="0"/>
        </a:spcBef>
        <a:spcAft>
          <a:spcPct val="0"/>
        </a:spcAft>
        <a:buSzPct val="120000"/>
        <a:buChar char="•"/>
        <a:defRPr kumimoji="1" sz="1600">
          <a:solidFill>
            <a:schemeClr val="tx1"/>
          </a:solidFill>
          <a:latin typeface="+mn-lt"/>
          <a:ea typeface="+mn-ea"/>
        </a:defRPr>
      </a:lvl2pPr>
      <a:lvl3pPr marL="300038" indent="-150813" algn="l" defTabSz="912813" rtl="0" eaLnBrk="1" fontAlgn="base" latinLnBrk="1" hangingPunct="1">
        <a:spcBef>
          <a:spcPct val="0"/>
        </a:spcBef>
        <a:spcAft>
          <a:spcPct val="0"/>
        </a:spcAft>
        <a:buChar char="–"/>
        <a:defRPr kumimoji="1" sz="1600">
          <a:solidFill>
            <a:schemeClr val="tx1"/>
          </a:solidFill>
          <a:latin typeface="+mn-lt"/>
          <a:ea typeface="+mn-ea"/>
        </a:defRPr>
      </a:lvl3pPr>
      <a:lvl4pPr marL="439738" indent="-136525" algn="l" defTabSz="912813" rtl="0" eaLnBrk="1" fontAlgn="base" latinLnBrk="1" hangingPunct="1">
        <a:spcBef>
          <a:spcPct val="0"/>
        </a:spcBef>
        <a:spcAft>
          <a:spcPct val="0"/>
        </a:spcAft>
        <a:buSzPct val="89000"/>
        <a:buChar char="•"/>
        <a:defRPr kumimoji="1" sz="1600">
          <a:solidFill>
            <a:schemeClr val="tx1"/>
          </a:solidFill>
          <a:latin typeface="+mn-lt"/>
          <a:ea typeface="+mn-ea"/>
        </a:defRPr>
      </a:lvl4pPr>
      <a:lvl5pPr marL="593725" indent="-150813" algn="l" defTabSz="912813" rtl="0" eaLnBrk="1" fontAlgn="base" latinLnBrk="1" hangingPunct="1">
        <a:spcBef>
          <a:spcPct val="0"/>
        </a:spcBef>
        <a:spcAft>
          <a:spcPct val="0"/>
        </a:spcAft>
        <a:buSzPct val="75000"/>
        <a:buChar char="–"/>
        <a:defRPr kumimoji="1" sz="1600">
          <a:solidFill>
            <a:schemeClr val="tx1"/>
          </a:solidFill>
          <a:latin typeface="+mn-lt"/>
          <a:ea typeface="+mn-ea"/>
        </a:defRPr>
      </a:lvl5pPr>
      <a:lvl6pPr marL="1060248"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6pPr>
      <a:lvl7pPr marL="1526430"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7pPr>
      <a:lvl8pPr marL="1992616"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8pPr>
      <a:lvl9pPr marL="2458802"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9pPr>
    </p:bodyStyle>
    <p:otherStyle>
      <a:defPPr>
        <a:defRPr lang="ko-KR"/>
      </a:defPPr>
      <a:lvl1pPr marL="0" algn="l" defTabSz="932369" rtl="0" eaLnBrk="1" latinLnBrk="1" hangingPunct="1">
        <a:defRPr sz="1800" kern="1200">
          <a:solidFill>
            <a:schemeClr val="tx1"/>
          </a:solidFill>
          <a:latin typeface="+mn-lt"/>
          <a:ea typeface="+mn-ea"/>
          <a:cs typeface="+mn-cs"/>
        </a:defRPr>
      </a:lvl1pPr>
      <a:lvl2pPr marL="466181" algn="l" defTabSz="932369" rtl="0" eaLnBrk="1" latinLnBrk="1" hangingPunct="1">
        <a:defRPr sz="1800" kern="1200">
          <a:solidFill>
            <a:schemeClr val="tx1"/>
          </a:solidFill>
          <a:latin typeface="+mn-lt"/>
          <a:ea typeface="+mn-ea"/>
          <a:cs typeface="+mn-cs"/>
        </a:defRPr>
      </a:lvl2pPr>
      <a:lvl3pPr marL="932369" algn="l" defTabSz="932369" rtl="0" eaLnBrk="1" latinLnBrk="1" hangingPunct="1">
        <a:defRPr sz="1800" kern="1200">
          <a:solidFill>
            <a:schemeClr val="tx1"/>
          </a:solidFill>
          <a:latin typeface="+mn-lt"/>
          <a:ea typeface="+mn-ea"/>
          <a:cs typeface="+mn-cs"/>
        </a:defRPr>
      </a:lvl3pPr>
      <a:lvl4pPr marL="1398555" algn="l" defTabSz="932369" rtl="0" eaLnBrk="1" latinLnBrk="1" hangingPunct="1">
        <a:defRPr sz="1800" kern="1200">
          <a:solidFill>
            <a:schemeClr val="tx1"/>
          </a:solidFill>
          <a:latin typeface="+mn-lt"/>
          <a:ea typeface="+mn-ea"/>
          <a:cs typeface="+mn-cs"/>
        </a:defRPr>
      </a:lvl4pPr>
      <a:lvl5pPr marL="1864738" algn="l" defTabSz="932369" rtl="0" eaLnBrk="1" latinLnBrk="1" hangingPunct="1">
        <a:defRPr sz="1800" kern="1200">
          <a:solidFill>
            <a:schemeClr val="tx1"/>
          </a:solidFill>
          <a:latin typeface="+mn-lt"/>
          <a:ea typeface="+mn-ea"/>
          <a:cs typeface="+mn-cs"/>
        </a:defRPr>
      </a:lvl5pPr>
      <a:lvl6pPr marL="2330924" algn="l" defTabSz="932369" rtl="0" eaLnBrk="1" latinLnBrk="1" hangingPunct="1">
        <a:defRPr sz="1800" kern="1200">
          <a:solidFill>
            <a:schemeClr val="tx1"/>
          </a:solidFill>
          <a:latin typeface="+mn-lt"/>
          <a:ea typeface="+mn-ea"/>
          <a:cs typeface="+mn-cs"/>
        </a:defRPr>
      </a:lvl6pPr>
      <a:lvl7pPr marL="2797106" algn="l" defTabSz="932369" rtl="0" eaLnBrk="1" latinLnBrk="1" hangingPunct="1">
        <a:defRPr sz="1800" kern="1200">
          <a:solidFill>
            <a:schemeClr val="tx1"/>
          </a:solidFill>
          <a:latin typeface="+mn-lt"/>
          <a:ea typeface="+mn-ea"/>
          <a:cs typeface="+mn-cs"/>
        </a:defRPr>
      </a:lvl7pPr>
      <a:lvl8pPr marL="3263291" algn="l" defTabSz="932369" rtl="0" eaLnBrk="1" latinLnBrk="1" hangingPunct="1">
        <a:defRPr sz="1800" kern="1200">
          <a:solidFill>
            <a:schemeClr val="tx1"/>
          </a:solidFill>
          <a:latin typeface="+mn-lt"/>
          <a:ea typeface="+mn-ea"/>
          <a:cs typeface="+mn-cs"/>
        </a:defRPr>
      </a:lvl8pPr>
      <a:lvl9pPr marL="3729478" algn="l" defTabSz="932369"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ea typeface="+mn-ea"/>
              </a:defRPr>
            </a:lvl1pPr>
          </a:lstStyle>
          <a:p>
            <a:endParaRPr lang="ko-KR" altLang="en-US"/>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0">
              <a:defRPr kumimoji="0" sz="1400" b="0">
                <a:latin typeface="+mn-lt"/>
                <a:ea typeface="+mn-ea"/>
              </a:defRPr>
            </a:lvl1pPr>
          </a:lstStyle>
          <a:p>
            <a:endParaRPr lang="ko-KR" altLang="en-US"/>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0">
              <a:defRPr kumimoji="0" sz="1400" b="0">
                <a:solidFill>
                  <a:srgbClr val="FFFFFF">
                    <a:lumMod val="50000"/>
                  </a:srgbClr>
                </a:solidFill>
                <a:latin typeface="+mn-lt"/>
                <a:ea typeface="+mn-ea"/>
              </a:defRPr>
            </a:lvl1pPr>
          </a:lstStyle>
          <a:p>
            <a:fld id="{BF10DE72-1EA0-4EB3-9D46-D5D6EDF1C45C}"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1" fontAlgn="base" latinLnBrk="1" hangingPunct="1">
        <a:spcBef>
          <a:spcPct val="0"/>
        </a:spcBef>
        <a:spcAft>
          <a:spcPct val="0"/>
        </a:spcAft>
        <a:defRPr kumimoji="1" sz="4400">
          <a:solidFill>
            <a:schemeClr val="tx2"/>
          </a:solidFill>
          <a:latin typeface="+mj-lt"/>
          <a:ea typeface="+mj-ea"/>
          <a:cs typeface="+mj-cs"/>
        </a:defRPr>
      </a:lvl1pPr>
      <a:lvl2pPr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2pPr>
      <a:lvl3pPr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3pPr>
      <a:lvl4pPr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4pPr>
      <a:lvl5pPr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5pPr>
      <a:lvl6pPr marL="4572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6pPr>
      <a:lvl7pPr marL="9144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7pPr>
      <a:lvl8pPr marL="13716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8pPr>
      <a:lvl9pPr marL="18288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1" fontAlgn="base" latinLnBrk="1"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kumimoji="1" sz="2800">
          <a:solidFill>
            <a:schemeClr val="tx1"/>
          </a:solidFill>
          <a:latin typeface="+mn-lt"/>
          <a:ea typeface="+mn-ea"/>
        </a:defRPr>
      </a:lvl2pPr>
      <a:lvl3pPr marL="1143000" indent="-228600" algn="l" rtl="0" eaLnBrk="1" fontAlgn="base" latinLnBrk="1" hangingPunct="1">
        <a:spcBef>
          <a:spcPct val="20000"/>
        </a:spcBef>
        <a:spcAft>
          <a:spcPct val="0"/>
        </a:spcAft>
        <a:buChar char="•"/>
        <a:defRPr kumimoji="1" sz="2400">
          <a:solidFill>
            <a:schemeClr val="tx1"/>
          </a:solidFill>
          <a:latin typeface="+mn-lt"/>
          <a:ea typeface="+mn-ea"/>
        </a:defRPr>
      </a:lvl3pPr>
      <a:lvl4pPr marL="1600200" indent="-228600" algn="l" rtl="0" eaLnBrk="1" fontAlgn="base" latinLnBrk="1" hangingPunct="1">
        <a:spcBef>
          <a:spcPct val="20000"/>
        </a:spcBef>
        <a:spcAft>
          <a:spcPct val="0"/>
        </a:spcAft>
        <a:buChar char="–"/>
        <a:defRPr kumimoji="1" sz="2000">
          <a:solidFill>
            <a:schemeClr val="tx1"/>
          </a:solidFill>
          <a:latin typeface="+mn-lt"/>
          <a:ea typeface="+mn-ea"/>
        </a:defRPr>
      </a:lvl4pPr>
      <a:lvl5pPr marL="2057400" indent="-228600" algn="l" rtl="0" eaLnBrk="1" fontAlgn="base" latinLnBrk="1" hangingPunct="1">
        <a:spcBef>
          <a:spcPct val="20000"/>
        </a:spcBef>
        <a:spcAft>
          <a:spcPct val="0"/>
        </a:spcAft>
        <a:buChar char="»"/>
        <a:defRPr kumimoji="1" sz="2000">
          <a:solidFill>
            <a:schemeClr val="tx1"/>
          </a:solidFill>
          <a:latin typeface="+mn-lt"/>
          <a:ea typeface="+mn-ea"/>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2113611"/>
            <a:ext cx="9144000" cy="2113613"/>
          </a:xfrm>
          <a:solidFill>
            <a:schemeClr val="tx1">
              <a:alpha val="36000"/>
            </a:schemeClr>
          </a:solidFill>
        </p:spPr>
        <p:txBody>
          <a:bodyPr>
            <a:noAutofit/>
          </a:bodyPr>
          <a:lstStyle/>
          <a:p>
            <a:r>
              <a:rPr lang="en-US" altLang="ko-KR" sz="3600" dirty="0" smtClean="0">
                <a:solidFill>
                  <a:schemeClr val="bg1"/>
                </a:solidFill>
                <a:latin typeface="Franklin Gothic Medium Cond" pitchFamily="34" charset="0"/>
                <a:ea typeface="맑은 고딕" pitchFamily="50" charset="-127"/>
              </a:rPr>
              <a:t>Pulmonary Capillary </a:t>
            </a:r>
            <a:r>
              <a:rPr lang="en-US" altLang="ko-KR" sz="3600" dirty="0" err="1" smtClean="0">
                <a:solidFill>
                  <a:schemeClr val="bg1"/>
                </a:solidFill>
                <a:latin typeface="Franklin Gothic Medium Cond" pitchFamily="34" charset="0"/>
                <a:ea typeface="맑은 고딕" pitchFamily="50" charset="-127"/>
              </a:rPr>
              <a:t>Hemangiomatosis</a:t>
            </a:r>
            <a:endParaRPr lang="en-US" altLang="ko-KR" sz="3600" dirty="0">
              <a:solidFill>
                <a:schemeClr val="bg1"/>
              </a:solidFill>
              <a:latin typeface="Franklin Gothic Medium Cond" pitchFamily="34" charset="0"/>
              <a:ea typeface="맑은 고딕" pitchFamily="50" charset="-127"/>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38547" y="285728"/>
            <a:ext cx="8577055" cy="492443"/>
          </a:xfrm>
        </p:spPr>
        <p:txBody>
          <a:bodyPr/>
          <a:lstStyle/>
          <a:p>
            <a:r>
              <a:rPr lang="en-US" altLang="ko-KR" sz="3200">
                <a:latin typeface="Franklin Gothic Medium Cond" pitchFamily="34" charset="0"/>
              </a:rPr>
              <a:t>Pulmonary Capillary Hemangiomatosis</a:t>
            </a:r>
            <a:endParaRPr lang="ko-KR" altLang="en-US" sz="3200" dirty="0">
              <a:latin typeface="Franklin Gothic Medium Cond" pitchFamily="34" charset="0"/>
            </a:endParaRPr>
          </a:p>
        </p:txBody>
      </p:sp>
      <p:sp>
        <p:nvSpPr>
          <p:cNvPr id="3" name="내용 개체 틀 2"/>
          <p:cNvSpPr>
            <a:spLocks noGrp="1"/>
          </p:cNvSpPr>
          <p:nvPr>
            <p:ph idx="1"/>
          </p:nvPr>
        </p:nvSpPr>
        <p:spPr/>
        <p:txBody>
          <a:bodyPr/>
          <a:lstStyle/>
          <a:p>
            <a:pPr lvl="2"/>
            <a:r>
              <a:rPr lang="en-US" altLang="ko-KR" dirty="0"/>
              <a:t>a rare cause of pulmonary hypertension characterized by extensive proliferation of pulmonary capillaries within alveolar </a:t>
            </a:r>
            <a:r>
              <a:rPr lang="en-US" altLang="ko-KR" dirty="0" err="1" smtClean="0"/>
              <a:t>septae</a:t>
            </a:r>
            <a:endParaRPr lang="en-US" altLang="ko-KR" dirty="0" smtClean="0"/>
          </a:p>
          <a:p>
            <a:pPr lvl="2"/>
            <a:endParaRPr lang="en-US" altLang="ko-KR" dirty="0"/>
          </a:p>
          <a:p>
            <a:pPr lvl="2"/>
            <a:r>
              <a:rPr lang="en-US" altLang="ko-KR" dirty="0" smtClean="0"/>
              <a:t>Extensive capillary proliferation </a:t>
            </a:r>
            <a:r>
              <a:rPr lang="en-US" altLang="ko-KR" dirty="0" smtClean="0">
                <a:sym typeface="Wingdings" panose="05000000000000000000" pitchFamily="2" charset="2"/>
              </a:rPr>
              <a:t> </a:t>
            </a:r>
            <a:r>
              <a:rPr lang="en-US" altLang="ko-KR" dirty="0" smtClean="0"/>
              <a:t> hypertrophied &amp; narrowed </a:t>
            </a:r>
            <a:r>
              <a:rPr lang="en-US" altLang="ko-KR" dirty="0" err="1" smtClean="0"/>
              <a:t>pul.vv</a:t>
            </a:r>
            <a:r>
              <a:rPr lang="en-US" altLang="ko-KR" dirty="0" smtClean="0"/>
              <a:t> </a:t>
            </a:r>
            <a:r>
              <a:rPr lang="en-US" altLang="ko-KR" dirty="0" smtClean="0">
                <a:sym typeface="Wingdings" panose="05000000000000000000" pitchFamily="2" charset="2"/>
              </a:rPr>
              <a:t> PHTN</a:t>
            </a:r>
            <a:endParaRPr lang="en-US" altLang="ko-KR" dirty="0" smtClean="0"/>
          </a:p>
          <a:p>
            <a:pPr lvl="2"/>
            <a:endParaRPr lang="en-US" altLang="ko-KR" dirty="0" smtClean="0"/>
          </a:p>
          <a:p>
            <a:pPr lvl="2"/>
            <a:r>
              <a:rPr lang="en-US" altLang="ko-KR" dirty="0"/>
              <a:t>First described by </a:t>
            </a:r>
            <a:r>
              <a:rPr lang="en-US" altLang="ko-KR" dirty="0" err="1"/>
              <a:t>Wagenvoort</a:t>
            </a:r>
            <a:r>
              <a:rPr lang="en-US" altLang="ko-KR" dirty="0"/>
              <a:t> et </a:t>
            </a:r>
            <a:r>
              <a:rPr lang="en-US" altLang="ko-KR" dirty="0" smtClean="0"/>
              <a:t>al in1978, </a:t>
            </a:r>
            <a:r>
              <a:rPr lang="en-US" altLang="ko-KR" dirty="0"/>
              <a:t>fewer than 100 cases have been </a:t>
            </a:r>
            <a:r>
              <a:rPr lang="en-US" altLang="ko-KR" dirty="0" smtClean="0"/>
              <a:t>reported</a:t>
            </a:r>
          </a:p>
          <a:p>
            <a:pPr lvl="2"/>
            <a:endParaRPr lang="en-US" altLang="ko-KR" dirty="0"/>
          </a:p>
          <a:p>
            <a:pPr lvl="2"/>
            <a:r>
              <a:rPr lang="en-US" altLang="ko-KR" dirty="0"/>
              <a:t>The clinical and radiographic features can be nonspecific, making histology the only reliable means of diagnosis</a:t>
            </a:r>
            <a:endParaRPr lang="ko-KR" altLang="en-US" dirty="0"/>
          </a:p>
        </p:txBody>
      </p:sp>
    </p:spTree>
    <p:extLst>
      <p:ext uri="{BB962C8B-B14F-4D97-AF65-F5344CB8AC3E}">
        <p14:creationId xmlns:p14="http://schemas.microsoft.com/office/powerpoint/2010/main" val="62556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38547" y="285728"/>
            <a:ext cx="8577055" cy="492443"/>
          </a:xfrm>
        </p:spPr>
        <p:txBody>
          <a:bodyPr/>
          <a:lstStyle/>
          <a:p>
            <a:r>
              <a:rPr lang="en-US" altLang="ko-KR" sz="3200">
                <a:latin typeface="Franklin Gothic Medium Cond" pitchFamily="34" charset="0"/>
              </a:rPr>
              <a:t>Pulmonary Capillary Hemangiomatosis</a:t>
            </a:r>
            <a:endParaRPr lang="ko-KR" altLang="en-US" sz="3200" dirty="0">
              <a:latin typeface="Franklin Gothic Medium Cond" pitchFamily="34" charset="0"/>
            </a:endParaRPr>
          </a:p>
        </p:txBody>
      </p:sp>
      <p:sp>
        <p:nvSpPr>
          <p:cNvPr id="3" name="내용 개체 틀 2"/>
          <p:cNvSpPr>
            <a:spLocks noGrp="1"/>
          </p:cNvSpPr>
          <p:nvPr>
            <p:ph idx="1"/>
          </p:nvPr>
        </p:nvSpPr>
        <p:spPr/>
        <p:txBody>
          <a:bodyPr/>
          <a:lstStyle/>
          <a:p>
            <a:pPr lvl="2">
              <a:buFont typeface="Wingdings" pitchFamily="2" charset="2"/>
              <a:buChar char="v"/>
            </a:pPr>
            <a:r>
              <a:rPr lang="en-US" altLang="ko-KR" sz="2000" b="1" dirty="0" smtClean="0"/>
              <a:t>Clinical presentation </a:t>
            </a:r>
          </a:p>
          <a:p>
            <a:pPr lvl="2">
              <a:buFontTx/>
              <a:buChar char="-"/>
            </a:pPr>
            <a:r>
              <a:rPr lang="en-US" altLang="ko-KR" dirty="0" smtClean="0"/>
              <a:t>progressive dyspnea (m/c), cough, chest pain, fatigue, hemoptysis</a:t>
            </a:r>
          </a:p>
          <a:p>
            <a:pPr lvl="2">
              <a:buFontTx/>
              <a:buChar char="-"/>
            </a:pPr>
            <a:r>
              <a:rPr lang="en-US" altLang="ko-KR" dirty="0" smtClean="0"/>
              <a:t>age : </a:t>
            </a:r>
            <a:r>
              <a:rPr lang="en-US" altLang="ko-KR" dirty="0"/>
              <a:t>from </a:t>
            </a:r>
            <a:r>
              <a:rPr lang="en-US" altLang="ko-KR" dirty="0" smtClean="0"/>
              <a:t>infancy </a:t>
            </a:r>
            <a:r>
              <a:rPr lang="en-US" altLang="ko-KR" dirty="0"/>
              <a:t>to 71 </a:t>
            </a:r>
            <a:r>
              <a:rPr lang="en-US" altLang="ko-KR" dirty="0" smtClean="0"/>
              <a:t>years</a:t>
            </a:r>
          </a:p>
          <a:p>
            <a:pPr lvl="2">
              <a:buFontTx/>
              <a:buChar char="-"/>
            </a:pPr>
            <a:r>
              <a:rPr lang="en-US" altLang="ko-KR" dirty="0" smtClean="0"/>
              <a:t>PFT : normal FVC, FEV</a:t>
            </a:r>
            <a:r>
              <a:rPr lang="en-US" altLang="ko-KR" baseline="-25000" dirty="0" smtClean="0"/>
              <a:t>1</a:t>
            </a:r>
            <a:r>
              <a:rPr lang="en-US" altLang="ko-KR" dirty="0" smtClean="0"/>
              <a:t> w/ </a:t>
            </a:r>
            <a:r>
              <a:rPr lang="en-US" altLang="ko-KR" dirty="0"/>
              <a:t>markedly reduced diffusion capacity</a:t>
            </a:r>
          </a:p>
          <a:p>
            <a:pPr lvl="2">
              <a:buFontTx/>
              <a:buChar char="-"/>
            </a:pPr>
            <a:r>
              <a:rPr lang="en-US" altLang="ko-KR" dirty="0"/>
              <a:t>r</a:t>
            </a:r>
            <a:r>
              <a:rPr lang="en-US" altLang="ko-KR" dirty="0" smtClean="0"/>
              <a:t>ight heart catheterization : pressure elevated </a:t>
            </a:r>
            <a:r>
              <a:rPr lang="en-US" altLang="ko-KR" dirty="0" smtClean="0">
                <a:sym typeface="Wingdings" pitchFamily="2" charset="2"/>
              </a:rPr>
              <a:t> </a:t>
            </a:r>
            <a:r>
              <a:rPr lang="en-US" altLang="ko-KR" dirty="0"/>
              <a:t>pulmonary </a:t>
            </a:r>
            <a:r>
              <a:rPr lang="en-US" altLang="ko-KR" dirty="0" smtClean="0"/>
              <a:t>hypertension</a:t>
            </a:r>
          </a:p>
          <a:p>
            <a:pPr lvl="2">
              <a:buFontTx/>
              <a:buChar char="-"/>
            </a:pPr>
            <a:r>
              <a:rPr lang="en-US" altLang="ko-KR" dirty="0" smtClean="0"/>
              <a:t>alveolar lavage : </a:t>
            </a:r>
            <a:r>
              <a:rPr lang="en-US" altLang="ko-KR" dirty="0"/>
              <a:t>increased hemosiderin-laden </a:t>
            </a:r>
            <a:r>
              <a:rPr lang="en-US" altLang="ko-KR" dirty="0" smtClean="0"/>
              <a:t>macrophages</a:t>
            </a:r>
          </a:p>
          <a:p>
            <a:pPr lvl="2">
              <a:buFontTx/>
              <a:buChar char="-"/>
            </a:pPr>
            <a:endParaRPr lang="en-US" altLang="ko-KR" dirty="0"/>
          </a:p>
          <a:p>
            <a:pPr lvl="2">
              <a:buFont typeface="Wingdings" pitchFamily="2" charset="2"/>
              <a:buChar char="v"/>
            </a:pPr>
            <a:r>
              <a:rPr lang="en-US" altLang="ko-KR" sz="2000" b="1" dirty="0" smtClean="0"/>
              <a:t>One of the rare cause of PHTN</a:t>
            </a:r>
            <a:endParaRPr lang="en-US" altLang="ko-KR" sz="2000" b="1" dirty="0"/>
          </a:p>
          <a:p>
            <a:pPr marL="180975" lvl="2" indent="0">
              <a:buNone/>
            </a:pPr>
            <a:endParaRPr lang="en-US" altLang="ko-K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6811"/>
            <a:ext cx="4680520" cy="682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직사각형 4"/>
          <p:cNvSpPr/>
          <p:nvPr/>
        </p:nvSpPr>
        <p:spPr bwMode="auto">
          <a:xfrm>
            <a:off x="3491880" y="2329424"/>
            <a:ext cx="4680520" cy="288032"/>
          </a:xfrm>
          <a:prstGeom prst="rect">
            <a:avLst/>
          </a:prstGeom>
          <a:solidFill>
            <a:srgbClr val="FF0000">
              <a:alpha val="30196"/>
            </a:srgbClr>
          </a:solidFill>
          <a:ln w="28575" cap="flat" cmpd="sng" algn="ctr">
            <a:solidFill>
              <a:srgbClr val="C00000"/>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HY견고딕" pitchFamily="18" charset="-127"/>
              <a:ea typeface="HY견고딕" pitchFamily="18" charset="-127"/>
            </a:endParaRPr>
          </a:p>
        </p:txBody>
      </p:sp>
    </p:spTree>
    <p:extLst>
      <p:ext uri="{BB962C8B-B14F-4D97-AF65-F5344CB8AC3E}">
        <p14:creationId xmlns:p14="http://schemas.microsoft.com/office/powerpoint/2010/main" val="1927479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38547" y="285728"/>
            <a:ext cx="8577055" cy="492443"/>
          </a:xfrm>
        </p:spPr>
        <p:txBody>
          <a:bodyPr/>
          <a:lstStyle/>
          <a:p>
            <a:r>
              <a:rPr lang="en-US" altLang="ko-KR" sz="3200">
                <a:latin typeface="Franklin Gothic Medium Cond" pitchFamily="34" charset="0"/>
              </a:rPr>
              <a:t>Pulmonary Capillary Hemangiomatosis</a:t>
            </a:r>
            <a:endParaRPr lang="ko-KR" altLang="en-US" sz="3200" dirty="0">
              <a:latin typeface="Franklin Gothic Medium Cond" pitchFamily="34" charset="0"/>
            </a:endParaRPr>
          </a:p>
        </p:txBody>
      </p:sp>
      <p:sp>
        <p:nvSpPr>
          <p:cNvPr id="3" name="내용 개체 틀 2"/>
          <p:cNvSpPr>
            <a:spLocks noGrp="1"/>
          </p:cNvSpPr>
          <p:nvPr>
            <p:ph idx="1"/>
          </p:nvPr>
        </p:nvSpPr>
        <p:spPr/>
        <p:txBody>
          <a:bodyPr/>
          <a:lstStyle/>
          <a:p>
            <a:pPr lvl="2">
              <a:buFont typeface="Wingdings" pitchFamily="2" charset="2"/>
              <a:buChar char="v"/>
            </a:pPr>
            <a:r>
              <a:rPr lang="en-US" altLang="ko-KR" sz="2000" b="1" smtClean="0"/>
              <a:t>Radiologic features</a:t>
            </a:r>
          </a:p>
          <a:p>
            <a:pPr marL="180975" lvl="2" indent="0">
              <a:buNone/>
            </a:pPr>
            <a:r>
              <a:rPr lang="en-US" altLang="ko-KR" smtClean="0"/>
              <a:t>-    nonsepcific</a:t>
            </a:r>
          </a:p>
          <a:p>
            <a:pPr marL="180975" lvl="2" indent="0">
              <a:buNone/>
            </a:pPr>
            <a:r>
              <a:rPr lang="en-US" altLang="ko-KR" smtClean="0"/>
              <a:t>-    include </a:t>
            </a:r>
            <a:r>
              <a:rPr lang="en-US" altLang="ko-KR"/>
              <a:t>changes consistent with pulmonary </a:t>
            </a:r>
            <a:r>
              <a:rPr lang="en-US" altLang="ko-KR" smtClean="0"/>
              <a:t>hypertension</a:t>
            </a:r>
          </a:p>
          <a:p>
            <a:pPr marL="180975" lvl="2" indent="0">
              <a:buNone/>
            </a:pPr>
            <a:r>
              <a:rPr lang="en-US" altLang="ko-KR"/>
              <a:t>     (bilateral interstitial infiltrates, cardiomegaly, </a:t>
            </a:r>
            <a:r>
              <a:rPr lang="en-US" altLang="ko-KR" smtClean="0"/>
              <a:t>enlargement </a:t>
            </a:r>
            <a:r>
              <a:rPr lang="en-US" altLang="ko-KR"/>
              <a:t>of the pulmonary </a:t>
            </a:r>
            <a:r>
              <a:rPr lang="en-US" altLang="ko-KR" smtClean="0"/>
              <a:t>artery)</a:t>
            </a:r>
          </a:p>
          <a:p>
            <a:pPr lvl="2">
              <a:buFontTx/>
              <a:buChar char="-"/>
            </a:pPr>
            <a:r>
              <a:rPr lang="en-US" altLang="ko-KR" smtClean="0"/>
              <a:t>CT </a:t>
            </a:r>
            <a:r>
              <a:rPr lang="en-US" altLang="ko-KR"/>
              <a:t>scan :  hallmark - </a:t>
            </a:r>
            <a:r>
              <a:rPr lang="en-US" altLang="ko-KR" u="sng"/>
              <a:t>diffuse centrilobular ground-glass nodular </a:t>
            </a:r>
            <a:r>
              <a:rPr lang="en-US" altLang="ko-KR" u="sng" smtClean="0"/>
              <a:t>opacity</a:t>
            </a:r>
          </a:p>
          <a:p>
            <a:pPr marL="180975" lvl="2" indent="0">
              <a:buNone/>
            </a:pPr>
            <a:r>
              <a:rPr lang="en-US" altLang="ko-KR" smtClean="0"/>
              <a:t>                       </a:t>
            </a:r>
            <a:r>
              <a:rPr lang="en-US" altLang="ko-KR"/>
              <a:t>periphery is generally </a:t>
            </a:r>
            <a:r>
              <a:rPr lang="en-US" altLang="ko-KR" smtClean="0"/>
              <a:t>spared</a:t>
            </a:r>
          </a:p>
          <a:p>
            <a:pPr marL="180975" lvl="2" indent="0">
              <a:buNone/>
            </a:pPr>
            <a:r>
              <a:rPr lang="en-US" altLang="ko-KR"/>
              <a:t> </a:t>
            </a:r>
            <a:r>
              <a:rPr lang="en-US" altLang="ko-KR" smtClean="0"/>
              <a:t>                      </a:t>
            </a:r>
            <a:r>
              <a:rPr lang="en-US" altLang="ko-KR"/>
              <a:t>typically </a:t>
            </a:r>
            <a:r>
              <a:rPr lang="en-US" altLang="ko-KR" smtClean="0"/>
              <a:t>bilateral, involve all lobes</a:t>
            </a:r>
            <a:endParaRPr lang="en-US" altLang="ko-KR"/>
          </a:p>
          <a:p>
            <a:pPr lvl="2">
              <a:buFont typeface="Wingdings" pitchFamily="2" charset="2"/>
              <a:buChar char="v"/>
            </a:pPr>
            <a:endParaRPr lang="ko-KR" alt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4" b="52003"/>
          <a:stretch/>
        </p:blipFill>
        <p:spPr bwMode="auto">
          <a:xfrm>
            <a:off x="539552" y="3409062"/>
            <a:ext cx="4007073" cy="275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7928"/>
          <a:stretch/>
        </p:blipFill>
        <p:spPr bwMode="auto">
          <a:xfrm>
            <a:off x="4716016" y="3424236"/>
            <a:ext cx="3911555" cy="288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1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38547" y="285728"/>
            <a:ext cx="8577055" cy="492443"/>
          </a:xfrm>
        </p:spPr>
        <p:txBody>
          <a:bodyPr/>
          <a:lstStyle/>
          <a:p>
            <a:r>
              <a:rPr lang="en-US" altLang="ko-KR" sz="3200">
                <a:latin typeface="Franklin Gothic Medium Cond" pitchFamily="34" charset="0"/>
              </a:rPr>
              <a:t>Pulmonary Capillary Hemangiomatosis</a:t>
            </a:r>
            <a:endParaRPr lang="ko-KR" altLang="en-US" sz="3200" dirty="0">
              <a:latin typeface="Franklin Gothic Medium Cond" pitchFamily="34" charset="0"/>
            </a:endParaRPr>
          </a:p>
        </p:txBody>
      </p:sp>
      <p:sp>
        <p:nvSpPr>
          <p:cNvPr id="3" name="내용 개체 틀 2"/>
          <p:cNvSpPr>
            <a:spLocks noGrp="1"/>
          </p:cNvSpPr>
          <p:nvPr>
            <p:ph idx="1"/>
          </p:nvPr>
        </p:nvSpPr>
        <p:spPr/>
        <p:txBody>
          <a:bodyPr/>
          <a:lstStyle/>
          <a:p>
            <a:pPr lvl="2">
              <a:buFont typeface="Wingdings" pitchFamily="2" charset="2"/>
              <a:buChar char="v"/>
            </a:pPr>
            <a:r>
              <a:rPr lang="en-US" altLang="ko-KR" sz="2000" b="1" dirty="0" smtClean="0"/>
              <a:t>Histopathologic features</a:t>
            </a:r>
          </a:p>
          <a:p>
            <a:pPr lvl="2">
              <a:buFont typeface="Wingdings" pitchFamily="2" charset="2"/>
              <a:buChar char="v"/>
            </a:pPr>
            <a:endParaRPr lang="ko-KR"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666111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6110" y="912143"/>
            <a:ext cx="3640226" cy="554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내용 개체 틀 2"/>
          <p:cNvSpPr txBox="1">
            <a:spLocks/>
          </p:cNvSpPr>
          <p:nvPr/>
        </p:nvSpPr>
        <p:spPr>
          <a:xfrm>
            <a:off x="7599084" y="3195281"/>
            <a:ext cx="992526" cy="467438"/>
          </a:xfrm>
          <a:prstGeom prst="rect">
            <a:avLst/>
          </a:prstGeom>
        </p:spPr>
        <p:txBody>
          <a:bodyPr/>
          <a:lstStyle>
            <a:lvl1pPr marL="266700" indent="-266700" algn="l" defTabSz="912813" rtl="0" eaLnBrk="1" fontAlgn="base" latinLnBrk="1" hangingPunct="1">
              <a:lnSpc>
                <a:spcPct val="120000"/>
              </a:lnSpc>
              <a:spcBef>
                <a:spcPts val="0"/>
              </a:spcBef>
              <a:spcAft>
                <a:spcPct val="0"/>
              </a:spcAft>
              <a:buSzPct val="120000"/>
              <a:buChar char="•"/>
              <a:defRPr kumimoji="1" sz="2000" b="1">
                <a:solidFill>
                  <a:schemeClr val="tx1"/>
                </a:solidFill>
                <a:latin typeface="+mn-lt"/>
                <a:ea typeface="+mn-ea"/>
                <a:cs typeface="+mn-cs"/>
              </a:defRPr>
            </a:lvl1pPr>
            <a:lvl2pPr marL="146050" indent="-144463" algn="l" defTabSz="912813" rtl="0" eaLnBrk="1" fontAlgn="base" latinLnBrk="1" hangingPunct="1">
              <a:spcBef>
                <a:spcPts val="600"/>
              </a:spcBef>
              <a:spcAft>
                <a:spcPct val="0"/>
              </a:spcAft>
              <a:buSzPct val="120000"/>
              <a:buChar char="•"/>
              <a:defRPr kumimoji="1" sz="1600">
                <a:solidFill>
                  <a:schemeClr val="tx1"/>
                </a:solidFill>
                <a:latin typeface="+mn-lt"/>
                <a:ea typeface="+mn-ea"/>
              </a:defRPr>
            </a:lvl2pPr>
            <a:lvl3pPr marL="447675" indent="-266700" algn="l" defTabSz="912813" rtl="0" eaLnBrk="1" fontAlgn="base" latinLnBrk="1" hangingPunct="1">
              <a:lnSpc>
                <a:spcPct val="120000"/>
              </a:lnSpc>
              <a:spcBef>
                <a:spcPct val="0"/>
              </a:spcBef>
              <a:spcAft>
                <a:spcPct val="0"/>
              </a:spcAft>
              <a:buChar char="–"/>
              <a:defRPr kumimoji="1" sz="1800">
                <a:solidFill>
                  <a:schemeClr val="tx1"/>
                </a:solidFill>
                <a:latin typeface="+mn-lt"/>
                <a:ea typeface="+mn-ea"/>
              </a:defRPr>
            </a:lvl3pPr>
            <a:lvl4pPr marL="439738" indent="-136525" algn="l" defTabSz="912813" rtl="0" eaLnBrk="1" fontAlgn="base" latinLnBrk="1" hangingPunct="1">
              <a:lnSpc>
                <a:spcPct val="120000"/>
              </a:lnSpc>
              <a:spcBef>
                <a:spcPct val="0"/>
              </a:spcBef>
              <a:spcAft>
                <a:spcPct val="0"/>
              </a:spcAft>
              <a:buSzPct val="89000"/>
              <a:buChar char="•"/>
              <a:defRPr kumimoji="1" sz="1600">
                <a:solidFill>
                  <a:schemeClr val="tx1"/>
                </a:solidFill>
                <a:latin typeface="+mn-lt"/>
                <a:ea typeface="+mn-ea"/>
              </a:defRPr>
            </a:lvl4pPr>
            <a:lvl5pPr marL="593725" indent="-150813" algn="l" defTabSz="912813" rtl="0" eaLnBrk="1" fontAlgn="base" latinLnBrk="1" hangingPunct="1">
              <a:lnSpc>
                <a:spcPct val="120000"/>
              </a:lnSpc>
              <a:spcBef>
                <a:spcPct val="0"/>
              </a:spcBef>
              <a:spcAft>
                <a:spcPct val="0"/>
              </a:spcAft>
              <a:buSzPct val="75000"/>
              <a:buChar char="–"/>
              <a:defRPr kumimoji="1" sz="1600">
                <a:solidFill>
                  <a:schemeClr val="tx1"/>
                </a:solidFill>
                <a:latin typeface="+mn-lt"/>
                <a:ea typeface="+mn-ea"/>
              </a:defRPr>
            </a:lvl5pPr>
            <a:lvl6pPr marL="1060248"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6pPr>
            <a:lvl7pPr marL="1526430"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7pPr>
            <a:lvl8pPr marL="1992616"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8pPr>
            <a:lvl9pPr marL="2458802"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9pPr>
          </a:lstStyle>
          <a:p>
            <a:pPr marL="0" indent="0">
              <a:buFontTx/>
              <a:buNone/>
            </a:pPr>
            <a:r>
              <a:rPr lang="en-US" altLang="ko-KR" smtClean="0"/>
              <a:t>CD34(+)</a:t>
            </a:r>
            <a:endParaRPr lang="ko-KR" altLang="en-US"/>
          </a:p>
        </p:txBody>
      </p:sp>
      <p:sp>
        <p:nvSpPr>
          <p:cNvPr id="9" name="직사각형 8"/>
          <p:cNvSpPr/>
          <p:nvPr/>
        </p:nvSpPr>
        <p:spPr bwMode="auto">
          <a:xfrm>
            <a:off x="7678874" y="3268493"/>
            <a:ext cx="864096" cy="360040"/>
          </a:xfrm>
          <a:prstGeom prst="rect">
            <a:avLst/>
          </a:prstGeom>
          <a:solidFill>
            <a:srgbClr val="FF0000">
              <a:alpha val="30196"/>
            </a:srgbClr>
          </a:solidFill>
          <a:ln w="28575" cap="flat" cmpd="sng" algn="ctr">
            <a:solidFill>
              <a:srgbClr val="C00000"/>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HY견고딕" pitchFamily="18" charset="-127"/>
              <a:ea typeface="HY견고딕" pitchFamily="18" charset="-127"/>
            </a:endParaRPr>
          </a:p>
        </p:txBody>
      </p:sp>
      <p:sp>
        <p:nvSpPr>
          <p:cNvPr id="4" name="직사각형 3"/>
          <p:cNvSpPr/>
          <p:nvPr/>
        </p:nvSpPr>
        <p:spPr>
          <a:xfrm>
            <a:off x="4910210" y="6497689"/>
            <a:ext cx="3771353" cy="369332"/>
          </a:xfrm>
          <a:prstGeom prst="rect">
            <a:avLst/>
          </a:prstGeom>
          <a:solidFill>
            <a:schemeClr val="bg1"/>
          </a:solidFill>
        </p:spPr>
        <p:txBody>
          <a:bodyPr wrap="none">
            <a:spAutoFit/>
          </a:bodyPr>
          <a:lstStyle/>
          <a:p>
            <a:r>
              <a:rPr lang="en-US" altLang="ko-KR" dirty="0"/>
              <a:t>Arch </a:t>
            </a:r>
            <a:r>
              <a:rPr lang="en-US" altLang="ko-KR" dirty="0" err="1"/>
              <a:t>Pathol</a:t>
            </a:r>
            <a:r>
              <a:rPr lang="en-US" altLang="ko-KR" dirty="0"/>
              <a:t> Lab Med. </a:t>
            </a:r>
            <a:r>
              <a:rPr lang="en-US" altLang="ko-KR" dirty="0" smtClean="0"/>
              <a:t>2015;139:274–7</a:t>
            </a:r>
            <a:endParaRPr lang="ko-KR" altLang="en-US" dirty="0"/>
          </a:p>
        </p:txBody>
      </p:sp>
    </p:spTree>
    <p:extLst>
      <p:ext uri="{BB962C8B-B14F-4D97-AF65-F5344CB8AC3E}">
        <p14:creationId xmlns:p14="http://schemas.microsoft.com/office/powerpoint/2010/main" val="25843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38547" y="285728"/>
            <a:ext cx="8577055" cy="492443"/>
          </a:xfrm>
        </p:spPr>
        <p:txBody>
          <a:bodyPr/>
          <a:lstStyle/>
          <a:p>
            <a:r>
              <a:rPr lang="en-US" altLang="ko-KR" sz="3200">
                <a:latin typeface="Franklin Gothic Medium Cond" pitchFamily="34" charset="0"/>
              </a:rPr>
              <a:t>Pulmonary Capillary Hemangiomatosis</a:t>
            </a:r>
            <a:endParaRPr lang="ko-KR" altLang="en-US" sz="3200" dirty="0">
              <a:latin typeface="Franklin Gothic Medium Cond" pitchFamily="34" charset="0"/>
            </a:endParaRPr>
          </a:p>
        </p:txBody>
      </p:sp>
      <p:sp>
        <p:nvSpPr>
          <p:cNvPr id="3" name="내용 개체 틀 2"/>
          <p:cNvSpPr>
            <a:spLocks noGrp="1"/>
          </p:cNvSpPr>
          <p:nvPr>
            <p:ph idx="1"/>
          </p:nvPr>
        </p:nvSpPr>
        <p:spPr/>
        <p:txBody>
          <a:bodyPr/>
          <a:lstStyle/>
          <a:p>
            <a:pPr lvl="2">
              <a:buFont typeface="Wingdings" pitchFamily="2" charset="2"/>
              <a:buChar char="v"/>
            </a:pPr>
            <a:r>
              <a:rPr lang="en-US" altLang="ko-KR" sz="2000" b="1" dirty="0" smtClean="0"/>
              <a:t>Differential diagnosis</a:t>
            </a:r>
          </a:p>
          <a:p>
            <a:pPr marL="180975" lvl="2" indent="0">
              <a:buNone/>
            </a:pPr>
            <a:r>
              <a:rPr lang="en-US" altLang="ko-KR" dirty="0"/>
              <a:t>Clinically, PCH is difficult to distinguish from many other causes of pulmonary </a:t>
            </a:r>
            <a:r>
              <a:rPr lang="en-US" altLang="ko-KR" dirty="0" smtClean="0"/>
              <a:t>hypertension &amp; impossible </a:t>
            </a:r>
            <a:r>
              <a:rPr lang="en-US" altLang="ko-KR" dirty="0"/>
              <a:t>to distinguish from </a:t>
            </a:r>
            <a:r>
              <a:rPr lang="en-US" altLang="ko-KR" dirty="0" smtClean="0"/>
              <a:t>PVOD</a:t>
            </a:r>
            <a:endParaRPr lang="ko-KR" altLang="en-US" sz="3200" dirty="0"/>
          </a:p>
        </p:txBody>
      </p:sp>
    </p:spTree>
    <p:extLst>
      <p:ext uri="{BB962C8B-B14F-4D97-AF65-F5344CB8AC3E}">
        <p14:creationId xmlns:p14="http://schemas.microsoft.com/office/powerpoint/2010/main" val="220637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a:t>
            </a:r>
            <a:r>
              <a:rPr lang="en-US" altLang="ko-KR" dirty="0" err="1" smtClean="0"/>
              <a:t>Dx</a:t>
            </a:r>
            <a:endParaRPr lang="ko-KR" alt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8422" y="1017588"/>
            <a:ext cx="7572556" cy="548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4772797" y="6381328"/>
            <a:ext cx="4358694" cy="369332"/>
          </a:xfrm>
          <a:prstGeom prst="rect">
            <a:avLst/>
          </a:prstGeom>
          <a:solidFill>
            <a:schemeClr val="bg1"/>
          </a:solidFill>
        </p:spPr>
        <p:txBody>
          <a:bodyPr wrap="none">
            <a:spAutoFit/>
          </a:bodyPr>
          <a:lstStyle/>
          <a:p>
            <a:r>
              <a:rPr lang="en-US" altLang="ko-KR" dirty="0"/>
              <a:t>Cardiovascular Pathology 22 (2013) 287–293</a:t>
            </a:r>
            <a:endParaRPr lang="ko-KR" altLang="en-US" dirty="0"/>
          </a:p>
        </p:txBody>
      </p:sp>
      <p:sp>
        <p:nvSpPr>
          <p:cNvPr id="7" name="TextBox 6"/>
          <p:cNvSpPr txBox="1"/>
          <p:nvPr/>
        </p:nvSpPr>
        <p:spPr bwMode="auto">
          <a:xfrm>
            <a:off x="1619672" y="3266400"/>
            <a:ext cx="720080" cy="738664"/>
          </a:xfrm>
          <a:prstGeom prst="rect">
            <a:avLst/>
          </a:prstGeom>
          <a:solidFill>
            <a:schemeClr val="bg1"/>
          </a:solidFill>
          <a:ln w="9525">
            <a:noFill/>
            <a:miter lim="800000"/>
            <a:headEnd/>
            <a:tailEnd/>
          </a:ln>
          <a:effectLst>
            <a:outerShdw dist="107763" dir="2700000" algn="ctr" rotWithShape="0">
              <a:schemeClr val="bg2"/>
            </a:outerShdw>
          </a:effectLst>
        </p:spPr>
        <p:txBody>
          <a:bodyPr wrap="square" rtlCol="0" anchor="ctr" anchorCtr="0">
            <a:spAutoFit/>
          </a:bodyPr>
          <a:lstStyle/>
          <a:p>
            <a:pPr algn="ctr">
              <a:lnSpc>
                <a:spcPct val="300000"/>
              </a:lnSpc>
              <a:spcBef>
                <a:spcPct val="50000"/>
              </a:spcBef>
            </a:pPr>
            <a:r>
              <a:rPr lang="en-US" altLang="ko-KR" sz="1400" b="1" dirty="0" smtClean="0">
                <a:solidFill>
                  <a:srgbClr val="000000"/>
                </a:solidFill>
                <a:latin typeface="Arial" panose="020B0604020202020204" pitchFamily="34" charset="0"/>
                <a:ea typeface="굴림체" pitchFamily="49" charset="-127"/>
                <a:cs typeface="Arial" panose="020B0604020202020204" pitchFamily="34" charset="0"/>
              </a:rPr>
              <a:t>IPAH</a:t>
            </a:r>
            <a:endParaRPr lang="ko-KR" altLang="en-US" sz="1400" b="1" dirty="0" smtClean="0">
              <a:solidFill>
                <a:srgbClr val="000000"/>
              </a:solidFill>
              <a:latin typeface="Arial" panose="020B0604020202020204" pitchFamily="34" charset="0"/>
              <a:ea typeface="굴림체" pitchFamily="49" charset="-127"/>
              <a:cs typeface="Arial" panose="020B0604020202020204" pitchFamily="34" charset="0"/>
            </a:endParaRPr>
          </a:p>
        </p:txBody>
      </p:sp>
      <p:sp>
        <p:nvSpPr>
          <p:cNvPr id="8" name="TextBox 7"/>
          <p:cNvSpPr txBox="1"/>
          <p:nvPr/>
        </p:nvSpPr>
        <p:spPr bwMode="auto">
          <a:xfrm>
            <a:off x="4283968" y="3294798"/>
            <a:ext cx="720080" cy="617926"/>
          </a:xfrm>
          <a:prstGeom prst="rect">
            <a:avLst/>
          </a:prstGeom>
          <a:solidFill>
            <a:schemeClr val="bg1"/>
          </a:solidFill>
          <a:ln w="9525">
            <a:noFill/>
            <a:miter lim="800000"/>
            <a:headEnd/>
            <a:tailEnd/>
          </a:ln>
          <a:effectLst>
            <a:outerShdw dist="107763" dir="2700000" algn="ctr" rotWithShape="0">
              <a:schemeClr val="bg2"/>
            </a:outerShdw>
          </a:effectLst>
        </p:spPr>
        <p:txBody>
          <a:bodyPr wrap="square" rtlCol="0" anchor="ctr" anchorCtr="0">
            <a:spAutoFit/>
          </a:bodyPr>
          <a:lstStyle/>
          <a:p>
            <a:pPr algn="ctr">
              <a:lnSpc>
                <a:spcPct val="300000"/>
              </a:lnSpc>
              <a:spcBef>
                <a:spcPct val="50000"/>
              </a:spcBef>
            </a:pPr>
            <a:r>
              <a:rPr lang="en-US" altLang="ko-KR" sz="1400" b="1" dirty="0" smtClean="0">
                <a:solidFill>
                  <a:srgbClr val="000000"/>
                </a:solidFill>
                <a:latin typeface="Arial" panose="020B0604020202020204" pitchFamily="34" charset="0"/>
                <a:ea typeface="굴림체" pitchFamily="49" charset="-127"/>
                <a:cs typeface="Arial" panose="020B0604020202020204" pitchFamily="34" charset="0"/>
              </a:rPr>
              <a:t>PVOD</a:t>
            </a:r>
            <a:endParaRPr lang="ko-KR" altLang="en-US" sz="1400" b="1" dirty="0" smtClean="0">
              <a:solidFill>
                <a:srgbClr val="000000"/>
              </a:solidFill>
              <a:latin typeface="Arial" panose="020B0604020202020204" pitchFamily="34" charset="0"/>
              <a:ea typeface="굴림체" pitchFamily="49" charset="-127"/>
              <a:cs typeface="Arial" panose="020B0604020202020204" pitchFamily="34" charset="0"/>
            </a:endParaRPr>
          </a:p>
        </p:txBody>
      </p:sp>
      <p:sp>
        <p:nvSpPr>
          <p:cNvPr id="10" name="TextBox 9"/>
          <p:cNvSpPr txBox="1"/>
          <p:nvPr/>
        </p:nvSpPr>
        <p:spPr bwMode="auto">
          <a:xfrm>
            <a:off x="6804248" y="3345353"/>
            <a:ext cx="720080" cy="617926"/>
          </a:xfrm>
          <a:prstGeom prst="rect">
            <a:avLst/>
          </a:prstGeom>
          <a:solidFill>
            <a:schemeClr val="bg1"/>
          </a:solidFill>
          <a:ln w="9525">
            <a:noFill/>
            <a:miter lim="800000"/>
            <a:headEnd/>
            <a:tailEnd/>
          </a:ln>
          <a:effectLst>
            <a:outerShdw dist="107763" dir="2700000" algn="ctr" rotWithShape="0">
              <a:schemeClr val="bg2"/>
            </a:outerShdw>
          </a:effectLst>
        </p:spPr>
        <p:txBody>
          <a:bodyPr wrap="square" rtlCol="0" anchor="ctr" anchorCtr="0">
            <a:spAutoFit/>
          </a:bodyPr>
          <a:lstStyle/>
          <a:p>
            <a:pPr algn="ctr">
              <a:lnSpc>
                <a:spcPct val="300000"/>
              </a:lnSpc>
              <a:spcBef>
                <a:spcPct val="50000"/>
              </a:spcBef>
            </a:pPr>
            <a:r>
              <a:rPr lang="en-US" altLang="ko-KR" sz="1400" b="1" dirty="0" smtClean="0">
                <a:solidFill>
                  <a:srgbClr val="000000"/>
                </a:solidFill>
                <a:latin typeface="Arial" panose="020B0604020202020204" pitchFamily="34" charset="0"/>
                <a:ea typeface="굴림체" pitchFamily="49" charset="-127"/>
                <a:cs typeface="Arial" panose="020B0604020202020204" pitchFamily="34" charset="0"/>
              </a:rPr>
              <a:t>PCH</a:t>
            </a:r>
            <a:endParaRPr lang="ko-KR" altLang="en-US" sz="1400" b="1" dirty="0" smtClean="0">
              <a:solidFill>
                <a:srgbClr val="000000"/>
              </a:solidFill>
              <a:latin typeface="Arial" panose="020B0604020202020204" pitchFamily="34" charset="0"/>
              <a:ea typeface="굴림체" pitchFamily="49" charset="-127"/>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421" y="4077072"/>
            <a:ext cx="785164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2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38547" y="285728"/>
            <a:ext cx="8577055" cy="492443"/>
          </a:xfrm>
        </p:spPr>
        <p:txBody>
          <a:bodyPr/>
          <a:lstStyle/>
          <a:p>
            <a:r>
              <a:rPr lang="en-US" altLang="ko-KR" sz="3200" dirty="0">
                <a:latin typeface="Franklin Gothic Medium Cond" pitchFamily="34" charset="0"/>
              </a:rPr>
              <a:t>Pulmonary Capillary </a:t>
            </a:r>
            <a:r>
              <a:rPr lang="en-US" altLang="ko-KR" sz="3200" dirty="0" err="1">
                <a:latin typeface="Franklin Gothic Medium Cond" pitchFamily="34" charset="0"/>
              </a:rPr>
              <a:t>Hemangiomatosis</a:t>
            </a:r>
            <a:endParaRPr lang="ko-KR" altLang="en-US" sz="3200" dirty="0">
              <a:latin typeface="Franklin Gothic Medium Cond" pitchFamily="34" charset="0"/>
            </a:endParaRPr>
          </a:p>
        </p:txBody>
      </p:sp>
      <p:sp>
        <p:nvSpPr>
          <p:cNvPr id="3" name="내용 개체 틀 2"/>
          <p:cNvSpPr>
            <a:spLocks noGrp="1"/>
          </p:cNvSpPr>
          <p:nvPr>
            <p:ph idx="1"/>
          </p:nvPr>
        </p:nvSpPr>
        <p:spPr/>
        <p:txBody>
          <a:bodyPr/>
          <a:lstStyle/>
          <a:p>
            <a:pPr lvl="2">
              <a:buFont typeface="Wingdings" pitchFamily="2" charset="2"/>
              <a:buChar char="v"/>
            </a:pPr>
            <a:r>
              <a:rPr lang="en-US" altLang="ko-KR" sz="2000" b="1" dirty="0" smtClean="0"/>
              <a:t>Treatment and Prognosis</a:t>
            </a:r>
          </a:p>
          <a:p>
            <a:pPr lvl="2">
              <a:buFont typeface="Wingdings" pitchFamily="2" charset="2"/>
              <a:buChar char="ü"/>
            </a:pPr>
            <a:r>
              <a:rPr lang="en-US" altLang="ko-KR" dirty="0" err="1" smtClean="0"/>
              <a:t>Pul.HTN</a:t>
            </a:r>
            <a:r>
              <a:rPr lang="en-US" altLang="ko-KR" dirty="0" smtClean="0"/>
              <a:t> treatment : </a:t>
            </a:r>
            <a:r>
              <a:rPr lang="en-US" altLang="ko-KR" dirty="0" err="1" smtClean="0"/>
              <a:t>ACEi</a:t>
            </a:r>
            <a:r>
              <a:rPr lang="en-US" altLang="ko-KR" dirty="0" smtClean="0"/>
              <a:t>, diuretics, corticosteroid, warfarin</a:t>
            </a:r>
          </a:p>
          <a:p>
            <a:pPr marL="180975" lvl="2" indent="0">
              <a:buNone/>
            </a:pPr>
            <a:r>
              <a:rPr lang="en-US" altLang="ko-KR" dirty="0"/>
              <a:t> </a:t>
            </a:r>
            <a:r>
              <a:rPr lang="en-US" altLang="ko-KR" dirty="0" smtClean="0"/>
              <a:t>    </a:t>
            </a:r>
            <a:r>
              <a:rPr lang="en-US" altLang="ko-KR" dirty="0" smtClean="0">
                <a:sym typeface="Wingdings" pitchFamily="2" charset="2"/>
              </a:rPr>
              <a:t> </a:t>
            </a:r>
            <a:r>
              <a:rPr lang="en-US" altLang="ko-KR" dirty="0" smtClean="0"/>
              <a:t>relatively ineffective, poor prognosis</a:t>
            </a:r>
          </a:p>
          <a:p>
            <a:pPr lvl="2">
              <a:buFont typeface="Wingdings" pitchFamily="2" charset="2"/>
              <a:buChar char="ü"/>
            </a:pPr>
            <a:r>
              <a:rPr lang="en-US" altLang="ko-KR" dirty="0" err="1" smtClean="0"/>
              <a:t>Epoprostenol</a:t>
            </a:r>
            <a:r>
              <a:rPr lang="en-US" altLang="ko-KR" dirty="0" smtClean="0"/>
              <a:t> (prostacyclin) : ineffective</a:t>
            </a:r>
          </a:p>
          <a:p>
            <a:pPr lvl="2">
              <a:buFont typeface="Wingdings" pitchFamily="2" charset="2"/>
              <a:buChar char="ü"/>
            </a:pPr>
            <a:r>
              <a:rPr lang="en-US" altLang="ko-KR" dirty="0"/>
              <a:t>Interferon </a:t>
            </a:r>
            <a:r>
              <a:rPr lang="el-GR" altLang="ko-KR" dirty="0">
                <a:ea typeface="굴림"/>
              </a:rPr>
              <a:t>α</a:t>
            </a:r>
            <a:r>
              <a:rPr lang="en-US" altLang="ko-KR" dirty="0"/>
              <a:t>-2a </a:t>
            </a:r>
            <a:r>
              <a:rPr lang="en-US" altLang="ko-KR" dirty="0" smtClean="0"/>
              <a:t>: effective, a few cases</a:t>
            </a:r>
          </a:p>
          <a:p>
            <a:pPr lvl="2">
              <a:buFont typeface="Wingdings" pitchFamily="2" charset="2"/>
              <a:buChar char="ü"/>
            </a:pPr>
            <a:r>
              <a:rPr lang="en-US" altLang="ko-KR" dirty="0" smtClean="0">
                <a:solidFill>
                  <a:srgbClr val="FF0000"/>
                </a:solidFill>
              </a:rPr>
              <a:t>Lung transplantation : </a:t>
            </a:r>
            <a:r>
              <a:rPr lang="en-US" altLang="ko-KR" dirty="0">
                <a:solidFill>
                  <a:srgbClr val="FF0000"/>
                </a:solidFill>
              </a:rPr>
              <a:t>only definitive </a:t>
            </a:r>
            <a:r>
              <a:rPr lang="en-US" altLang="ko-KR" dirty="0" smtClean="0">
                <a:solidFill>
                  <a:srgbClr val="FF0000"/>
                </a:solidFill>
              </a:rPr>
              <a:t>treatment</a:t>
            </a:r>
          </a:p>
          <a:p>
            <a:pPr lvl="2">
              <a:buFont typeface="Wingdings" pitchFamily="2" charset="2"/>
              <a:buChar char="ü"/>
            </a:pPr>
            <a:r>
              <a:rPr lang="en-US" altLang="ko-KR" dirty="0" smtClean="0"/>
              <a:t>median survival : 3 </a:t>
            </a:r>
            <a:r>
              <a:rPr lang="en-US" altLang="ko-KR" dirty="0" err="1" smtClean="0"/>
              <a:t>yrs</a:t>
            </a:r>
            <a:r>
              <a:rPr lang="en-US" altLang="ko-KR" dirty="0" smtClean="0"/>
              <a:t> after onset of </a:t>
            </a:r>
            <a:r>
              <a:rPr lang="en-US" altLang="ko-KR" dirty="0" err="1" smtClean="0"/>
              <a:t>Sx</a:t>
            </a:r>
            <a:r>
              <a:rPr lang="en-US" altLang="ko-KR" dirty="0" smtClean="0"/>
              <a:t>.</a:t>
            </a:r>
            <a:endParaRPr lang="ko-KR" altLang="en-US" dirty="0"/>
          </a:p>
        </p:txBody>
      </p:sp>
      <p:sp>
        <p:nvSpPr>
          <p:cNvPr id="6" name="모서리가 둥근 직사각형 5"/>
          <p:cNvSpPr/>
          <p:nvPr/>
        </p:nvSpPr>
        <p:spPr bwMode="auto">
          <a:xfrm>
            <a:off x="261248" y="3786190"/>
            <a:ext cx="8577586" cy="2500330"/>
          </a:xfrm>
          <a:prstGeom prst="roundRect">
            <a:avLst/>
          </a:prstGeom>
          <a:solidFill>
            <a:srgbClr val="B7C2D9">
              <a:alpha val="30196"/>
            </a:srgbClr>
          </a:solidFill>
          <a:ln w="19050" cap="flat" cmpd="sng" algn="ctr">
            <a:solidFill>
              <a:schemeClr val="accent1">
                <a:lumMod val="75000"/>
              </a:schemeClr>
            </a:solidFill>
            <a:prstDash val="lgDash"/>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HY견고딕" pitchFamily="18" charset="-127"/>
              <a:ea typeface="HY견고딕" pitchFamily="18" charset="-127"/>
            </a:endParaRPr>
          </a:p>
        </p:txBody>
      </p:sp>
      <p:sp>
        <p:nvSpPr>
          <p:cNvPr id="7" name="내용 개체 틀 2"/>
          <p:cNvSpPr txBox="1">
            <a:spLocks/>
          </p:cNvSpPr>
          <p:nvPr/>
        </p:nvSpPr>
        <p:spPr>
          <a:xfrm>
            <a:off x="339114" y="3834830"/>
            <a:ext cx="8489992" cy="2195630"/>
          </a:xfrm>
          <a:prstGeom prst="rect">
            <a:avLst/>
          </a:prstGeom>
        </p:spPr>
        <p:txBody>
          <a:bodyPr/>
          <a:lstStyle>
            <a:lvl1pPr marL="266700" indent="-266700" algn="l" defTabSz="912813" rtl="0" eaLnBrk="1" fontAlgn="base" latinLnBrk="1" hangingPunct="1">
              <a:lnSpc>
                <a:spcPct val="120000"/>
              </a:lnSpc>
              <a:spcBef>
                <a:spcPts val="0"/>
              </a:spcBef>
              <a:spcAft>
                <a:spcPct val="0"/>
              </a:spcAft>
              <a:buSzPct val="120000"/>
              <a:buChar char="•"/>
              <a:defRPr kumimoji="1" sz="2000" b="1">
                <a:solidFill>
                  <a:schemeClr val="tx1"/>
                </a:solidFill>
                <a:latin typeface="+mn-lt"/>
                <a:ea typeface="+mn-ea"/>
                <a:cs typeface="+mn-cs"/>
              </a:defRPr>
            </a:lvl1pPr>
            <a:lvl2pPr marL="146050" indent="-144463" algn="l" defTabSz="912813" rtl="0" eaLnBrk="1" fontAlgn="base" latinLnBrk="1" hangingPunct="1">
              <a:spcBef>
                <a:spcPts val="600"/>
              </a:spcBef>
              <a:spcAft>
                <a:spcPct val="0"/>
              </a:spcAft>
              <a:buSzPct val="120000"/>
              <a:buChar char="•"/>
              <a:defRPr kumimoji="1" sz="1600">
                <a:solidFill>
                  <a:schemeClr val="tx1"/>
                </a:solidFill>
                <a:latin typeface="+mn-lt"/>
                <a:ea typeface="+mn-ea"/>
              </a:defRPr>
            </a:lvl2pPr>
            <a:lvl3pPr marL="447675" indent="-266700" algn="l" defTabSz="912813" rtl="0" eaLnBrk="1" fontAlgn="base" latinLnBrk="1" hangingPunct="1">
              <a:lnSpc>
                <a:spcPct val="120000"/>
              </a:lnSpc>
              <a:spcBef>
                <a:spcPct val="0"/>
              </a:spcBef>
              <a:spcAft>
                <a:spcPct val="0"/>
              </a:spcAft>
              <a:buChar char="–"/>
              <a:defRPr kumimoji="1" sz="1800">
                <a:solidFill>
                  <a:schemeClr val="tx1"/>
                </a:solidFill>
                <a:latin typeface="+mn-lt"/>
                <a:ea typeface="+mn-ea"/>
              </a:defRPr>
            </a:lvl3pPr>
            <a:lvl4pPr marL="439738" indent="-136525" algn="l" defTabSz="912813" rtl="0" eaLnBrk="1" fontAlgn="base" latinLnBrk="1" hangingPunct="1">
              <a:lnSpc>
                <a:spcPct val="120000"/>
              </a:lnSpc>
              <a:spcBef>
                <a:spcPct val="0"/>
              </a:spcBef>
              <a:spcAft>
                <a:spcPct val="0"/>
              </a:spcAft>
              <a:buSzPct val="89000"/>
              <a:buChar char="•"/>
              <a:defRPr kumimoji="1" sz="1600">
                <a:solidFill>
                  <a:schemeClr val="tx1"/>
                </a:solidFill>
                <a:latin typeface="+mn-lt"/>
                <a:ea typeface="+mn-ea"/>
              </a:defRPr>
            </a:lvl4pPr>
            <a:lvl5pPr marL="593725" indent="-150813" algn="l" defTabSz="912813" rtl="0" eaLnBrk="1" fontAlgn="base" latinLnBrk="1" hangingPunct="1">
              <a:lnSpc>
                <a:spcPct val="120000"/>
              </a:lnSpc>
              <a:spcBef>
                <a:spcPct val="0"/>
              </a:spcBef>
              <a:spcAft>
                <a:spcPct val="0"/>
              </a:spcAft>
              <a:buSzPct val="75000"/>
              <a:buChar char="–"/>
              <a:defRPr kumimoji="1" sz="1600">
                <a:solidFill>
                  <a:schemeClr val="tx1"/>
                </a:solidFill>
                <a:latin typeface="+mn-lt"/>
                <a:ea typeface="+mn-ea"/>
              </a:defRPr>
            </a:lvl5pPr>
            <a:lvl6pPr marL="1060248"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6pPr>
            <a:lvl7pPr marL="1526430"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7pPr>
            <a:lvl8pPr marL="1992616"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8pPr>
            <a:lvl9pPr marL="2458802"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9pPr>
          </a:lstStyle>
          <a:p>
            <a:pPr marL="0" indent="0">
              <a:buFontTx/>
              <a:buNone/>
            </a:pPr>
            <a:r>
              <a:rPr lang="en-US" altLang="ko-KR" sz="1800" dirty="0" err="1" smtClean="0"/>
              <a:t>Imatinib</a:t>
            </a:r>
            <a:r>
              <a:rPr lang="en-US" altLang="ko-KR" sz="1800" dirty="0" smtClean="0"/>
              <a:t> is Partially Effective for the Treatment of Pulmonary Capillary </a:t>
            </a:r>
            <a:r>
              <a:rPr lang="en-US" altLang="ko-KR" sz="1800" dirty="0" err="1" smtClean="0"/>
              <a:t>Hemangiomatosis</a:t>
            </a:r>
            <a:r>
              <a:rPr lang="en-US" altLang="ko-KR" sz="1800" dirty="0" smtClean="0"/>
              <a:t> </a:t>
            </a:r>
          </a:p>
          <a:p>
            <a:pPr marL="0" indent="0">
              <a:buFontTx/>
              <a:buNone/>
            </a:pPr>
            <a:r>
              <a:rPr lang="sv-SE" altLang="ko-KR" sz="1800" b="0" i="1" dirty="0" smtClean="0"/>
              <a:t>Intern Med 53: 603-607, 2014 </a:t>
            </a:r>
          </a:p>
          <a:p>
            <a:pPr marL="0" indent="0">
              <a:buFontTx/>
              <a:buNone/>
            </a:pPr>
            <a:r>
              <a:rPr lang="en-US" altLang="ko-KR" sz="1800" b="0" dirty="0" smtClean="0"/>
              <a:t>: 43-year-old man presented with </a:t>
            </a:r>
            <a:r>
              <a:rPr lang="en-US" altLang="ko-KR" sz="1800" b="0" dirty="0" err="1" smtClean="0"/>
              <a:t>dyspnea</a:t>
            </a:r>
            <a:r>
              <a:rPr lang="en-US" altLang="ko-KR" sz="1800" b="0" dirty="0" smtClean="0"/>
              <a:t> on exertion, pulmonary hypertension (WHO-FC </a:t>
            </a:r>
            <a:r>
              <a:rPr lang="en-US" altLang="ko-KR" sz="1800" b="0" dirty="0" smtClean="0">
                <a:ea typeface="굴림"/>
              </a:rPr>
              <a:t>Ⅳ) </a:t>
            </a:r>
            <a:r>
              <a:rPr lang="en-US" altLang="ko-KR" sz="1800" b="0" dirty="0" smtClean="0">
                <a:ea typeface="굴림"/>
                <a:sym typeface="Wingdings" pitchFamily="2" charset="2"/>
              </a:rPr>
              <a:t>in spite of treating with </a:t>
            </a:r>
            <a:r>
              <a:rPr lang="en-US" altLang="ko-KR" sz="1800" b="0" dirty="0" err="1" smtClean="0">
                <a:ea typeface="굴림"/>
                <a:sym typeface="Wingdings" pitchFamily="2" charset="2"/>
              </a:rPr>
              <a:t>bosentan</a:t>
            </a:r>
            <a:r>
              <a:rPr lang="en-US" altLang="ko-KR" sz="1800" b="0" dirty="0" smtClean="0">
                <a:ea typeface="굴림"/>
                <a:sym typeface="Wingdings" pitchFamily="2" charset="2"/>
              </a:rPr>
              <a:t>, </a:t>
            </a:r>
            <a:r>
              <a:rPr lang="en-US" altLang="ko-KR" sz="1800" b="0" dirty="0" err="1" smtClean="0">
                <a:ea typeface="굴림"/>
                <a:sym typeface="Wingdings" pitchFamily="2" charset="2"/>
              </a:rPr>
              <a:t>sildenafil</a:t>
            </a:r>
            <a:r>
              <a:rPr lang="en-US" altLang="ko-KR" sz="1800" b="0" dirty="0" smtClean="0">
                <a:ea typeface="굴림"/>
                <a:sym typeface="Wingdings" pitchFamily="2" charset="2"/>
              </a:rPr>
              <a:t> and intravenous </a:t>
            </a:r>
            <a:r>
              <a:rPr lang="en-US" altLang="ko-KR" sz="1800" b="0" dirty="0" err="1" smtClean="0">
                <a:ea typeface="굴림"/>
                <a:sym typeface="Wingdings" pitchFamily="2" charset="2"/>
              </a:rPr>
              <a:t>epoprostenol</a:t>
            </a:r>
            <a:r>
              <a:rPr lang="en-US" altLang="ko-KR" sz="1800" b="0" dirty="0" smtClean="0">
                <a:ea typeface="굴림"/>
                <a:sym typeface="Wingdings" pitchFamily="2" charset="2"/>
              </a:rPr>
              <a:t>.</a:t>
            </a:r>
          </a:p>
          <a:p>
            <a:pPr marL="0" indent="0">
              <a:buFontTx/>
              <a:buNone/>
            </a:pPr>
            <a:r>
              <a:rPr lang="en-US" altLang="ko-KR" sz="1800" b="0" dirty="0" smtClean="0">
                <a:ea typeface="굴림"/>
                <a:sym typeface="Wingdings" pitchFamily="2" charset="2"/>
              </a:rPr>
              <a:t>After three months of treatment with </a:t>
            </a:r>
            <a:r>
              <a:rPr lang="en-US" altLang="ko-KR" sz="1800" dirty="0" err="1" smtClean="0">
                <a:solidFill>
                  <a:schemeClr val="tx2">
                    <a:lumMod val="75000"/>
                    <a:lumOff val="25000"/>
                  </a:schemeClr>
                </a:solidFill>
                <a:ea typeface="굴림"/>
                <a:sym typeface="Wingdings" pitchFamily="2" charset="2"/>
              </a:rPr>
              <a:t>imatinib</a:t>
            </a:r>
            <a:r>
              <a:rPr lang="en-US" altLang="ko-KR" sz="1800" dirty="0" smtClean="0">
                <a:solidFill>
                  <a:schemeClr val="tx2">
                    <a:lumMod val="75000"/>
                    <a:lumOff val="25000"/>
                  </a:schemeClr>
                </a:solidFill>
                <a:ea typeface="굴림"/>
                <a:sym typeface="Wingdings" pitchFamily="2" charset="2"/>
              </a:rPr>
              <a:t> (tyrosine </a:t>
            </a:r>
            <a:r>
              <a:rPr lang="en-US" altLang="ko-KR" sz="1800" dirty="0" err="1" smtClean="0">
                <a:solidFill>
                  <a:schemeClr val="tx2">
                    <a:lumMod val="75000"/>
                    <a:lumOff val="25000"/>
                  </a:schemeClr>
                </a:solidFill>
                <a:ea typeface="굴림"/>
                <a:sym typeface="Wingdings" pitchFamily="2" charset="2"/>
              </a:rPr>
              <a:t>kinase</a:t>
            </a:r>
            <a:r>
              <a:rPr lang="en-US" altLang="ko-KR" sz="1800" dirty="0" smtClean="0">
                <a:solidFill>
                  <a:schemeClr val="tx2">
                    <a:lumMod val="75000"/>
                    <a:lumOff val="25000"/>
                  </a:schemeClr>
                </a:solidFill>
                <a:ea typeface="굴림"/>
                <a:sym typeface="Wingdings" pitchFamily="2" charset="2"/>
              </a:rPr>
              <a:t> inhibitor)</a:t>
            </a:r>
            <a:r>
              <a:rPr lang="en-US" altLang="ko-KR" sz="1800" b="0" dirty="0" smtClean="0">
                <a:ea typeface="굴림"/>
                <a:sym typeface="Wingdings" pitchFamily="2" charset="2"/>
              </a:rPr>
              <a:t>, chest X-ray and echocardiography findings improved, and the WHO-FC class was III.</a:t>
            </a:r>
            <a:endParaRPr lang="ko-KR" altLang="en-US" sz="1800" b="0" dirty="0"/>
          </a:p>
        </p:txBody>
      </p:sp>
    </p:spTree>
    <p:extLst>
      <p:ext uri="{BB962C8B-B14F-4D97-AF65-F5344CB8AC3E}">
        <p14:creationId xmlns:p14="http://schemas.microsoft.com/office/powerpoint/2010/main" val="348583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p:cNvSpPr>
            <a:spLocks noGrp="1"/>
          </p:cNvSpPr>
          <p:nvPr>
            <p:ph type="title"/>
          </p:nvPr>
        </p:nvSpPr>
        <p:spPr>
          <a:xfrm>
            <a:off x="338547" y="285728"/>
            <a:ext cx="8577055" cy="492443"/>
          </a:xfrm>
        </p:spPr>
        <p:txBody>
          <a:bodyPr/>
          <a:lstStyle/>
          <a:p>
            <a:r>
              <a:rPr lang="en-US" altLang="ko-KR" sz="3200" dirty="0">
                <a:latin typeface="Franklin Gothic Medium Cond" pitchFamily="34" charset="0"/>
              </a:rPr>
              <a:t>Pulmonary Capillary </a:t>
            </a:r>
            <a:r>
              <a:rPr lang="en-US" altLang="ko-KR" sz="3200" dirty="0" err="1">
                <a:latin typeface="Franklin Gothic Medium Cond" pitchFamily="34" charset="0"/>
              </a:rPr>
              <a:t>Hemangiomatosis</a:t>
            </a:r>
            <a:endParaRPr lang="ko-KR" altLang="en-US" sz="3200" dirty="0">
              <a:latin typeface="Franklin Gothic Medium Cond" pitchFamily="34" charset="0"/>
            </a:endParaRPr>
          </a:p>
        </p:txBody>
      </p:sp>
      <p:sp>
        <p:nvSpPr>
          <p:cNvPr id="3" name="내용 개체 틀 2"/>
          <p:cNvSpPr>
            <a:spLocks noGrp="1"/>
          </p:cNvSpPr>
          <p:nvPr>
            <p:ph idx="1"/>
          </p:nvPr>
        </p:nvSpPr>
        <p:spPr/>
        <p:txBody>
          <a:bodyPr/>
          <a:lstStyle/>
          <a:p>
            <a:pPr lvl="2">
              <a:buFont typeface="Wingdings" pitchFamily="2" charset="2"/>
              <a:buChar char="v"/>
            </a:pPr>
            <a:r>
              <a:rPr lang="en-US" altLang="ko-KR" sz="2000" b="1" dirty="0" smtClean="0"/>
              <a:t>Current case report </a:t>
            </a:r>
          </a:p>
          <a:p>
            <a:pPr lvl="2">
              <a:buFont typeface="Wingdings" pitchFamily="2" charset="2"/>
              <a:buChar char="v"/>
            </a:pPr>
            <a:endParaRPr lang="en-US" altLang="ko-KR" sz="2000" b="1" dirty="0" smtClean="0"/>
          </a:p>
        </p:txBody>
      </p:sp>
      <p:sp>
        <p:nvSpPr>
          <p:cNvPr id="8" name="모서리가 둥근 직사각형 7"/>
          <p:cNvSpPr/>
          <p:nvPr/>
        </p:nvSpPr>
        <p:spPr bwMode="auto">
          <a:xfrm>
            <a:off x="280694" y="1613358"/>
            <a:ext cx="8577586" cy="2195630"/>
          </a:xfrm>
          <a:prstGeom prst="roundRect">
            <a:avLst/>
          </a:prstGeom>
          <a:solidFill>
            <a:srgbClr val="B7C2D9">
              <a:alpha val="30196"/>
            </a:srgbClr>
          </a:solidFill>
          <a:ln w="19050" cap="flat" cmpd="sng" algn="ctr">
            <a:solidFill>
              <a:schemeClr val="accent1">
                <a:lumMod val="75000"/>
              </a:schemeClr>
            </a:solidFill>
            <a:prstDash val="lgDash"/>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HY견고딕" pitchFamily="18" charset="-127"/>
              <a:ea typeface="HY견고딕" pitchFamily="18" charset="-127"/>
            </a:endParaRPr>
          </a:p>
        </p:txBody>
      </p:sp>
      <p:sp>
        <p:nvSpPr>
          <p:cNvPr id="9" name="내용 개체 틀 2"/>
          <p:cNvSpPr txBox="1">
            <a:spLocks/>
          </p:cNvSpPr>
          <p:nvPr/>
        </p:nvSpPr>
        <p:spPr>
          <a:xfrm>
            <a:off x="339114" y="1661998"/>
            <a:ext cx="8489992" cy="2195630"/>
          </a:xfrm>
          <a:prstGeom prst="rect">
            <a:avLst/>
          </a:prstGeom>
        </p:spPr>
        <p:txBody>
          <a:bodyPr/>
          <a:lstStyle>
            <a:lvl1pPr marL="266700" indent="-266700" algn="l" defTabSz="912813" rtl="0" eaLnBrk="1" fontAlgn="base" latinLnBrk="1" hangingPunct="1">
              <a:lnSpc>
                <a:spcPct val="120000"/>
              </a:lnSpc>
              <a:spcBef>
                <a:spcPts val="0"/>
              </a:spcBef>
              <a:spcAft>
                <a:spcPct val="0"/>
              </a:spcAft>
              <a:buSzPct val="120000"/>
              <a:buChar char="•"/>
              <a:defRPr kumimoji="1" sz="2000" b="1">
                <a:solidFill>
                  <a:schemeClr val="tx1"/>
                </a:solidFill>
                <a:latin typeface="+mn-lt"/>
                <a:ea typeface="+mn-ea"/>
                <a:cs typeface="+mn-cs"/>
              </a:defRPr>
            </a:lvl1pPr>
            <a:lvl2pPr marL="146050" indent="-144463" algn="l" defTabSz="912813" rtl="0" eaLnBrk="1" fontAlgn="base" latinLnBrk="1" hangingPunct="1">
              <a:spcBef>
                <a:spcPts val="600"/>
              </a:spcBef>
              <a:spcAft>
                <a:spcPct val="0"/>
              </a:spcAft>
              <a:buSzPct val="120000"/>
              <a:buChar char="•"/>
              <a:defRPr kumimoji="1" sz="1600">
                <a:solidFill>
                  <a:schemeClr val="tx1"/>
                </a:solidFill>
                <a:latin typeface="+mn-lt"/>
                <a:ea typeface="+mn-ea"/>
              </a:defRPr>
            </a:lvl2pPr>
            <a:lvl3pPr marL="447675" indent="-266700" algn="l" defTabSz="912813" rtl="0" eaLnBrk="1" fontAlgn="base" latinLnBrk="1" hangingPunct="1">
              <a:lnSpc>
                <a:spcPct val="120000"/>
              </a:lnSpc>
              <a:spcBef>
                <a:spcPct val="0"/>
              </a:spcBef>
              <a:spcAft>
                <a:spcPct val="0"/>
              </a:spcAft>
              <a:buChar char="–"/>
              <a:defRPr kumimoji="1" sz="1800">
                <a:solidFill>
                  <a:schemeClr val="tx1"/>
                </a:solidFill>
                <a:latin typeface="+mn-lt"/>
                <a:ea typeface="+mn-ea"/>
              </a:defRPr>
            </a:lvl3pPr>
            <a:lvl4pPr marL="439738" indent="-136525" algn="l" defTabSz="912813" rtl="0" eaLnBrk="1" fontAlgn="base" latinLnBrk="1" hangingPunct="1">
              <a:lnSpc>
                <a:spcPct val="120000"/>
              </a:lnSpc>
              <a:spcBef>
                <a:spcPct val="0"/>
              </a:spcBef>
              <a:spcAft>
                <a:spcPct val="0"/>
              </a:spcAft>
              <a:buSzPct val="89000"/>
              <a:buChar char="•"/>
              <a:defRPr kumimoji="1" sz="1600">
                <a:solidFill>
                  <a:schemeClr val="tx1"/>
                </a:solidFill>
                <a:latin typeface="+mn-lt"/>
                <a:ea typeface="+mn-ea"/>
              </a:defRPr>
            </a:lvl4pPr>
            <a:lvl5pPr marL="593725" indent="-150813" algn="l" defTabSz="912813" rtl="0" eaLnBrk="1" fontAlgn="base" latinLnBrk="1" hangingPunct="1">
              <a:lnSpc>
                <a:spcPct val="120000"/>
              </a:lnSpc>
              <a:spcBef>
                <a:spcPct val="0"/>
              </a:spcBef>
              <a:spcAft>
                <a:spcPct val="0"/>
              </a:spcAft>
              <a:buSzPct val="75000"/>
              <a:buChar char="–"/>
              <a:defRPr kumimoji="1" sz="1600">
                <a:solidFill>
                  <a:schemeClr val="tx1"/>
                </a:solidFill>
                <a:latin typeface="+mn-lt"/>
                <a:ea typeface="+mn-ea"/>
              </a:defRPr>
            </a:lvl5pPr>
            <a:lvl6pPr marL="1060248"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6pPr>
            <a:lvl7pPr marL="1526430"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7pPr>
            <a:lvl8pPr marL="1992616"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8pPr>
            <a:lvl9pPr marL="2458802" indent="-152158" algn="l" defTabSz="912944" rtl="0" eaLnBrk="1" fontAlgn="base" latinLnBrk="1" hangingPunct="1">
              <a:spcBef>
                <a:spcPct val="0"/>
              </a:spcBef>
              <a:spcAft>
                <a:spcPct val="0"/>
              </a:spcAft>
              <a:buSzPct val="75000"/>
              <a:buChar char="–"/>
              <a:defRPr kumimoji="1" sz="1600">
                <a:solidFill>
                  <a:schemeClr val="tx1"/>
                </a:solidFill>
                <a:latin typeface="+mn-lt"/>
                <a:ea typeface="+mn-ea"/>
              </a:defRPr>
            </a:lvl9pPr>
          </a:lstStyle>
          <a:p>
            <a:pPr marL="0" indent="0">
              <a:buFontTx/>
              <a:buNone/>
            </a:pPr>
            <a:r>
              <a:rPr lang="en-US" altLang="ko-KR" sz="1800" i="1" dirty="0" smtClean="0"/>
              <a:t>EIF2AK4 </a:t>
            </a:r>
            <a:r>
              <a:rPr lang="en-US" altLang="ko-KR" sz="1800" dirty="0" smtClean="0"/>
              <a:t>Mutations in Pulmonary Capillary </a:t>
            </a:r>
            <a:r>
              <a:rPr lang="en-US" altLang="ko-KR" sz="1800" dirty="0" err="1" smtClean="0"/>
              <a:t>Hemangiomatosis</a:t>
            </a:r>
            <a:endParaRPr lang="en-US" altLang="ko-KR" sz="1800" dirty="0" smtClean="0"/>
          </a:p>
          <a:p>
            <a:pPr marL="0" indent="0">
              <a:buFontTx/>
              <a:buNone/>
            </a:pPr>
            <a:r>
              <a:rPr lang="en-US" altLang="ko-KR" sz="1800" b="0" i="1" dirty="0" smtClean="0"/>
              <a:t>CHEST 2014; 145(2):231–236</a:t>
            </a:r>
          </a:p>
          <a:p>
            <a:pPr marL="0" indent="0">
              <a:buFontTx/>
              <a:buNone/>
            </a:pPr>
            <a:r>
              <a:rPr lang="en-US" altLang="ko-KR" sz="1800" b="0" dirty="0" smtClean="0"/>
              <a:t>: use </a:t>
            </a:r>
            <a:r>
              <a:rPr lang="en-US" altLang="ko-KR" sz="1800" b="0" dirty="0" err="1" smtClean="0"/>
              <a:t>exome</a:t>
            </a:r>
            <a:r>
              <a:rPr lang="en-US" altLang="ko-KR" sz="1800" b="0" dirty="0" smtClean="0"/>
              <a:t> sequencing to identify a candidate gene for PCH in a family with two affected brothers</a:t>
            </a:r>
          </a:p>
          <a:p>
            <a:pPr marL="0" indent="0">
              <a:buFontTx/>
              <a:buNone/>
            </a:pPr>
            <a:r>
              <a:rPr lang="en-US" altLang="ko-KR" sz="1800" b="0" dirty="0" smtClean="0">
                <a:sym typeface="Wingdings" pitchFamily="2" charset="2"/>
              </a:rPr>
              <a:t> mutations in EIF2AK4 are likely to cause autosomal-recessive PCH in familial and some </a:t>
            </a:r>
            <a:r>
              <a:rPr lang="en-US" altLang="ko-KR" sz="1800" b="0" dirty="0" err="1" smtClean="0">
                <a:sym typeface="Wingdings" pitchFamily="2" charset="2"/>
              </a:rPr>
              <a:t>nonfamilial</a:t>
            </a:r>
            <a:r>
              <a:rPr lang="en-US" altLang="ko-KR" sz="1800" b="0" dirty="0" smtClean="0">
                <a:sym typeface="Wingdings" pitchFamily="2" charset="2"/>
              </a:rPr>
              <a:t> cases</a:t>
            </a:r>
            <a:endParaRPr lang="ko-KR" altLang="en-US" sz="1800" b="0" dirty="0"/>
          </a:p>
        </p:txBody>
      </p:sp>
    </p:spTree>
    <p:extLst>
      <p:ext uri="{BB962C8B-B14F-4D97-AF65-F5344CB8AC3E}">
        <p14:creationId xmlns:p14="http://schemas.microsoft.com/office/powerpoint/2010/main" val="348583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2016-09-22"/>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1_Blank Presentation">
  <a:themeElements>
    <a:clrScheme name="">
      <a:dk1>
        <a:srgbClr val="000000"/>
      </a:dk1>
      <a:lt1>
        <a:srgbClr val="FFFFFF"/>
      </a:lt1>
      <a:dk2>
        <a:srgbClr val="001932"/>
      </a:dk2>
      <a:lt2>
        <a:srgbClr val="777777"/>
      </a:lt2>
      <a:accent1>
        <a:srgbClr val="B7C2D9"/>
      </a:accent1>
      <a:accent2>
        <a:srgbClr val="FFD889"/>
      </a:accent2>
      <a:accent3>
        <a:srgbClr val="FFFFFF"/>
      </a:accent3>
      <a:accent4>
        <a:srgbClr val="000000"/>
      </a:accent4>
      <a:accent5>
        <a:srgbClr val="D8DDE9"/>
      </a:accent5>
      <a:accent6>
        <a:srgbClr val="E7C47C"/>
      </a:accent6>
      <a:hlink>
        <a:srgbClr val="4C6294"/>
      </a:hlink>
      <a:folHlink>
        <a:srgbClr val="A50021"/>
      </a:folHlink>
    </a:clrScheme>
    <a:fontScheme name="사용자 지정 7">
      <a:majorFont>
        <a:latin typeface="Franklin Gothic Medium Cond"/>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27" tIns="45714" rIns="91427" bIns="45714"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Y견고딕" pitchFamily="18" charset="-127"/>
            <a:ea typeface="HY견고딕" pitchFamily="18" charset="-127"/>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27" tIns="45714" rIns="91427" bIns="45714"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Y견고딕" pitchFamily="18" charset="-127"/>
            <a:ea typeface="HY견고딕" pitchFamily="18" charset="-127"/>
          </a:defRPr>
        </a:defPPr>
      </a:lstStyle>
    </a:lnDef>
    <a:txDef>
      <a:spPr bwMode="auto">
        <a:solidFill>
          <a:srgbClr val="92D050"/>
        </a:solidFill>
        <a:ln w="9525">
          <a:solidFill>
            <a:srgbClr val="000000"/>
          </a:solidFill>
          <a:miter lim="800000"/>
          <a:headEnd/>
          <a:tailEnd/>
        </a:ln>
        <a:effectLst>
          <a:outerShdw dist="107763" dir="2700000" algn="ctr" rotWithShape="0">
            <a:schemeClr val="bg2"/>
          </a:outerShdw>
        </a:effectLst>
      </a:spPr>
      <a:bodyPr wrap="square" anchor="ctr" anchorCtr="0">
        <a:spAutoFit/>
      </a:bodyPr>
      <a:lstStyle>
        <a:defPPr algn="ctr">
          <a:lnSpc>
            <a:spcPct val="300000"/>
          </a:lnSpc>
          <a:spcBef>
            <a:spcPct val="50000"/>
          </a:spcBef>
          <a:defRPr sz="1400" b="1" dirty="0" smtClean="0">
            <a:solidFill>
              <a:srgbClr val="000000"/>
            </a:solidFill>
            <a:latin typeface="Times New Roman" pitchFamily="18" charset="0"/>
            <a:ea typeface="굴림체" pitchFamily="49" charset="-127"/>
          </a:defRPr>
        </a:defPPr>
      </a:lstStyle>
    </a:txDef>
  </a:objectDefaults>
  <a:extraClrSchemeLst>
    <a:extraClrScheme>
      <a:clrScheme name="1_Blank Presentation 1">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000000"/>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FE"/>
        </a:dk2>
        <a:lt2>
          <a:srgbClr val="000000"/>
        </a:lt2>
        <a:accent1>
          <a:srgbClr val="6598FF"/>
        </a:accent1>
        <a:accent2>
          <a:srgbClr val="FF8700"/>
        </a:accent2>
        <a:accent3>
          <a:srgbClr val="FFFFFF"/>
        </a:accent3>
        <a:accent4>
          <a:srgbClr val="000000"/>
        </a:accent4>
        <a:accent5>
          <a:srgbClr val="B8CAFF"/>
        </a:accent5>
        <a:accent6>
          <a:srgbClr val="E77A00"/>
        </a:accent6>
        <a:hlink>
          <a:srgbClr val="33CB33"/>
        </a:hlink>
        <a:folHlink>
          <a:srgbClr val="0000FE"/>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FE"/>
        </a:dk2>
        <a:lt2>
          <a:srgbClr val="000000"/>
        </a:lt2>
        <a:accent1>
          <a:srgbClr val="6598FF"/>
        </a:accent1>
        <a:accent2>
          <a:srgbClr val="FEFB00"/>
        </a:accent2>
        <a:accent3>
          <a:srgbClr val="FFFFFF"/>
        </a:accent3>
        <a:accent4>
          <a:srgbClr val="000000"/>
        </a:accent4>
        <a:accent5>
          <a:srgbClr val="B8CAFF"/>
        </a:accent5>
        <a:accent6>
          <a:srgbClr val="E6E300"/>
        </a:accent6>
        <a:hlink>
          <a:srgbClr val="33CB33"/>
        </a:hlink>
        <a:folHlink>
          <a:srgbClr val="0000FE"/>
        </a:folHlink>
      </a:clrScheme>
      <a:clrMap bg1="lt1" tx1="dk1" bg2="lt2" tx2="dk2" accent1="accent1" accent2="accent2" accent3="accent3" accent4="accent4" accent5="accent5" accent6="accent6" hlink="hlink" folHlink="folHlink"/>
    </a:extraClrScheme>
    <a:extraClrScheme>
      <a:clrScheme name="1_Blank Presentation 6">
        <a:dk1>
          <a:srgbClr val="6598FF"/>
        </a:dk1>
        <a:lt1>
          <a:srgbClr val="FFFFFF"/>
        </a:lt1>
        <a:dk2>
          <a:srgbClr val="000000"/>
        </a:dk2>
        <a:lt2>
          <a:srgbClr val="FEFB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F8700"/>
        </a:folHlink>
      </a:clrScheme>
      <a:clrMap bg1="dk2" tx1="lt1" bg2="dk1" tx2="lt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FEFB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EFB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테마1">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2000" b="1" i="0" u="none" strike="noStrike" cap="none" normalizeH="0" baseline="0" smtClean="0">
            <a:ln>
              <a:noFill/>
            </a:ln>
            <a:solidFill>
              <a:schemeClr val="tx1"/>
            </a:solidFill>
            <a:effectLst/>
            <a:latin typeface="Arial" charset="0"/>
            <a:ea typeface="HY중고딕"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2000" b="1" i="0" u="none" strike="noStrike" cap="none" normalizeH="0" baseline="0" smtClean="0">
            <a:ln>
              <a:noFill/>
            </a:ln>
            <a:solidFill>
              <a:schemeClr val="tx1"/>
            </a:solidFill>
            <a:effectLst/>
            <a:latin typeface="Arial" charset="0"/>
            <a:ea typeface="HY중고딕" pitchFamily="18"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2014.3.6_TSH_producing_pitutiary_adenoma_review</Template>
  <TotalTime>16074</TotalTime>
  <Words>473</Words>
  <Application>Microsoft Office PowerPoint</Application>
  <PresentationFormat>화면 슬라이드 쇼(4:3)</PresentationFormat>
  <Paragraphs>72</Paragraphs>
  <Slides>9</Slides>
  <Notes>7</Notes>
  <HiddenSlides>1</HiddenSlides>
  <MMClips>0</MMClips>
  <ScaleCrop>false</ScaleCrop>
  <HeadingPairs>
    <vt:vector size="6" baseType="variant">
      <vt:variant>
        <vt:lpstr>사용한 글꼴</vt:lpstr>
      </vt:variant>
      <vt:variant>
        <vt:i4>10</vt:i4>
      </vt:variant>
      <vt:variant>
        <vt:lpstr>테마</vt:lpstr>
      </vt:variant>
      <vt:variant>
        <vt:i4>2</vt:i4>
      </vt:variant>
      <vt:variant>
        <vt:lpstr>슬라이드 제목</vt:lpstr>
      </vt:variant>
      <vt:variant>
        <vt:i4>9</vt:i4>
      </vt:variant>
    </vt:vector>
  </HeadingPairs>
  <TitlesOfParts>
    <vt:vector size="21" baseType="lpstr">
      <vt:lpstr>Chaparral Pro</vt:lpstr>
      <vt:lpstr>Franklin Gothic Medium Cond</vt:lpstr>
      <vt:lpstr>HY견고딕</vt:lpstr>
      <vt:lpstr>굴림</vt:lpstr>
      <vt:lpstr>굴림체</vt:lpstr>
      <vt:lpstr>맑은 고딕</vt:lpstr>
      <vt:lpstr>휴먼모음T</vt:lpstr>
      <vt:lpstr>Arial</vt:lpstr>
      <vt:lpstr>Calibri</vt:lpstr>
      <vt:lpstr>Wingdings</vt:lpstr>
      <vt:lpstr>1_Blank Presentation</vt:lpstr>
      <vt:lpstr>테마1</vt:lpstr>
      <vt:lpstr>Pulmonary Capillary Hemangiomatosis</vt:lpstr>
      <vt:lpstr>Pulmonary Capillary Hemangiomatosis</vt:lpstr>
      <vt:lpstr>Pulmonary Capillary Hemangiomatosis</vt:lpstr>
      <vt:lpstr>Pulmonary Capillary Hemangiomatosis</vt:lpstr>
      <vt:lpstr>Pulmonary Capillary Hemangiomatosis</vt:lpstr>
      <vt:lpstr>Pulmonary Capillary Hemangiomatosis</vt:lpstr>
      <vt:lpstr>D/Dx</vt:lpstr>
      <vt:lpstr>Pulmonary Capillary Hemangiomatosis</vt:lpstr>
      <vt:lpstr>Pulmonary Capillary Hemangiomatosis</vt:lpstr>
    </vt:vector>
  </TitlesOfParts>
  <Company>경희의료원</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dc:title>
  <dc:creator>khmc</dc:creator>
  <cp:lastModifiedBy>KATRD2</cp:lastModifiedBy>
  <cp:revision>637</cp:revision>
  <dcterms:created xsi:type="dcterms:W3CDTF">2013-09-06T04:35:42Z</dcterms:created>
  <dcterms:modified xsi:type="dcterms:W3CDTF">2016-10-20T12:09:19Z</dcterms:modified>
</cp:coreProperties>
</file>