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7" r:id="rId2"/>
  </p:sldMasterIdLst>
  <p:notesMasterIdLst>
    <p:notesMasterId r:id="rId12"/>
  </p:notesMasterIdLst>
  <p:sldIdLst>
    <p:sldId id="256" r:id="rId3"/>
    <p:sldId id="493" r:id="rId4"/>
    <p:sldId id="494" r:id="rId5"/>
    <p:sldId id="495" r:id="rId6"/>
    <p:sldId id="496" r:id="rId7"/>
    <p:sldId id="497" r:id="rId8"/>
    <p:sldId id="501" r:id="rId9"/>
    <p:sldId id="498" r:id="rId10"/>
    <p:sldId id="500" r:id="rId11"/>
  </p:sldIdLst>
  <p:sldSz cx="9144000" cy="6858000" type="screen4x3"/>
  <p:notesSz cx="6858000" cy="9144000"/>
  <p:custDataLst>
    <p:tags r:id="rId13"/>
  </p:custDataLst>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402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B7C2D9"/>
    <a:srgbClr val="FF0000"/>
    <a:srgbClr val="CCCCFF"/>
    <a:srgbClr val="FF7C80"/>
    <a:srgbClr val="009900"/>
    <a:srgbClr val="00FF00"/>
    <a:srgbClr val="9900FF"/>
    <a:srgbClr val="CC99F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50" autoAdjust="0"/>
    <p:restoredTop sz="93908" autoAdjust="0"/>
  </p:normalViewPr>
  <p:slideViewPr>
    <p:cSldViewPr snapToObjects="1">
      <p:cViewPr varScale="1">
        <p:scale>
          <a:sx n="109" d="100"/>
          <a:sy n="109" d="100"/>
        </p:scale>
        <p:origin x="1770" y="108"/>
      </p:cViewPr>
      <p:guideLst>
        <p:guide orient="horz" pos="2160"/>
        <p:guide pos="2880"/>
        <p:guide orient="horz" pos="40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59" d="100"/>
          <a:sy n="59" d="100"/>
        </p:scale>
        <p:origin x="-2497" y="-51"/>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gs" Target="tags/tag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76110D-DCEA-4F94-AE22-B6740C45CACF}" type="datetimeFigureOut">
              <a:rPr lang="ko-KR" altLang="en-US" smtClean="0"/>
              <a:pPr/>
              <a:t>2016-10-20</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777AB2-9A47-4475-AC6F-08CF68EACE8F}" type="slidenum">
              <a:rPr lang="ko-KR" altLang="en-US" smtClean="0"/>
              <a:pPr/>
              <a:t>‹#›</a:t>
            </a:fld>
            <a:endParaRPr lang="ko-KR" altLang="en-US"/>
          </a:p>
        </p:txBody>
      </p:sp>
    </p:spTree>
    <p:extLst>
      <p:ext uri="{BB962C8B-B14F-4D97-AF65-F5344CB8AC3E}">
        <p14:creationId xmlns:p14="http://schemas.microsoft.com/office/powerpoint/2010/main" val="2910186865"/>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1</a:t>
            </a:fld>
            <a:endParaRPr lang="ko-KR" altLang="en-US" dirty="0"/>
          </a:p>
        </p:txBody>
      </p:sp>
    </p:spTree>
    <p:extLst>
      <p:ext uri="{BB962C8B-B14F-4D97-AF65-F5344CB8AC3E}">
        <p14:creationId xmlns:p14="http://schemas.microsoft.com/office/powerpoint/2010/main" val="1735925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mtClean="0"/>
              <a:t>A</a:t>
            </a:r>
            <a:r>
              <a:rPr lang="en-US" altLang="ko-KR" baseline="0" smtClean="0"/>
              <a:t> : HRCT - </a:t>
            </a:r>
            <a:r>
              <a:rPr lang="en-US" altLang="ko-KR" smtClean="0"/>
              <a:t>diffuse centrilobular ground-glass opacities</a:t>
            </a:r>
          </a:p>
          <a:p>
            <a:r>
              <a:rPr lang="en-US" altLang="ko-KR" smtClean="0"/>
              <a:t>B : CT angiography - marked dilatation of the main pulmonary artery (diameter, 36 mm)</a:t>
            </a:r>
            <a:endParaRPr lang="ko-KR" altLang="en-US"/>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4</a:t>
            </a:fld>
            <a:endParaRPr lang="ko-KR" altLang="en-US"/>
          </a:p>
        </p:txBody>
      </p:sp>
    </p:spTree>
    <p:extLst>
      <p:ext uri="{BB962C8B-B14F-4D97-AF65-F5344CB8AC3E}">
        <p14:creationId xmlns:p14="http://schemas.microsoft.com/office/powerpoint/2010/main" val="1904562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228600" indent="-228600">
              <a:buAutoNum type="arabicPeriod"/>
            </a:pPr>
            <a:r>
              <a:rPr lang="en-US" altLang="ko-KR" sz="1200" b="0" i="0" u="none" strike="noStrike" kern="1200" baseline="0" dirty="0" smtClean="0">
                <a:solidFill>
                  <a:schemeClr val="tx1"/>
                </a:solidFill>
                <a:latin typeface="+mn-lt"/>
                <a:ea typeface="+mn-ea"/>
                <a:cs typeface="+mn-cs"/>
              </a:rPr>
              <a:t>exuberant septal capillary proliferation</a:t>
            </a:r>
          </a:p>
          <a:p>
            <a:pPr marL="228600" indent="-228600">
              <a:buAutoNum type="arabicPeriod"/>
            </a:pPr>
            <a:r>
              <a:rPr lang="en-US" altLang="ko-KR" sz="1200" b="0" i="0" u="none" strike="noStrike" kern="1200" baseline="0" dirty="0" smtClean="0">
                <a:solidFill>
                  <a:schemeClr val="tx1"/>
                </a:solidFill>
                <a:latin typeface="+mn-lt"/>
                <a:ea typeface="+mn-ea"/>
                <a:cs typeface="+mn-cs"/>
              </a:rPr>
              <a:t>Septum </a:t>
            </a:r>
            <a:r>
              <a:rPr lang="ko-KR" altLang="en-US" sz="1200" b="0" i="0" u="none" strike="noStrike" kern="1200" baseline="0" dirty="0" smtClean="0">
                <a:solidFill>
                  <a:schemeClr val="tx1"/>
                </a:solidFill>
                <a:latin typeface="+mn-lt"/>
                <a:ea typeface="+mn-ea"/>
                <a:cs typeface="+mn-cs"/>
              </a:rPr>
              <a:t>의 </a:t>
            </a:r>
            <a:r>
              <a:rPr lang="en-US" altLang="ko-KR" sz="1200" b="0" i="0" u="none" strike="noStrike" kern="1200" baseline="0" dirty="0" smtClean="0">
                <a:solidFill>
                  <a:schemeClr val="tx1"/>
                </a:solidFill>
                <a:latin typeface="+mn-lt"/>
                <a:ea typeface="+mn-ea"/>
                <a:cs typeface="+mn-cs"/>
              </a:rPr>
              <a:t>congestion</a:t>
            </a:r>
          </a:p>
          <a:p>
            <a:pPr marL="228600" indent="-228600">
              <a:buAutoNum type="arabicPeriod"/>
            </a:pPr>
            <a:r>
              <a:rPr lang="en-US" altLang="ko-KR" sz="1200" b="0" i="0" u="none" strike="noStrike" kern="1200" baseline="0" dirty="0" smtClean="0">
                <a:solidFill>
                  <a:schemeClr val="tx1"/>
                </a:solidFill>
                <a:latin typeface="+mn-lt"/>
                <a:ea typeface="+mn-ea"/>
                <a:cs typeface="+mn-cs"/>
              </a:rPr>
              <a:t>Septum</a:t>
            </a:r>
            <a:r>
              <a:rPr lang="ko-KR" altLang="en-US" sz="1200" b="0" i="0" u="none" strike="noStrike" kern="1200" baseline="0" dirty="0" smtClean="0">
                <a:solidFill>
                  <a:schemeClr val="tx1"/>
                </a:solidFill>
                <a:latin typeface="+mn-lt"/>
                <a:ea typeface="+mn-ea"/>
                <a:cs typeface="+mn-cs"/>
              </a:rPr>
              <a:t>의 </a:t>
            </a:r>
            <a:r>
              <a:rPr lang="en-US" altLang="ko-KR" sz="1200" b="0" i="0" u="none" strike="noStrike" kern="1200" baseline="0" dirty="0" smtClean="0">
                <a:solidFill>
                  <a:schemeClr val="tx1"/>
                </a:solidFill>
                <a:latin typeface="+mn-lt"/>
                <a:ea typeface="+mn-ea"/>
                <a:cs typeface="+mn-cs"/>
              </a:rPr>
              <a:t>more than 4 layers of capillary</a:t>
            </a:r>
          </a:p>
          <a:p>
            <a:pPr marL="228600" indent="-228600">
              <a:buAutoNum type="arabicPeriod"/>
            </a:pPr>
            <a:r>
              <a:rPr lang="en-US" altLang="ko-KR" sz="1200" b="0" i="0" u="none" strike="noStrike" kern="1200" baseline="0" dirty="0" smtClean="0">
                <a:solidFill>
                  <a:schemeClr val="tx1"/>
                </a:solidFill>
                <a:latin typeface="+mn-lt"/>
                <a:ea typeface="+mn-ea"/>
                <a:cs typeface="+mn-cs"/>
              </a:rPr>
              <a:t>Arteriole</a:t>
            </a:r>
            <a:r>
              <a:rPr lang="ko-KR" altLang="en-US" sz="1200" b="0" i="0" u="none" strike="noStrike" kern="1200" baseline="0" dirty="0" smtClean="0">
                <a:solidFill>
                  <a:schemeClr val="tx1"/>
                </a:solidFill>
                <a:latin typeface="+mn-lt"/>
                <a:ea typeface="+mn-ea"/>
                <a:cs typeface="+mn-cs"/>
              </a:rPr>
              <a:t>의 </a:t>
            </a:r>
            <a:r>
              <a:rPr lang="en-US" altLang="ko-KR" sz="1200" b="0" i="0" u="none" strike="noStrike" kern="1200" baseline="0" dirty="0" smtClean="0">
                <a:solidFill>
                  <a:schemeClr val="tx1"/>
                </a:solidFill>
                <a:latin typeface="+mn-lt"/>
                <a:ea typeface="+mn-ea"/>
                <a:cs typeface="+mn-cs"/>
              </a:rPr>
              <a:t>hypertrophy and luminal </a:t>
            </a:r>
            <a:r>
              <a:rPr lang="en-US" altLang="ko-KR" sz="1200" b="0" i="0" u="none" strike="noStrike" kern="1200" baseline="0" dirty="0" err="1" smtClean="0">
                <a:solidFill>
                  <a:schemeClr val="tx1"/>
                </a:solidFill>
                <a:latin typeface="+mn-lt"/>
                <a:ea typeface="+mn-ea"/>
                <a:cs typeface="+mn-cs"/>
              </a:rPr>
              <a:t>marrowing</a:t>
            </a:r>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5</a:t>
            </a:fld>
            <a:endParaRPr lang="ko-KR" altLang="en-US"/>
          </a:p>
        </p:txBody>
      </p:sp>
    </p:spTree>
    <p:extLst>
      <p:ext uri="{BB962C8B-B14F-4D97-AF65-F5344CB8AC3E}">
        <p14:creationId xmlns:p14="http://schemas.microsoft.com/office/powerpoint/2010/main" val="1904562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6</a:t>
            </a:fld>
            <a:endParaRPr lang="ko-KR" altLang="en-US"/>
          </a:p>
        </p:txBody>
      </p:sp>
    </p:spTree>
    <p:extLst>
      <p:ext uri="{BB962C8B-B14F-4D97-AF65-F5344CB8AC3E}">
        <p14:creationId xmlns:p14="http://schemas.microsoft.com/office/powerpoint/2010/main" val="1904562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D. Intimal and medial hypertrophy</a:t>
            </a:r>
          </a:p>
          <a:p>
            <a:r>
              <a:rPr lang="en-US" altLang="ko-KR" sz="1200" b="0" i="0" u="none" strike="noStrike" kern="1200" baseline="0" dirty="0" smtClean="0">
                <a:solidFill>
                  <a:schemeClr val="tx1"/>
                </a:solidFill>
                <a:latin typeface="+mn-lt"/>
                <a:ea typeface="+mn-ea"/>
                <a:cs typeface="+mn-cs"/>
              </a:rPr>
              <a:t>E. Stenosis of </a:t>
            </a:r>
            <a:r>
              <a:rPr lang="en-US" altLang="ko-KR" sz="1200" b="0" i="0" u="none" strike="noStrike" kern="1200" baseline="0" dirty="0" err="1" smtClean="0">
                <a:solidFill>
                  <a:schemeClr val="tx1"/>
                </a:solidFill>
                <a:latin typeface="+mn-lt"/>
                <a:ea typeface="+mn-ea"/>
                <a:cs typeface="+mn-cs"/>
              </a:rPr>
              <a:t>pul.arteriole</a:t>
            </a:r>
            <a:r>
              <a:rPr lang="en-US" altLang="ko-KR" sz="1200" b="0" i="0" u="none" strike="noStrike" kern="1200" baseline="0" dirty="0" smtClean="0">
                <a:solidFill>
                  <a:schemeClr val="tx1"/>
                </a:solidFill>
                <a:latin typeface="+mn-lt"/>
                <a:ea typeface="+mn-ea"/>
                <a:cs typeface="+mn-cs"/>
              </a:rPr>
              <a:t> w/o capillary proliferation or </a:t>
            </a:r>
            <a:r>
              <a:rPr lang="en-US" altLang="ko-KR" sz="1200" b="0" i="0" u="none" strike="noStrike" kern="1200" baseline="0" dirty="0" err="1" smtClean="0">
                <a:solidFill>
                  <a:schemeClr val="tx1"/>
                </a:solidFill>
                <a:latin typeface="+mn-lt"/>
                <a:ea typeface="+mn-ea"/>
                <a:cs typeface="+mn-cs"/>
              </a:rPr>
              <a:t>deficienct</a:t>
            </a:r>
            <a:endParaRPr lang="en-US" altLang="ko-KR" sz="1200" b="0" i="0" u="none" strike="noStrike" kern="1200" baseline="0" dirty="0" smtClean="0">
              <a:solidFill>
                <a:schemeClr val="tx1"/>
              </a:solidFill>
              <a:latin typeface="+mn-lt"/>
              <a:ea typeface="+mn-ea"/>
              <a:cs typeface="+mn-cs"/>
            </a:endParaRPr>
          </a:p>
          <a:p>
            <a:r>
              <a:rPr lang="en-US" altLang="ko-KR" dirty="0" smtClean="0"/>
              <a:t>F: capillary</a:t>
            </a:r>
            <a:r>
              <a:rPr lang="en-US" altLang="ko-KR" baseline="0" dirty="0" smtClean="0"/>
              <a:t> proliferation</a:t>
            </a:r>
            <a:endParaRPr lang="ko-KR" altLang="en-US" dirty="0"/>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7</a:t>
            </a:fld>
            <a:endParaRPr lang="ko-KR" altLang="en-US"/>
          </a:p>
        </p:txBody>
      </p:sp>
    </p:spTree>
    <p:extLst>
      <p:ext uri="{BB962C8B-B14F-4D97-AF65-F5344CB8AC3E}">
        <p14:creationId xmlns:p14="http://schemas.microsoft.com/office/powerpoint/2010/main" val="3454178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8</a:t>
            </a:fld>
            <a:endParaRPr lang="ko-KR" altLang="en-US"/>
          </a:p>
        </p:txBody>
      </p:sp>
    </p:spTree>
    <p:extLst>
      <p:ext uri="{BB962C8B-B14F-4D97-AF65-F5344CB8AC3E}">
        <p14:creationId xmlns:p14="http://schemas.microsoft.com/office/powerpoint/2010/main" val="1904562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49777AB2-9A47-4475-AC6F-08CF68EACE8F}" type="slidenum">
              <a:rPr lang="ko-KR" altLang="en-US" smtClean="0"/>
              <a:pPr/>
              <a:t>9</a:t>
            </a:fld>
            <a:endParaRPr lang="ko-KR" altLang="en-US"/>
          </a:p>
        </p:txBody>
      </p:sp>
    </p:spTree>
    <p:extLst>
      <p:ext uri="{BB962C8B-B14F-4D97-AF65-F5344CB8AC3E}">
        <p14:creationId xmlns:p14="http://schemas.microsoft.com/office/powerpoint/2010/main" val="1904562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빈 화면">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3" name="Rectangle 6"/>
          <p:cNvSpPr>
            <a:spLocks noGrp="1" noChangeArrowheads="1"/>
          </p:cNvSpPr>
          <p:nvPr>
            <p:ph type="sldNum" sz="quarter" idx="11"/>
          </p:nvPr>
        </p:nvSpPr>
        <p:spPr>
          <a:xfrm>
            <a:off x="8435975" y="6489700"/>
            <a:ext cx="728663" cy="365125"/>
          </a:xfrm>
        </p:spPr>
        <p:txBody>
          <a:bodyPr/>
          <a:lstStyle>
            <a:lvl1pPr latinLnBrk="1">
              <a:defRPr kumimoji="1" sz="1200" b="1">
                <a:solidFill>
                  <a:srgbClr val="000000">
                    <a:lumMod val="75000"/>
                    <a:lumOff val="25000"/>
                  </a:srgbClr>
                </a:solidFill>
                <a:latin typeface="휴먼모음T" pitchFamily="18" charset="-127"/>
                <a:ea typeface="휴먼모음T" pitchFamily="18" charset="-127"/>
              </a:defRPr>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1_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685800" y="1371600"/>
            <a:ext cx="3886200" cy="49371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724400" y="1371600"/>
            <a:ext cx="3886200" cy="49371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Rectangle 6"/>
          <p:cNvSpPr>
            <a:spLocks noGrp="1" noChangeArrowheads="1"/>
          </p:cNvSpPr>
          <p:nvPr>
            <p:ph type="dt" sz="half" idx="10"/>
          </p:nvPr>
        </p:nvSpPr>
        <p:spPr>
          <a:xfrm>
            <a:off x="1692275" y="6453188"/>
            <a:ext cx="1905000" cy="312737"/>
          </a:xfrm>
          <a:prstGeom prst="rect">
            <a:avLst/>
          </a:prstGeom>
        </p:spPr>
        <p:txBody>
          <a:bodyPr/>
          <a:lstStyle>
            <a:lvl1pPr algn="r" latinLnBrk="0">
              <a:defRPr kumimoji="0" b="0">
                <a:solidFill>
                  <a:srgbClr val="000000"/>
                </a:solidFill>
                <a:latin typeface="HY견고딕" pitchFamily="18" charset="-127"/>
                <a:ea typeface="HY견고딕" pitchFamily="18" charset="-127"/>
              </a:defRPr>
            </a:lvl1pPr>
          </a:lstStyle>
          <a:p>
            <a:endParaRPr lang="ko-KR" altLang="en-US"/>
          </a:p>
        </p:txBody>
      </p:sp>
      <p:sp>
        <p:nvSpPr>
          <p:cNvPr id="6" name="Rectangle 7"/>
          <p:cNvSpPr>
            <a:spLocks noGrp="1" noChangeArrowheads="1"/>
          </p:cNvSpPr>
          <p:nvPr>
            <p:ph type="sldNum" sz="quarter" idx="11"/>
          </p:nvPr>
        </p:nvSpPr>
        <p:spPr/>
        <p:txBody>
          <a:bodyPr/>
          <a:lstStyle>
            <a:lvl1pPr latinLnBrk="1">
              <a:defRPr kumimoji="1" b="1"/>
            </a:lvl1pPr>
          </a:lstStyle>
          <a:p>
            <a:fld id="{A516E367-7F82-4B6D-89D7-F4C81C255C87}" type="slidenum">
              <a:rPr lang="ko-KR" altLang="en-US" smtClean="0"/>
              <a:pPr/>
              <a:t>‹#›</a:t>
            </a:fld>
            <a:endParaRPr lang="ko-KR" altLang="en-US"/>
          </a:p>
        </p:txBody>
      </p:sp>
      <p:sp>
        <p:nvSpPr>
          <p:cNvPr id="7" name="Rectangle 11"/>
          <p:cNvSpPr>
            <a:spLocks noGrp="1" noChangeArrowheads="1"/>
          </p:cNvSpPr>
          <p:nvPr>
            <p:ph type="ftr" sz="quarter" idx="12"/>
          </p:nvPr>
        </p:nvSpPr>
        <p:spPr/>
        <p:txBody>
          <a:bodyPr/>
          <a:lstStyle>
            <a:lvl1pPr algn="l" latinLnBrk="1">
              <a:defRPr kumimoji="1" b="1"/>
            </a:lvl1pPr>
          </a:lstStyle>
          <a:p>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_제목 슬라이드">
    <p:spTree>
      <p:nvGrpSpPr>
        <p:cNvPr id="1" name=""/>
        <p:cNvGrpSpPr/>
        <p:nvPr/>
      </p:nvGrpSpPr>
      <p:grpSpPr>
        <a:xfrm>
          <a:off x="0" y="0"/>
          <a:ext cx="0" cy="0"/>
          <a:chOff x="0" y="0"/>
          <a:chExt cx="0" cy="0"/>
        </a:xfrm>
      </p:grpSpPr>
      <p:sp>
        <p:nvSpPr>
          <p:cNvPr id="4" name="Rectangle 2"/>
          <p:cNvSpPr>
            <a:spLocks noChangeArrowheads="1"/>
          </p:cNvSpPr>
          <p:nvPr/>
        </p:nvSpPr>
        <p:spPr bwMode="white">
          <a:xfrm>
            <a:off x="0" y="0"/>
            <a:ext cx="9144000" cy="4292600"/>
          </a:xfrm>
          <a:prstGeom prst="rect">
            <a:avLst/>
          </a:prstGeom>
          <a:gradFill rotWithShape="0">
            <a:gsLst>
              <a:gs pos="0">
                <a:schemeClr val="accent2">
                  <a:gamma/>
                  <a:shade val="46275"/>
                  <a:invGamma/>
                </a:schemeClr>
              </a:gs>
              <a:gs pos="100000">
                <a:schemeClr val="accent2"/>
              </a:gs>
            </a:gsLst>
            <a:lin ang="0" scaled="1"/>
          </a:gradFill>
          <a:ln w="9525">
            <a:noFill/>
            <a:miter lim="800000"/>
            <a:headEnd/>
            <a:tailEnd/>
          </a:ln>
          <a:effectLst/>
        </p:spPr>
        <p:txBody>
          <a:bodyPr wrap="none" anchor="ctr"/>
          <a:lstStyle/>
          <a:p>
            <a:pPr algn="ctr" latinLnBrk="0">
              <a:defRPr/>
            </a:pPr>
            <a:endParaRPr kumimoji="0" lang="ko-KR" altLang="ko-KR" sz="2400" b="0">
              <a:solidFill>
                <a:srgbClr val="000000"/>
              </a:solidFill>
              <a:latin typeface="굴림" pitchFamily="50" charset="-127"/>
              <a:ea typeface="HY견고딕" pitchFamily="18" charset="-127"/>
            </a:endParaRPr>
          </a:p>
        </p:txBody>
      </p:sp>
      <p:pic>
        <p:nvPicPr>
          <p:cNvPr id="5" name="Picture 3" descr="cut out main bldg2"/>
          <p:cNvPicPr>
            <a:picLocks noChangeAspect="1" noChangeArrowheads="1"/>
          </p:cNvPicPr>
          <p:nvPr/>
        </p:nvPicPr>
        <p:blipFill>
          <a:blip r:embed="rId2" cstate="print"/>
          <a:srcRect/>
          <a:stretch>
            <a:fillRect/>
          </a:stretch>
        </p:blipFill>
        <p:spPr bwMode="auto">
          <a:xfrm>
            <a:off x="0" y="1628775"/>
            <a:ext cx="9144000" cy="2660650"/>
          </a:xfrm>
          <a:prstGeom prst="rect">
            <a:avLst/>
          </a:prstGeom>
          <a:noFill/>
          <a:ln w="9525">
            <a:noFill/>
            <a:miter lim="800000"/>
            <a:headEnd/>
            <a:tailEnd/>
          </a:ln>
        </p:spPr>
      </p:pic>
      <p:sp>
        <p:nvSpPr>
          <p:cNvPr id="6" name="Rectangle 6"/>
          <p:cNvSpPr>
            <a:spLocks noChangeArrowheads="1"/>
          </p:cNvSpPr>
          <p:nvPr/>
        </p:nvSpPr>
        <p:spPr bwMode="ltGray">
          <a:xfrm>
            <a:off x="0" y="4292600"/>
            <a:ext cx="9144000" cy="152400"/>
          </a:xfrm>
          <a:prstGeom prst="rect">
            <a:avLst/>
          </a:prstGeom>
          <a:gradFill rotWithShape="0">
            <a:gsLst>
              <a:gs pos="0">
                <a:schemeClr val="accent2"/>
              </a:gs>
              <a:gs pos="100000">
                <a:schemeClr val="tx1"/>
              </a:gs>
            </a:gsLst>
            <a:lin ang="0" scaled="1"/>
          </a:gradFill>
          <a:ln w="9525">
            <a:noFill/>
            <a:miter lim="800000"/>
            <a:headEnd/>
            <a:tailEnd/>
          </a:ln>
        </p:spPr>
        <p:txBody>
          <a:bodyPr wrap="none" anchor="ctr"/>
          <a:lstStyle/>
          <a:p>
            <a:pPr algn="r" latinLnBrk="0"/>
            <a:endParaRPr kumimoji="0" lang="ko-KR" altLang="en-US" sz="3200" b="0">
              <a:solidFill>
                <a:srgbClr val="000000"/>
              </a:solidFill>
              <a:latin typeface="HY견고딕" pitchFamily="18" charset="-127"/>
              <a:ea typeface="HY견고딕" pitchFamily="18" charset="-127"/>
            </a:endParaRPr>
          </a:p>
        </p:txBody>
      </p:sp>
      <p:pic>
        <p:nvPicPr>
          <p:cNvPr id="7" name="Picture 9" descr="logo_03"/>
          <p:cNvPicPr>
            <a:picLocks noChangeAspect="1" noChangeArrowheads="1"/>
          </p:cNvPicPr>
          <p:nvPr/>
        </p:nvPicPr>
        <p:blipFill>
          <a:blip r:embed="rId3" cstate="print"/>
          <a:srcRect/>
          <a:stretch>
            <a:fillRect/>
          </a:stretch>
        </p:blipFill>
        <p:spPr bwMode="auto">
          <a:xfrm>
            <a:off x="3490913" y="5876925"/>
            <a:ext cx="2160587" cy="574675"/>
          </a:xfrm>
          <a:prstGeom prst="rect">
            <a:avLst/>
          </a:prstGeom>
          <a:noFill/>
          <a:ln w="9525">
            <a:noFill/>
            <a:miter lim="800000"/>
            <a:headEnd/>
            <a:tailEnd/>
          </a:ln>
        </p:spPr>
      </p:pic>
      <p:sp>
        <p:nvSpPr>
          <p:cNvPr id="711687" name="Rectangle 7"/>
          <p:cNvSpPr>
            <a:spLocks noGrp="1" noChangeArrowheads="1"/>
          </p:cNvSpPr>
          <p:nvPr>
            <p:ph type="ctrTitle"/>
          </p:nvPr>
        </p:nvSpPr>
        <p:spPr>
          <a:xfrm>
            <a:off x="468313" y="1412875"/>
            <a:ext cx="8207375" cy="1152525"/>
          </a:xfrm>
        </p:spPr>
        <p:txBody>
          <a:bodyPr/>
          <a:lstStyle>
            <a:lvl1pPr algn="ctr">
              <a:defRPr sz="4000"/>
            </a:lvl1pPr>
          </a:lstStyle>
          <a:p>
            <a:r>
              <a:rPr lang="ko-KR" altLang="en-US" smtClean="0"/>
              <a:t>마스터 제목 스타일 편집</a:t>
            </a:r>
            <a:endParaRPr lang="ko-KR" altLang="en-US"/>
          </a:p>
        </p:txBody>
      </p:sp>
      <p:sp>
        <p:nvSpPr>
          <p:cNvPr id="711688" name="Rectangle 8"/>
          <p:cNvSpPr>
            <a:spLocks noGrp="1" noChangeArrowheads="1"/>
          </p:cNvSpPr>
          <p:nvPr>
            <p:ph type="subTitle" idx="1"/>
          </p:nvPr>
        </p:nvSpPr>
        <p:spPr>
          <a:xfrm>
            <a:off x="2103438" y="4868863"/>
            <a:ext cx="4937125" cy="508000"/>
          </a:xfrm>
          <a:prstGeom prst="rect">
            <a:avLst/>
          </a:prstGeom>
        </p:spPr>
        <p:txBody>
          <a:bodyPr/>
          <a:lstStyle>
            <a:lvl1pPr marL="0" indent="0" algn="ctr">
              <a:buFont typeface="Wingdings" pitchFamily="2" charset="2"/>
              <a:buNone/>
              <a:defRPr sz="1800" b="1"/>
            </a:lvl1pPr>
          </a:lstStyle>
          <a:p>
            <a:r>
              <a:rPr lang="ko-KR" altLang="en-US" smtClean="0"/>
              <a:t>마스터 부제목 스타일 편집</a:t>
            </a:r>
            <a:endParaRPr lang="ko-KR" altLang="en-US"/>
          </a:p>
        </p:txBody>
      </p:sp>
      <p:sp>
        <p:nvSpPr>
          <p:cNvPr id="8" name="Rectangle 4"/>
          <p:cNvSpPr>
            <a:spLocks noGrp="1" noChangeArrowheads="1"/>
          </p:cNvSpPr>
          <p:nvPr>
            <p:ph type="dt" sz="half" idx="10"/>
          </p:nvPr>
        </p:nvSpPr>
        <p:spPr>
          <a:xfrm>
            <a:off x="179388" y="6381750"/>
            <a:ext cx="1905000" cy="323850"/>
          </a:xfrm>
          <a:prstGeom prst="rect">
            <a:avLst/>
          </a:prstGeom>
        </p:spPr>
        <p:txBody>
          <a:bodyPr/>
          <a:lstStyle>
            <a:lvl1pPr algn="r" latinLnBrk="0">
              <a:defRPr kumimoji="0" b="0">
                <a:solidFill>
                  <a:srgbClr val="000000"/>
                </a:solidFill>
                <a:latin typeface="Arial" charset="0"/>
                <a:ea typeface="굴림" pitchFamily="50" charset="-127"/>
              </a:defRPr>
            </a:lvl1pPr>
          </a:lstStyle>
          <a:p>
            <a:endParaRPr lang="ko-KR" altLang="en-US"/>
          </a:p>
        </p:txBody>
      </p:sp>
      <p:sp>
        <p:nvSpPr>
          <p:cNvPr id="9" name="Rectangle 5"/>
          <p:cNvSpPr>
            <a:spLocks noGrp="1" noChangeArrowheads="1"/>
          </p:cNvSpPr>
          <p:nvPr>
            <p:ph type="sldNum" sz="quarter" idx="11"/>
          </p:nvPr>
        </p:nvSpPr>
        <p:spPr>
          <a:xfrm>
            <a:off x="3619500" y="6500048"/>
            <a:ext cx="1905000" cy="323850"/>
          </a:xfrm>
        </p:spPr>
        <p:txBody>
          <a:bodyPr/>
          <a:lstStyle>
            <a:lvl1pPr algn="ctr" latinLnBrk="1">
              <a:defRPr kumimoji="1" b="0">
                <a:solidFill>
                  <a:srgbClr val="000000"/>
                </a:solidFill>
              </a:defRPr>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el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305999"/>
            <a:ext cx="8318530" cy="802800"/>
          </a:xfrm>
          <a:prstGeom prst="rect">
            <a:avLst/>
          </a:prstGeom>
        </p:spPr>
        <p:txBody>
          <a:bodyPr tIns="126000" anchor="t"/>
          <a:lstStyle>
            <a:lvl1pPr>
              <a:lnSpc>
                <a:spcPct val="75000"/>
              </a:lnSpc>
              <a:defRPr>
                <a:solidFill>
                  <a:schemeClr val="accent4"/>
                </a:solidFill>
              </a:defRPr>
            </a:lvl1pPr>
          </a:lstStyle>
          <a:p>
            <a:r>
              <a:rPr lang="ko-KR" altLang="en-US" noProof="0" smtClean="0"/>
              <a:t>마스터 제목 스타일 편집</a:t>
            </a:r>
            <a:endParaRPr lang="en-US" noProof="0" dirty="0"/>
          </a:p>
        </p:txBody>
      </p:sp>
      <p:sp>
        <p:nvSpPr>
          <p:cNvPr id="10" name="Textplatzhalter 9" descr="Subtitle"/>
          <p:cNvSpPr>
            <a:spLocks noGrp="1"/>
          </p:cNvSpPr>
          <p:nvPr>
            <p:ph type="body" sz="quarter" idx="10"/>
          </p:nvPr>
        </p:nvSpPr>
        <p:spPr>
          <a:xfrm>
            <a:off x="540000" y="738554"/>
            <a:ext cx="8311392" cy="367571"/>
          </a:xfrm>
          <a:prstGeom prst="rect">
            <a:avLst/>
          </a:prstGeom>
        </p:spPr>
        <p:txBody>
          <a:bodyPr anchor="b" anchorCtr="0">
            <a:noAutofit/>
          </a:bodyPr>
          <a:lstStyle>
            <a:lvl1pPr marL="0" indent="0">
              <a:lnSpc>
                <a:spcPct val="95000"/>
              </a:lnSpc>
              <a:buNone/>
              <a:defRPr sz="2000" b="0" i="1">
                <a:solidFill>
                  <a:schemeClr val="tx1"/>
                </a:solidFill>
              </a:defRPr>
            </a:lvl1pPr>
          </a:lstStyle>
          <a:p>
            <a:pPr lvl="0"/>
            <a:r>
              <a:rPr lang="ko-KR" altLang="en-US" noProof="0" smtClean="0"/>
              <a:t>마스터 텍스트 스타일을 편집합니다</a:t>
            </a:r>
          </a:p>
        </p:txBody>
      </p:sp>
      <p:sp>
        <p:nvSpPr>
          <p:cNvPr id="9" name="Content Placeholder 2"/>
          <p:cNvSpPr>
            <a:spLocks noGrp="1"/>
          </p:cNvSpPr>
          <p:nvPr>
            <p:ph idx="1"/>
          </p:nvPr>
        </p:nvSpPr>
        <p:spPr>
          <a:xfrm>
            <a:off x="523875" y="1346200"/>
            <a:ext cx="8334405" cy="4940320"/>
          </a:xfrm>
          <a:prstGeom prst="rect">
            <a:avLst/>
          </a:prstGeo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de-CH" dirty="0"/>
          </a:p>
        </p:txBody>
      </p:sp>
      <p:sp>
        <p:nvSpPr>
          <p:cNvPr id="5" name="Slide Number Placeholder 5"/>
          <p:cNvSpPr>
            <a:spLocks noGrp="1"/>
          </p:cNvSpPr>
          <p:nvPr>
            <p:ph type="sldNum" sz="quarter" idx="11"/>
          </p:nvPr>
        </p:nvSpPr>
        <p:spPr>
          <a:xfrm>
            <a:off x="241300" y="6464300"/>
            <a:ext cx="400050" cy="247650"/>
          </a:xfrm>
        </p:spPr>
        <p:txBody>
          <a:bodyPr/>
          <a:lstStyle>
            <a:lvl1pPr latinLnBrk="1">
              <a:defRPr kumimoji="1" sz="900" b="1" baseline="0">
                <a:solidFill>
                  <a:srgbClr val="7F7F7F"/>
                </a:solidFill>
              </a:defRPr>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제목 슬라이드">
    <p:spTree>
      <p:nvGrpSpPr>
        <p:cNvPr id="1" name=""/>
        <p:cNvGrpSpPr/>
        <p:nvPr/>
      </p:nvGrpSpPr>
      <p:grpSpPr>
        <a:xfrm>
          <a:off x="0" y="0"/>
          <a:ext cx="0" cy="0"/>
          <a:chOff x="0" y="0"/>
          <a:chExt cx="0" cy="0"/>
        </a:xfrm>
      </p:grpSpPr>
      <p:grpSp>
        <p:nvGrpSpPr>
          <p:cNvPr id="2" name="McK Title Elements"/>
          <p:cNvGrpSpPr>
            <a:grpSpLocks/>
          </p:cNvGrpSpPr>
          <p:nvPr/>
        </p:nvGrpSpPr>
        <p:grpSpPr bwMode="auto">
          <a:xfrm>
            <a:off x="2693988" y="2182813"/>
            <a:ext cx="5129212" cy="4602162"/>
            <a:chOff x="1663" y="1348"/>
            <a:chExt cx="3167" cy="2841"/>
          </a:xfrm>
        </p:grpSpPr>
        <p:sp>
          <p:nvSpPr>
            <p:cNvPr id="3" name="McK Confidential" hidden="1"/>
            <p:cNvSpPr txBox="1">
              <a:spLocks noChangeArrowheads="1"/>
            </p:cNvSpPr>
            <p:nvPr/>
          </p:nvSpPr>
          <p:spPr bwMode="auto">
            <a:xfrm>
              <a:off x="1663" y="1348"/>
              <a:ext cx="93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kumimoji="1" sz="2000" b="1">
                  <a:solidFill>
                    <a:schemeClr val="tx1"/>
                  </a:solidFill>
                  <a:latin typeface="Arial" charset="0"/>
                  <a:ea typeface="HY중고딕" pitchFamily="18" charset="-127"/>
                </a:defRPr>
              </a:lvl1pPr>
              <a:lvl2pPr marL="742950" indent="-285750" eaLnBrk="0" hangingPunct="0">
                <a:defRPr kumimoji="1" sz="2000" b="1">
                  <a:solidFill>
                    <a:schemeClr val="tx1"/>
                  </a:solidFill>
                  <a:latin typeface="Arial" charset="0"/>
                  <a:ea typeface="HY중고딕" pitchFamily="18" charset="-127"/>
                </a:defRPr>
              </a:lvl2pPr>
              <a:lvl3pPr marL="1143000" indent="-228600" eaLnBrk="0" hangingPunct="0">
                <a:defRPr kumimoji="1" sz="2000" b="1">
                  <a:solidFill>
                    <a:schemeClr val="tx1"/>
                  </a:solidFill>
                  <a:latin typeface="Arial" charset="0"/>
                  <a:ea typeface="HY중고딕" pitchFamily="18" charset="-127"/>
                </a:defRPr>
              </a:lvl3pPr>
              <a:lvl4pPr marL="1600200" indent="-228600" eaLnBrk="0" hangingPunct="0">
                <a:defRPr kumimoji="1" sz="2000" b="1">
                  <a:solidFill>
                    <a:schemeClr val="tx1"/>
                  </a:solidFill>
                  <a:latin typeface="Arial" charset="0"/>
                  <a:ea typeface="HY중고딕" pitchFamily="18" charset="-127"/>
                </a:defRPr>
              </a:lvl4pPr>
              <a:lvl5pPr marL="2057400" indent="-228600" eaLnBrk="0" hangingPunct="0">
                <a:defRPr kumimoji="1" sz="2000" b="1">
                  <a:solidFill>
                    <a:schemeClr val="tx1"/>
                  </a:solidFill>
                  <a:latin typeface="Arial" charset="0"/>
                  <a:ea typeface="HY중고딕" pitchFamily="18" charset="-127"/>
                </a:defRPr>
              </a:lvl5pPr>
              <a:lvl6pPr marL="2514600" indent="-228600" eaLnBrk="0" fontAlgn="base" hangingPunct="0">
                <a:spcBef>
                  <a:spcPct val="0"/>
                </a:spcBef>
                <a:spcAft>
                  <a:spcPct val="0"/>
                </a:spcAft>
                <a:defRPr kumimoji="1" sz="2000" b="1">
                  <a:solidFill>
                    <a:schemeClr val="tx1"/>
                  </a:solidFill>
                  <a:latin typeface="Arial" charset="0"/>
                  <a:ea typeface="HY중고딕" pitchFamily="18" charset="-127"/>
                </a:defRPr>
              </a:lvl6pPr>
              <a:lvl7pPr marL="2971800" indent="-228600" eaLnBrk="0" fontAlgn="base" hangingPunct="0">
                <a:spcBef>
                  <a:spcPct val="0"/>
                </a:spcBef>
                <a:spcAft>
                  <a:spcPct val="0"/>
                </a:spcAft>
                <a:defRPr kumimoji="1" sz="2000" b="1">
                  <a:solidFill>
                    <a:schemeClr val="tx1"/>
                  </a:solidFill>
                  <a:latin typeface="Arial" charset="0"/>
                  <a:ea typeface="HY중고딕" pitchFamily="18" charset="-127"/>
                </a:defRPr>
              </a:lvl7pPr>
              <a:lvl8pPr marL="3429000" indent="-228600" eaLnBrk="0" fontAlgn="base" hangingPunct="0">
                <a:spcBef>
                  <a:spcPct val="0"/>
                </a:spcBef>
                <a:spcAft>
                  <a:spcPct val="0"/>
                </a:spcAft>
                <a:defRPr kumimoji="1" sz="2000" b="1">
                  <a:solidFill>
                    <a:schemeClr val="tx1"/>
                  </a:solidFill>
                  <a:latin typeface="Arial" charset="0"/>
                  <a:ea typeface="HY중고딕" pitchFamily="18" charset="-127"/>
                </a:defRPr>
              </a:lvl8pPr>
              <a:lvl9pPr marL="3886200" indent="-228600" eaLnBrk="0" fontAlgn="base" hangingPunct="0">
                <a:spcBef>
                  <a:spcPct val="0"/>
                </a:spcBef>
                <a:spcAft>
                  <a:spcPct val="0"/>
                </a:spcAft>
                <a:defRPr kumimoji="1" sz="2000" b="1">
                  <a:solidFill>
                    <a:schemeClr val="tx1"/>
                  </a:solidFill>
                  <a:latin typeface="Arial" charset="0"/>
                  <a:ea typeface="HY중고딕" pitchFamily="18" charset="-127"/>
                </a:defRPr>
              </a:lvl9pPr>
            </a:lstStyle>
            <a:p>
              <a:pPr eaLnBrk="1" latinLnBrk="0" hangingPunct="1">
                <a:defRPr/>
              </a:pPr>
              <a:r>
                <a:rPr kumimoji="0" lang="en-US" altLang="ko-KR" sz="1400" b="0" smtClean="0">
                  <a:solidFill>
                    <a:srgbClr val="000000"/>
                  </a:solidFill>
                  <a:ea typeface="굴림" charset="-127"/>
                </a:rPr>
                <a:t>CONFIDENTIAL</a:t>
              </a:r>
            </a:p>
          </p:txBody>
        </p:sp>
        <p:sp>
          <p:nvSpPr>
            <p:cNvPr id="4" name="McK Document" hidden="1"/>
            <p:cNvSpPr txBox="1">
              <a:spLocks noChangeArrowheads="1"/>
            </p:cNvSpPr>
            <p:nvPr/>
          </p:nvSpPr>
          <p:spPr bwMode="auto">
            <a:xfrm>
              <a:off x="1663" y="3047"/>
              <a:ext cx="3167"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defRPr kumimoji="1" sz="2000" b="1">
                  <a:solidFill>
                    <a:schemeClr val="tx1"/>
                  </a:solidFill>
                  <a:latin typeface="Arial" charset="0"/>
                  <a:ea typeface="HY중고딕" pitchFamily="18" charset="-127"/>
                </a:defRPr>
              </a:lvl1pPr>
              <a:lvl2pPr marL="742950" indent="-285750" eaLnBrk="0" hangingPunct="0">
                <a:defRPr kumimoji="1" sz="2000" b="1">
                  <a:solidFill>
                    <a:schemeClr val="tx1"/>
                  </a:solidFill>
                  <a:latin typeface="Arial" charset="0"/>
                  <a:ea typeface="HY중고딕" pitchFamily="18" charset="-127"/>
                </a:defRPr>
              </a:lvl2pPr>
              <a:lvl3pPr marL="1143000" indent="-228600" eaLnBrk="0" hangingPunct="0">
                <a:defRPr kumimoji="1" sz="2000" b="1">
                  <a:solidFill>
                    <a:schemeClr val="tx1"/>
                  </a:solidFill>
                  <a:latin typeface="Arial" charset="0"/>
                  <a:ea typeface="HY중고딕" pitchFamily="18" charset="-127"/>
                </a:defRPr>
              </a:lvl3pPr>
              <a:lvl4pPr marL="1600200" indent="-228600" eaLnBrk="0" hangingPunct="0">
                <a:defRPr kumimoji="1" sz="2000" b="1">
                  <a:solidFill>
                    <a:schemeClr val="tx1"/>
                  </a:solidFill>
                  <a:latin typeface="Arial" charset="0"/>
                  <a:ea typeface="HY중고딕" pitchFamily="18" charset="-127"/>
                </a:defRPr>
              </a:lvl4pPr>
              <a:lvl5pPr marL="2057400" indent="-228600" eaLnBrk="0" hangingPunct="0">
                <a:defRPr kumimoji="1" sz="2000" b="1">
                  <a:solidFill>
                    <a:schemeClr val="tx1"/>
                  </a:solidFill>
                  <a:latin typeface="Arial" charset="0"/>
                  <a:ea typeface="HY중고딕" pitchFamily="18" charset="-127"/>
                </a:defRPr>
              </a:lvl5pPr>
              <a:lvl6pPr marL="2514600" indent="-228600" eaLnBrk="0" fontAlgn="base" hangingPunct="0">
                <a:spcBef>
                  <a:spcPct val="0"/>
                </a:spcBef>
                <a:spcAft>
                  <a:spcPct val="0"/>
                </a:spcAft>
                <a:defRPr kumimoji="1" sz="2000" b="1">
                  <a:solidFill>
                    <a:schemeClr val="tx1"/>
                  </a:solidFill>
                  <a:latin typeface="Arial" charset="0"/>
                  <a:ea typeface="HY중고딕" pitchFamily="18" charset="-127"/>
                </a:defRPr>
              </a:lvl6pPr>
              <a:lvl7pPr marL="2971800" indent="-228600" eaLnBrk="0" fontAlgn="base" hangingPunct="0">
                <a:spcBef>
                  <a:spcPct val="0"/>
                </a:spcBef>
                <a:spcAft>
                  <a:spcPct val="0"/>
                </a:spcAft>
                <a:defRPr kumimoji="1" sz="2000" b="1">
                  <a:solidFill>
                    <a:schemeClr val="tx1"/>
                  </a:solidFill>
                  <a:latin typeface="Arial" charset="0"/>
                  <a:ea typeface="HY중고딕" pitchFamily="18" charset="-127"/>
                </a:defRPr>
              </a:lvl7pPr>
              <a:lvl8pPr marL="3429000" indent="-228600" eaLnBrk="0" fontAlgn="base" hangingPunct="0">
                <a:spcBef>
                  <a:spcPct val="0"/>
                </a:spcBef>
                <a:spcAft>
                  <a:spcPct val="0"/>
                </a:spcAft>
                <a:defRPr kumimoji="1" sz="2000" b="1">
                  <a:solidFill>
                    <a:schemeClr val="tx1"/>
                  </a:solidFill>
                  <a:latin typeface="Arial" charset="0"/>
                  <a:ea typeface="HY중고딕" pitchFamily="18" charset="-127"/>
                </a:defRPr>
              </a:lvl8pPr>
              <a:lvl9pPr marL="3886200" indent="-228600" eaLnBrk="0" fontAlgn="base" hangingPunct="0">
                <a:spcBef>
                  <a:spcPct val="0"/>
                </a:spcBef>
                <a:spcAft>
                  <a:spcPct val="0"/>
                </a:spcAft>
                <a:defRPr kumimoji="1" sz="2000" b="1">
                  <a:solidFill>
                    <a:schemeClr val="tx1"/>
                  </a:solidFill>
                  <a:latin typeface="Arial" charset="0"/>
                  <a:ea typeface="HY중고딕" pitchFamily="18" charset="-127"/>
                </a:defRPr>
              </a:lvl9pPr>
            </a:lstStyle>
            <a:p>
              <a:pPr eaLnBrk="1" latinLnBrk="0" hangingPunct="1">
                <a:defRPr/>
              </a:pPr>
              <a:r>
                <a:rPr kumimoji="0" lang="en-US" altLang="ko-KR" sz="1400" b="0" smtClean="0">
                  <a:solidFill>
                    <a:srgbClr val="000000"/>
                  </a:solidFill>
                  <a:ea typeface="굴림" charset="-127"/>
                </a:rPr>
                <a:t>Document</a:t>
              </a:r>
            </a:p>
          </p:txBody>
        </p:sp>
        <p:sp>
          <p:nvSpPr>
            <p:cNvPr id="5" name="McK Date" hidden="1"/>
            <p:cNvSpPr txBox="1">
              <a:spLocks noChangeArrowheads="1"/>
            </p:cNvSpPr>
            <p:nvPr/>
          </p:nvSpPr>
          <p:spPr bwMode="auto">
            <a:xfrm>
              <a:off x="1663" y="3216"/>
              <a:ext cx="316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kumimoji="1" sz="2000" b="1">
                  <a:solidFill>
                    <a:schemeClr val="tx1"/>
                  </a:solidFill>
                  <a:latin typeface="Arial" charset="0"/>
                  <a:ea typeface="HY중고딕" pitchFamily="18" charset="-127"/>
                </a:defRPr>
              </a:lvl1pPr>
              <a:lvl2pPr marL="742950" indent="-285750" eaLnBrk="0" hangingPunct="0">
                <a:defRPr kumimoji="1" sz="2000" b="1">
                  <a:solidFill>
                    <a:schemeClr val="tx1"/>
                  </a:solidFill>
                  <a:latin typeface="Arial" charset="0"/>
                  <a:ea typeface="HY중고딕" pitchFamily="18" charset="-127"/>
                </a:defRPr>
              </a:lvl2pPr>
              <a:lvl3pPr marL="1143000" indent="-228600" eaLnBrk="0" hangingPunct="0">
                <a:defRPr kumimoji="1" sz="2000" b="1">
                  <a:solidFill>
                    <a:schemeClr val="tx1"/>
                  </a:solidFill>
                  <a:latin typeface="Arial" charset="0"/>
                  <a:ea typeface="HY중고딕" pitchFamily="18" charset="-127"/>
                </a:defRPr>
              </a:lvl3pPr>
              <a:lvl4pPr marL="1600200" indent="-228600" eaLnBrk="0" hangingPunct="0">
                <a:defRPr kumimoji="1" sz="2000" b="1">
                  <a:solidFill>
                    <a:schemeClr val="tx1"/>
                  </a:solidFill>
                  <a:latin typeface="Arial" charset="0"/>
                  <a:ea typeface="HY중고딕" pitchFamily="18" charset="-127"/>
                </a:defRPr>
              </a:lvl4pPr>
              <a:lvl5pPr marL="2057400" indent="-228600" eaLnBrk="0" hangingPunct="0">
                <a:defRPr kumimoji="1" sz="2000" b="1">
                  <a:solidFill>
                    <a:schemeClr val="tx1"/>
                  </a:solidFill>
                  <a:latin typeface="Arial" charset="0"/>
                  <a:ea typeface="HY중고딕" pitchFamily="18" charset="-127"/>
                </a:defRPr>
              </a:lvl5pPr>
              <a:lvl6pPr marL="2514600" indent="-228600" eaLnBrk="0" fontAlgn="base" hangingPunct="0">
                <a:spcBef>
                  <a:spcPct val="0"/>
                </a:spcBef>
                <a:spcAft>
                  <a:spcPct val="0"/>
                </a:spcAft>
                <a:defRPr kumimoji="1" sz="2000" b="1">
                  <a:solidFill>
                    <a:schemeClr val="tx1"/>
                  </a:solidFill>
                  <a:latin typeface="Arial" charset="0"/>
                  <a:ea typeface="HY중고딕" pitchFamily="18" charset="-127"/>
                </a:defRPr>
              </a:lvl6pPr>
              <a:lvl7pPr marL="2971800" indent="-228600" eaLnBrk="0" fontAlgn="base" hangingPunct="0">
                <a:spcBef>
                  <a:spcPct val="0"/>
                </a:spcBef>
                <a:spcAft>
                  <a:spcPct val="0"/>
                </a:spcAft>
                <a:defRPr kumimoji="1" sz="2000" b="1">
                  <a:solidFill>
                    <a:schemeClr val="tx1"/>
                  </a:solidFill>
                  <a:latin typeface="Arial" charset="0"/>
                  <a:ea typeface="HY중고딕" pitchFamily="18" charset="-127"/>
                </a:defRPr>
              </a:lvl7pPr>
              <a:lvl8pPr marL="3429000" indent="-228600" eaLnBrk="0" fontAlgn="base" hangingPunct="0">
                <a:spcBef>
                  <a:spcPct val="0"/>
                </a:spcBef>
                <a:spcAft>
                  <a:spcPct val="0"/>
                </a:spcAft>
                <a:defRPr kumimoji="1" sz="2000" b="1">
                  <a:solidFill>
                    <a:schemeClr val="tx1"/>
                  </a:solidFill>
                  <a:latin typeface="Arial" charset="0"/>
                  <a:ea typeface="HY중고딕" pitchFamily="18" charset="-127"/>
                </a:defRPr>
              </a:lvl8pPr>
              <a:lvl9pPr marL="3886200" indent="-228600" eaLnBrk="0" fontAlgn="base" hangingPunct="0">
                <a:spcBef>
                  <a:spcPct val="0"/>
                </a:spcBef>
                <a:spcAft>
                  <a:spcPct val="0"/>
                </a:spcAft>
                <a:defRPr kumimoji="1" sz="2000" b="1">
                  <a:solidFill>
                    <a:schemeClr val="tx1"/>
                  </a:solidFill>
                  <a:latin typeface="Arial" charset="0"/>
                  <a:ea typeface="HY중고딕" pitchFamily="18" charset="-127"/>
                </a:defRPr>
              </a:lvl9pPr>
            </a:lstStyle>
            <a:p>
              <a:pPr eaLnBrk="1" latinLnBrk="0" hangingPunct="1">
                <a:defRPr/>
              </a:pPr>
              <a:r>
                <a:rPr kumimoji="0" lang="en-US" altLang="ko-KR" sz="1400" b="0" smtClean="0">
                  <a:solidFill>
                    <a:srgbClr val="000000"/>
                  </a:solidFill>
                  <a:ea typeface="굴림" charset="-127"/>
                </a:rPr>
                <a:t>Date</a:t>
              </a:r>
            </a:p>
          </p:txBody>
        </p:sp>
        <p:sp>
          <p:nvSpPr>
            <p:cNvPr id="6" name="McK Disclaimer" hidden="1"/>
            <p:cNvSpPr>
              <a:spLocks noChangeArrowheads="1"/>
            </p:cNvSpPr>
            <p:nvPr>
              <p:custDataLst>
                <p:tags r:id="rId1"/>
              </p:custDataLst>
            </p:nvPr>
          </p:nvSpPr>
          <p:spPr bwMode="auto">
            <a:xfrm>
              <a:off x="1663" y="3753"/>
              <a:ext cx="2303" cy="436"/>
            </a:xfrm>
            <a:prstGeom prst="rect">
              <a:avLst/>
            </a:prstGeom>
            <a:noFill/>
            <a:ln w="9525">
              <a:noFill/>
              <a:miter lim="800000"/>
              <a:headEnd/>
              <a:tailEnd/>
            </a:ln>
          </p:spPr>
          <p:txBody>
            <a:bodyPr lIns="0" tIns="0" rIns="0" bIns="0" anchor="b">
              <a:spAutoFit/>
            </a:bodyPr>
            <a:lstStyle/>
            <a:p>
              <a:pPr defTabSz="819150" eaLnBrk="0" latinLnBrk="0" hangingPunct="0"/>
              <a:r>
                <a:rPr kumimoji="0" lang="en-US" altLang="ko-KR" sz="900" b="0">
                  <a:solidFill>
                    <a:srgbClr val="000000"/>
                  </a:solidFill>
                  <a:ea typeface="굴림" charset="-127"/>
                </a:rPr>
                <a:t>This report is solely for the use of client personnel.  No part of it may be circulated, quoted, or reproduced for distribution outside the client organization without prior written approval from McKinsey &amp; Company. This material was used by McKinsey &amp; Company during an oral presentation; it is not a complete record of the discussion.</a:t>
              </a:r>
            </a:p>
          </p:txBody>
        </p:sp>
      </p:grpSp>
      <p:sp>
        <p:nvSpPr>
          <p:cNvPr id="7" name="doc id"/>
          <p:cNvSpPr>
            <a:spLocks noGrp="1" noChangeArrowheads="1"/>
          </p:cNvSpPr>
          <p:nvPr>
            <p:ph type="ftr" sz="quarter" idx="10"/>
          </p:nvPr>
        </p:nvSpPr>
        <p:spPr/>
        <p:txBody>
          <a:bodyPr/>
          <a:lstStyle>
            <a:lvl1pPr algn="l" latinLnBrk="1">
              <a:defRPr kumimoji="1" b="1"/>
            </a:lvl1pPr>
          </a:lstStyle>
          <a:p>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2_제목 및 내용">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3" name="Rectangle 6"/>
          <p:cNvSpPr>
            <a:spLocks noGrp="1" noChangeArrowheads="1"/>
          </p:cNvSpPr>
          <p:nvPr>
            <p:ph type="sldNum" sz="quarter" idx="11"/>
          </p:nvPr>
        </p:nvSpPr>
        <p:spPr/>
        <p:txBody>
          <a:bodyPr/>
          <a:lstStyle>
            <a:lvl1pPr latinLnBrk="1">
              <a:defRPr kumimoji="1" sz="1200" b="1">
                <a:solidFill>
                  <a:srgbClr val="FFFFFF">
                    <a:lumMod val="50000"/>
                  </a:srgbClr>
                </a:solidFill>
                <a:latin typeface="휴먼모음T" pitchFamily="18" charset="-127"/>
                <a:ea typeface="휴먼모음T" pitchFamily="18" charset="-127"/>
              </a:defRPr>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구역 머리글">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3" name="Rectangle 6"/>
          <p:cNvSpPr>
            <a:spLocks noGrp="1" noChangeArrowheads="1"/>
          </p:cNvSpPr>
          <p:nvPr>
            <p:ph type="sldNum" sz="quarter" idx="11"/>
          </p:nvPr>
        </p:nvSpPr>
        <p:spPr>
          <a:xfrm>
            <a:off x="8486775" y="6489700"/>
            <a:ext cx="728663" cy="365125"/>
          </a:xfrm>
        </p:spPr>
        <p:txBody>
          <a:bodyPr/>
          <a:lstStyle>
            <a:lvl1pPr latinLnBrk="1">
              <a:defRPr kumimoji="1" sz="1200" b="1">
                <a:solidFill>
                  <a:srgbClr val="FFFFFF">
                    <a:lumMod val="50000"/>
                  </a:srgbClr>
                </a:solidFill>
                <a:latin typeface="휴먼모음T" pitchFamily="18" charset="-127"/>
                <a:ea typeface="휴먼모음T" pitchFamily="18" charset="-127"/>
              </a:defRPr>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콘텐츠 2개">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p:txBody>
          <a:bodyPr/>
          <a:lstStyle>
            <a:lvl1pPr latinLnBrk="1">
              <a:defRPr kumimoji="1" sz="1200" b="1">
                <a:solidFill>
                  <a:srgbClr val="FFFFFF">
                    <a:lumMod val="50000"/>
                  </a:srgbClr>
                </a:solidFill>
                <a:latin typeface="휴먼모음T" pitchFamily="18" charset="-127"/>
                <a:ea typeface="휴먼모음T" pitchFamily="18" charset="-127"/>
              </a:defRPr>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비교">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p:txBody>
          <a:bodyPr/>
          <a:lstStyle>
            <a:lvl1pPr latinLnBrk="1">
              <a:defRPr kumimoji="1" sz="1200" b="1">
                <a:solidFill>
                  <a:srgbClr val="FFFFFF">
                    <a:lumMod val="50000"/>
                  </a:srgbClr>
                </a:solidFill>
                <a:latin typeface="휴먼모음T" pitchFamily="18" charset="-127"/>
                <a:ea typeface="휴먼모음T" pitchFamily="18" charset="-127"/>
              </a:defRPr>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Titel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305999"/>
            <a:ext cx="8318530" cy="802800"/>
          </a:xfrm>
          <a:prstGeom prst="rect">
            <a:avLst/>
          </a:prstGeom>
        </p:spPr>
        <p:txBody>
          <a:bodyPr tIns="126000" anchor="t"/>
          <a:lstStyle>
            <a:lvl1pPr>
              <a:lnSpc>
                <a:spcPct val="75000"/>
              </a:lnSpc>
              <a:defRPr>
                <a:solidFill>
                  <a:schemeClr val="accent4"/>
                </a:solidFill>
              </a:defRPr>
            </a:lvl1pPr>
          </a:lstStyle>
          <a:p>
            <a:r>
              <a:rPr lang="ko-KR" altLang="en-US" noProof="0" smtClean="0"/>
              <a:t>마스터 제목 스타일 편집</a:t>
            </a:r>
            <a:endParaRPr lang="en-US" noProof="0" dirty="0"/>
          </a:p>
        </p:txBody>
      </p:sp>
      <p:sp>
        <p:nvSpPr>
          <p:cNvPr id="10" name="Textplatzhalter 9" descr="Subtitle"/>
          <p:cNvSpPr>
            <a:spLocks noGrp="1"/>
          </p:cNvSpPr>
          <p:nvPr>
            <p:ph type="body" sz="quarter" idx="10"/>
          </p:nvPr>
        </p:nvSpPr>
        <p:spPr>
          <a:xfrm>
            <a:off x="540000" y="738554"/>
            <a:ext cx="8311392" cy="367571"/>
          </a:xfrm>
          <a:prstGeom prst="rect">
            <a:avLst/>
          </a:prstGeom>
        </p:spPr>
        <p:txBody>
          <a:bodyPr anchor="b" anchorCtr="0">
            <a:noAutofit/>
          </a:bodyPr>
          <a:lstStyle>
            <a:lvl1pPr marL="0" indent="0">
              <a:lnSpc>
                <a:spcPct val="95000"/>
              </a:lnSpc>
              <a:buNone/>
              <a:defRPr sz="2000" b="0" i="1">
                <a:solidFill>
                  <a:schemeClr val="tx1"/>
                </a:solidFill>
              </a:defRPr>
            </a:lvl1pPr>
          </a:lstStyle>
          <a:p>
            <a:pPr lvl="0"/>
            <a:r>
              <a:rPr lang="ko-KR" altLang="en-US" noProof="0" smtClean="0"/>
              <a:t>마스터 텍스트 스타일을 편집합니다</a:t>
            </a:r>
          </a:p>
        </p:txBody>
      </p:sp>
      <p:sp>
        <p:nvSpPr>
          <p:cNvPr id="9" name="Content Placeholder 2"/>
          <p:cNvSpPr>
            <a:spLocks noGrp="1"/>
          </p:cNvSpPr>
          <p:nvPr>
            <p:ph idx="1"/>
          </p:nvPr>
        </p:nvSpPr>
        <p:spPr>
          <a:xfrm>
            <a:off x="523875" y="1346200"/>
            <a:ext cx="8334405" cy="4940320"/>
          </a:xfrm>
          <a:prstGeom prst="rect">
            <a:avLst/>
          </a:prstGeo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de-CH" dirty="0"/>
          </a:p>
        </p:txBody>
      </p:sp>
      <p:sp>
        <p:nvSpPr>
          <p:cNvPr id="5" name="Slide Number Placeholder 5"/>
          <p:cNvSpPr>
            <a:spLocks noGrp="1"/>
          </p:cNvSpPr>
          <p:nvPr>
            <p:ph type="sldNum" sz="quarter" idx="11"/>
          </p:nvPr>
        </p:nvSpPr>
        <p:spPr>
          <a:xfrm>
            <a:off x="241300" y="6464300"/>
            <a:ext cx="400050" cy="247650"/>
          </a:xfrm>
        </p:spPr>
        <p:txBody>
          <a:bodyPr/>
          <a:lstStyle>
            <a:lvl1pPr latinLnBrk="1">
              <a:defRPr kumimoji="1" sz="900" b="1" baseline="0">
                <a:solidFill>
                  <a:srgbClr val="7F7F7F"/>
                </a:solidFill>
              </a:defRPr>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ko-KR" altLang="en-US" smtClean="0"/>
              <a:t>마스터 부제목 스타일 편집</a:t>
            </a:r>
            <a:endParaRPr lang="ko-KR" altLang="en-US"/>
          </a:p>
        </p:txBody>
      </p:sp>
      <p:sp>
        <p:nvSpPr>
          <p:cNvPr id="4" name="Rectangle 4"/>
          <p:cNvSpPr>
            <a:spLocks noGrp="1" noChangeArrowheads="1"/>
          </p:cNvSpPr>
          <p:nvPr>
            <p:ph type="dt" sz="half" idx="10"/>
          </p:nvPr>
        </p:nvSpPr>
        <p:spPr>
          <a:ln/>
        </p:spPr>
        <p:txBody>
          <a:bodyPr/>
          <a:lstStyle>
            <a:lvl1pPr>
              <a:defRPr/>
            </a:lvl1pPr>
          </a:lstStyle>
          <a:p>
            <a:endParaRPr lang="ko-KR" altLang="en-US"/>
          </a:p>
        </p:txBody>
      </p:sp>
      <p:sp>
        <p:nvSpPr>
          <p:cNvPr id="5" name="Rectangle 5"/>
          <p:cNvSpPr>
            <a:spLocks noGrp="1" noChangeArrowheads="1"/>
          </p:cNvSpPr>
          <p:nvPr>
            <p:ph type="ftr" sz="quarter" idx="11"/>
          </p:nvPr>
        </p:nvSpPr>
        <p:spPr>
          <a:ln/>
        </p:spPr>
        <p:txBody>
          <a:bodyPr/>
          <a:lstStyle>
            <a:lvl1pPr>
              <a:defRPr/>
            </a:lvl1pPr>
          </a:lstStyle>
          <a:p>
            <a:endParaRPr lang="ko-KR" altLang="en-US"/>
          </a:p>
        </p:txBody>
      </p:sp>
      <p:sp>
        <p:nvSpPr>
          <p:cNvPr id="6" name="Rectangle 6"/>
          <p:cNvSpPr>
            <a:spLocks noGrp="1" noChangeArrowheads="1"/>
          </p:cNvSpPr>
          <p:nvPr>
            <p:ph type="sldNum" sz="quarter" idx="12"/>
          </p:nvPr>
        </p:nvSpPr>
        <p:spPr>
          <a:ln/>
        </p:spPr>
        <p:txBody>
          <a:bodyPr/>
          <a:lstStyle>
            <a:lvl1pPr>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6795" y="1121067"/>
            <a:ext cx="3008044" cy="314028"/>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4988" y="273744"/>
            <a:ext cx="5112217" cy="5852138"/>
          </a:xfrm>
          <a:prstGeom prst="rect">
            <a:avLst/>
          </a:prstGeom>
        </p:spPr>
        <p:txBody>
          <a:bodyPr lIns="93236" tIns="46619" rIns="93236" bIns="46619"/>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6795" y="1435094"/>
            <a:ext cx="3008044" cy="4690781"/>
          </a:xfrm>
          <a:prstGeom prst="rect">
            <a:avLst/>
          </a:prstGeom>
        </p:spPr>
        <p:txBody>
          <a:bodyPr lIns="93236" tIns="46619" rIns="93236" bIns="46619"/>
          <a:lstStyle>
            <a:lvl1pPr marL="0" indent="0">
              <a:buNone/>
              <a:defRPr sz="1400"/>
            </a:lvl1pPr>
            <a:lvl2pPr marL="466181" indent="0">
              <a:buNone/>
              <a:defRPr sz="1200"/>
            </a:lvl2pPr>
            <a:lvl3pPr marL="932369" indent="0">
              <a:buNone/>
              <a:defRPr sz="1000"/>
            </a:lvl3pPr>
            <a:lvl4pPr marL="1398555" indent="0">
              <a:buNone/>
              <a:defRPr sz="900"/>
            </a:lvl4pPr>
            <a:lvl5pPr marL="1864738" indent="0">
              <a:buNone/>
              <a:defRPr sz="900"/>
            </a:lvl5pPr>
            <a:lvl6pPr marL="2330924" indent="0">
              <a:buNone/>
              <a:defRPr sz="900"/>
            </a:lvl6pPr>
            <a:lvl7pPr marL="2797106" indent="0">
              <a:buNone/>
              <a:defRPr sz="900"/>
            </a:lvl7pPr>
            <a:lvl8pPr marL="3263291" indent="0">
              <a:buNone/>
              <a:defRPr sz="900"/>
            </a:lvl8pPr>
            <a:lvl9pPr marL="3729478" indent="0">
              <a:buNone/>
              <a:defRPr sz="900"/>
            </a:lvl9pPr>
          </a:lstStyle>
          <a:p>
            <a:pPr lvl="0"/>
            <a:r>
              <a:rPr lang="ko-KR" altLang="en-US" smtClean="0"/>
              <a:t>마스터 텍스트 스타일을 편집합니다</a:t>
            </a:r>
          </a:p>
        </p:txBody>
      </p:sp>
      <p:sp>
        <p:nvSpPr>
          <p:cNvPr id="5"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6" name="Rectangle 3"/>
          <p:cNvSpPr>
            <a:spLocks noGrp="1" noChangeArrowheads="1"/>
          </p:cNvSpPr>
          <p:nvPr>
            <p:ph type="sldNum" sz="quarter" idx="11"/>
          </p:nvPr>
        </p:nvSpPr>
        <p:spPr>
          <a:xfrm>
            <a:off x="7010400" y="6559550"/>
            <a:ext cx="1905000" cy="155575"/>
          </a:xfrm>
        </p:spPr>
        <p:txBody>
          <a:bodyPr/>
          <a:lstStyle>
            <a:lvl1pPr latinLnBrk="1">
              <a:defRPr kumimoji="1" b="1"/>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Rectangle 4"/>
          <p:cNvSpPr>
            <a:spLocks noGrp="1" noChangeArrowheads="1"/>
          </p:cNvSpPr>
          <p:nvPr>
            <p:ph type="dt" sz="half" idx="10"/>
          </p:nvPr>
        </p:nvSpPr>
        <p:spPr>
          <a:ln/>
        </p:spPr>
        <p:txBody>
          <a:bodyPr/>
          <a:lstStyle>
            <a:lvl1pPr>
              <a:defRPr/>
            </a:lvl1pPr>
          </a:lstStyle>
          <a:p>
            <a:endParaRPr lang="ko-KR" altLang="en-US"/>
          </a:p>
        </p:txBody>
      </p:sp>
      <p:sp>
        <p:nvSpPr>
          <p:cNvPr id="5" name="Rectangle 5"/>
          <p:cNvSpPr>
            <a:spLocks noGrp="1" noChangeArrowheads="1"/>
          </p:cNvSpPr>
          <p:nvPr>
            <p:ph type="ftr" sz="quarter" idx="11"/>
          </p:nvPr>
        </p:nvSpPr>
        <p:spPr>
          <a:ln/>
        </p:spPr>
        <p:txBody>
          <a:bodyPr/>
          <a:lstStyle>
            <a:lvl1pPr>
              <a:defRPr/>
            </a:lvl1pPr>
          </a:lstStyle>
          <a:p>
            <a:endParaRPr lang="ko-KR" altLang="en-US"/>
          </a:p>
        </p:txBody>
      </p:sp>
      <p:sp>
        <p:nvSpPr>
          <p:cNvPr id="6" name="Rectangle 6"/>
          <p:cNvSpPr>
            <a:spLocks noGrp="1" noChangeArrowheads="1"/>
          </p:cNvSpPr>
          <p:nvPr>
            <p:ph type="sldNum" sz="quarter" idx="12"/>
          </p:nvPr>
        </p:nvSpPr>
        <p:spPr>
          <a:ln/>
        </p:spPr>
        <p:txBody>
          <a:bodyPr/>
          <a:lstStyle>
            <a:lvl1pPr>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ko-KR" altLang="en-US" smtClean="0"/>
              <a:t>마스터 텍스트 스타일을 편집합니다</a:t>
            </a:r>
          </a:p>
        </p:txBody>
      </p:sp>
      <p:sp>
        <p:nvSpPr>
          <p:cNvPr id="4" name="Rectangle 4"/>
          <p:cNvSpPr>
            <a:spLocks noGrp="1" noChangeArrowheads="1"/>
          </p:cNvSpPr>
          <p:nvPr>
            <p:ph type="dt" sz="half" idx="10"/>
          </p:nvPr>
        </p:nvSpPr>
        <p:spPr>
          <a:ln/>
        </p:spPr>
        <p:txBody>
          <a:bodyPr/>
          <a:lstStyle>
            <a:lvl1pPr>
              <a:defRPr/>
            </a:lvl1pPr>
          </a:lstStyle>
          <a:p>
            <a:endParaRPr lang="ko-KR" altLang="en-US"/>
          </a:p>
        </p:txBody>
      </p:sp>
      <p:sp>
        <p:nvSpPr>
          <p:cNvPr id="5" name="Rectangle 5"/>
          <p:cNvSpPr>
            <a:spLocks noGrp="1" noChangeArrowheads="1"/>
          </p:cNvSpPr>
          <p:nvPr>
            <p:ph type="ftr" sz="quarter" idx="11"/>
          </p:nvPr>
        </p:nvSpPr>
        <p:spPr>
          <a:ln/>
        </p:spPr>
        <p:txBody>
          <a:bodyPr/>
          <a:lstStyle>
            <a:lvl1pPr>
              <a:defRPr/>
            </a:lvl1pPr>
          </a:lstStyle>
          <a:p>
            <a:endParaRPr lang="ko-KR" altLang="en-US"/>
          </a:p>
        </p:txBody>
      </p:sp>
      <p:sp>
        <p:nvSpPr>
          <p:cNvPr id="6" name="Rectangle 6"/>
          <p:cNvSpPr>
            <a:spLocks noGrp="1" noChangeArrowheads="1"/>
          </p:cNvSpPr>
          <p:nvPr>
            <p:ph type="sldNum" sz="quarter" idx="12"/>
          </p:nvPr>
        </p:nvSpPr>
        <p:spPr>
          <a:ln/>
        </p:spPr>
        <p:txBody>
          <a:bodyPr/>
          <a:lstStyle>
            <a:lvl1pPr>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Rectangle 4"/>
          <p:cNvSpPr>
            <a:spLocks noGrp="1" noChangeArrowheads="1"/>
          </p:cNvSpPr>
          <p:nvPr>
            <p:ph type="dt" sz="half" idx="10"/>
          </p:nvPr>
        </p:nvSpPr>
        <p:spPr>
          <a:ln/>
        </p:spPr>
        <p:txBody>
          <a:bodyPr/>
          <a:lstStyle>
            <a:lvl1pPr>
              <a:defRPr/>
            </a:lvl1pPr>
          </a:lstStyle>
          <a:p>
            <a:endParaRPr lang="ko-KR" altLang="en-US"/>
          </a:p>
        </p:txBody>
      </p:sp>
      <p:sp>
        <p:nvSpPr>
          <p:cNvPr id="6" name="Rectangle 5"/>
          <p:cNvSpPr>
            <a:spLocks noGrp="1" noChangeArrowheads="1"/>
          </p:cNvSpPr>
          <p:nvPr>
            <p:ph type="ftr" sz="quarter" idx="11"/>
          </p:nvPr>
        </p:nvSpPr>
        <p:spPr>
          <a:ln/>
        </p:spPr>
        <p:txBody>
          <a:bodyPr/>
          <a:lstStyle>
            <a:lvl1pPr>
              <a:defRPr/>
            </a:lvl1pPr>
          </a:lstStyle>
          <a:p>
            <a:endParaRPr lang="ko-KR" altLang="en-US"/>
          </a:p>
        </p:txBody>
      </p:sp>
      <p:sp>
        <p:nvSpPr>
          <p:cNvPr id="7" name="Rectangle 6"/>
          <p:cNvSpPr>
            <a:spLocks noGrp="1" noChangeArrowheads="1"/>
          </p:cNvSpPr>
          <p:nvPr>
            <p:ph type="sldNum" sz="quarter" idx="12"/>
          </p:nvPr>
        </p:nvSpPr>
        <p:spPr>
          <a:ln/>
        </p:spPr>
        <p:txBody>
          <a:bodyPr/>
          <a:lstStyle>
            <a:lvl1pPr>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Rectangle 4"/>
          <p:cNvSpPr>
            <a:spLocks noGrp="1" noChangeArrowheads="1"/>
          </p:cNvSpPr>
          <p:nvPr>
            <p:ph type="dt" sz="half" idx="10"/>
          </p:nvPr>
        </p:nvSpPr>
        <p:spPr>
          <a:ln/>
        </p:spPr>
        <p:txBody>
          <a:bodyPr/>
          <a:lstStyle>
            <a:lvl1pPr>
              <a:defRPr/>
            </a:lvl1pPr>
          </a:lstStyle>
          <a:p>
            <a:endParaRPr lang="ko-KR" altLang="en-US"/>
          </a:p>
        </p:txBody>
      </p:sp>
      <p:sp>
        <p:nvSpPr>
          <p:cNvPr id="8" name="Rectangle 5"/>
          <p:cNvSpPr>
            <a:spLocks noGrp="1" noChangeArrowheads="1"/>
          </p:cNvSpPr>
          <p:nvPr>
            <p:ph type="ftr" sz="quarter" idx="11"/>
          </p:nvPr>
        </p:nvSpPr>
        <p:spPr>
          <a:ln/>
        </p:spPr>
        <p:txBody>
          <a:bodyPr/>
          <a:lstStyle>
            <a:lvl1pPr>
              <a:defRPr/>
            </a:lvl1pPr>
          </a:lstStyle>
          <a:p>
            <a:endParaRPr lang="ko-KR" altLang="en-US"/>
          </a:p>
        </p:txBody>
      </p:sp>
      <p:sp>
        <p:nvSpPr>
          <p:cNvPr id="9" name="Rectangle 6"/>
          <p:cNvSpPr>
            <a:spLocks noGrp="1" noChangeArrowheads="1"/>
          </p:cNvSpPr>
          <p:nvPr>
            <p:ph type="sldNum" sz="quarter" idx="12"/>
          </p:nvPr>
        </p:nvSpPr>
        <p:spPr>
          <a:ln/>
        </p:spPr>
        <p:txBody>
          <a:bodyPr/>
          <a:lstStyle>
            <a:lvl1pPr>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Rectangle 4"/>
          <p:cNvSpPr>
            <a:spLocks noGrp="1" noChangeArrowheads="1"/>
          </p:cNvSpPr>
          <p:nvPr>
            <p:ph type="dt" sz="half" idx="10"/>
          </p:nvPr>
        </p:nvSpPr>
        <p:spPr/>
        <p:txBody>
          <a:bodyPr/>
          <a:lstStyle>
            <a:lvl1pPr>
              <a:defRPr/>
            </a:lvl1pPr>
          </a:lstStyle>
          <a:p>
            <a:endParaRPr lang="ko-KR" altLang="en-US"/>
          </a:p>
        </p:txBody>
      </p:sp>
      <p:sp>
        <p:nvSpPr>
          <p:cNvPr id="4" name="Rectangle 5"/>
          <p:cNvSpPr>
            <a:spLocks noGrp="1" noChangeArrowheads="1"/>
          </p:cNvSpPr>
          <p:nvPr>
            <p:ph type="ftr" sz="quarter" idx="11"/>
          </p:nvPr>
        </p:nvSpPr>
        <p:spPr/>
        <p:txBody>
          <a:bodyPr/>
          <a:lstStyle>
            <a:lvl1pPr algn="ctr" latinLnBrk="1">
              <a:defRPr kumimoji="1"/>
            </a:lvl1pPr>
          </a:lstStyle>
          <a:p>
            <a:endParaRPr lang="ko-KR" altLang="en-US"/>
          </a:p>
        </p:txBody>
      </p:sp>
      <p:sp>
        <p:nvSpPr>
          <p:cNvPr id="5" name="Rectangle 6"/>
          <p:cNvSpPr>
            <a:spLocks noGrp="1" noChangeArrowheads="1"/>
          </p:cNvSpPr>
          <p:nvPr>
            <p:ph type="sldNum" sz="quarter" idx="12"/>
          </p:nvPr>
        </p:nvSpPr>
        <p:spPr/>
        <p:txBody>
          <a:bodyPr/>
          <a:lstStyle>
            <a:lvl1pPr latinLnBrk="1">
              <a:defRPr kumimoji="1">
                <a:solidFill>
                  <a:schemeClr val="tx1"/>
                </a:solidFill>
              </a:defRPr>
            </a:lvl1pPr>
          </a:lstStyle>
          <a:p>
            <a:pPr>
              <a:defRPr/>
            </a:pPr>
            <a:fld id="{E5429372-C252-484C-9AB0-D7C3055DE258}" type="slidenum">
              <a:rPr lang="en-US" altLang="ko-KR"/>
              <a:pPr>
                <a:defRPr/>
              </a:pPr>
              <a:t>‹#›</a:t>
            </a:fld>
            <a:endParaRPr lang="en-US" altLang="ko-KR"/>
          </a:p>
        </p:txBody>
      </p:sp>
      <p:sp>
        <p:nvSpPr>
          <p:cNvPr id="6" name="Rectangle 6"/>
          <p:cNvSpPr>
            <a:spLocks noGrp="1" noChangeArrowheads="1"/>
          </p:cNvSpPr>
          <p:nvPr>
            <p:ph type="sldNum" sz="quarter" idx="13"/>
          </p:nvPr>
        </p:nvSpPr>
        <p:spPr>
          <a:xfrm>
            <a:off x="8435975" y="6489700"/>
            <a:ext cx="728663" cy="365125"/>
          </a:xfrm>
        </p:spPr>
        <p:txBody>
          <a:bodyPr/>
          <a:lstStyle>
            <a:lvl1pPr algn="l" latinLnBrk="1">
              <a:defRPr kumimoji="1" sz="1200">
                <a:solidFill>
                  <a:srgbClr val="000000">
                    <a:lumMod val="75000"/>
                    <a:lumOff val="25000"/>
                  </a:srgbClr>
                </a:solidFill>
                <a:latin typeface="휴먼모음T" pitchFamily="18" charset="-127"/>
                <a:ea typeface="휴먼모음T" pitchFamily="18" charset="-127"/>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endParaRPr lang="ko-KR" altLang="en-US"/>
          </a:p>
        </p:txBody>
      </p:sp>
      <p:sp>
        <p:nvSpPr>
          <p:cNvPr id="3" name="Rectangle 5"/>
          <p:cNvSpPr>
            <a:spLocks noGrp="1" noChangeArrowheads="1"/>
          </p:cNvSpPr>
          <p:nvPr>
            <p:ph type="ftr" sz="quarter" idx="11"/>
          </p:nvPr>
        </p:nvSpPr>
        <p:spPr/>
        <p:txBody>
          <a:bodyPr/>
          <a:lstStyle>
            <a:lvl1pPr algn="ctr" latinLnBrk="1">
              <a:defRPr kumimoji="1"/>
            </a:lvl1pPr>
          </a:lstStyle>
          <a:p>
            <a:endParaRPr lang="ko-KR" altLang="en-US"/>
          </a:p>
        </p:txBody>
      </p:sp>
      <p:sp>
        <p:nvSpPr>
          <p:cNvPr id="4" name="Rectangle 6"/>
          <p:cNvSpPr>
            <a:spLocks noGrp="1" noChangeArrowheads="1"/>
          </p:cNvSpPr>
          <p:nvPr>
            <p:ph type="sldNum" sz="quarter" idx="12"/>
          </p:nvPr>
        </p:nvSpPr>
        <p:spPr/>
        <p:txBody>
          <a:bodyPr/>
          <a:lstStyle>
            <a:lvl1pPr latinLnBrk="1">
              <a:defRPr kumimoji="1">
                <a:solidFill>
                  <a:schemeClr val="tx1"/>
                </a:solidFill>
              </a:defRPr>
            </a:lvl1pPr>
          </a:lstStyle>
          <a:p>
            <a:pPr>
              <a:defRPr/>
            </a:pPr>
            <a:fld id="{37564DA3-675D-4BE3-8827-70832A85F801}" type="slidenum">
              <a:rPr lang="en-US" altLang="ko-KR"/>
              <a:pPr>
                <a:defRPr/>
              </a:pPr>
              <a:t>‹#›</a:t>
            </a:fld>
            <a:endParaRPr lang="en-US" altLang="ko-KR"/>
          </a:p>
        </p:txBody>
      </p:sp>
      <p:sp>
        <p:nvSpPr>
          <p:cNvPr id="5" name="Rectangle 6"/>
          <p:cNvSpPr>
            <a:spLocks noGrp="1" noChangeArrowheads="1"/>
          </p:cNvSpPr>
          <p:nvPr>
            <p:ph type="sldNum" sz="quarter" idx="13"/>
          </p:nvPr>
        </p:nvSpPr>
        <p:spPr>
          <a:xfrm>
            <a:off x="8435975" y="6489700"/>
            <a:ext cx="728663" cy="365125"/>
          </a:xfrm>
        </p:spPr>
        <p:txBody>
          <a:bodyPr/>
          <a:lstStyle>
            <a:lvl1pPr algn="l" latinLnBrk="1">
              <a:defRPr kumimoji="1" sz="1200">
                <a:solidFill>
                  <a:srgbClr val="000000">
                    <a:lumMod val="75000"/>
                    <a:lumOff val="25000"/>
                  </a:srgbClr>
                </a:solidFill>
                <a:latin typeface="휴먼모음T" pitchFamily="18" charset="-127"/>
                <a:ea typeface="휴먼모음T" pitchFamily="18" charset="-127"/>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Rectangle 4"/>
          <p:cNvSpPr>
            <a:spLocks noGrp="1" noChangeArrowheads="1"/>
          </p:cNvSpPr>
          <p:nvPr>
            <p:ph type="dt" sz="half" idx="10"/>
          </p:nvPr>
        </p:nvSpPr>
        <p:spPr/>
        <p:txBody>
          <a:bodyPr/>
          <a:lstStyle>
            <a:lvl1pPr>
              <a:defRPr/>
            </a:lvl1pPr>
          </a:lstStyle>
          <a:p>
            <a:endParaRPr lang="ko-KR" altLang="en-US"/>
          </a:p>
        </p:txBody>
      </p:sp>
      <p:sp>
        <p:nvSpPr>
          <p:cNvPr id="6" name="Rectangle 5"/>
          <p:cNvSpPr>
            <a:spLocks noGrp="1" noChangeArrowheads="1"/>
          </p:cNvSpPr>
          <p:nvPr>
            <p:ph type="ftr" sz="quarter" idx="11"/>
          </p:nvPr>
        </p:nvSpPr>
        <p:spPr/>
        <p:txBody>
          <a:bodyPr/>
          <a:lstStyle>
            <a:lvl1pPr algn="ctr" latinLnBrk="1">
              <a:defRPr kumimoji="1"/>
            </a:lvl1pPr>
          </a:lstStyle>
          <a:p>
            <a:endParaRPr lang="ko-KR" altLang="en-US"/>
          </a:p>
        </p:txBody>
      </p:sp>
      <p:sp>
        <p:nvSpPr>
          <p:cNvPr id="7" name="Rectangle 6"/>
          <p:cNvSpPr>
            <a:spLocks noGrp="1" noChangeArrowheads="1"/>
          </p:cNvSpPr>
          <p:nvPr>
            <p:ph type="sldNum" sz="quarter" idx="12"/>
          </p:nvPr>
        </p:nvSpPr>
        <p:spPr/>
        <p:txBody>
          <a:bodyPr/>
          <a:lstStyle>
            <a:lvl1pPr latinLnBrk="1">
              <a:defRPr kumimoji="1"/>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ko-KR" altLang="en-US" noProof="0" smtClean="0"/>
              <a:t>그림을 추가하려면 아이콘을 클릭하십시오</a:t>
            </a:r>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Rectangle 4"/>
          <p:cNvSpPr>
            <a:spLocks noGrp="1" noChangeArrowheads="1"/>
          </p:cNvSpPr>
          <p:nvPr>
            <p:ph type="dt" sz="half" idx="10"/>
          </p:nvPr>
        </p:nvSpPr>
        <p:spPr/>
        <p:txBody>
          <a:bodyPr/>
          <a:lstStyle>
            <a:lvl1pPr>
              <a:defRPr/>
            </a:lvl1pPr>
          </a:lstStyle>
          <a:p>
            <a:endParaRPr lang="ko-KR" altLang="en-US"/>
          </a:p>
        </p:txBody>
      </p:sp>
      <p:sp>
        <p:nvSpPr>
          <p:cNvPr id="6" name="Rectangle 5"/>
          <p:cNvSpPr>
            <a:spLocks noGrp="1" noChangeArrowheads="1"/>
          </p:cNvSpPr>
          <p:nvPr>
            <p:ph type="ftr" sz="quarter" idx="11"/>
          </p:nvPr>
        </p:nvSpPr>
        <p:spPr/>
        <p:txBody>
          <a:bodyPr/>
          <a:lstStyle>
            <a:lvl1pPr algn="ctr" latinLnBrk="1">
              <a:defRPr kumimoji="1"/>
            </a:lvl1pPr>
          </a:lstStyle>
          <a:p>
            <a:endParaRPr lang="ko-KR" altLang="en-US"/>
          </a:p>
        </p:txBody>
      </p:sp>
      <p:sp>
        <p:nvSpPr>
          <p:cNvPr id="7" name="Rectangle 6"/>
          <p:cNvSpPr>
            <a:spLocks noGrp="1" noChangeArrowheads="1"/>
          </p:cNvSpPr>
          <p:nvPr>
            <p:ph type="sldNum" sz="quarter" idx="12"/>
          </p:nvPr>
        </p:nvSpPr>
        <p:spPr/>
        <p:txBody>
          <a:bodyPr/>
          <a:lstStyle>
            <a:lvl1pPr latinLnBrk="1">
              <a:defRPr kumimoji="1"/>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Rectangle 4"/>
          <p:cNvSpPr>
            <a:spLocks noGrp="1" noChangeArrowheads="1"/>
          </p:cNvSpPr>
          <p:nvPr>
            <p:ph type="dt" sz="half" idx="10"/>
          </p:nvPr>
        </p:nvSpPr>
        <p:spPr/>
        <p:txBody>
          <a:bodyPr/>
          <a:lstStyle>
            <a:lvl1pPr>
              <a:defRPr/>
            </a:lvl1pPr>
          </a:lstStyle>
          <a:p>
            <a:endParaRPr lang="ko-KR" altLang="en-US"/>
          </a:p>
        </p:txBody>
      </p:sp>
      <p:sp>
        <p:nvSpPr>
          <p:cNvPr id="5" name="Rectangle 5"/>
          <p:cNvSpPr>
            <a:spLocks noGrp="1" noChangeArrowheads="1"/>
          </p:cNvSpPr>
          <p:nvPr>
            <p:ph type="ftr" sz="quarter" idx="11"/>
          </p:nvPr>
        </p:nvSpPr>
        <p:spPr/>
        <p:txBody>
          <a:bodyPr/>
          <a:lstStyle>
            <a:lvl1pPr algn="ctr" latinLnBrk="1">
              <a:defRPr kumimoji="1"/>
            </a:lvl1pPr>
          </a:lstStyle>
          <a:p>
            <a:endParaRPr lang="ko-KR" altLang="en-US"/>
          </a:p>
        </p:txBody>
      </p:sp>
      <p:sp>
        <p:nvSpPr>
          <p:cNvPr id="6" name="Rectangle 6"/>
          <p:cNvSpPr>
            <a:spLocks noGrp="1" noChangeArrowheads="1"/>
          </p:cNvSpPr>
          <p:nvPr>
            <p:ph type="sldNum" sz="quarter" idx="12"/>
          </p:nvPr>
        </p:nvSpPr>
        <p:spPr/>
        <p:txBody>
          <a:bodyPr/>
          <a:lstStyle>
            <a:lvl1pPr latinLnBrk="1">
              <a:defRPr kumimoji="1"/>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Rectangle 4"/>
          <p:cNvSpPr>
            <a:spLocks noGrp="1" noChangeArrowheads="1"/>
          </p:cNvSpPr>
          <p:nvPr>
            <p:ph type="dt" sz="half" idx="10"/>
          </p:nvPr>
        </p:nvSpPr>
        <p:spPr/>
        <p:txBody>
          <a:bodyPr/>
          <a:lstStyle>
            <a:lvl1pPr>
              <a:defRPr/>
            </a:lvl1pPr>
          </a:lstStyle>
          <a:p>
            <a:endParaRPr lang="ko-KR" altLang="en-US"/>
          </a:p>
        </p:txBody>
      </p:sp>
      <p:sp>
        <p:nvSpPr>
          <p:cNvPr id="5" name="Rectangle 5"/>
          <p:cNvSpPr>
            <a:spLocks noGrp="1" noChangeArrowheads="1"/>
          </p:cNvSpPr>
          <p:nvPr>
            <p:ph type="ftr" sz="quarter" idx="11"/>
          </p:nvPr>
        </p:nvSpPr>
        <p:spPr/>
        <p:txBody>
          <a:bodyPr/>
          <a:lstStyle>
            <a:lvl1pPr algn="ctr" latinLnBrk="1">
              <a:defRPr kumimoji="1"/>
            </a:lvl1pPr>
          </a:lstStyle>
          <a:p>
            <a:endParaRPr lang="ko-KR" altLang="en-US"/>
          </a:p>
        </p:txBody>
      </p:sp>
      <p:sp>
        <p:nvSpPr>
          <p:cNvPr id="6" name="Rectangle 6"/>
          <p:cNvSpPr>
            <a:spLocks noGrp="1" noChangeArrowheads="1"/>
          </p:cNvSpPr>
          <p:nvPr>
            <p:ph type="sldNum" sz="quarter" idx="12"/>
          </p:nvPr>
        </p:nvSpPr>
        <p:spPr/>
        <p:txBody>
          <a:bodyPr/>
          <a:lstStyle>
            <a:lvl1pPr latinLnBrk="1">
              <a:defRPr kumimoji="1"/>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1544" y="5053811"/>
            <a:ext cx="5486400" cy="31402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1544" y="612264"/>
            <a:ext cx="5486400" cy="4115772"/>
          </a:xfrm>
          <a:prstGeom prst="rect">
            <a:avLst/>
          </a:prstGeom>
        </p:spPr>
        <p:txBody>
          <a:bodyPr lIns="93236" tIns="46619" rIns="93236" bIns="46619"/>
          <a:lstStyle>
            <a:lvl1pPr marL="0" indent="0">
              <a:buNone/>
              <a:defRPr sz="3300"/>
            </a:lvl1pPr>
            <a:lvl2pPr marL="466181" indent="0">
              <a:buNone/>
              <a:defRPr sz="2900"/>
            </a:lvl2pPr>
            <a:lvl3pPr marL="932369" indent="0">
              <a:buNone/>
              <a:defRPr sz="2400"/>
            </a:lvl3pPr>
            <a:lvl4pPr marL="1398555" indent="0">
              <a:buNone/>
              <a:defRPr sz="2000"/>
            </a:lvl4pPr>
            <a:lvl5pPr marL="1864738" indent="0">
              <a:buNone/>
              <a:defRPr sz="2000"/>
            </a:lvl5pPr>
            <a:lvl6pPr marL="2330924" indent="0">
              <a:buNone/>
              <a:defRPr sz="2000"/>
            </a:lvl6pPr>
            <a:lvl7pPr marL="2797106" indent="0">
              <a:buNone/>
              <a:defRPr sz="2000"/>
            </a:lvl7pPr>
            <a:lvl8pPr marL="3263291" indent="0">
              <a:buNone/>
              <a:defRPr sz="2000"/>
            </a:lvl8pPr>
            <a:lvl9pPr marL="3729478" indent="0">
              <a:buNone/>
              <a:defRPr sz="2000"/>
            </a:lvl9pPr>
          </a:lstStyle>
          <a:p>
            <a:pPr lvl="0"/>
            <a:r>
              <a:rPr lang="ko-KR" altLang="en-US" noProof="0" smtClean="0"/>
              <a:t>그림을 추가하려면 아이콘을 클릭하십시오</a:t>
            </a:r>
          </a:p>
        </p:txBody>
      </p:sp>
      <p:sp>
        <p:nvSpPr>
          <p:cNvPr id="4" name="텍스트 개체 틀 3"/>
          <p:cNvSpPr>
            <a:spLocks noGrp="1"/>
          </p:cNvSpPr>
          <p:nvPr>
            <p:ph type="body" sz="half" idx="2"/>
          </p:nvPr>
        </p:nvSpPr>
        <p:spPr>
          <a:xfrm>
            <a:off x="1791544" y="5367835"/>
            <a:ext cx="5486400" cy="805014"/>
          </a:xfrm>
          <a:prstGeom prst="rect">
            <a:avLst/>
          </a:prstGeom>
        </p:spPr>
        <p:txBody>
          <a:bodyPr lIns="93236" tIns="46619" rIns="93236" bIns="46619"/>
          <a:lstStyle>
            <a:lvl1pPr marL="0" indent="0">
              <a:buNone/>
              <a:defRPr sz="1400"/>
            </a:lvl1pPr>
            <a:lvl2pPr marL="466181" indent="0">
              <a:buNone/>
              <a:defRPr sz="1200"/>
            </a:lvl2pPr>
            <a:lvl3pPr marL="932369" indent="0">
              <a:buNone/>
              <a:defRPr sz="1000"/>
            </a:lvl3pPr>
            <a:lvl4pPr marL="1398555" indent="0">
              <a:buNone/>
              <a:defRPr sz="900"/>
            </a:lvl4pPr>
            <a:lvl5pPr marL="1864738" indent="0">
              <a:buNone/>
              <a:defRPr sz="900"/>
            </a:lvl5pPr>
            <a:lvl6pPr marL="2330924" indent="0">
              <a:buNone/>
              <a:defRPr sz="900"/>
            </a:lvl6pPr>
            <a:lvl7pPr marL="2797106" indent="0">
              <a:buNone/>
              <a:defRPr sz="900"/>
            </a:lvl7pPr>
            <a:lvl8pPr marL="3263291" indent="0">
              <a:buNone/>
              <a:defRPr sz="900"/>
            </a:lvl8pPr>
            <a:lvl9pPr marL="3729478" indent="0">
              <a:buNone/>
              <a:defRPr sz="900"/>
            </a:lvl9pPr>
          </a:lstStyle>
          <a:p>
            <a:pPr lvl="0"/>
            <a:r>
              <a:rPr lang="ko-KR" altLang="en-US" smtClean="0"/>
              <a:t>마스터 텍스트 스타일을 편집합니다</a:t>
            </a:r>
          </a:p>
        </p:txBody>
      </p:sp>
      <p:sp>
        <p:nvSpPr>
          <p:cNvPr id="5"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6" name="Rectangle 3"/>
          <p:cNvSpPr>
            <a:spLocks noGrp="1" noChangeArrowheads="1"/>
          </p:cNvSpPr>
          <p:nvPr>
            <p:ph type="sldNum" sz="quarter" idx="11"/>
          </p:nvPr>
        </p:nvSpPr>
        <p:spPr>
          <a:xfrm>
            <a:off x="7010400" y="6559550"/>
            <a:ext cx="1905000" cy="155575"/>
          </a:xfrm>
        </p:spPr>
        <p:txBody>
          <a:bodyPr/>
          <a:lstStyle>
            <a:lvl1pPr latinLnBrk="1">
              <a:defRPr kumimoji="1" b="1"/>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_제목 슬라이드">
    <p:spTree>
      <p:nvGrpSpPr>
        <p:cNvPr id="1" name=""/>
        <p:cNvGrpSpPr/>
        <p:nvPr/>
      </p:nvGrpSpPr>
      <p:grpSpPr>
        <a:xfrm>
          <a:off x="0" y="0"/>
          <a:ext cx="0" cy="0"/>
          <a:chOff x="0" y="0"/>
          <a:chExt cx="0" cy="0"/>
        </a:xfrm>
      </p:grpSpPr>
      <p:grpSp>
        <p:nvGrpSpPr>
          <p:cNvPr id="2" name="McK Title Elements"/>
          <p:cNvGrpSpPr>
            <a:grpSpLocks/>
          </p:cNvGrpSpPr>
          <p:nvPr/>
        </p:nvGrpSpPr>
        <p:grpSpPr bwMode="auto">
          <a:xfrm>
            <a:off x="2693988" y="2182813"/>
            <a:ext cx="5129212" cy="4602162"/>
            <a:chOff x="1663" y="1348"/>
            <a:chExt cx="3167" cy="2841"/>
          </a:xfrm>
        </p:grpSpPr>
        <p:sp>
          <p:nvSpPr>
            <p:cNvPr id="3" name="McK Confidential" hidden="1"/>
            <p:cNvSpPr txBox="1">
              <a:spLocks noChangeArrowheads="1"/>
            </p:cNvSpPr>
            <p:nvPr/>
          </p:nvSpPr>
          <p:spPr bwMode="auto">
            <a:xfrm>
              <a:off x="1663" y="1348"/>
              <a:ext cx="93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kumimoji="1" sz="2000" b="1">
                  <a:solidFill>
                    <a:schemeClr val="tx1"/>
                  </a:solidFill>
                  <a:latin typeface="Arial" charset="0"/>
                  <a:ea typeface="HY중고딕" pitchFamily="18" charset="-127"/>
                </a:defRPr>
              </a:lvl1pPr>
              <a:lvl2pPr marL="742950" indent="-285750" eaLnBrk="0" hangingPunct="0">
                <a:defRPr kumimoji="1" sz="2000" b="1">
                  <a:solidFill>
                    <a:schemeClr val="tx1"/>
                  </a:solidFill>
                  <a:latin typeface="Arial" charset="0"/>
                  <a:ea typeface="HY중고딕" pitchFamily="18" charset="-127"/>
                </a:defRPr>
              </a:lvl2pPr>
              <a:lvl3pPr marL="1143000" indent="-228600" eaLnBrk="0" hangingPunct="0">
                <a:defRPr kumimoji="1" sz="2000" b="1">
                  <a:solidFill>
                    <a:schemeClr val="tx1"/>
                  </a:solidFill>
                  <a:latin typeface="Arial" charset="0"/>
                  <a:ea typeface="HY중고딕" pitchFamily="18" charset="-127"/>
                </a:defRPr>
              </a:lvl3pPr>
              <a:lvl4pPr marL="1600200" indent="-228600" eaLnBrk="0" hangingPunct="0">
                <a:defRPr kumimoji="1" sz="2000" b="1">
                  <a:solidFill>
                    <a:schemeClr val="tx1"/>
                  </a:solidFill>
                  <a:latin typeface="Arial" charset="0"/>
                  <a:ea typeface="HY중고딕" pitchFamily="18" charset="-127"/>
                </a:defRPr>
              </a:lvl4pPr>
              <a:lvl5pPr marL="2057400" indent="-228600" eaLnBrk="0" hangingPunct="0">
                <a:defRPr kumimoji="1" sz="2000" b="1">
                  <a:solidFill>
                    <a:schemeClr val="tx1"/>
                  </a:solidFill>
                  <a:latin typeface="Arial" charset="0"/>
                  <a:ea typeface="HY중고딕" pitchFamily="18" charset="-127"/>
                </a:defRPr>
              </a:lvl5pPr>
              <a:lvl6pPr marL="2514600" indent="-228600" eaLnBrk="0" fontAlgn="base" hangingPunct="0">
                <a:spcBef>
                  <a:spcPct val="0"/>
                </a:spcBef>
                <a:spcAft>
                  <a:spcPct val="0"/>
                </a:spcAft>
                <a:defRPr kumimoji="1" sz="2000" b="1">
                  <a:solidFill>
                    <a:schemeClr val="tx1"/>
                  </a:solidFill>
                  <a:latin typeface="Arial" charset="0"/>
                  <a:ea typeface="HY중고딕" pitchFamily="18" charset="-127"/>
                </a:defRPr>
              </a:lvl6pPr>
              <a:lvl7pPr marL="2971800" indent="-228600" eaLnBrk="0" fontAlgn="base" hangingPunct="0">
                <a:spcBef>
                  <a:spcPct val="0"/>
                </a:spcBef>
                <a:spcAft>
                  <a:spcPct val="0"/>
                </a:spcAft>
                <a:defRPr kumimoji="1" sz="2000" b="1">
                  <a:solidFill>
                    <a:schemeClr val="tx1"/>
                  </a:solidFill>
                  <a:latin typeface="Arial" charset="0"/>
                  <a:ea typeface="HY중고딕" pitchFamily="18" charset="-127"/>
                </a:defRPr>
              </a:lvl7pPr>
              <a:lvl8pPr marL="3429000" indent="-228600" eaLnBrk="0" fontAlgn="base" hangingPunct="0">
                <a:spcBef>
                  <a:spcPct val="0"/>
                </a:spcBef>
                <a:spcAft>
                  <a:spcPct val="0"/>
                </a:spcAft>
                <a:defRPr kumimoji="1" sz="2000" b="1">
                  <a:solidFill>
                    <a:schemeClr val="tx1"/>
                  </a:solidFill>
                  <a:latin typeface="Arial" charset="0"/>
                  <a:ea typeface="HY중고딕" pitchFamily="18" charset="-127"/>
                </a:defRPr>
              </a:lvl8pPr>
              <a:lvl9pPr marL="3886200" indent="-228600" eaLnBrk="0" fontAlgn="base" hangingPunct="0">
                <a:spcBef>
                  <a:spcPct val="0"/>
                </a:spcBef>
                <a:spcAft>
                  <a:spcPct val="0"/>
                </a:spcAft>
                <a:defRPr kumimoji="1" sz="2000" b="1">
                  <a:solidFill>
                    <a:schemeClr val="tx1"/>
                  </a:solidFill>
                  <a:latin typeface="Arial" charset="0"/>
                  <a:ea typeface="HY중고딕" pitchFamily="18" charset="-127"/>
                </a:defRPr>
              </a:lvl9pPr>
            </a:lstStyle>
            <a:p>
              <a:pPr eaLnBrk="1" latinLnBrk="0" hangingPunct="1">
                <a:defRPr/>
              </a:pPr>
              <a:r>
                <a:rPr kumimoji="0" lang="en-US" altLang="ko-KR" sz="1400" b="0" smtClean="0">
                  <a:solidFill>
                    <a:srgbClr val="000000"/>
                  </a:solidFill>
                  <a:ea typeface="굴림" charset="-127"/>
                </a:rPr>
                <a:t>CONFIDENTIAL</a:t>
              </a:r>
            </a:p>
          </p:txBody>
        </p:sp>
        <p:sp>
          <p:nvSpPr>
            <p:cNvPr id="4" name="McK Document" hidden="1"/>
            <p:cNvSpPr txBox="1">
              <a:spLocks noChangeArrowheads="1"/>
            </p:cNvSpPr>
            <p:nvPr/>
          </p:nvSpPr>
          <p:spPr bwMode="auto">
            <a:xfrm>
              <a:off x="1663" y="3047"/>
              <a:ext cx="3167"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defRPr kumimoji="1" sz="2000" b="1">
                  <a:solidFill>
                    <a:schemeClr val="tx1"/>
                  </a:solidFill>
                  <a:latin typeface="Arial" charset="0"/>
                  <a:ea typeface="HY중고딕" pitchFamily="18" charset="-127"/>
                </a:defRPr>
              </a:lvl1pPr>
              <a:lvl2pPr marL="742950" indent="-285750" eaLnBrk="0" hangingPunct="0">
                <a:defRPr kumimoji="1" sz="2000" b="1">
                  <a:solidFill>
                    <a:schemeClr val="tx1"/>
                  </a:solidFill>
                  <a:latin typeface="Arial" charset="0"/>
                  <a:ea typeface="HY중고딕" pitchFamily="18" charset="-127"/>
                </a:defRPr>
              </a:lvl2pPr>
              <a:lvl3pPr marL="1143000" indent="-228600" eaLnBrk="0" hangingPunct="0">
                <a:defRPr kumimoji="1" sz="2000" b="1">
                  <a:solidFill>
                    <a:schemeClr val="tx1"/>
                  </a:solidFill>
                  <a:latin typeface="Arial" charset="0"/>
                  <a:ea typeface="HY중고딕" pitchFamily="18" charset="-127"/>
                </a:defRPr>
              </a:lvl3pPr>
              <a:lvl4pPr marL="1600200" indent="-228600" eaLnBrk="0" hangingPunct="0">
                <a:defRPr kumimoji="1" sz="2000" b="1">
                  <a:solidFill>
                    <a:schemeClr val="tx1"/>
                  </a:solidFill>
                  <a:latin typeface="Arial" charset="0"/>
                  <a:ea typeface="HY중고딕" pitchFamily="18" charset="-127"/>
                </a:defRPr>
              </a:lvl4pPr>
              <a:lvl5pPr marL="2057400" indent="-228600" eaLnBrk="0" hangingPunct="0">
                <a:defRPr kumimoji="1" sz="2000" b="1">
                  <a:solidFill>
                    <a:schemeClr val="tx1"/>
                  </a:solidFill>
                  <a:latin typeface="Arial" charset="0"/>
                  <a:ea typeface="HY중고딕" pitchFamily="18" charset="-127"/>
                </a:defRPr>
              </a:lvl5pPr>
              <a:lvl6pPr marL="2514600" indent="-228600" eaLnBrk="0" fontAlgn="base" hangingPunct="0">
                <a:spcBef>
                  <a:spcPct val="0"/>
                </a:spcBef>
                <a:spcAft>
                  <a:spcPct val="0"/>
                </a:spcAft>
                <a:defRPr kumimoji="1" sz="2000" b="1">
                  <a:solidFill>
                    <a:schemeClr val="tx1"/>
                  </a:solidFill>
                  <a:latin typeface="Arial" charset="0"/>
                  <a:ea typeface="HY중고딕" pitchFamily="18" charset="-127"/>
                </a:defRPr>
              </a:lvl6pPr>
              <a:lvl7pPr marL="2971800" indent="-228600" eaLnBrk="0" fontAlgn="base" hangingPunct="0">
                <a:spcBef>
                  <a:spcPct val="0"/>
                </a:spcBef>
                <a:spcAft>
                  <a:spcPct val="0"/>
                </a:spcAft>
                <a:defRPr kumimoji="1" sz="2000" b="1">
                  <a:solidFill>
                    <a:schemeClr val="tx1"/>
                  </a:solidFill>
                  <a:latin typeface="Arial" charset="0"/>
                  <a:ea typeface="HY중고딕" pitchFamily="18" charset="-127"/>
                </a:defRPr>
              </a:lvl7pPr>
              <a:lvl8pPr marL="3429000" indent="-228600" eaLnBrk="0" fontAlgn="base" hangingPunct="0">
                <a:spcBef>
                  <a:spcPct val="0"/>
                </a:spcBef>
                <a:spcAft>
                  <a:spcPct val="0"/>
                </a:spcAft>
                <a:defRPr kumimoji="1" sz="2000" b="1">
                  <a:solidFill>
                    <a:schemeClr val="tx1"/>
                  </a:solidFill>
                  <a:latin typeface="Arial" charset="0"/>
                  <a:ea typeface="HY중고딕" pitchFamily="18" charset="-127"/>
                </a:defRPr>
              </a:lvl8pPr>
              <a:lvl9pPr marL="3886200" indent="-228600" eaLnBrk="0" fontAlgn="base" hangingPunct="0">
                <a:spcBef>
                  <a:spcPct val="0"/>
                </a:spcBef>
                <a:spcAft>
                  <a:spcPct val="0"/>
                </a:spcAft>
                <a:defRPr kumimoji="1" sz="2000" b="1">
                  <a:solidFill>
                    <a:schemeClr val="tx1"/>
                  </a:solidFill>
                  <a:latin typeface="Arial" charset="0"/>
                  <a:ea typeface="HY중고딕" pitchFamily="18" charset="-127"/>
                </a:defRPr>
              </a:lvl9pPr>
            </a:lstStyle>
            <a:p>
              <a:pPr eaLnBrk="1" latinLnBrk="0" hangingPunct="1">
                <a:defRPr/>
              </a:pPr>
              <a:r>
                <a:rPr kumimoji="0" lang="en-US" altLang="ko-KR" sz="1400" b="0" smtClean="0">
                  <a:solidFill>
                    <a:srgbClr val="000000"/>
                  </a:solidFill>
                  <a:ea typeface="굴림" charset="-127"/>
                </a:rPr>
                <a:t>Document</a:t>
              </a:r>
            </a:p>
          </p:txBody>
        </p:sp>
        <p:sp>
          <p:nvSpPr>
            <p:cNvPr id="5" name="McK Date" hidden="1"/>
            <p:cNvSpPr txBox="1">
              <a:spLocks noChangeArrowheads="1"/>
            </p:cNvSpPr>
            <p:nvPr/>
          </p:nvSpPr>
          <p:spPr bwMode="auto">
            <a:xfrm>
              <a:off x="1663" y="3216"/>
              <a:ext cx="316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kumimoji="1" sz="2000" b="1">
                  <a:solidFill>
                    <a:schemeClr val="tx1"/>
                  </a:solidFill>
                  <a:latin typeface="Arial" charset="0"/>
                  <a:ea typeface="HY중고딕" pitchFamily="18" charset="-127"/>
                </a:defRPr>
              </a:lvl1pPr>
              <a:lvl2pPr marL="742950" indent="-285750" eaLnBrk="0" hangingPunct="0">
                <a:defRPr kumimoji="1" sz="2000" b="1">
                  <a:solidFill>
                    <a:schemeClr val="tx1"/>
                  </a:solidFill>
                  <a:latin typeface="Arial" charset="0"/>
                  <a:ea typeface="HY중고딕" pitchFamily="18" charset="-127"/>
                </a:defRPr>
              </a:lvl2pPr>
              <a:lvl3pPr marL="1143000" indent="-228600" eaLnBrk="0" hangingPunct="0">
                <a:defRPr kumimoji="1" sz="2000" b="1">
                  <a:solidFill>
                    <a:schemeClr val="tx1"/>
                  </a:solidFill>
                  <a:latin typeface="Arial" charset="0"/>
                  <a:ea typeface="HY중고딕" pitchFamily="18" charset="-127"/>
                </a:defRPr>
              </a:lvl3pPr>
              <a:lvl4pPr marL="1600200" indent="-228600" eaLnBrk="0" hangingPunct="0">
                <a:defRPr kumimoji="1" sz="2000" b="1">
                  <a:solidFill>
                    <a:schemeClr val="tx1"/>
                  </a:solidFill>
                  <a:latin typeface="Arial" charset="0"/>
                  <a:ea typeface="HY중고딕" pitchFamily="18" charset="-127"/>
                </a:defRPr>
              </a:lvl4pPr>
              <a:lvl5pPr marL="2057400" indent="-228600" eaLnBrk="0" hangingPunct="0">
                <a:defRPr kumimoji="1" sz="2000" b="1">
                  <a:solidFill>
                    <a:schemeClr val="tx1"/>
                  </a:solidFill>
                  <a:latin typeface="Arial" charset="0"/>
                  <a:ea typeface="HY중고딕" pitchFamily="18" charset="-127"/>
                </a:defRPr>
              </a:lvl5pPr>
              <a:lvl6pPr marL="2514600" indent="-228600" eaLnBrk="0" fontAlgn="base" hangingPunct="0">
                <a:spcBef>
                  <a:spcPct val="0"/>
                </a:spcBef>
                <a:spcAft>
                  <a:spcPct val="0"/>
                </a:spcAft>
                <a:defRPr kumimoji="1" sz="2000" b="1">
                  <a:solidFill>
                    <a:schemeClr val="tx1"/>
                  </a:solidFill>
                  <a:latin typeface="Arial" charset="0"/>
                  <a:ea typeface="HY중고딕" pitchFamily="18" charset="-127"/>
                </a:defRPr>
              </a:lvl6pPr>
              <a:lvl7pPr marL="2971800" indent="-228600" eaLnBrk="0" fontAlgn="base" hangingPunct="0">
                <a:spcBef>
                  <a:spcPct val="0"/>
                </a:spcBef>
                <a:spcAft>
                  <a:spcPct val="0"/>
                </a:spcAft>
                <a:defRPr kumimoji="1" sz="2000" b="1">
                  <a:solidFill>
                    <a:schemeClr val="tx1"/>
                  </a:solidFill>
                  <a:latin typeface="Arial" charset="0"/>
                  <a:ea typeface="HY중고딕" pitchFamily="18" charset="-127"/>
                </a:defRPr>
              </a:lvl7pPr>
              <a:lvl8pPr marL="3429000" indent="-228600" eaLnBrk="0" fontAlgn="base" hangingPunct="0">
                <a:spcBef>
                  <a:spcPct val="0"/>
                </a:spcBef>
                <a:spcAft>
                  <a:spcPct val="0"/>
                </a:spcAft>
                <a:defRPr kumimoji="1" sz="2000" b="1">
                  <a:solidFill>
                    <a:schemeClr val="tx1"/>
                  </a:solidFill>
                  <a:latin typeface="Arial" charset="0"/>
                  <a:ea typeface="HY중고딕" pitchFamily="18" charset="-127"/>
                </a:defRPr>
              </a:lvl8pPr>
              <a:lvl9pPr marL="3886200" indent="-228600" eaLnBrk="0" fontAlgn="base" hangingPunct="0">
                <a:spcBef>
                  <a:spcPct val="0"/>
                </a:spcBef>
                <a:spcAft>
                  <a:spcPct val="0"/>
                </a:spcAft>
                <a:defRPr kumimoji="1" sz="2000" b="1">
                  <a:solidFill>
                    <a:schemeClr val="tx1"/>
                  </a:solidFill>
                  <a:latin typeface="Arial" charset="0"/>
                  <a:ea typeface="HY중고딕" pitchFamily="18" charset="-127"/>
                </a:defRPr>
              </a:lvl9pPr>
            </a:lstStyle>
            <a:p>
              <a:pPr eaLnBrk="1" latinLnBrk="0" hangingPunct="1">
                <a:defRPr/>
              </a:pPr>
              <a:r>
                <a:rPr kumimoji="0" lang="en-US" altLang="ko-KR" sz="1400" b="0" smtClean="0">
                  <a:solidFill>
                    <a:srgbClr val="000000"/>
                  </a:solidFill>
                  <a:ea typeface="굴림" charset="-127"/>
                </a:rPr>
                <a:t>Date</a:t>
              </a:r>
            </a:p>
          </p:txBody>
        </p:sp>
        <p:sp>
          <p:nvSpPr>
            <p:cNvPr id="6" name="McK Disclaimer" hidden="1"/>
            <p:cNvSpPr>
              <a:spLocks noChangeArrowheads="1"/>
            </p:cNvSpPr>
            <p:nvPr>
              <p:custDataLst>
                <p:tags r:id="rId1"/>
              </p:custDataLst>
            </p:nvPr>
          </p:nvSpPr>
          <p:spPr bwMode="auto">
            <a:xfrm>
              <a:off x="1663" y="3753"/>
              <a:ext cx="2303" cy="436"/>
            </a:xfrm>
            <a:prstGeom prst="rect">
              <a:avLst/>
            </a:prstGeom>
            <a:noFill/>
            <a:ln w="9525">
              <a:noFill/>
              <a:miter lim="800000"/>
              <a:headEnd/>
              <a:tailEnd/>
            </a:ln>
          </p:spPr>
          <p:txBody>
            <a:bodyPr lIns="0" tIns="0" rIns="0" bIns="0" anchor="b">
              <a:spAutoFit/>
            </a:bodyPr>
            <a:lstStyle/>
            <a:p>
              <a:pPr defTabSz="819150" eaLnBrk="0" latinLnBrk="0" hangingPunct="0"/>
              <a:r>
                <a:rPr kumimoji="0" lang="en-US" altLang="ko-KR" sz="900" b="0">
                  <a:solidFill>
                    <a:srgbClr val="000000"/>
                  </a:solidFill>
                  <a:ea typeface="굴림" charset="-127"/>
                </a:rPr>
                <a:t>This report is solely for the use of client personnel.  No part of it may be circulated, quoted, or reproduced for distribution outside the client organization without prior written approval from McKinsey &amp; Company. This material was used by McKinsey &amp; Company during an oral presentation; it is not a complete record of the discussion.</a:t>
              </a:r>
            </a:p>
          </p:txBody>
        </p:sp>
      </p:grpSp>
      <p:sp>
        <p:nvSpPr>
          <p:cNvPr id="7" name="doc id"/>
          <p:cNvSpPr>
            <a:spLocks noGrp="1" noChangeArrowheads="1"/>
          </p:cNvSpPr>
          <p:nvPr>
            <p:ph type="ftr" sz="quarter" idx="10"/>
          </p:nvPr>
        </p:nvSpPr>
        <p:spPr>
          <a:xfrm>
            <a:off x="8915400" y="36513"/>
            <a:ext cx="0" cy="127000"/>
          </a:xfrm>
        </p:spPr>
        <p:txBody>
          <a:bodyPr/>
          <a:lstStyle>
            <a:lvl1pPr algn="ctr" latinLnBrk="1">
              <a:defRPr kumimoji="1"/>
            </a:lvl1pPr>
          </a:lstStyle>
          <a:p>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제목 및 내용">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p:txBody>
          <a:bodyPr/>
          <a:lstStyle>
            <a:lvl1pPr algn="ctr" latinLnBrk="1">
              <a:defRPr kumimoji="1"/>
            </a:lvl1pPr>
          </a:lstStyle>
          <a:p>
            <a:endParaRPr lang="ko-KR" altLang="en-US"/>
          </a:p>
        </p:txBody>
      </p:sp>
      <p:sp>
        <p:nvSpPr>
          <p:cNvPr id="3" name="Rectangle 6"/>
          <p:cNvSpPr>
            <a:spLocks noGrp="1" noChangeArrowheads="1"/>
          </p:cNvSpPr>
          <p:nvPr>
            <p:ph type="sldNum" sz="quarter" idx="11"/>
          </p:nvPr>
        </p:nvSpPr>
        <p:spPr>
          <a:xfrm>
            <a:off x="8501063" y="6489700"/>
            <a:ext cx="728662" cy="365125"/>
          </a:xfrm>
        </p:spPr>
        <p:txBody>
          <a:bodyPr/>
          <a:lstStyle>
            <a:lvl1pPr algn="l" latinLnBrk="1">
              <a:defRPr kumimoji="1" sz="1200">
                <a:solidFill>
                  <a:srgbClr val="FFFFFF">
                    <a:lumMod val="50000"/>
                  </a:srgbClr>
                </a:solidFill>
                <a:latin typeface="휴먼모음T" pitchFamily="18" charset="-127"/>
                <a:ea typeface="휴먼모음T" pitchFamily="18" charset="-127"/>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구역 머리글">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p:txBody>
          <a:bodyPr/>
          <a:lstStyle>
            <a:lvl1pPr algn="ctr" latinLnBrk="1">
              <a:defRPr kumimoji="1"/>
            </a:lvl1pPr>
          </a:lstStyle>
          <a:p>
            <a:endParaRPr lang="ko-KR" altLang="en-US"/>
          </a:p>
        </p:txBody>
      </p:sp>
      <p:sp>
        <p:nvSpPr>
          <p:cNvPr id="3" name="Rectangle 6"/>
          <p:cNvSpPr>
            <a:spLocks noGrp="1" noChangeArrowheads="1"/>
          </p:cNvSpPr>
          <p:nvPr>
            <p:ph type="sldNum" sz="quarter" idx="11"/>
          </p:nvPr>
        </p:nvSpPr>
        <p:spPr>
          <a:xfrm>
            <a:off x="8486775" y="6489700"/>
            <a:ext cx="728663" cy="365125"/>
          </a:xfrm>
        </p:spPr>
        <p:txBody>
          <a:bodyPr/>
          <a:lstStyle>
            <a:lvl1pPr algn="l" latinLnBrk="1">
              <a:defRPr kumimoji="1" sz="1200">
                <a:solidFill>
                  <a:srgbClr val="FFFFFF">
                    <a:lumMod val="50000"/>
                  </a:srgbClr>
                </a:solidFill>
                <a:latin typeface="휴먼모음T" pitchFamily="18" charset="-127"/>
                <a:ea typeface="휴먼모음T" pitchFamily="18" charset="-127"/>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콘텐츠 2개">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xfrm>
            <a:off x="8501063" y="6489700"/>
            <a:ext cx="728662" cy="365125"/>
          </a:xfrm>
        </p:spPr>
        <p:txBody>
          <a:bodyPr/>
          <a:lstStyle>
            <a:lvl1pPr algn="l" latinLnBrk="1">
              <a:defRPr kumimoji="1" sz="1200">
                <a:solidFill>
                  <a:srgbClr val="FFFFFF">
                    <a:lumMod val="50000"/>
                  </a:srgbClr>
                </a:solidFill>
                <a:latin typeface="휴먼모음T" pitchFamily="18" charset="-127"/>
                <a:ea typeface="휴먼모음T" pitchFamily="18" charset="-127"/>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비교">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xfrm>
            <a:off x="8501063" y="6489700"/>
            <a:ext cx="728662" cy="365125"/>
          </a:xfrm>
        </p:spPr>
        <p:txBody>
          <a:bodyPr/>
          <a:lstStyle>
            <a:lvl1pPr algn="l" latinLnBrk="1">
              <a:defRPr kumimoji="1" sz="1200">
                <a:solidFill>
                  <a:srgbClr val="FFFFFF">
                    <a:lumMod val="50000"/>
                  </a:srgbClr>
                </a:solidFill>
                <a:latin typeface="휴먼모음T" pitchFamily="18" charset="-127"/>
                <a:ea typeface="휴먼모음T" pitchFamily="18" charset="-127"/>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el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305999"/>
            <a:ext cx="8318530" cy="802800"/>
          </a:xfrm>
          <a:prstGeom prst="rect">
            <a:avLst/>
          </a:prstGeom>
        </p:spPr>
        <p:txBody>
          <a:bodyPr tIns="126000" anchor="t"/>
          <a:lstStyle>
            <a:lvl1pPr>
              <a:lnSpc>
                <a:spcPct val="75000"/>
              </a:lnSpc>
              <a:defRPr>
                <a:solidFill>
                  <a:schemeClr val="accent4"/>
                </a:solidFill>
              </a:defRPr>
            </a:lvl1pPr>
          </a:lstStyle>
          <a:p>
            <a:r>
              <a:rPr lang="ko-KR" altLang="en-US" noProof="0" smtClean="0"/>
              <a:t>마스터 제목 스타일 편집</a:t>
            </a:r>
            <a:endParaRPr lang="en-US" noProof="0" dirty="0"/>
          </a:p>
        </p:txBody>
      </p:sp>
      <p:sp>
        <p:nvSpPr>
          <p:cNvPr id="10" name="Textplatzhalter 9" descr="Subtitle"/>
          <p:cNvSpPr>
            <a:spLocks noGrp="1"/>
          </p:cNvSpPr>
          <p:nvPr>
            <p:ph type="body" sz="quarter" idx="10"/>
          </p:nvPr>
        </p:nvSpPr>
        <p:spPr>
          <a:xfrm>
            <a:off x="540000" y="738554"/>
            <a:ext cx="8311392" cy="367571"/>
          </a:xfrm>
          <a:prstGeom prst="rect">
            <a:avLst/>
          </a:prstGeom>
        </p:spPr>
        <p:txBody>
          <a:bodyPr anchor="b">
            <a:noAutofit/>
          </a:bodyPr>
          <a:lstStyle>
            <a:lvl1pPr marL="0" indent="0">
              <a:lnSpc>
                <a:spcPct val="95000"/>
              </a:lnSpc>
              <a:buNone/>
              <a:defRPr sz="2000" b="0" i="1">
                <a:solidFill>
                  <a:schemeClr val="tx1"/>
                </a:solidFill>
              </a:defRPr>
            </a:lvl1pPr>
          </a:lstStyle>
          <a:p>
            <a:pPr lvl="0"/>
            <a:r>
              <a:rPr lang="ko-KR" altLang="en-US" noProof="0" smtClean="0"/>
              <a:t>마스터 텍스트 스타일을 편집합니다</a:t>
            </a:r>
          </a:p>
        </p:txBody>
      </p:sp>
      <p:sp>
        <p:nvSpPr>
          <p:cNvPr id="9" name="Content Placeholder 2"/>
          <p:cNvSpPr>
            <a:spLocks noGrp="1"/>
          </p:cNvSpPr>
          <p:nvPr>
            <p:ph idx="1"/>
          </p:nvPr>
        </p:nvSpPr>
        <p:spPr>
          <a:xfrm>
            <a:off x="523875" y="1346200"/>
            <a:ext cx="8334405" cy="4940320"/>
          </a:xfrm>
          <a:prstGeom prst="rect">
            <a:avLst/>
          </a:prstGeo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de-CH" dirty="0"/>
          </a:p>
        </p:txBody>
      </p:sp>
      <p:sp>
        <p:nvSpPr>
          <p:cNvPr id="5" name="Slide Number Placeholder 5"/>
          <p:cNvSpPr>
            <a:spLocks noGrp="1"/>
          </p:cNvSpPr>
          <p:nvPr>
            <p:ph type="sldNum" sz="quarter" idx="11"/>
          </p:nvPr>
        </p:nvSpPr>
        <p:spPr>
          <a:xfrm>
            <a:off x="241300" y="6464300"/>
            <a:ext cx="400050" cy="247650"/>
          </a:xfrm>
        </p:spPr>
        <p:txBody>
          <a:bodyPr/>
          <a:lstStyle>
            <a:lvl1pPr latinLnBrk="1">
              <a:defRPr kumimoji="1" sz="900" baseline="0">
                <a:solidFill>
                  <a:srgbClr val="7F7F7F"/>
                </a:solidFill>
              </a:defRPr>
            </a:lvl1pPr>
          </a:lstStyle>
          <a:p>
            <a:fld id="{BF10DE72-1EA0-4EB3-9D46-D5D6EDF1C45C}"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6795" y="1600315"/>
            <a:ext cx="8230410" cy="4525567"/>
          </a:xfrm>
          <a:prstGeom prst="rect">
            <a:avLst/>
          </a:prstGeom>
        </p:spPr>
        <p:txBody>
          <a:bodyPr vert="eaVert" lIns="93236" tIns="46619" rIns="93236" bIns="46619"/>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5" name="Rectangle 3"/>
          <p:cNvSpPr>
            <a:spLocks noGrp="1" noChangeArrowheads="1"/>
          </p:cNvSpPr>
          <p:nvPr>
            <p:ph type="sldNum" sz="quarter" idx="11"/>
          </p:nvPr>
        </p:nvSpPr>
        <p:spPr>
          <a:xfrm>
            <a:off x="7010400" y="6559550"/>
            <a:ext cx="1905000" cy="155575"/>
          </a:xfrm>
        </p:spPr>
        <p:txBody>
          <a:bodyPr/>
          <a:lstStyle>
            <a:lvl1pPr latinLnBrk="1">
              <a:defRPr kumimoji="1" b="1"/>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7697878" y="234868"/>
            <a:ext cx="292388" cy="5891012"/>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338547" y="234868"/>
            <a:ext cx="6278502" cy="5891012"/>
          </a:xfrm>
          <a:prstGeom prst="rect">
            <a:avLst/>
          </a:prstGeom>
        </p:spPr>
        <p:txBody>
          <a:bodyPr vert="eaVert" lIns="93236" tIns="46619" rIns="93236" bIns="46619"/>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5" name="Rectangle 3"/>
          <p:cNvSpPr>
            <a:spLocks noGrp="1" noChangeArrowheads="1"/>
          </p:cNvSpPr>
          <p:nvPr>
            <p:ph type="sldNum" sz="quarter" idx="11"/>
          </p:nvPr>
        </p:nvSpPr>
        <p:spPr>
          <a:xfrm>
            <a:off x="7010400" y="6559550"/>
            <a:ext cx="1905000" cy="155575"/>
          </a:xfrm>
        </p:spPr>
        <p:txBody>
          <a:bodyPr/>
          <a:lstStyle>
            <a:lvl1pPr latinLnBrk="1">
              <a:defRPr kumimoji="1" b="1"/>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내용">
    <p:spTree>
      <p:nvGrpSpPr>
        <p:cNvPr id="1" name=""/>
        <p:cNvGrpSpPr/>
        <p:nvPr/>
      </p:nvGrpSpPr>
      <p:grpSpPr>
        <a:xfrm>
          <a:off x="0" y="0"/>
          <a:ext cx="0" cy="0"/>
          <a:chOff x="0" y="0"/>
          <a:chExt cx="0" cy="0"/>
        </a:xfrm>
      </p:grpSpPr>
      <p:sp>
        <p:nvSpPr>
          <p:cNvPr id="2" name="내용 개체 틀 1"/>
          <p:cNvSpPr>
            <a:spLocks noGrp="1"/>
          </p:cNvSpPr>
          <p:nvPr>
            <p:ph/>
          </p:nvPr>
        </p:nvSpPr>
        <p:spPr>
          <a:xfrm>
            <a:off x="338547" y="234868"/>
            <a:ext cx="8577055" cy="5891012"/>
          </a:xfrm>
          <a:prstGeom prst="rect">
            <a:avLst/>
          </a:prstGeom>
        </p:spPr>
        <p:txBody>
          <a:bodyPr lIns="93236" tIns="46619" rIns="93236" bIns="46619"/>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3"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4" name="Rectangle 3"/>
          <p:cNvSpPr>
            <a:spLocks noGrp="1" noChangeArrowheads="1"/>
          </p:cNvSpPr>
          <p:nvPr>
            <p:ph type="sldNum" sz="quarter" idx="11"/>
          </p:nvPr>
        </p:nvSpPr>
        <p:spPr>
          <a:xfrm>
            <a:off x="7010400" y="6559550"/>
            <a:ext cx="1905000" cy="155575"/>
          </a:xfrm>
        </p:spPr>
        <p:txBody>
          <a:bodyPr/>
          <a:lstStyle>
            <a:lvl1pPr latinLnBrk="1">
              <a:defRPr kumimoji="1" b="1"/>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bl" preserve="1">
  <p:cSld name="제목 및 표">
    <p:spTree>
      <p:nvGrpSpPr>
        <p:cNvPr id="1" name=""/>
        <p:cNvGrpSpPr/>
        <p:nvPr/>
      </p:nvGrpSpPr>
      <p:grpSpPr>
        <a:xfrm>
          <a:off x="0" y="0"/>
          <a:ext cx="0" cy="0"/>
          <a:chOff x="0" y="0"/>
          <a:chExt cx="0" cy="0"/>
        </a:xfrm>
      </p:grpSpPr>
      <p:sp>
        <p:nvSpPr>
          <p:cNvPr id="2" name="제목 1"/>
          <p:cNvSpPr>
            <a:spLocks noGrp="1"/>
          </p:cNvSpPr>
          <p:nvPr>
            <p:ph type="title"/>
          </p:nvPr>
        </p:nvSpPr>
        <p:spPr>
          <a:xfrm>
            <a:off x="338547" y="233098"/>
            <a:ext cx="8577055" cy="298327"/>
          </a:xfrm>
        </p:spPr>
        <p:txBody>
          <a:bodyPr/>
          <a:lstStyle/>
          <a:p>
            <a:r>
              <a:rPr lang="ko-KR" altLang="en-US" smtClean="0"/>
              <a:t>마스터 제목 스타일 편집</a:t>
            </a:r>
            <a:endParaRPr lang="ko-KR" altLang="en-US"/>
          </a:p>
        </p:txBody>
      </p:sp>
      <p:sp>
        <p:nvSpPr>
          <p:cNvPr id="3" name="표 개체 틀 2"/>
          <p:cNvSpPr>
            <a:spLocks noGrp="1"/>
          </p:cNvSpPr>
          <p:nvPr>
            <p:ph type="tbl" idx="1"/>
          </p:nvPr>
        </p:nvSpPr>
        <p:spPr>
          <a:xfrm>
            <a:off x="456795" y="1600315"/>
            <a:ext cx="8230410" cy="4525567"/>
          </a:xfrm>
          <a:prstGeom prst="rect">
            <a:avLst/>
          </a:prstGeom>
        </p:spPr>
        <p:txBody>
          <a:bodyPr lIns="93236" tIns="46619" rIns="93236" bIns="46619"/>
          <a:lstStyle/>
          <a:p>
            <a:pPr lvl="0"/>
            <a:r>
              <a:rPr lang="ko-KR" altLang="en-US" noProof="0" smtClean="0"/>
              <a:t>표를 추가하려면 아이콘을 클릭하십시오</a:t>
            </a:r>
          </a:p>
        </p:txBody>
      </p:sp>
      <p:sp>
        <p:nvSpPr>
          <p:cNvPr id="4" name="doc id"/>
          <p:cNvSpPr>
            <a:spLocks noGrp="1" noChangeArrowheads="1"/>
          </p:cNvSpPr>
          <p:nvPr>
            <p:ph type="ftr" sz="quarter" idx="10"/>
          </p:nvPr>
        </p:nvSpPr>
        <p:spPr/>
        <p:txBody>
          <a:bodyPr/>
          <a:lstStyle>
            <a:lvl1pPr algn="l" latinLnBrk="1">
              <a:defRPr kumimoji="1" b="1"/>
            </a:lvl1pPr>
          </a:lstStyle>
          <a:p>
            <a:endParaRPr lang="ko-KR" altLang="en-US"/>
          </a:p>
        </p:txBody>
      </p:sp>
      <p:sp>
        <p:nvSpPr>
          <p:cNvPr id="5" name="Rectangle 3"/>
          <p:cNvSpPr>
            <a:spLocks noGrp="1" noChangeArrowheads="1"/>
          </p:cNvSpPr>
          <p:nvPr>
            <p:ph type="sldNum" sz="quarter" idx="11"/>
          </p:nvPr>
        </p:nvSpPr>
        <p:spPr>
          <a:xfrm>
            <a:off x="7010400" y="6559550"/>
            <a:ext cx="1905000" cy="155575"/>
          </a:xfrm>
        </p:spPr>
        <p:txBody>
          <a:bodyPr/>
          <a:lstStyle>
            <a:lvl1pPr latinLnBrk="1">
              <a:defRPr kumimoji="1" b="1"/>
            </a:lvl1pPr>
          </a:lstStyle>
          <a:p>
            <a:fld id="{A516E367-7F82-4B6D-89D7-F4C81C255C87}" type="slidenum">
              <a:rPr lang="ko-KR" altLang="en-US" smtClean="0"/>
              <a:pPr/>
              <a:t>‹#›</a:t>
            </a:fld>
            <a:endParaRPr lang="ko-KR"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xAndClipArt" preserve="1">
  <p:cSld name="제목, 텍스트 및 클립 아트">
    <p:spTree>
      <p:nvGrpSpPr>
        <p:cNvPr id="1" name=""/>
        <p:cNvGrpSpPr/>
        <p:nvPr/>
      </p:nvGrpSpPr>
      <p:grpSpPr>
        <a:xfrm>
          <a:off x="0" y="0"/>
          <a:ext cx="0" cy="0"/>
          <a:chOff x="0" y="0"/>
          <a:chExt cx="0" cy="0"/>
        </a:xfrm>
      </p:grpSpPr>
      <p:sp>
        <p:nvSpPr>
          <p:cNvPr id="2" name="Title 1"/>
          <p:cNvSpPr>
            <a:spLocks noGrp="1"/>
          </p:cNvSpPr>
          <p:nvPr>
            <p:ph type="title"/>
          </p:nvPr>
        </p:nvSpPr>
        <p:spPr>
          <a:xfrm>
            <a:off x="1117600" y="609600"/>
            <a:ext cx="6908800" cy="1143000"/>
          </a:xfrm>
        </p:spPr>
        <p:txBody>
          <a:bodyPr/>
          <a:lstStyle/>
          <a:p>
            <a:r>
              <a:rPr lang="ko-KR" altLang="en-US" smtClean="0"/>
              <a:t>마스터 제목 스타일 편집</a:t>
            </a:r>
            <a:endParaRPr lang="en-US"/>
          </a:p>
        </p:txBody>
      </p:sp>
      <p:sp>
        <p:nvSpPr>
          <p:cNvPr id="3" name="Text Placeholder 2"/>
          <p:cNvSpPr>
            <a:spLocks noGrp="1"/>
          </p:cNvSpPr>
          <p:nvPr>
            <p:ph type="body" sz="half" idx="1"/>
          </p:nvPr>
        </p:nvSpPr>
        <p:spPr>
          <a:xfrm>
            <a:off x="1117600" y="1981200"/>
            <a:ext cx="3378200" cy="4114800"/>
          </a:xfrm>
          <a:prstGeom prst="rect">
            <a:avLst/>
          </a:prstGeo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ClipArt Placeholder 3"/>
          <p:cNvSpPr>
            <a:spLocks noGrp="1"/>
          </p:cNvSpPr>
          <p:nvPr>
            <p:ph type="clipArt" sz="half" idx="2"/>
          </p:nvPr>
        </p:nvSpPr>
        <p:spPr>
          <a:xfrm>
            <a:off x="4648200" y="1981200"/>
            <a:ext cx="3378200" cy="4114800"/>
          </a:xfrm>
          <a:prstGeom prst="rect">
            <a:avLst/>
          </a:prstGeom>
        </p:spPr>
        <p:txBody>
          <a:bodyPr/>
          <a:lstStyle/>
          <a:p>
            <a:pPr lvl="0"/>
            <a:r>
              <a:rPr lang="ko-KR" altLang="en-US" noProof="0" smtClean="0"/>
              <a:t>클립 아트를 추가하려면 아이콘을 클릭하십시오</a:t>
            </a:r>
            <a:endParaRPr lang="en-US" noProof="0" smtClean="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제목 및 내용">
    <p:spTree>
      <p:nvGrpSpPr>
        <p:cNvPr id="1" name=""/>
        <p:cNvGrpSpPr/>
        <p:nvPr/>
      </p:nvGrpSpPr>
      <p:grpSpPr>
        <a:xfrm>
          <a:off x="0" y="0"/>
          <a:ext cx="0" cy="0"/>
          <a:chOff x="0" y="0"/>
          <a:chExt cx="0" cy="0"/>
        </a:xfrm>
      </p:grpSpPr>
      <p:sp>
        <p:nvSpPr>
          <p:cNvPr id="4" name="Rectangle 5"/>
          <p:cNvSpPr>
            <a:spLocks noGrp="1" noChangeArrowheads="1"/>
          </p:cNvSpPr>
          <p:nvPr>
            <p:ph type="sldNum" sz="quarter" idx="11"/>
          </p:nvPr>
        </p:nvSpPr>
        <p:spPr>
          <a:xfrm>
            <a:off x="3619500" y="6496813"/>
            <a:ext cx="1905000" cy="323850"/>
          </a:xfrm>
        </p:spPr>
        <p:txBody>
          <a:bodyPr/>
          <a:lstStyle>
            <a:lvl1pPr algn="ctr" latinLnBrk="1">
              <a:defRPr kumimoji="1" b="0">
                <a:solidFill>
                  <a:srgbClr val="000000"/>
                </a:solidFill>
              </a:defRPr>
            </a:lvl1pPr>
          </a:lstStyle>
          <a:p>
            <a:fld id="{A516E367-7F82-4B6D-89D7-F4C81C255C87}" type="slidenum">
              <a:rPr lang="ko-KR" altLang="en-US" smtClean="0"/>
              <a:pPr/>
              <a:t>‹#›</a:t>
            </a:fld>
            <a:endParaRPr lang="ko-KR" altLang="en-US" dirty="0"/>
          </a:p>
        </p:txBody>
      </p:sp>
      <p:sp>
        <p:nvSpPr>
          <p:cNvPr id="2" name="Title 1"/>
          <p:cNvSpPr>
            <a:spLocks noGrp="1"/>
          </p:cNvSpPr>
          <p:nvPr>
            <p:ph type="title"/>
          </p:nvPr>
        </p:nvSpPr>
        <p:spPr>
          <a:xfrm>
            <a:off x="338547" y="320488"/>
            <a:ext cx="8577055" cy="430887"/>
          </a:xfrm>
        </p:spPr>
        <p:txBody>
          <a:bodyPr/>
          <a:lstStyle>
            <a:lvl1pPr>
              <a:defRPr sz="2800" b="1">
                <a:effectLst/>
                <a:latin typeface="맑은 고딕" pitchFamily="50" charset="-127"/>
                <a:ea typeface="맑은 고딕" pitchFamily="50" charset="-127"/>
              </a:defRPr>
            </a:lvl1pPr>
          </a:lstStyle>
          <a:p>
            <a:r>
              <a:rPr lang="ko-KR" altLang="en-US" dirty="0" smtClean="0"/>
              <a:t>마스터 제목 스타일 편집</a:t>
            </a:r>
            <a:endParaRPr lang="en-US" dirty="0"/>
          </a:p>
        </p:txBody>
      </p:sp>
      <p:sp>
        <p:nvSpPr>
          <p:cNvPr id="3" name="Content Placeholder 2"/>
          <p:cNvSpPr>
            <a:spLocks noGrp="1"/>
          </p:cNvSpPr>
          <p:nvPr>
            <p:ph idx="1"/>
          </p:nvPr>
        </p:nvSpPr>
        <p:spPr>
          <a:xfrm>
            <a:off x="339114" y="1017346"/>
            <a:ext cx="8489992" cy="5480343"/>
          </a:xfrm>
          <a:prstGeom prst="rect">
            <a:avLst/>
          </a:prstGeom>
        </p:spPr>
        <p:txBody>
          <a:bodyPr/>
          <a:lstStyle>
            <a:lvl1pPr marL="266700" indent="-266700" algn="l">
              <a:lnSpc>
                <a:spcPct val="120000"/>
              </a:lnSpc>
              <a:spcBef>
                <a:spcPts val="0"/>
              </a:spcBef>
              <a:defRPr sz="2000" b="1"/>
            </a:lvl1pPr>
            <a:lvl2pPr>
              <a:spcBef>
                <a:spcPts val="600"/>
              </a:spcBef>
              <a:defRPr/>
            </a:lvl2pPr>
            <a:lvl3pPr marL="447675" indent="-266700" algn="l">
              <a:lnSpc>
                <a:spcPct val="120000"/>
              </a:lnSpc>
              <a:defRPr sz="1800"/>
            </a:lvl3pPr>
            <a:lvl4pPr algn="l">
              <a:lnSpc>
                <a:spcPct val="120000"/>
              </a:lnSpc>
              <a:defRPr/>
            </a:lvl4pPr>
            <a:lvl5pPr algn="l">
              <a:lnSpc>
                <a:spcPct val="120000"/>
              </a:lnSpc>
              <a:defRPr/>
            </a:lvl5pPr>
          </a:lstStyle>
          <a:p>
            <a:pPr lvl="0"/>
            <a:r>
              <a:rPr lang="ko-KR" altLang="en-US" dirty="0" smtClean="0"/>
              <a:t>마스터 텍스트 스타일을 편집합니다</a:t>
            </a:r>
          </a:p>
          <a:p>
            <a:pPr lvl="2"/>
            <a:r>
              <a:rPr lang="ko-KR" altLang="en-US" dirty="0" smtClean="0"/>
              <a:t>둘째 수준</a:t>
            </a:r>
          </a:p>
          <a:p>
            <a:pPr lvl="3"/>
            <a:r>
              <a:rPr lang="ko-KR" altLang="en-US" dirty="0" smtClean="0"/>
              <a:t>셋째 수준</a:t>
            </a:r>
          </a:p>
          <a:p>
            <a:pPr lvl="4"/>
            <a:r>
              <a:rPr lang="ko-KR" altLang="en-US" dirty="0" smtClean="0"/>
              <a:t>넷째 수준</a:t>
            </a:r>
          </a:p>
          <a:p>
            <a:pPr lvl="4"/>
            <a:r>
              <a:rPr lang="ko-KR" altLang="en-US" dirty="0" smtClean="0"/>
              <a:t>다섯째 수준</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4099074" name="doc id"/>
          <p:cNvSpPr>
            <a:spLocks noGrp="1" noChangeArrowheads="1"/>
          </p:cNvSpPr>
          <p:nvPr>
            <p:ph type="ftr" sz="quarter" idx="3"/>
          </p:nvPr>
        </p:nvSpPr>
        <p:spPr bwMode="auto">
          <a:xfrm>
            <a:off x="8915400" y="36513"/>
            <a:ext cx="0" cy="127000"/>
          </a:xfrm>
          <a:prstGeom prst="rect">
            <a:avLst/>
          </a:prstGeom>
          <a:noFill/>
          <a:ln w="9525">
            <a:noFill/>
            <a:miter lim="800000"/>
            <a:headEnd/>
            <a:tailEnd/>
          </a:ln>
          <a:effectLst/>
        </p:spPr>
        <p:txBody>
          <a:bodyPr vert="horz" wrap="none" lIns="0" tIns="0" rIns="0" bIns="0" numCol="1" anchor="t" anchorCtr="0" compatLnSpc="1">
            <a:prstTxWarp prst="textNoShape">
              <a:avLst/>
            </a:prstTxWarp>
            <a:spAutoFit/>
          </a:bodyPr>
          <a:lstStyle>
            <a:lvl1pPr algn="r" latinLnBrk="0">
              <a:defRPr kumimoji="0" sz="800" b="0">
                <a:solidFill>
                  <a:srgbClr val="000000"/>
                </a:solidFill>
                <a:latin typeface="Arial" charset="0"/>
                <a:ea typeface="굴림" charset="-127"/>
              </a:defRPr>
            </a:lvl1pPr>
          </a:lstStyle>
          <a:p>
            <a:endParaRPr lang="ko-KR" altLang="en-US" dirty="0"/>
          </a:p>
        </p:txBody>
      </p:sp>
      <p:sp>
        <p:nvSpPr>
          <p:cNvPr id="2051" name="Rectangle 4"/>
          <p:cNvSpPr>
            <a:spLocks noGrp="1" noChangeArrowheads="1"/>
          </p:cNvSpPr>
          <p:nvPr>
            <p:ph type="title"/>
          </p:nvPr>
        </p:nvSpPr>
        <p:spPr bwMode="auto">
          <a:xfrm>
            <a:off x="338138" y="233363"/>
            <a:ext cx="8577262" cy="298450"/>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ko-KR" altLang="en-US" smtClean="0"/>
              <a:t>마스터 제목 스타일 편집</a:t>
            </a:r>
            <a:endParaRPr lang="en-US" altLang="ko-KR" smtClean="0"/>
          </a:p>
        </p:txBody>
      </p:sp>
      <p:grpSp>
        <p:nvGrpSpPr>
          <p:cNvPr id="2" name="McK Slide Elements"/>
          <p:cNvGrpSpPr>
            <a:grpSpLocks/>
          </p:cNvGrpSpPr>
          <p:nvPr/>
        </p:nvGrpSpPr>
        <p:grpSpPr bwMode="auto">
          <a:xfrm>
            <a:off x="125413" y="542925"/>
            <a:ext cx="8793162" cy="6288088"/>
            <a:chOff x="77" y="335"/>
            <a:chExt cx="5429" cy="3882"/>
          </a:xfrm>
        </p:grpSpPr>
        <p:sp>
          <p:nvSpPr>
            <p:cNvPr id="2059" name="McK Measure" hidden="1"/>
            <p:cNvSpPr txBox="1">
              <a:spLocks noChangeArrowheads="1"/>
            </p:cNvSpPr>
            <p:nvPr userDrawn="1"/>
          </p:nvSpPr>
          <p:spPr bwMode="auto">
            <a:xfrm>
              <a:off x="77" y="335"/>
              <a:ext cx="542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kumimoji="1" sz="2000" b="1">
                  <a:solidFill>
                    <a:schemeClr val="tx1"/>
                  </a:solidFill>
                  <a:latin typeface="Arial" charset="0"/>
                  <a:ea typeface="HY중고딕" pitchFamily="18" charset="-127"/>
                </a:defRPr>
              </a:lvl1pPr>
              <a:lvl2pPr marL="742950" indent="-285750" defTabSz="912813" eaLnBrk="0" hangingPunct="0">
                <a:defRPr kumimoji="1" sz="2000" b="1">
                  <a:solidFill>
                    <a:schemeClr val="tx1"/>
                  </a:solidFill>
                  <a:latin typeface="Arial" charset="0"/>
                  <a:ea typeface="HY중고딕" pitchFamily="18" charset="-127"/>
                </a:defRPr>
              </a:lvl2pPr>
              <a:lvl3pPr marL="1143000" indent="-228600" defTabSz="912813" eaLnBrk="0" hangingPunct="0">
                <a:defRPr kumimoji="1" sz="2000" b="1">
                  <a:solidFill>
                    <a:schemeClr val="tx1"/>
                  </a:solidFill>
                  <a:latin typeface="Arial" charset="0"/>
                  <a:ea typeface="HY중고딕" pitchFamily="18" charset="-127"/>
                </a:defRPr>
              </a:lvl3pPr>
              <a:lvl4pPr marL="1600200" indent="-228600" defTabSz="912813" eaLnBrk="0" hangingPunct="0">
                <a:defRPr kumimoji="1" sz="2000" b="1">
                  <a:solidFill>
                    <a:schemeClr val="tx1"/>
                  </a:solidFill>
                  <a:latin typeface="Arial" charset="0"/>
                  <a:ea typeface="HY중고딕" pitchFamily="18" charset="-127"/>
                </a:defRPr>
              </a:lvl4pPr>
              <a:lvl5pPr marL="2057400" indent="-228600" defTabSz="912813" eaLnBrk="0" hangingPunct="0">
                <a:defRPr kumimoji="1" sz="2000" b="1">
                  <a:solidFill>
                    <a:schemeClr val="tx1"/>
                  </a:solidFill>
                  <a:latin typeface="Arial" charset="0"/>
                  <a:ea typeface="HY중고딕" pitchFamily="18" charset="-127"/>
                </a:defRPr>
              </a:lvl5pPr>
              <a:lvl6pPr marL="2514600" indent="-228600" defTabSz="912813" eaLnBrk="0" fontAlgn="base" hangingPunct="0">
                <a:spcBef>
                  <a:spcPct val="0"/>
                </a:spcBef>
                <a:spcAft>
                  <a:spcPct val="0"/>
                </a:spcAft>
                <a:defRPr kumimoji="1" sz="2000" b="1">
                  <a:solidFill>
                    <a:schemeClr val="tx1"/>
                  </a:solidFill>
                  <a:latin typeface="Arial" charset="0"/>
                  <a:ea typeface="HY중고딕" pitchFamily="18" charset="-127"/>
                </a:defRPr>
              </a:lvl6pPr>
              <a:lvl7pPr marL="2971800" indent="-228600" defTabSz="912813" eaLnBrk="0" fontAlgn="base" hangingPunct="0">
                <a:spcBef>
                  <a:spcPct val="0"/>
                </a:spcBef>
                <a:spcAft>
                  <a:spcPct val="0"/>
                </a:spcAft>
                <a:defRPr kumimoji="1" sz="2000" b="1">
                  <a:solidFill>
                    <a:schemeClr val="tx1"/>
                  </a:solidFill>
                  <a:latin typeface="Arial" charset="0"/>
                  <a:ea typeface="HY중고딕" pitchFamily="18" charset="-127"/>
                </a:defRPr>
              </a:lvl7pPr>
              <a:lvl8pPr marL="3429000" indent="-228600" defTabSz="912813" eaLnBrk="0" fontAlgn="base" hangingPunct="0">
                <a:spcBef>
                  <a:spcPct val="0"/>
                </a:spcBef>
                <a:spcAft>
                  <a:spcPct val="0"/>
                </a:spcAft>
                <a:defRPr kumimoji="1" sz="2000" b="1">
                  <a:solidFill>
                    <a:schemeClr val="tx1"/>
                  </a:solidFill>
                  <a:latin typeface="Arial" charset="0"/>
                  <a:ea typeface="HY중고딕" pitchFamily="18" charset="-127"/>
                </a:defRPr>
              </a:lvl8pPr>
              <a:lvl9pPr marL="3886200" indent="-228600" defTabSz="912813" eaLnBrk="0" fontAlgn="base" hangingPunct="0">
                <a:spcBef>
                  <a:spcPct val="0"/>
                </a:spcBef>
                <a:spcAft>
                  <a:spcPct val="0"/>
                </a:spcAft>
                <a:defRPr kumimoji="1" sz="2000" b="1">
                  <a:solidFill>
                    <a:schemeClr val="tx1"/>
                  </a:solidFill>
                  <a:latin typeface="Arial" charset="0"/>
                  <a:ea typeface="HY중고딕" pitchFamily="18" charset="-127"/>
                </a:defRPr>
              </a:lvl9pPr>
            </a:lstStyle>
            <a:p>
              <a:pPr eaLnBrk="1" latinLnBrk="0" hangingPunct="1">
                <a:defRPr/>
              </a:pPr>
              <a:r>
                <a:rPr kumimoji="0" lang="en-US" altLang="ko-KR" sz="1600" b="0" dirty="0" smtClean="0">
                  <a:solidFill>
                    <a:srgbClr val="000000"/>
                  </a:solidFill>
                  <a:ea typeface="굴림" charset="-127"/>
                </a:rPr>
                <a:t>Unit of measure</a:t>
              </a:r>
            </a:p>
          </p:txBody>
        </p:sp>
        <p:sp>
          <p:nvSpPr>
            <p:cNvPr id="2060" name="McK Footnote" hidden="1"/>
            <p:cNvSpPr txBox="1">
              <a:spLocks noChangeArrowheads="1"/>
            </p:cNvSpPr>
            <p:nvPr userDrawn="1"/>
          </p:nvSpPr>
          <p:spPr bwMode="auto">
            <a:xfrm>
              <a:off x="79" y="3961"/>
              <a:ext cx="5145"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5788" indent="-585788" defTabSz="912813" eaLnBrk="0" hangingPunct="0">
                <a:tabLst>
                  <a:tab pos="542925" algn="r"/>
                </a:tabLst>
                <a:defRPr kumimoji="1" sz="2000" b="1">
                  <a:solidFill>
                    <a:schemeClr val="tx1"/>
                  </a:solidFill>
                  <a:latin typeface="Arial" charset="0"/>
                  <a:ea typeface="HY중고딕" pitchFamily="18" charset="-127"/>
                </a:defRPr>
              </a:lvl1pPr>
              <a:lvl2pPr marL="742950" indent="-285750" defTabSz="912813" eaLnBrk="0" hangingPunct="0">
                <a:tabLst>
                  <a:tab pos="542925" algn="r"/>
                </a:tabLst>
                <a:defRPr kumimoji="1" sz="2000" b="1">
                  <a:solidFill>
                    <a:schemeClr val="tx1"/>
                  </a:solidFill>
                  <a:latin typeface="Arial" charset="0"/>
                  <a:ea typeface="HY중고딕" pitchFamily="18" charset="-127"/>
                </a:defRPr>
              </a:lvl2pPr>
              <a:lvl3pPr marL="1143000" indent="-228600" defTabSz="912813" eaLnBrk="0" hangingPunct="0">
                <a:tabLst>
                  <a:tab pos="542925" algn="r"/>
                </a:tabLst>
                <a:defRPr kumimoji="1" sz="2000" b="1">
                  <a:solidFill>
                    <a:schemeClr val="tx1"/>
                  </a:solidFill>
                  <a:latin typeface="Arial" charset="0"/>
                  <a:ea typeface="HY중고딕" pitchFamily="18" charset="-127"/>
                </a:defRPr>
              </a:lvl3pPr>
              <a:lvl4pPr marL="1600200" indent="-228600" defTabSz="912813" eaLnBrk="0" hangingPunct="0">
                <a:tabLst>
                  <a:tab pos="542925" algn="r"/>
                </a:tabLst>
                <a:defRPr kumimoji="1" sz="2000" b="1">
                  <a:solidFill>
                    <a:schemeClr val="tx1"/>
                  </a:solidFill>
                  <a:latin typeface="Arial" charset="0"/>
                  <a:ea typeface="HY중고딕" pitchFamily="18" charset="-127"/>
                </a:defRPr>
              </a:lvl4pPr>
              <a:lvl5pPr marL="2057400" indent="-228600" defTabSz="912813" eaLnBrk="0" hangingPunct="0">
                <a:tabLst>
                  <a:tab pos="542925" algn="r"/>
                </a:tabLst>
                <a:defRPr kumimoji="1" sz="2000" b="1">
                  <a:solidFill>
                    <a:schemeClr val="tx1"/>
                  </a:solidFill>
                  <a:latin typeface="Arial" charset="0"/>
                  <a:ea typeface="HY중고딕" pitchFamily="18" charset="-127"/>
                </a:defRPr>
              </a:lvl5pPr>
              <a:lvl6pPr marL="2514600" indent="-228600" defTabSz="912813" eaLnBrk="0" fontAlgn="base" hangingPunct="0">
                <a:spcBef>
                  <a:spcPct val="0"/>
                </a:spcBef>
                <a:spcAft>
                  <a:spcPct val="0"/>
                </a:spcAft>
                <a:tabLst>
                  <a:tab pos="542925" algn="r"/>
                </a:tabLst>
                <a:defRPr kumimoji="1" sz="2000" b="1">
                  <a:solidFill>
                    <a:schemeClr val="tx1"/>
                  </a:solidFill>
                  <a:latin typeface="Arial" charset="0"/>
                  <a:ea typeface="HY중고딕" pitchFamily="18" charset="-127"/>
                </a:defRPr>
              </a:lvl6pPr>
              <a:lvl7pPr marL="2971800" indent="-228600" defTabSz="912813" eaLnBrk="0" fontAlgn="base" hangingPunct="0">
                <a:spcBef>
                  <a:spcPct val="0"/>
                </a:spcBef>
                <a:spcAft>
                  <a:spcPct val="0"/>
                </a:spcAft>
                <a:tabLst>
                  <a:tab pos="542925" algn="r"/>
                </a:tabLst>
                <a:defRPr kumimoji="1" sz="2000" b="1">
                  <a:solidFill>
                    <a:schemeClr val="tx1"/>
                  </a:solidFill>
                  <a:latin typeface="Arial" charset="0"/>
                  <a:ea typeface="HY중고딕" pitchFamily="18" charset="-127"/>
                </a:defRPr>
              </a:lvl7pPr>
              <a:lvl8pPr marL="3429000" indent="-228600" defTabSz="912813" eaLnBrk="0" fontAlgn="base" hangingPunct="0">
                <a:spcBef>
                  <a:spcPct val="0"/>
                </a:spcBef>
                <a:spcAft>
                  <a:spcPct val="0"/>
                </a:spcAft>
                <a:tabLst>
                  <a:tab pos="542925" algn="r"/>
                </a:tabLst>
                <a:defRPr kumimoji="1" sz="2000" b="1">
                  <a:solidFill>
                    <a:schemeClr val="tx1"/>
                  </a:solidFill>
                  <a:latin typeface="Arial" charset="0"/>
                  <a:ea typeface="HY중고딕" pitchFamily="18" charset="-127"/>
                </a:defRPr>
              </a:lvl8pPr>
              <a:lvl9pPr marL="3886200" indent="-228600" defTabSz="912813" eaLnBrk="0" fontAlgn="base" hangingPunct="0">
                <a:spcBef>
                  <a:spcPct val="0"/>
                </a:spcBef>
                <a:spcAft>
                  <a:spcPct val="0"/>
                </a:spcAft>
                <a:tabLst>
                  <a:tab pos="542925" algn="r"/>
                </a:tabLst>
                <a:defRPr kumimoji="1" sz="2000" b="1">
                  <a:solidFill>
                    <a:schemeClr val="tx1"/>
                  </a:solidFill>
                  <a:latin typeface="Arial" charset="0"/>
                  <a:ea typeface="HY중고딕" pitchFamily="18" charset="-127"/>
                </a:defRPr>
              </a:lvl9pPr>
            </a:lstStyle>
            <a:p>
              <a:pPr eaLnBrk="1" latinLnBrk="0" hangingPunct="1">
                <a:defRPr/>
              </a:pPr>
              <a:r>
                <a:rPr kumimoji="0" lang="ko-KR" altLang="en-US" sz="1200" b="0" dirty="0" smtClean="0">
                  <a:solidFill>
                    <a:srgbClr val="000000"/>
                  </a:solidFill>
                  <a:ea typeface="굴림" charset="-127"/>
                </a:rPr>
                <a:t>	*	</a:t>
              </a:r>
              <a:r>
                <a:rPr kumimoji="0" lang="en-US" altLang="ko-KR" sz="1200" b="0" dirty="0" smtClean="0">
                  <a:solidFill>
                    <a:srgbClr val="000000"/>
                  </a:solidFill>
                  <a:ea typeface="굴림" charset="-127"/>
                </a:rPr>
                <a:t>Footnote</a:t>
              </a:r>
            </a:p>
            <a:p>
              <a:pPr eaLnBrk="1" latinLnBrk="0" hangingPunct="1">
                <a:spcBef>
                  <a:spcPct val="20000"/>
                </a:spcBef>
                <a:defRPr/>
              </a:pPr>
              <a:r>
                <a:rPr kumimoji="0" lang="en-US" altLang="ko-KR" sz="1200" b="0" dirty="0" smtClean="0">
                  <a:solidFill>
                    <a:srgbClr val="000000"/>
                  </a:solidFill>
                  <a:ea typeface="굴림" charset="-127"/>
                </a:rPr>
                <a:t>Source:		Source</a:t>
              </a:r>
            </a:p>
          </p:txBody>
        </p:sp>
      </p:grpSp>
      <p:sp>
        <p:nvSpPr>
          <p:cNvPr id="10" name="직사각형 9"/>
          <p:cNvSpPr/>
          <p:nvPr/>
        </p:nvSpPr>
        <p:spPr>
          <a:xfrm>
            <a:off x="0" y="0"/>
            <a:ext cx="9144000" cy="804863"/>
          </a:xfrm>
          <a:prstGeom prst="rect">
            <a:avLst/>
          </a:prstGeom>
          <a:solidFill>
            <a:srgbClr val="C2E7F0"/>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fontAlgn="auto" latinLnBrk="0">
              <a:spcBef>
                <a:spcPts val="0"/>
              </a:spcBef>
              <a:spcAft>
                <a:spcPts val="0"/>
              </a:spcAft>
              <a:defRPr/>
            </a:pPr>
            <a:endParaRPr kumimoji="0" lang="ko-KR" altLang="en-US" b="0" dirty="0">
              <a:solidFill>
                <a:srgbClr val="FFFFFF"/>
              </a:solidFill>
            </a:endParaRPr>
          </a:p>
        </p:txBody>
      </p:sp>
      <p:sp>
        <p:nvSpPr>
          <p:cNvPr id="11" name="직사각형 10"/>
          <p:cNvSpPr/>
          <p:nvPr/>
        </p:nvSpPr>
        <p:spPr>
          <a:xfrm>
            <a:off x="0" y="827088"/>
            <a:ext cx="9144000" cy="508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fontAlgn="auto" latinLnBrk="0">
              <a:spcBef>
                <a:spcPts val="0"/>
              </a:spcBef>
              <a:spcAft>
                <a:spcPts val="0"/>
              </a:spcAft>
              <a:defRPr/>
            </a:pPr>
            <a:endParaRPr kumimoji="0" lang="ko-KR" altLang="en-US" b="0" dirty="0">
              <a:solidFill>
                <a:srgbClr val="FFFFFF"/>
              </a:solidFill>
            </a:endParaRPr>
          </a:p>
        </p:txBody>
      </p:sp>
      <p:pic>
        <p:nvPicPr>
          <p:cNvPr id="2055" name="그림 9" descr="Untitled-2.gif"/>
          <p:cNvPicPr>
            <a:picLocks noChangeAspect="1"/>
          </p:cNvPicPr>
          <p:nvPr/>
        </p:nvPicPr>
        <p:blipFill>
          <a:blip r:embed="rId20" cstate="print"/>
          <a:srcRect/>
          <a:stretch>
            <a:fillRect/>
          </a:stretch>
        </p:blipFill>
        <p:spPr bwMode="auto">
          <a:xfrm>
            <a:off x="8362950" y="146050"/>
            <a:ext cx="544513" cy="544513"/>
          </a:xfrm>
          <a:prstGeom prst="rect">
            <a:avLst/>
          </a:prstGeom>
          <a:noFill/>
          <a:ln w="9525">
            <a:noFill/>
            <a:miter lim="800000"/>
            <a:headEnd/>
            <a:tailEnd/>
          </a:ln>
        </p:spPr>
      </p:pic>
      <p:sp>
        <p:nvSpPr>
          <p:cNvPr id="2056" name="TextBox 12"/>
          <p:cNvSpPr txBox="1">
            <a:spLocks noChangeArrowheads="1"/>
          </p:cNvSpPr>
          <p:nvPr/>
        </p:nvSpPr>
        <p:spPr bwMode="auto">
          <a:xfrm>
            <a:off x="5300663" y="450850"/>
            <a:ext cx="2989262"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96" tIns="46648" rIns="93296" bIns="46648">
            <a:spAutoFit/>
          </a:bodyPr>
          <a:lstStyle>
            <a:lvl1pPr eaLnBrk="0" hangingPunct="0">
              <a:defRPr kumimoji="1" sz="2000" b="1">
                <a:solidFill>
                  <a:schemeClr val="tx1"/>
                </a:solidFill>
                <a:latin typeface="Arial" charset="0"/>
                <a:ea typeface="HY중고딕" pitchFamily="18" charset="-127"/>
              </a:defRPr>
            </a:lvl1pPr>
            <a:lvl2pPr marL="742950" indent="-285750" eaLnBrk="0" hangingPunct="0">
              <a:defRPr kumimoji="1" sz="2000" b="1">
                <a:solidFill>
                  <a:schemeClr val="tx1"/>
                </a:solidFill>
                <a:latin typeface="Arial" charset="0"/>
                <a:ea typeface="HY중고딕" pitchFamily="18" charset="-127"/>
              </a:defRPr>
            </a:lvl2pPr>
            <a:lvl3pPr marL="1143000" indent="-228600" eaLnBrk="0" hangingPunct="0">
              <a:defRPr kumimoji="1" sz="2000" b="1">
                <a:solidFill>
                  <a:schemeClr val="tx1"/>
                </a:solidFill>
                <a:latin typeface="Arial" charset="0"/>
                <a:ea typeface="HY중고딕" pitchFamily="18" charset="-127"/>
              </a:defRPr>
            </a:lvl3pPr>
            <a:lvl4pPr marL="1600200" indent="-228600" eaLnBrk="0" hangingPunct="0">
              <a:defRPr kumimoji="1" sz="2000" b="1">
                <a:solidFill>
                  <a:schemeClr val="tx1"/>
                </a:solidFill>
                <a:latin typeface="Arial" charset="0"/>
                <a:ea typeface="HY중고딕" pitchFamily="18" charset="-127"/>
              </a:defRPr>
            </a:lvl4pPr>
            <a:lvl5pPr marL="2057400" indent="-228600" eaLnBrk="0" hangingPunct="0">
              <a:defRPr kumimoji="1" sz="2000" b="1">
                <a:solidFill>
                  <a:schemeClr val="tx1"/>
                </a:solidFill>
                <a:latin typeface="Arial" charset="0"/>
                <a:ea typeface="HY중고딕" pitchFamily="18" charset="-127"/>
              </a:defRPr>
            </a:lvl5pPr>
            <a:lvl6pPr marL="2514600" indent="-228600" eaLnBrk="0" fontAlgn="base" hangingPunct="0">
              <a:spcBef>
                <a:spcPct val="0"/>
              </a:spcBef>
              <a:spcAft>
                <a:spcPct val="0"/>
              </a:spcAft>
              <a:defRPr kumimoji="1" sz="2000" b="1">
                <a:solidFill>
                  <a:schemeClr val="tx1"/>
                </a:solidFill>
                <a:latin typeface="Arial" charset="0"/>
                <a:ea typeface="HY중고딕" pitchFamily="18" charset="-127"/>
              </a:defRPr>
            </a:lvl6pPr>
            <a:lvl7pPr marL="2971800" indent="-228600" eaLnBrk="0" fontAlgn="base" hangingPunct="0">
              <a:spcBef>
                <a:spcPct val="0"/>
              </a:spcBef>
              <a:spcAft>
                <a:spcPct val="0"/>
              </a:spcAft>
              <a:defRPr kumimoji="1" sz="2000" b="1">
                <a:solidFill>
                  <a:schemeClr val="tx1"/>
                </a:solidFill>
                <a:latin typeface="Arial" charset="0"/>
                <a:ea typeface="HY중고딕" pitchFamily="18" charset="-127"/>
              </a:defRPr>
            </a:lvl7pPr>
            <a:lvl8pPr marL="3429000" indent="-228600" eaLnBrk="0" fontAlgn="base" hangingPunct="0">
              <a:spcBef>
                <a:spcPct val="0"/>
              </a:spcBef>
              <a:spcAft>
                <a:spcPct val="0"/>
              </a:spcAft>
              <a:defRPr kumimoji="1" sz="2000" b="1">
                <a:solidFill>
                  <a:schemeClr val="tx1"/>
                </a:solidFill>
                <a:latin typeface="Arial" charset="0"/>
                <a:ea typeface="HY중고딕" pitchFamily="18" charset="-127"/>
              </a:defRPr>
            </a:lvl8pPr>
            <a:lvl9pPr marL="3886200" indent="-228600" eaLnBrk="0" fontAlgn="base" hangingPunct="0">
              <a:spcBef>
                <a:spcPct val="0"/>
              </a:spcBef>
              <a:spcAft>
                <a:spcPct val="0"/>
              </a:spcAft>
              <a:defRPr kumimoji="1" sz="2000" b="1">
                <a:solidFill>
                  <a:schemeClr val="tx1"/>
                </a:solidFill>
                <a:latin typeface="Arial" charset="0"/>
                <a:ea typeface="HY중고딕" pitchFamily="18" charset="-127"/>
              </a:defRPr>
            </a:lvl9pPr>
          </a:lstStyle>
          <a:p>
            <a:pPr algn="r" eaLnBrk="1" latinLnBrk="0" hangingPunct="1">
              <a:defRPr/>
            </a:pPr>
            <a:r>
              <a:rPr kumimoji="0" lang="en-US" altLang="ko-KR" sz="1200" b="0" dirty="0" smtClean="0">
                <a:solidFill>
                  <a:srgbClr val="00B0F0"/>
                </a:solidFill>
                <a:latin typeface="Chaparral Pro" pitchFamily="18" charset="0"/>
                <a:ea typeface="맑은 고딕" pitchFamily="50" charset="-127"/>
              </a:rPr>
              <a:t>Towards  Global  Eminence</a:t>
            </a:r>
            <a:endParaRPr kumimoji="0" lang="ko-KR" altLang="en-US" sz="1200" b="0" dirty="0" smtClean="0">
              <a:solidFill>
                <a:srgbClr val="00B0F0"/>
              </a:solidFill>
              <a:latin typeface="Chaparral Pro" pitchFamily="18" charset="0"/>
              <a:ea typeface="맑은 고딕" pitchFamily="50" charset="-127"/>
            </a:endParaRPr>
          </a:p>
        </p:txBody>
      </p:sp>
      <p:sp>
        <p:nvSpPr>
          <p:cNvPr id="15" name="Rectangle 6"/>
          <p:cNvSpPr>
            <a:spLocks noGrp="1" noChangeArrowheads="1"/>
          </p:cNvSpPr>
          <p:nvPr>
            <p:ph type="sldNum" sz="quarter" idx="4"/>
          </p:nvPr>
        </p:nvSpPr>
        <p:spPr>
          <a:xfrm>
            <a:off x="8501063" y="6489700"/>
            <a:ext cx="728662" cy="365125"/>
          </a:xfrm>
          <a:prstGeom prst="rect">
            <a:avLst/>
          </a:prstGeom>
        </p:spPr>
        <p:txBody>
          <a:bodyPr lIns="93296" tIns="46648" rIns="93296" bIns="46648"/>
          <a:lstStyle>
            <a:lvl1pPr latinLnBrk="0">
              <a:defRPr kumimoji="0" sz="1200" b="0">
                <a:solidFill>
                  <a:srgbClr val="FFFFFF">
                    <a:lumMod val="50000"/>
                  </a:srgbClr>
                </a:solidFill>
                <a:latin typeface="휴먼모음T" pitchFamily="18" charset="-127"/>
                <a:ea typeface="휴먼모음T" pitchFamily="18" charset="-127"/>
              </a:defRPr>
            </a:lvl1pPr>
          </a:lstStyle>
          <a:p>
            <a:fld id="{A516E367-7F82-4B6D-89D7-F4C81C255C87}" type="slidenum">
              <a:rPr lang="ko-KR" altLang="en-US" smtClean="0"/>
              <a:pPr/>
              <a:t>‹#›</a:t>
            </a:fld>
            <a:endParaRPr lang="ko-KR" altLang="en-US" dirty="0"/>
          </a:p>
        </p:txBody>
      </p:sp>
      <p:sp>
        <p:nvSpPr>
          <p:cNvPr id="16" name="TextBox 15"/>
          <p:cNvSpPr txBox="1"/>
          <p:nvPr/>
        </p:nvSpPr>
        <p:spPr>
          <a:xfrm>
            <a:off x="5143500" y="6500813"/>
            <a:ext cx="3571875" cy="254000"/>
          </a:xfrm>
          <a:prstGeom prst="rect">
            <a:avLst/>
          </a:prstGeom>
          <a:noFill/>
        </p:spPr>
        <p:txBody>
          <a:bodyPr>
            <a:spAutoFit/>
          </a:bodyPr>
          <a:lstStyle/>
          <a:p>
            <a:pPr algn="r" fontAlgn="auto" latinLnBrk="0">
              <a:spcBef>
                <a:spcPts val="0"/>
              </a:spcBef>
              <a:spcAft>
                <a:spcPts val="0"/>
              </a:spcAft>
              <a:defRPr/>
            </a:pPr>
            <a:r>
              <a:rPr kumimoji="0" lang="en-US" altLang="ko-KR" sz="1050" b="0" dirty="0">
                <a:solidFill>
                  <a:srgbClr val="00B0F0"/>
                </a:solidFill>
                <a:latin typeface="Chaparral Pro" pitchFamily="18" charset="0"/>
                <a:ea typeface="굴림"/>
              </a:rPr>
              <a:t>K  Y  U  N  G     H  E  </a:t>
            </a:r>
            <a:r>
              <a:rPr kumimoji="0" lang="en-US" altLang="ko-KR" sz="1050" b="0" dirty="0" err="1">
                <a:solidFill>
                  <a:srgbClr val="00B0F0"/>
                </a:solidFill>
                <a:latin typeface="Chaparral Pro" pitchFamily="18" charset="0"/>
                <a:ea typeface="굴림"/>
              </a:rPr>
              <a:t>E</a:t>
            </a:r>
            <a:r>
              <a:rPr kumimoji="0" lang="en-US" altLang="ko-KR" sz="1050" b="0" dirty="0">
                <a:solidFill>
                  <a:srgbClr val="00B0F0"/>
                </a:solidFill>
                <a:latin typeface="Chaparral Pro" pitchFamily="18" charset="0"/>
                <a:ea typeface="굴림"/>
              </a:rPr>
              <a:t>     U  N  I  V  E  R  S  I  T  Y</a:t>
            </a:r>
            <a:endParaRPr kumimoji="0" lang="ko-KR" altLang="en-US" sz="1050" b="0" dirty="0">
              <a:solidFill>
                <a:srgbClr val="00B0F0"/>
              </a:solidFill>
              <a:latin typeface="Chaparral Pro" pitchFamily="18" charset="0"/>
              <a:ea typeface="굴림"/>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2813" rtl="0" eaLnBrk="1" fontAlgn="base" latinLnBrk="1" hangingPunct="1">
        <a:spcBef>
          <a:spcPct val="0"/>
        </a:spcBef>
        <a:spcAft>
          <a:spcPct val="0"/>
        </a:spcAft>
        <a:defRPr kumimoji="1" sz="1900" b="1">
          <a:solidFill>
            <a:schemeClr val="tx2"/>
          </a:solidFill>
          <a:latin typeface="+mj-lt"/>
          <a:ea typeface="+mj-ea"/>
          <a:cs typeface="+mj-cs"/>
        </a:defRPr>
      </a:lvl1pPr>
      <a:lvl2pPr algn="l" defTabSz="912813" rtl="0" eaLnBrk="1" fontAlgn="base" latinLnBrk="1" hangingPunct="1">
        <a:spcBef>
          <a:spcPct val="0"/>
        </a:spcBef>
        <a:spcAft>
          <a:spcPct val="0"/>
        </a:spcAft>
        <a:defRPr kumimoji="1" sz="1900" b="1">
          <a:solidFill>
            <a:schemeClr val="tx2"/>
          </a:solidFill>
          <a:latin typeface="굴림" charset="-127"/>
          <a:ea typeface="굴림" charset="-127"/>
        </a:defRPr>
      </a:lvl2pPr>
      <a:lvl3pPr algn="l" defTabSz="912813" rtl="0" eaLnBrk="1" fontAlgn="base" latinLnBrk="1" hangingPunct="1">
        <a:spcBef>
          <a:spcPct val="0"/>
        </a:spcBef>
        <a:spcAft>
          <a:spcPct val="0"/>
        </a:spcAft>
        <a:defRPr kumimoji="1" sz="1900" b="1">
          <a:solidFill>
            <a:schemeClr val="tx2"/>
          </a:solidFill>
          <a:latin typeface="굴림" charset="-127"/>
          <a:ea typeface="굴림" charset="-127"/>
        </a:defRPr>
      </a:lvl3pPr>
      <a:lvl4pPr algn="l" defTabSz="912813" rtl="0" eaLnBrk="1" fontAlgn="base" latinLnBrk="1" hangingPunct="1">
        <a:spcBef>
          <a:spcPct val="0"/>
        </a:spcBef>
        <a:spcAft>
          <a:spcPct val="0"/>
        </a:spcAft>
        <a:defRPr kumimoji="1" sz="1900" b="1">
          <a:solidFill>
            <a:schemeClr val="tx2"/>
          </a:solidFill>
          <a:latin typeface="굴림" charset="-127"/>
          <a:ea typeface="굴림" charset="-127"/>
        </a:defRPr>
      </a:lvl4pPr>
      <a:lvl5pPr algn="l" defTabSz="912813" rtl="0" eaLnBrk="1" fontAlgn="base" latinLnBrk="1" hangingPunct="1">
        <a:spcBef>
          <a:spcPct val="0"/>
        </a:spcBef>
        <a:spcAft>
          <a:spcPct val="0"/>
        </a:spcAft>
        <a:defRPr kumimoji="1" sz="1900" b="1">
          <a:solidFill>
            <a:schemeClr val="tx2"/>
          </a:solidFill>
          <a:latin typeface="굴림" charset="-127"/>
          <a:ea typeface="굴림" charset="-127"/>
        </a:defRPr>
      </a:lvl5pPr>
      <a:lvl6pPr marL="466181" algn="l" defTabSz="912944" rtl="0" eaLnBrk="1" fontAlgn="base" latinLnBrk="1" hangingPunct="1">
        <a:spcBef>
          <a:spcPct val="0"/>
        </a:spcBef>
        <a:spcAft>
          <a:spcPct val="0"/>
        </a:spcAft>
        <a:defRPr kumimoji="1" sz="1900" b="1">
          <a:solidFill>
            <a:schemeClr val="tx2"/>
          </a:solidFill>
          <a:latin typeface="굴림" charset="-127"/>
          <a:ea typeface="굴림" charset="-127"/>
        </a:defRPr>
      </a:lvl6pPr>
      <a:lvl7pPr marL="932369" algn="l" defTabSz="912944" rtl="0" eaLnBrk="1" fontAlgn="base" latinLnBrk="1" hangingPunct="1">
        <a:spcBef>
          <a:spcPct val="0"/>
        </a:spcBef>
        <a:spcAft>
          <a:spcPct val="0"/>
        </a:spcAft>
        <a:defRPr kumimoji="1" sz="1900" b="1">
          <a:solidFill>
            <a:schemeClr val="tx2"/>
          </a:solidFill>
          <a:latin typeface="굴림" charset="-127"/>
          <a:ea typeface="굴림" charset="-127"/>
        </a:defRPr>
      </a:lvl7pPr>
      <a:lvl8pPr marL="1398555" algn="l" defTabSz="912944" rtl="0" eaLnBrk="1" fontAlgn="base" latinLnBrk="1" hangingPunct="1">
        <a:spcBef>
          <a:spcPct val="0"/>
        </a:spcBef>
        <a:spcAft>
          <a:spcPct val="0"/>
        </a:spcAft>
        <a:defRPr kumimoji="1" sz="1900" b="1">
          <a:solidFill>
            <a:schemeClr val="tx2"/>
          </a:solidFill>
          <a:latin typeface="굴림" charset="-127"/>
          <a:ea typeface="굴림" charset="-127"/>
        </a:defRPr>
      </a:lvl8pPr>
      <a:lvl9pPr marL="1864738" algn="l" defTabSz="912944" rtl="0" eaLnBrk="1" fontAlgn="base" latinLnBrk="1" hangingPunct="1">
        <a:spcBef>
          <a:spcPct val="0"/>
        </a:spcBef>
        <a:spcAft>
          <a:spcPct val="0"/>
        </a:spcAft>
        <a:defRPr kumimoji="1" sz="1900" b="1">
          <a:solidFill>
            <a:schemeClr val="tx2"/>
          </a:solidFill>
          <a:latin typeface="굴림" charset="-127"/>
          <a:ea typeface="굴림" charset="-127"/>
        </a:defRPr>
      </a:lvl9pPr>
    </p:titleStyle>
    <p:bodyStyle>
      <a:lvl1pPr marL="349250" indent="-349250" algn="l" defTabSz="912813" rtl="0" eaLnBrk="1" fontAlgn="base" latinLnBrk="1" hangingPunct="1">
        <a:spcBef>
          <a:spcPct val="0"/>
        </a:spcBef>
        <a:spcAft>
          <a:spcPct val="0"/>
        </a:spcAft>
        <a:buSzPct val="120000"/>
        <a:buChar char="•"/>
        <a:defRPr kumimoji="1" sz="1600">
          <a:solidFill>
            <a:schemeClr val="tx1"/>
          </a:solidFill>
          <a:latin typeface="+mn-lt"/>
          <a:ea typeface="+mn-ea"/>
          <a:cs typeface="+mn-cs"/>
        </a:defRPr>
      </a:lvl1pPr>
      <a:lvl2pPr marL="146050" indent="-144463" algn="l" defTabSz="912813" rtl="0" eaLnBrk="1" fontAlgn="base" latinLnBrk="1" hangingPunct="1">
        <a:spcBef>
          <a:spcPct val="0"/>
        </a:spcBef>
        <a:spcAft>
          <a:spcPct val="0"/>
        </a:spcAft>
        <a:buSzPct val="120000"/>
        <a:buChar char="•"/>
        <a:defRPr kumimoji="1" sz="1600">
          <a:solidFill>
            <a:schemeClr val="tx1"/>
          </a:solidFill>
          <a:latin typeface="+mn-lt"/>
          <a:ea typeface="+mn-ea"/>
        </a:defRPr>
      </a:lvl2pPr>
      <a:lvl3pPr marL="300038" indent="-150813" algn="l" defTabSz="912813" rtl="0" eaLnBrk="1" fontAlgn="base" latinLnBrk="1" hangingPunct="1">
        <a:spcBef>
          <a:spcPct val="0"/>
        </a:spcBef>
        <a:spcAft>
          <a:spcPct val="0"/>
        </a:spcAft>
        <a:buChar char="–"/>
        <a:defRPr kumimoji="1" sz="1600">
          <a:solidFill>
            <a:schemeClr val="tx1"/>
          </a:solidFill>
          <a:latin typeface="+mn-lt"/>
          <a:ea typeface="+mn-ea"/>
        </a:defRPr>
      </a:lvl3pPr>
      <a:lvl4pPr marL="439738" indent="-136525" algn="l" defTabSz="912813" rtl="0" eaLnBrk="1" fontAlgn="base" latinLnBrk="1" hangingPunct="1">
        <a:spcBef>
          <a:spcPct val="0"/>
        </a:spcBef>
        <a:spcAft>
          <a:spcPct val="0"/>
        </a:spcAft>
        <a:buSzPct val="89000"/>
        <a:buChar char="•"/>
        <a:defRPr kumimoji="1" sz="1600">
          <a:solidFill>
            <a:schemeClr val="tx1"/>
          </a:solidFill>
          <a:latin typeface="+mn-lt"/>
          <a:ea typeface="+mn-ea"/>
        </a:defRPr>
      </a:lvl4pPr>
      <a:lvl5pPr marL="593725" indent="-150813" algn="l" defTabSz="912813" rtl="0" eaLnBrk="1" fontAlgn="base" latinLnBrk="1" hangingPunct="1">
        <a:spcBef>
          <a:spcPct val="0"/>
        </a:spcBef>
        <a:spcAft>
          <a:spcPct val="0"/>
        </a:spcAft>
        <a:buSzPct val="75000"/>
        <a:buChar char="–"/>
        <a:defRPr kumimoji="1" sz="1600">
          <a:solidFill>
            <a:schemeClr val="tx1"/>
          </a:solidFill>
          <a:latin typeface="+mn-lt"/>
          <a:ea typeface="+mn-ea"/>
        </a:defRPr>
      </a:lvl5pPr>
      <a:lvl6pPr marL="1060248"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6pPr>
      <a:lvl7pPr marL="1526430"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7pPr>
      <a:lvl8pPr marL="1992616"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8pPr>
      <a:lvl9pPr marL="2458802"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9pPr>
    </p:bodyStyle>
    <p:otherStyle>
      <a:defPPr>
        <a:defRPr lang="ko-KR"/>
      </a:defPPr>
      <a:lvl1pPr marL="0" algn="l" defTabSz="932369" rtl="0" eaLnBrk="1" latinLnBrk="1" hangingPunct="1">
        <a:defRPr sz="1800" kern="1200">
          <a:solidFill>
            <a:schemeClr val="tx1"/>
          </a:solidFill>
          <a:latin typeface="+mn-lt"/>
          <a:ea typeface="+mn-ea"/>
          <a:cs typeface="+mn-cs"/>
        </a:defRPr>
      </a:lvl1pPr>
      <a:lvl2pPr marL="466181" algn="l" defTabSz="932369" rtl="0" eaLnBrk="1" latinLnBrk="1" hangingPunct="1">
        <a:defRPr sz="1800" kern="1200">
          <a:solidFill>
            <a:schemeClr val="tx1"/>
          </a:solidFill>
          <a:latin typeface="+mn-lt"/>
          <a:ea typeface="+mn-ea"/>
          <a:cs typeface="+mn-cs"/>
        </a:defRPr>
      </a:lvl2pPr>
      <a:lvl3pPr marL="932369" algn="l" defTabSz="932369" rtl="0" eaLnBrk="1" latinLnBrk="1" hangingPunct="1">
        <a:defRPr sz="1800" kern="1200">
          <a:solidFill>
            <a:schemeClr val="tx1"/>
          </a:solidFill>
          <a:latin typeface="+mn-lt"/>
          <a:ea typeface="+mn-ea"/>
          <a:cs typeface="+mn-cs"/>
        </a:defRPr>
      </a:lvl3pPr>
      <a:lvl4pPr marL="1398555" algn="l" defTabSz="932369" rtl="0" eaLnBrk="1" latinLnBrk="1" hangingPunct="1">
        <a:defRPr sz="1800" kern="1200">
          <a:solidFill>
            <a:schemeClr val="tx1"/>
          </a:solidFill>
          <a:latin typeface="+mn-lt"/>
          <a:ea typeface="+mn-ea"/>
          <a:cs typeface="+mn-cs"/>
        </a:defRPr>
      </a:lvl4pPr>
      <a:lvl5pPr marL="1864738" algn="l" defTabSz="932369" rtl="0" eaLnBrk="1" latinLnBrk="1" hangingPunct="1">
        <a:defRPr sz="1800" kern="1200">
          <a:solidFill>
            <a:schemeClr val="tx1"/>
          </a:solidFill>
          <a:latin typeface="+mn-lt"/>
          <a:ea typeface="+mn-ea"/>
          <a:cs typeface="+mn-cs"/>
        </a:defRPr>
      </a:lvl5pPr>
      <a:lvl6pPr marL="2330924" algn="l" defTabSz="932369" rtl="0" eaLnBrk="1" latinLnBrk="1" hangingPunct="1">
        <a:defRPr sz="1800" kern="1200">
          <a:solidFill>
            <a:schemeClr val="tx1"/>
          </a:solidFill>
          <a:latin typeface="+mn-lt"/>
          <a:ea typeface="+mn-ea"/>
          <a:cs typeface="+mn-cs"/>
        </a:defRPr>
      </a:lvl6pPr>
      <a:lvl7pPr marL="2797106" algn="l" defTabSz="932369" rtl="0" eaLnBrk="1" latinLnBrk="1" hangingPunct="1">
        <a:defRPr sz="1800" kern="1200">
          <a:solidFill>
            <a:schemeClr val="tx1"/>
          </a:solidFill>
          <a:latin typeface="+mn-lt"/>
          <a:ea typeface="+mn-ea"/>
          <a:cs typeface="+mn-cs"/>
        </a:defRPr>
      </a:lvl7pPr>
      <a:lvl8pPr marL="3263291" algn="l" defTabSz="932369" rtl="0" eaLnBrk="1" latinLnBrk="1" hangingPunct="1">
        <a:defRPr sz="1800" kern="1200">
          <a:solidFill>
            <a:schemeClr val="tx1"/>
          </a:solidFill>
          <a:latin typeface="+mn-lt"/>
          <a:ea typeface="+mn-ea"/>
          <a:cs typeface="+mn-cs"/>
        </a:defRPr>
      </a:lvl8pPr>
      <a:lvl9pPr marL="3729478" algn="l" defTabSz="932369"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altLang="en-US" smtClean="0"/>
              <a:t>마스터 제목 스타일 편집</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p>
        </p:txBody>
      </p:sp>
      <p:sp>
        <p:nvSpPr>
          <p:cNvPr id="2396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atin typeface="+mn-lt"/>
                <a:ea typeface="+mn-ea"/>
              </a:defRPr>
            </a:lvl1pPr>
          </a:lstStyle>
          <a:p>
            <a:endParaRPr lang="ko-KR" altLang="en-US"/>
          </a:p>
        </p:txBody>
      </p:sp>
      <p:sp>
        <p:nvSpPr>
          <p:cNvPr id="2396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latinLnBrk="0">
              <a:defRPr kumimoji="0" sz="1400" b="0">
                <a:latin typeface="+mn-lt"/>
                <a:ea typeface="+mn-ea"/>
              </a:defRPr>
            </a:lvl1pPr>
          </a:lstStyle>
          <a:p>
            <a:endParaRPr lang="ko-KR" altLang="en-US"/>
          </a:p>
        </p:txBody>
      </p:sp>
      <p:sp>
        <p:nvSpPr>
          <p:cNvPr id="2396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latinLnBrk="0">
              <a:defRPr kumimoji="0" sz="1400" b="0">
                <a:solidFill>
                  <a:srgbClr val="FFFFFF">
                    <a:lumMod val="50000"/>
                  </a:srgbClr>
                </a:solidFill>
                <a:latin typeface="+mn-lt"/>
                <a:ea typeface="+mn-ea"/>
              </a:defRPr>
            </a:lvl1pPr>
          </a:lstStyle>
          <a:p>
            <a:fld id="{BF10DE72-1EA0-4EB3-9D46-D5D6EDF1C45C}" type="slidenum">
              <a:rPr lang="ko-KR" altLang="en-US" smtClean="0"/>
              <a:pPr/>
              <a:t>‹#›</a:t>
            </a:fld>
            <a:endParaRPr lang="ko-KR" altLang="en-US"/>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rtl="0" eaLnBrk="1" fontAlgn="base" latinLnBrk="1" hangingPunct="1">
        <a:spcBef>
          <a:spcPct val="0"/>
        </a:spcBef>
        <a:spcAft>
          <a:spcPct val="0"/>
        </a:spcAft>
        <a:defRPr kumimoji="1" sz="4400">
          <a:solidFill>
            <a:schemeClr val="tx2"/>
          </a:solidFill>
          <a:latin typeface="+mj-lt"/>
          <a:ea typeface="+mj-ea"/>
          <a:cs typeface="+mj-cs"/>
        </a:defRPr>
      </a:lvl1pPr>
      <a:lvl2pPr algn="ctr" rtl="0" eaLnBrk="1" fontAlgn="base" latinLnBrk="1" hangingPunct="1">
        <a:spcBef>
          <a:spcPct val="0"/>
        </a:spcBef>
        <a:spcAft>
          <a:spcPct val="0"/>
        </a:spcAft>
        <a:defRPr kumimoji="1" sz="4400">
          <a:solidFill>
            <a:schemeClr val="tx2"/>
          </a:solidFill>
          <a:latin typeface="굴림" pitchFamily="50" charset="-127"/>
          <a:ea typeface="굴림" pitchFamily="50" charset="-127"/>
        </a:defRPr>
      </a:lvl2pPr>
      <a:lvl3pPr algn="ctr" rtl="0" eaLnBrk="1" fontAlgn="base" latinLnBrk="1" hangingPunct="1">
        <a:spcBef>
          <a:spcPct val="0"/>
        </a:spcBef>
        <a:spcAft>
          <a:spcPct val="0"/>
        </a:spcAft>
        <a:defRPr kumimoji="1" sz="4400">
          <a:solidFill>
            <a:schemeClr val="tx2"/>
          </a:solidFill>
          <a:latin typeface="굴림" pitchFamily="50" charset="-127"/>
          <a:ea typeface="굴림" pitchFamily="50" charset="-127"/>
        </a:defRPr>
      </a:lvl3pPr>
      <a:lvl4pPr algn="ctr" rtl="0" eaLnBrk="1" fontAlgn="base" latinLnBrk="1" hangingPunct="1">
        <a:spcBef>
          <a:spcPct val="0"/>
        </a:spcBef>
        <a:spcAft>
          <a:spcPct val="0"/>
        </a:spcAft>
        <a:defRPr kumimoji="1" sz="4400">
          <a:solidFill>
            <a:schemeClr val="tx2"/>
          </a:solidFill>
          <a:latin typeface="굴림" pitchFamily="50" charset="-127"/>
          <a:ea typeface="굴림" pitchFamily="50" charset="-127"/>
        </a:defRPr>
      </a:lvl4pPr>
      <a:lvl5pPr algn="ctr" rtl="0" eaLnBrk="1" fontAlgn="base" latinLnBrk="1" hangingPunct="1">
        <a:spcBef>
          <a:spcPct val="0"/>
        </a:spcBef>
        <a:spcAft>
          <a:spcPct val="0"/>
        </a:spcAft>
        <a:defRPr kumimoji="1" sz="4400">
          <a:solidFill>
            <a:schemeClr val="tx2"/>
          </a:solidFill>
          <a:latin typeface="굴림" pitchFamily="50" charset="-127"/>
          <a:ea typeface="굴림" pitchFamily="50" charset="-127"/>
        </a:defRPr>
      </a:lvl5pPr>
      <a:lvl6pPr marL="457200" algn="ctr" rtl="0" eaLnBrk="1" fontAlgn="base" latinLnBrk="1" hangingPunct="1">
        <a:spcBef>
          <a:spcPct val="0"/>
        </a:spcBef>
        <a:spcAft>
          <a:spcPct val="0"/>
        </a:spcAft>
        <a:defRPr kumimoji="1" sz="4400">
          <a:solidFill>
            <a:schemeClr val="tx2"/>
          </a:solidFill>
          <a:latin typeface="굴림" pitchFamily="50" charset="-127"/>
          <a:ea typeface="굴림" pitchFamily="50" charset="-127"/>
        </a:defRPr>
      </a:lvl6pPr>
      <a:lvl7pPr marL="914400" algn="ctr" rtl="0" eaLnBrk="1" fontAlgn="base" latinLnBrk="1" hangingPunct="1">
        <a:spcBef>
          <a:spcPct val="0"/>
        </a:spcBef>
        <a:spcAft>
          <a:spcPct val="0"/>
        </a:spcAft>
        <a:defRPr kumimoji="1" sz="4400">
          <a:solidFill>
            <a:schemeClr val="tx2"/>
          </a:solidFill>
          <a:latin typeface="굴림" pitchFamily="50" charset="-127"/>
          <a:ea typeface="굴림" pitchFamily="50" charset="-127"/>
        </a:defRPr>
      </a:lvl7pPr>
      <a:lvl8pPr marL="1371600" algn="ctr" rtl="0" eaLnBrk="1" fontAlgn="base" latinLnBrk="1" hangingPunct="1">
        <a:spcBef>
          <a:spcPct val="0"/>
        </a:spcBef>
        <a:spcAft>
          <a:spcPct val="0"/>
        </a:spcAft>
        <a:defRPr kumimoji="1" sz="4400">
          <a:solidFill>
            <a:schemeClr val="tx2"/>
          </a:solidFill>
          <a:latin typeface="굴림" pitchFamily="50" charset="-127"/>
          <a:ea typeface="굴림" pitchFamily="50" charset="-127"/>
        </a:defRPr>
      </a:lvl8pPr>
      <a:lvl9pPr marL="1828800" algn="ctr" rtl="0" eaLnBrk="1" fontAlgn="base" latinLnBrk="1" hangingPunct="1">
        <a:spcBef>
          <a:spcPct val="0"/>
        </a:spcBef>
        <a:spcAft>
          <a:spcPct val="0"/>
        </a:spcAft>
        <a:defRPr kumimoji="1" sz="4400">
          <a:solidFill>
            <a:schemeClr val="tx2"/>
          </a:solidFill>
          <a:latin typeface="굴림" pitchFamily="50" charset="-127"/>
          <a:ea typeface="굴림" pitchFamily="50" charset="-127"/>
        </a:defRPr>
      </a:lvl9pPr>
    </p:titleStyle>
    <p:bodyStyle>
      <a:lvl1pPr marL="342900" indent="-342900" algn="l" rtl="0" eaLnBrk="1" fontAlgn="base" latinLnBrk="1" hangingPunct="1">
        <a:spcBef>
          <a:spcPct val="20000"/>
        </a:spcBef>
        <a:spcAft>
          <a:spcPct val="0"/>
        </a:spcAft>
        <a:buChar char="•"/>
        <a:defRPr kumimoji="1" sz="3200">
          <a:solidFill>
            <a:schemeClr val="tx1"/>
          </a:solidFill>
          <a:latin typeface="+mn-lt"/>
          <a:ea typeface="+mn-ea"/>
          <a:cs typeface="+mn-cs"/>
        </a:defRPr>
      </a:lvl1pPr>
      <a:lvl2pPr marL="742950" indent="-285750" algn="l" rtl="0" eaLnBrk="1" fontAlgn="base" latinLnBrk="1" hangingPunct="1">
        <a:spcBef>
          <a:spcPct val="20000"/>
        </a:spcBef>
        <a:spcAft>
          <a:spcPct val="0"/>
        </a:spcAft>
        <a:buChar char="–"/>
        <a:defRPr kumimoji="1" sz="2800">
          <a:solidFill>
            <a:schemeClr val="tx1"/>
          </a:solidFill>
          <a:latin typeface="+mn-lt"/>
          <a:ea typeface="+mn-ea"/>
        </a:defRPr>
      </a:lvl2pPr>
      <a:lvl3pPr marL="1143000" indent="-228600" algn="l" rtl="0" eaLnBrk="1" fontAlgn="base" latinLnBrk="1" hangingPunct="1">
        <a:spcBef>
          <a:spcPct val="20000"/>
        </a:spcBef>
        <a:spcAft>
          <a:spcPct val="0"/>
        </a:spcAft>
        <a:buChar char="•"/>
        <a:defRPr kumimoji="1" sz="2400">
          <a:solidFill>
            <a:schemeClr val="tx1"/>
          </a:solidFill>
          <a:latin typeface="+mn-lt"/>
          <a:ea typeface="+mn-ea"/>
        </a:defRPr>
      </a:lvl3pPr>
      <a:lvl4pPr marL="1600200" indent="-228600" algn="l" rtl="0" eaLnBrk="1" fontAlgn="base" latinLnBrk="1" hangingPunct="1">
        <a:spcBef>
          <a:spcPct val="20000"/>
        </a:spcBef>
        <a:spcAft>
          <a:spcPct val="0"/>
        </a:spcAft>
        <a:buChar char="–"/>
        <a:defRPr kumimoji="1" sz="2000">
          <a:solidFill>
            <a:schemeClr val="tx1"/>
          </a:solidFill>
          <a:latin typeface="+mn-lt"/>
          <a:ea typeface="+mn-ea"/>
        </a:defRPr>
      </a:lvl4pPr>
      <a:lvl5pPr marL="2057400" indent="-228600" algn="l" rtl="0" eaLnBrk="1" fontAlgn="base" latinLnBrk="1" hangingPunct="1">
        <a:spcBef>
          <a:spcPct val="20000"/>
        </a:spcBef>
        <a:spcAft>
          <a:spcPct val="0"/>
        </a:spcAft>
        <a:buChar char="»"/>
        <a:defRPr kumimoji="1" sz="2000">
          <a:solidFill>
            <a:schemeClr val="tx1"/>
          </a:solidFill>
          <a:latin typeface="+mn-lt"/>
          <a:ea typeface="+mn-ea"/>
        </a:defRPr>
      </a:lvl5pPr>
      <a:lvl6pPr marL="2514600" indent="-228600" algn="l" rtl="0" eaLnBrk="1" fontAlgn="base" latinLnBrk="1" hangingPunct="1">
        <a:spcBef>
          <a:spcPct val="20000"/>
        </a:spcBef>
        <a:spcAft>
          <a:spcPct val="0"/>
        </a:spcAft>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har char="»"/>
        <a:defRPr kumimoji="1" sz="2000">
          <a:solidFill>
            <a:schemeClr val="tx1"/>
          </a:solidFill>
          <a:latin typeface="+mn-lt"/>
          <a:ea typeface="+mn-ea"/>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0" y="2113611"/>
            <a:ext cx="9144000" cy="2113613"/>
          </a:xfrm>
          <a:solidFill>
            <a:schemeClr val="tx1">
              <a:alpha val="36000"/>
            </a:schemeClr>
          </a:solidFill>
        </p:spPr>
        <p:txBody>
          <a:bodyPr>
            <a:noAutofit/>
          </a:bodyPr>
          <a:lstStyle/>
          <a:p>
            <a:r>
              <a:rPr lang="en-US" altLang="ko-KR" sz="3600" dirty="0" smtClean="0">
                <a:solidFill>
                  <a:schemeClr val="bg1"/>
                </a:solidFill>
                <a:latin typeface="Franklin Gothic Medium Cond" pitchFamily="34" charset="0"/>
                <a:ea typeface="맑은 고딕" pitchFamily="50" charset="-127"/>
              </a:rPr>
              <a:t>Pulmonary Capillary </a:t>
            </a:r>
            <a:r>
              <a:rPr lang="en-US" altLang="ko-KR" sz="3600" dirty="0" err="1" smtClean="0">
                <a:solidFill>
                  <a:schemeClr val="bg1"/>
                </a:solidFill>
                <a:latin typeface="Franklin Gothic Medium Cond" pitchFamily="34" charset="0"/>
                <a:ea typeface="맑은 고딕" pitchFamily="50" charset="-127"/>
              </a:rPr>
              <a:t>Hemangiomatosis</a:t>
            </a:r>
            <a:endParaRPr lang="en-US" altLang="ko-KR" sz="3600" dirty="0">
              <a:solidFill>
                <a:schemeClr val="bg1"/>
              </a:solidFill>
              <a:latin typeface="Franklin Gothic Medium Cond" pitchFamily="34" charset="0"/>
              <a:ea typeface="맑은 고딕" pitchFamily="50" charset="-127"/>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8547" y="285728"/>
            <a:ext cx="8577055" cy="492443"/>
          </a:xfrm>
        </p:spPr>
        <p:txBody>
          <a:bodyPr/>
          <a:lstStyle/>
          <a:p>
            <a:r>
              <a:rPr lang="en-US" altLang="ko-KR" sz="3200">
                <a:latin typeface="Franklin Gothic Medium Cond" pitchFamily="34" charset="0"/>
              </a:rPr>
              <a:t>Pulmonary Capillary Hemangiomatosis</a:t>
            </a:r>
            <a:endParaRPr lang="ko-KR" altLang="en-US" sz="3200" dirty="0">
              <a:latin typeface="Franklin Gothic Medium Cond" pitchFamily="34" charset="0"/>
            </a:endParaRPr>
          </a:p>
        </p:txBody>
      </p:sp>
      <p:sp>
        <p:nvSpPr>
          <p:cNvPr id="3" name="내용 개체 틀 2"/>
          <p:cNvSpPr>
            <a:spLocks noGrp="1"/>
          </p:cNvSpPr>
          <p:nvPr>
            <p:ph idx="1"/>
          </p:nvPr>
        </p:nvSpPr>
        <p:spPr/>
        <p:txBody>
          <a:bodyPr/>
          <a:lstStyle/>
          <a:p>
            <a:pPr lvl="2"/>
            <a:r>
              <a:rPr lang="en-US" altLang="ko-KR" dirty="0"/>
              <a:t>a rare cause of pulmonary hypertension characterized by extensive proliferation of pulmonary capillaries within alveolar </a:t>
            </a:r>
            <a:r>
              <a:rPr lang="en-US" altLang="ko-KR" dirty="0" err="1" smtClean="0"/>
              <a:t>septae</a:t>
            </a:r>
            <a:endParaRPr lang="en-US" altLang="ko-KR" dirty="0" smtClean="0"/>
          </a:p>
          <a:p>
            <a:pPr lvl="2"/>
            <a:endParaRPr lang="en-US" altLang="ko-KR" dirty="0"/>
          </a:p>
          <a:p>
            <a:pPr lvl="2"/>
            <a:r>
              <a:rPr lang="en-US" altLang="ko-KR" dirty="0" smtClean="0"/>
              <a:t>Extensive capillary proliferation </a:t>
            </a:r>
            <a:r>
              <a:rPr lang="en-US" altLang="ko-KR" dirty="0" smtClean="0">
                <a:sym typeface="Wingdings" panose="05000000000000000000" pitchFamily="2" charset="2"/>
              </a:rPr>
              <a:t> </a:t>
            </a:r>
            <a:r>
              <a:rPr lang="en-US" altLang="ko-KR" dirty="0" smtClean="0"/>
              <a:t> hypertrophied &amp; narrowed </a:t>
            </a:r>
            <a:r>
              <a:rPr lang="en-US" altLang="ko-KR" dirty="0" err="1" smtClean="0"/>
              <a:t>pul.vv</a:t>
            </a:r>
            <a:r>
              <a:rPr lang="en-US" altLang="ko-KR" dirty="0" smtClean="0"/>
              <a:t> </a:t>
            </a:r>
            <a:r>
              <a:rPr lang="en-US" altLang="ko-KR" dirty="0" smtClean="0">
                <a:sym typeface="Wingdings" panose="05000000000000000000" pitchFamily="2" charset="2"/>
              </a:rPr>
              <a:t> PHTN</a:t>
            </a:r>
            <a:endParaRPr lang="en-US" altLang="ko-KR" dirty="0" smtClean="0"/>
          </a:p>
          <a:p>
            <a:pPr lvl="2"/>
            <a:endParaRPr lang="en-US" altLang="ko-KR" dirty="0" smtClean="0"/>
          </a:p>
          <a:p>
            <a:pPr lvl="2"/>
            <a:r>
              <a:rPr lang="en-US" altLang="ko-KR" dirty="0"/>
              <a:t>First described by </a:t>
            </a:r>
            <a:r>
              <a:rPr lang="en-US" altLang="ko-KR" dirty="0" err="1"/>
              <a:t>Wagenvoort</a:t>
            </a:r>
            <a:r>
              <a:rPr lang="en-US" altLang="ko-KR" dirty="0"/>
              <a:t> et </a:t>
            </a:r>
            <a:r>
              <a:rPr lang="en-US" altLang="ko-KR" dirty="0" smtClean="0"/>
              <a:t>al in1978, </a:t>
            </a:r>
            <a:r>
              <a:rPr lang="en-US" altLang="ko-KR" dirty="0"/>
              <a:t>fewer than 100 cases have been </a:t>
            </a:r>
            <a:r>
              <a:rPr lang="en-US" altLang="ko-KR" dirty="0" smtClean="0"/>
              <a:t>reported</a:t>
            </a:r>
          </a:p>
          <a:p>
            <a:pPr lvl="2"/>
            <a:endParaRPr lang="en-US" altLang="ko-KR" dirty="0"/>
          </a:p>
          <a:p>
            <a:pPr lvl="2"/>
            <a:r>
              <a:rPr lang="en-US" altLang="ko-KR" dirty="0"/>
              <a:t>The clinical and radiographic features can be nonspecific, making histology the only reliable means of diagnosis</a:t>
            </a:r>
            <a:endParaRPr lang="ko-KR" altLang="en-US" dirty="0"/>
          </a:p>
        </p:txBody>
      </p:sp>
    </p:spTree>
    <p:extLst>
      <p:ext uri="{BB962C8B-B14F-4D97-AF65-F5344CB8AC3E}">
        <p14:creationId xmlns:p14="http://schemas.microsoft.com/office/powerpoint/2010/main" val="625567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8547" y="285728"/>
            <a:ext cx="8577055" cy="492443"/>
          </a:xfrm>
        </p:spPr>
        <p:txBody>
          <a:bodyPr/>
          <a:lstStyle/>
          <a:p>
            <a:r>
              <a:rPr lang="en-US" altLang="ko-KR" sz="3200">
                <a:latin typeface="Franklin Gothic Medium Cond" pitchFamily="34" charset="0"/>
              </a:rPr>
              <a:t>Pulmonary Capillary Hemangiomatosis</a:t>
            </a:r>
            <a:endParaRPr lang="ko-KR" altLang="en-US" sz="3200" dirty="0">
              <a:latin typeface="Franklin Gothic Medium Cond" pitchFamily="34" charset="0"/>
            </a:endParaRPr>
          </a:p>
        </p:txBody>
      </p:sp>
      <p:sp>
        <p:nvSpPr>
          <p:cNvPr id="3" name="내용 개체 틀 2"/>
          <p:cNvSpPr>
            <a:spLocks noGrp="1"/>
          </p:cNvSpPr>
          <p:nvPr>
            <p:ph idx="1"/>
          </p:nvPr>
        </p:nvSpPr>
        <p:spPr/>
        <p:txBody>
          <a:bodyPr/>
          <a:lstStyle/>
          <a:p>
            <a:pPr lvl="2">
              <a:buFont typeface="Wingdings" pitchFamily="2" charset="2"/>
              <a:buChar char="v"/>
            </a:pPr>
            <a:r>
              <a:rPr lang="en-US" altLang="ko-KR" sz="2000" b="1" dirty="0" smtClean="0"/>
              <a:t>Clinical presentation </a:t>
            </a:r>
          </a:p>
          <a:p>
            <a:pPr lvl="2">
              <a:buFontTx/>
              <a:buChar char="-"/>
            </a:pPr>
            <a:r>
              <a:rPr lang="en-US" altLang="ko-KR" dirty="0" smtClean="0"/>
              <a:t>progressive dyspnea (m/c), cough, chest pain, fatigue, hemoptysis</a:t>
            </a:r>
          </a:p>
          <a:p>
            <a:pPr lvl="2">
              <a:buFontTx/>
              <a:buChar char="-"/>
            </a:pPr>
            <a:r>
              <a:rPr lang="en-US" altLang="ko-KR" dirty="0" smtClean="0"/>
              <a:t>age : </a:t>
            </a:r>
            <a:r>
              <a:rPr lang="en-US" altLang="ko-KR" dirty="0"/>
              <a:t>from </a:t>
            </a:r>
            <a:r>
              <a:rPr lang="en-US" altLang="ko-KR" dirty="0" smtClean="0"/>
              <a:t>infancy </a:t>
            </a:r>
            <a:r>
              <a:rPr lang="en-US" altLang="ko-KR" dirty="0"/>
              <a:t>to 71 </a:t>
            </a:r>
            <a:r>
              <a:rPr lang="en-US" altLang="ko-KR" dirty="0" smtClean="0"/>
              <a:t>years</a:t>
            </a:r>
          </a:p>
          <a:p>
            <a:pPr lvl="2">
              <a:buFontTx/>
              <a:buChar char="-"/>
            </a:pPr>
            <a:r>
              <a:rPr lang="en-US" altLang="ko-KR" dirty="0" smtClean="0"/>
              <a:t>PFT : normal FVC, FEV</a:t>
            </a:r>
            <a:r>
              <a:rPr lang="en-US" altLang="ko-KR" baseline="-25000" dirty="0" smtClean="0"/>
              <a:t>1</a:t>
            </a:r>
            <a:r>
              <a:rPr lang="en-US" altLang="ko-KR" dirty="0" smtClean="0"/>
              <a:t> w/ </a:t>
            </a:r>
            <a:r>
              <a:rPr lang="en-US" altLang="ko-KR" dirty="0"/>
              <a:t>markedly reduced diffusion capacity</a:t>
            </a:r>
          </a:p>
          <a:p>
            <a:pPr lvl="2">
              <a:buFontTx/>
              <a:buChar char="-"/>
            </a:pPr>
            <a:r>
              <a:rPr lang="en-US" altLang="ko-KR" dirty="0"/>
              <a:t>r</a:t>
            </a:r>
            <a:r>
              <a:rPr lang="en-US" altLang="ko-KR" dirty="0" smtClean="0"/>
              <a:t>ight heart catheterization : pressure elevated </a:t>
            </a:r>
            <a:r>
              <a:rPr lang="en-US" altLang="ko-KR" dirty="0" smtClean="0">
                <a:sym typeface="Wingdings" pitchFamily="2" charset="2"/>
              </a:rPr>
              <a:t> </a:t>
            </a:r>
            <a:r>
              <a:rPr lang="en-US" altLang="ko-KR" dirty="0"/>
              <a:t>pulmonary </a:t>
            </a:r>
            <a:r>
              <a:rPr lang="en-US" altLang="ko-KR" dirty="0" smtClean="0"/>
              <a:t>hypertension</a:t>
            </a:r>
          </a:p>
          <a:p>
            <a:pPr lvl="2">
              <a:buFontTx/>
              <a:buChar char="-"/>
            </a:pPr>
            <a:r>
              <a:rPr lang="en-US" altLang="ko-KR" dirty="0" smtClean="0"/>
              <a:t>alveolar lavage : </a:t>
            </a:r>
            <a:r>
              <a:rPr lang="en-US" altLang="ko-KR" dirty="0"/>
              <a:t>increased hemosiderin-laden </a:t>
            </a:r>
            <a:r>
              <a:rPr lang="en-US" altLang="ko-KR" dirty="0" smtClean="0"/>
              <a:t>macrophages</a:t>
            </a:r>
          </a:p>
          <a:p>
            <a:pPr lvl="2">
              <a:buFontTx/>
              <a:buChar char="-"/>
            </a:pPr>
            <a:endParaRPr lang="en-US" altLang="ko-KR" dirty="0"/>
          </a:p>
          <a:p>
            <a:pPr lvl="2">
              <a:buFont typeface="Wingdings" pitchFamily="2" charset="2"/>
              <a:buChar char="v"/>
            </a:pPr>
            <a:r>
              <a:rPr lang="en-US" altLang="ko-KR" sz="2000" b="1" dirty="0" smtClean="0"/>
              <a:t>One of the rare cause of PHTN</a:t>
            </a:r>
            <a:endParaRPr lang="en-US" altLang="ko-KR" sz="2000" b="1" dirty="0"/>
          </a:p>
          <a:p>
            <a:pPr marL="180975" lvl="2" indent="0">
              <a:buNone/>
            </a:pPr>
            <a:endParaRPr lang="en-US" altLang="ko-K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6811"/>
            <a:ext cx="4680520" cy="682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직사각형 4"/>
          <p:cNvSpPr/>
          <p:nvPr/>
        </p:nvSpPr>
        <p:spPr bwMode="auto">
          <a:xfrm>
            <a:off x="3491880" y="2329424"/>
            <a:ext cx="4680520" cy="288032"/>
          </a:xfrm>
          <a:prstGeom prst="rect">
            <a:avLst/>
          </a:prstGeom>
          <a:solidFill>
            <a:srgbClr val="FF0000">
              <a:alpha val="30196"/>
            </a:srgbClr>
          </a:solidFill>
          <a:ln w="28575" cap="flat" cmpd="sng" algn="ctr">
            <a:solidFill>
              <a:srgbClr val="C00000"/>
            </a:solid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smtClean="0">
              <a:ln>
                <a:noFill/>
              </a:ln>
              <a:solidFill>
                <a:schemeClr val="tx1"/>
              </a:solidFill>
              <a:effectLst/>
              <a:latin typeface="HY견고딕" pitchFamily="18" charset="-127"/>
              <a:ea typeface="HY견고딕" pitchFamily="18" charset="-127"/>
            </a:endParaRPr>
          </a:p>
        </p:txBody>
      </p:sp>
    </p:spTree>
    <p:extLst>
      <p:ext uri="{BB962C8B-B14F-4D97-AF65-F5344CB8AC3E}">
        <p14:creationId xmlns:p14="http://schemas.microsoft.com/office/powerpoint/2010/main" val="19274795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8547" y="285728"/>
            <a:ext cx="8577055" cy="492443"/>
          </a:xfrm>
        </p:spPr>
        <p:txBody>
          <a:bodyPr/>
          <a:lstStyle/>
          <a:p>
            <a:r>
              <a:rPr lang="en-US" altLang="ko-KR" sz="3200">
                <a:latin typeface="Franklin Gothic Medium Cond" pitchFamily="34" charset="0"/>
              </a:rPr>
              <a:t>Pulmonary Capillary Hemangiomatosis</a:t>
            </a:r>
            <a:endParaRPr lang="ko-KR" altLang="en-US" sz="3200" dirty="0">
              <a:latin typeface="Franklin Gothic Medium Cond" pitchFamily="34" charset="0"/>
            </a:endParaRPr>
          </a:p>
        </p:txBody>
      </p:sp>
      <p:sp>
        <p:nvSpPr>
          <p:cNvPr id="3" name="내용 개체 틀 2"/>
          <p:cNvSpPr>
            <a:spLocks noGrp="1"/>
          </p:cNvSpPr>
          <p:nvPr>
            <p:ph idx="1"/>
          </p:nvPr>
        </p:nvSpPr>
        <p:spPr/>
        <p:txBody>
          <a:bodyPr/>
          <a:lstStyle/>
          <a:p>
            <a:pPr lvl="2">
              <a:buFont typeface="Wingdings" pitchFamily="2" charset="2"/>
              <a:buChar char="v"/>
            </a:pPr>
            <a:r>
              <a:rPr lang="en-US" altLang="ko-KR" sz="2000" b="1" smtClean="0"/>
              <a:t>Radiologic features</a:t>
            </a:r>
          </a:p>
          <a:p>
            <a:pPr marL="180975" lvl="2" indent="0">
              <a:buNone/>
            </a:pPr>
            <a:r>
              <a:rPr lang="en-US" altLang="ko-KR" smtClean="0"/>
              <a:t>-    nonsepcific</a:t>
            </a:r>
          </a:p>
          <a:p>
            <a:pPr marL="180975" lvl="2" indent="0">
              <a:buNone/>
            </a:pPr>
            <a:r>
              <a:rPr lang="en-US" altLang="ko-KR" smtClean="0"/>
              <a:t>-    include </a:t>
            </a:r>
            <a:r>
              <a:rPr lang="en-US" altLang="ko-KR"/>
              <a:t>changes consistent with pulmonary </a:t>
            </a:r>
            <a:r>
              <a:rPr lang="en-US" altLang="ko-KR" smtClean="0"/>
              <a:t>hypertension</a:t>
            </a:r>
          </a:p>
          <a:p>
            <a:pPr marL="180975" lvl="2" indent="0">
              <a:buNone/>
            </a:pPr>
            <a:r>
              <a:rPr lang="en-US" altLang="ko-KR"/>
              <a:t>     (bilateral interstitial infiltrates, cardiomegaly, </a:t>
            </a:r>
            <a:r>
              <a:rPr lang="en-US" altLang="ko-KR" smtClean="0"/>
              <a:t>enlargement </a:t>
            </a:r>
            <a:r>
              <a:rPr lang="en-US" altLang="ko-KR"/>
              <a:t>of the pulmonary </a:t>
            </a:r>
            <a:r>
              <a:rPr lang="en-US" altLang="ko-KR" smtClean="0"/>
              <a:t>artery)</a:t>
            </a:r>
          </a:p>
          <a:p>
            <a:pPr lvl="2">
              <a:buFontTx/>
              <a:buChar char="-"/>
            </a:pPr>
            <a:r>
              <a:rPr lang="en-US" altLang="ko-KR" smtClean="0"/>
              <a:t>CT </a:t>
            </a:r>
            <a:r>
              <a:rPr lang="en-US" altLang="ko-KR"/>
              <a:t>scan :  hallmark - </a:t>
            </a:r>
            <a:r>
              <a:rPr lang="en-US" altLang="ko-KR" u="sng"/>
              <a:t>diffuse centrilobular ground-glass nodular </a:t>
            </a:r>
            <a:r>
              <a:rPr lang="en-US" altLang="ko-KR" u="sng" smtClean="0"/>
              <a:t>opacity</a:t>
            </a:r>
          </a:p>
          <a:p>
            <a:pPr marL="180975" lvl="2" indent="0">
              <a:buNone/>
            </a:pPr>
            <a:r>
              <a:rPr lang="en-US" altLang="ko-KR" smtClean="0"/>
              <a:t>                       </a:t>
            </a:r>
            <a:r>
              <a:rPr lang="en-US" altLang="ko-KR"/>
              <a:t>periphery is generally </a:t>
            </a:r>
            <a:r>
              <a:rPr lang="en-US" altLang="ko-KR" smtClean="0"/>
              <a:t>spared</a:t>
            </a:r>
          </a:p>
          <a:p>
            <a:pPr marL="180975" lvl="2" indent="0">
              <a:buNone/>
            </a:pPr>
            <a:r>
              <a:rPr lang="en-US" altLang="ko-KR"/>
              <a:t> </a:t>
            </a:r>
            <a:r>
              <a:rPr lang="en-US" altLang="ko-KR" smtClean="0"/>
              <a:t>                      </a:t>
            </a:r>
            <a:r>
              <a:rPr lang="en-US" altLang="ko-KR"/>
              <a:t>typically </a:t>
            </a:r>
            <a:r>
              <a:rPr lang="en-US" altLang="ko-KR" smtClean="0"/>
              <a:t>bilateral, involve all lobes</a:t>
            </a:r>
            <a:endParaRPr lang="en-US" altLang="ko-KR"/>
          </a:p>
          <a:p>
            <a:pPr lvl="2">
              <a:buFont typeface="Wingdings" pitchFamily="2" charset="2"/>
              <a:buChar char="v"/>
            </a:pPr>
            <a:endParaRPr lang="ko-KR" altLang="en-US"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564" b="52003"/>
          <a:stretch/>
        </p:blipFill>
        <p:spPr bwMode="auto">
          <a:xfrm>
            <a:off x="539552" y="3409062"/>
            <a:ext cx="4007073" cy="2756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47928"/>
          <a:stretch/>
        </p:blipFill>
        <p:spPr bwMode="auto">
          <a:xfrm>
            <a:off x="4716016" y="3424236"/>
            <a:ext cx="3911555" cy="2885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110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8547" y="285728"/>
            <a:ext cx="8577055" cy="492443"/>
          </a:xfrm>
        </p:spPr>
        <p:txBody>
          <a:bodyPr/>
          <a:lstStyle/>
          <a:p>
            <a:r>
              <a:rPr lang="en-US" altLang="ko-KR" sz="3200">
                <a:latin typeface="Franklin Gothic Medium Cond" pitchFamily="34" charset="0"/>
              </a:rPr>
              <a:t>Pulmonary Capillary Hemangiomatosis</a:t>
            </a:r>
            <a:endParaRPr lang="ko-KR" altLang="en-US" sz="3200" dirty="0">
              <a:latin typeface="Franklin Gothic Medium Cond" pitchFamily="34" charset="0"/>
            </a:endParaRPr>
          </a:p>
        </p:txBody>
      </p:sp>
      <p:sp>
        <p:nvSpPr>
          <p:cNvPr id="3" name="내용 개체 틀 2"/>
          <p:cNvSpPr>
            <a:spLocks noGrp="1"/>
          </p:cNvSpPr>
          <p:nvPr>
            <p:ph idx="1"/>
          </p:nvPr>
        </p:nvSpPr>
        <p:spPr/>
        <p:txBody>
          <a:bodyPr/>
          <a:lstStyle/>
          <a:p>
            <a:pPr lvl="2">
              <a:buFont typeface="Wingdings" pitchFamily="2" charset="2"/>
              <a:buChar char="v"/>
            </a:pPr>
            <a:r>
              <a:rPr lang="en-US" altLang="ko-KR" sz="2000" b="1" dirty="0" smtClean="0"/>
              <a:t>Histopathologic features</a:t>
            </a:r>
          </a:p>
          <a:p>
            <a:pPr lvl="2">
              <a:buFont typeface="Wingdings" pitchFamily="2" charset="2"/>
              <a:buChar char="v"/>
            </a:pPr>
            <a:endParaRPr lang="ko-KR" alt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412776"/>
            <a:ext cx="6661116"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6110" y="912143"/>
            <a:ext cx="3640226" cy="5541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내용 개체 틀 2"/>
          <p:cNvSpPr txBox="1">
            <a:spLocks/>
          </p:cNvSpPr>
          <p:nvPr/>
        </p:nvSpPr>
        <p:spPr>
          <a:xfrm>
            <a:off x="7599084" y="3195281"/>
            <a:ext cx="992526" cy="467438"/>
          </a:xfrm>
          <a:prstGeom prst="rect">
            <a:avLst/>
          </a:prstGeom>
        </p:spPr>
        <p:txBody>
          <a:bodyPr/>
          <a:lstStyle>
            <a:lvl1pPr marL="266700" indent="-266700" algn="l" defTabSz="912813" rtl="0" eaLnBrk="1" fontAlgn="base" latinLnBrk="1" hangingPunct="1">
              <a:lnSpc>
                <a:spcPct val="120000"/>
              </a:lnSpc>
              <a:spcBef>
                <a:spcPts val="0"/>
              </a:spcBef>
              <a:spcAft>
                <a:spcPct val="0"/>
              </a:spcAft>
              <a:buSzPct val="120000"/>
              <a:buChar char="•"/>
              <a:defRPr kumimoji="1" sz="2000" b="1">
                <a:solidFill>
                  <a:schemeClr val="tx1"/>
                </a:solidFill>
                <a:latin typeface="+mn-lt"/>
                <a:ea typeface="+mn-ea"/>
                <a:cs typeface="+mn-cs"/>
              </a:defRPr>
            </a:lvl1pPr>
            <a:lvl2pPr marL="146050" indent="-144463" algn="l" defTabSz="912813" rtl="0" eaLnBrk="1" fontAlgn="base" latinLnBrk="1" hangingPunct="1">
              <a:spcBef>
                <a:spcPts val="600"/>
              </a:spcBef>
              <a:spcAft>
                <a:spcPct val="0"/>
              </a:spcAft>
              <a:buSzPct val="120000"/>
              <a:buChar char="•"/>
              <a:defRPr kumimoji="1" sz="1600">
                <a:solidFill>
                  <a:schemeClr val="tx1"/>
                </a:solidFill>
                <a:latin typeface="+mn-lt"/>
                <a:ea typeface="+mn-ea"/>
              </a:defRPr>
            </a:lvl2pPr>
            <a:lvl3pPr marL="447675" indent="-266700" algn="l" defTabSz="912813" rtl="0" eaLnBrk="1" fontAlgn="base" latinLnBrk="1" hangingPunct="1">
              <a:lnSpc>
                <a:spcPct val="120000"/>
              </a:lnSpc>
              <a:spcBef>
                <a:spcPct val="0"/>
              </a:spcBef>
              <a:spcAft>
                <a:spcPct val="0"/>
              </a:spcAft>
              <a:buChar char="–"/>
              <a:defRPr kumimoji="1" sz="1800">
                <a:solidFill>
                  <a:schemeClr val="tx1"/>
                </a:solidFill>
                <a:latin typeface="+mn-lt"/>
                <a:ea typeface="+mn-ea"/>
              </a:defRPr>
            </a:lvl3pPr>
            <a:lvl4pPr marL="439738" indent="-136525" algn="l" defTabSz="912813" rtl="0" eaLnBrk="1" fontAlgn="base" latinLnBrk="1" hangingPunct="1">
              <a:lnSpc>
                <a:spcPct val="120000"/>
              </a:lnSpc>
              <a:spcBef>
                <a:spcPct val="0"/>
              </a:spcBef>
              <a:spcAft>
                <a:spcPct val="0"/>
              </a:spcAft>
              <a:buSzPct val="89000"/>
              <a:buChar char="•"/>
              <a:defRPr kumimoji="1" sz="1600">
                <a:solidFill>
                  <a:schemeClr val="tx1"/>
                </a:solidFill>
                <a:latin typeface="+mn-lt"/>
                <a:ea typeface="+mn-ea"/>
              </a:defRPr>
            </a:lvl4pPr>
            <a:lvl5pPr marL="593725" indent="-150813" algn="l" defTabSz="912813" rtl="0" eaLnBrk="1" fontAlgn="base" latinLnBrk="1" hangingPunct="1">
              <a:lnSpc>
                <a:spcPct val="120000"/>
              </a:lnSpc>
              <a:spcBef>
                <a:spcPct val="0"/>
              </a:spcBef>
              <a:spcAft>
                <a:spcPct val="0"/>
              </a:spcAft>
              <a:buSzPct val="75000"/>
              <a:buChar char="–"/>
              <a:defRPr kumimoji="1" sz="1600">
                <a:solidFill>
                  <a:schemeClr val="tx1"/>
                </a:solidFill>
                <a:latin typeface="+mn-lt"/>
                <a:ea typeface="+mn-ea"/>
              </a:defRPr>
            </a:lvl5pPr>
            <a:lvl6pPr marL="1060248"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6pPr>
            <a:lvl7pPr marL="1526430"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7pPr>
            <a:lvl8pPr marL="1992616"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8pPr>
            <a:lvl9pPr marL="2458802"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9pPr>
          </a:lstStyle>
          <a:p>
            <a:pPr marL="0" indent="0">
              <a:buFontTx/>
              <a:buNone/>
            </a:pPr>
            <a:r>
              <a:rPr lang="en-US" altLang="ko-KR" smtClean="0"/>
              <a:t>CD34(+)</a:t>
            </a:r>
            <a:endParaRPr lang="ko-KR" altLang="en-US"/>
          </a:p>
        </p:txBody>
      </p:sp>
      <p:sp>
        <p:nvSpPr>
          <p:cNvPr id="9" name="직사각형 8"/>
          <p:cNvSpPr/>
          <p:nvPr/>
        </p:nvSpPr>
        <p:spPr bwMode="auto">
          <a:xfrm>
            <a:off x="7678874" y="3268493"/>
            <a:ext cx="864096" cy="360040"/>
          </a:xfrm>
          <a:prstGeom prst="rect">
            <a:avLst/>
          </a:prstGeom>
          <a:solidFill>
            <a:srgbClr val="FF0000">
              <a:alpha val="30196"/>
            </a:srgbClr>
          </a:solidFill>
          <a:ln w="28575" cap="flat" cmpd="sng" algn="ctr">
            <a:solidFill>
              <a:srgbClr val="C00000"/>
            </a:solidFill>
            <a:prstDash val="solid"/>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smtClean="0">
              <a:ln>
                <a:noFill/>
              </a:ln>
              <a:solidFill>
                <a:schemeClr val="tx1"/>
              </a:solidFill>
              <a:effectLst/>
              <a:latin typeface="HY견고딕" pitchFamily="18" charset="-127"/>
              <a:ea typeface="HY견고딕" pitchFamily="18" charset="-127"/>
            </a:endParaRPr>
          </a:p>
        </p:txBody>
      </p:sp>
      <p:sp>
        <p:nvSpPr>
          <p:cNvPr id="4" name="직사각형 3"/>
          <p:cNvSpPr/>
          <p:nvPr/>
        </p:nvSpPr>
        <p:spPr>
          <a:xfrm>
            <a:off x="4910210" y="6497689"/>
            <a:ext cx="3771353" cy="369332"/>
          </a:xfrm>
          <a:prstGeom prst="rect">
            <a:avLst/>
          </a:prstGeom>
          <a:solidFill>
            <a:schemeClr val="bg1"/>
          </a:solidFill>
        </p:spPr>
        <p:txBody>
          <a:bodyPr wrap="none">
            <a:spAutoFit/>
          </a:bodyPr>
          <a:lstStyle/>
          <a:p>
            <a:r>
              <a:rPr lang="en-US" altLang="ko-KR" dirty="0"/>
              <a:t>Arch </a:t>
            </a:r>
            <a:r>
              <a:rPr lang="en-US" altLang="ko-KR" dirty="0" err="1"/>
              <a:t>Pathol</a:t>
            </a:r>
            <a:r>
              <a:rPr lang="en-US" altLang="ko-KR" dirty="0"/>
              <a:t> Lab Med. </a:t>
            </a:r>
            <a:r>
              <a:rPr lang="en-US" altLang="ko-KR" dirty="0" smtClean="0"/>
              <a:t>2015;139:274–7</a:t>
            </a:r>
            <a:endParaRPr lang="ko-KR" altLang="en-US" dirty="0"/>
          </a:p>
        </p:txBody>
      </p:sp>
    </p:spTree>
    <p:extLst>
      <p:ext uri="{BB962C8B-B14F-4D97-AF65-F5344CB8AC3E}">
        <p14:creationId xmlns:p14="http://schemas.microsoft.com/office/powerpoint/2010/main" val="258430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8547" y="285728"/>
            <a:ext cx="8577055" cy="492443"/>
          </a:xfrm>
        </p:spPr>
        <p:txBody>
          <a:bodyPr/>
          <a:lstStyle/>
          <a:p>
            <a:r>
              <a:rPr lang="en-US" altLang="ko-KR" sz="3200">
                <a:latin typeface="Franklin Gothic Medium Cond" pitchFamily="34" charset="0"/>
              </a:rPr>
              <a:t>Pulmonary Capillary Hemangiomatosis</a:t>
            </a:r>
            <a:endParaRPr lang="ko-KR" altLang="en-US" sz="3200" dirty="0">
              <a:latin typeface="Franklin Gothic Medium Cond" pitchFamily="34" charset="0"/>
            </a:endParaRPr>
          </a:p>
        </p:txBody>
      </p:sp>
      <p:sp>
        <p:nvSpPr>
          <p:cNvPr id="3" name="내용 개체 틀 2"/>
          <p:cNvSpPr>
            <a:spLocks noGrp="1"/>
          </p:cNvSpPr>
          <p:nvPr>
            <p:ph idx="1"/>
          </p:nvPr>
        </p:nvSpPr>
        <p:spPr/>
        <p:txBody>
          <a:bodyPr/>
          <a:lstStyle/>
          <a:p>
            <a:pPr lvl="2">
              <a:buFont typeface="Wingdings" pitchFamily="2" charset="2"/>
              <a:buChar char="v"/>
            </a:pPr>
            <a:r>
              <a:rPr lang="en-US" altLang="ko-KR" sz="2000" b="1" dirty="0" smtClean="0"/>
              <a:t>Differential diagnosis</a:t>
            </a:r>
          </a:p>
          <a:p>
            <a:pPr marL="180975" lvl="2" indent="0">
              <a:buNone/>
            </a:pPr>
            <a:r>
              <a:rPr lang="en-US" altLang="ko-KR" dirty="0"/>
              <a:t>Clinically, PCH is difficult to distinguish from many other causes of pulmonary </a:t>
            </a:r>
            <a:r>
              <a:rPr lang="en-US" altLang="ko-KR" dirty="0" smtClean="0"/>
              <a:t>hypertension &amp; impossible </a:t>
            </a:r>
            <a:r>
              <a:rPr lang="en-US" altLang="ko-KR" dirty="0"/>
              <a:t>to distinguish from </a:t>
            </a:r>
            <a:r>
              <a:rPr lang="en-US" altLang="ko-KR" dirty="0" smtClean="0"/>
              <a:t>PVOD</a:t>
            </a:r>
            <a:endParaRPr lang="ko-KR" altLang="en-US" sz="3200" dirty="0"/>
          </a:p>
        </p:txBody>
      </p:sp>
    </p:spTree>
    <p:extLst>
      <p:ext uri="{BB962C8B-B14F-4D97-AF65-F5344CB8AC3E}">
        <p14:creationId xmlns:p14="http://schemas.microsoft.com/office/powerpoint/2010/main" val="2206372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a:t>
            </a:r>
            <a:r>
              <a:rPr lang="en-US" altLang="ko-KR" dirty="0" err="1" smtClean="0"/>
              <a:t>Dx</a:t>
            </a:r>
            <a:endParaRPr lang="ko-KR" altLang="en-US" dirty="0"/>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98422" y="1017588"/>
            <a:ext cx="7572556" cy="548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직사각형 4"/>
          <p:cNvSpPr/>
          <p:nvPr/>
        </p:nvSpPr>
        <p:spPr>
          <a:xfrm>
            <a:off x="4772797" y="6381328"/>
            <a:ext cx="4358694" cy="369332"/>
          </a:xfrm>
          <a:prstGeom prst="rect">
            <a:avLst/>
          </a:prstGeom>
          <a:solidFill>
            <a:schemeClr val="bg1"/>
          </a:solidFill>
        </p:spPr>
        <p:txBody>
          <a:bodyPr wrap="none">
            <a:spAutoFit/>
          </a:bodyPr>
          <a:lstStyle/>
          <a:p>
            <a:r>
              <a:rPr lang="en-US" altLang="ko-KR" dirty="0"/>
              <a:t>Cardiovascular Pathology 22 (2013) 287–293</a:t>
            </a:r>
            <a:endParaRPr lang="ko-KR" altLang="en-US" dirty="0"/>
          </a:p>
        </p:txBody>
      </p:sp>
      <p:sp>
        <p:nvSpPr>
          <p:cNvPr id="7" name="TextBox 6"/>
          <p:cNvSpPr txBox="1"/>
          <p:nvPr/>
        </p:nvSpPr>
        <p:spPr bwMode="auto">
          <a:xfrm>
            <a:off x="1619672" y="3266400"/>
            <a:ext cx="720080" cy="738664"/>
          </a:xfrm>
          <a:prstGeom prst="rect">
            <a:avLst/>
          </a:prstGeom>
          <a:solidFill>
            <a:schemeClr val="bg1"/>
          </a:solidFill>
          <a:ln w="9525">
            <a:noFill/>
            <a:miter lim="800000"/>
            <a:headEnd/>
            <a:tailEnd/>
          </a:ln>
          <a:effectLst>
            <a:outerShdw dist="107763" dir="2700000" algn="ctr" rotWithShape="0">
              <a:schemeClr val="bg2"/>
            </a:outerShdw>
          </a:effectLst>
        </p:spPr>
        <p:txBody>
          <a:bodyPr wrap="square" rtlCol="0" anchor="ctr" anchorCtr="0">
            <a:spAutoFit/>
          </a:bodyPr>
          <a:lstStyle/>
          <a:p>
            <a:pPr algn="ctr">
              <a:lnSpc>
                <a:spcPct val="300000"/>
              </a:lnSpc>
              <a:spcBef>
                <a:spcPct val="50000"/>
              </a:spcBef>
            </a:pPr>
            <a:r>
              <a:rPr lang="en-US" altLang="ko-KR" sz="1400" b="1" dirty="0" smtClean="0">
                <a:solidFill>
                  <a:srgbClr val="000000"/>
                </a:solidFill>
                <a:latin typeface="Arial" panose="020B0604020202020204" pitchFamily="34" charset="0"/>
                <a:ea typeface="굴림체" pitchFamily="49" charset="-127"/>
                <a:cs typeface="Arial" panose="020B0604020202020204" pitchFamily="34" charset="0"/>
              </a:rPr>
              <a:t>IPAH</a:t>
            </a:r>
            <a:endParaRPr lang="ko-KR" altLang="en-US" sz="1400" b="1" dirty="0" smtClean="0">
              <a:solidFill>
                <a:srgbClr val="000000"/>
              </a:solidFill>
              <a:latin typeface="Arial" panose="020B0604020202020204" pitchFamily="34" charset="0"/>
              <a:ea typeface="굴림체" pitchFamily="49" charset="-127"/>
              <a:cs typeface="Arial" panose="020B0604020202020204" pitchFamily="34" charset="0"/>
            </a:endParaRPr>
          </a:p>
        </p:txBody>
      </p:sp>
      <p:sp>
        <p:nvSpPr>
          <p:cNvPr id="8" name="TextBox 7"/>
          <p:cNvSpPr txBox="1"/>
          <p:nvPr/>
        </p:nvSpPr>
        <p:spPr bwMode="auto">
          <a:xfrm>
            <a:off x="4283968" y="3294798"/>
            <a:ext cx="720080" cy="617926"/>
          </a:xfrm>
          <a:prstGeom prst="rect">
            <a:avLst/>
          </a:prstGeom>
          <a:solidFill>
            <a:schemeClr val="bg1"/>
          </a:solidFill>
          <a:ln w="9525">
            <a:noFill/>
            <a:miter lim="800000"/>
            <a:headEnd/>
            <a:tailEnd/>
          </a:ln>
          <a:effectLst>
            <a:outerShdw dist="107763" dir="2700000" algn="ctr" rotWithShape="0">
              <a:schemeClr val="bg2"/>
            </a:outerShdw>
          </a:effectLst>
        </p:spPr>
        <p:txBody>
          <a:bodyPr wrap="square" rtlCol="0" anchor="ctr" anchorCtr="0">
            <a:spAutoFit/>
          </a:bodyPr>
          <a:lstStyle/>
          <a:p>
            <a:pPr algn="ctr">
              <a:lnSpc>
                <a:spcPct val="300000"/>
              </a:lnSpc>
              <a:spcBef>
                <a:spcPct val="50000"/>
              </a:spcBef>
            </a:pPr>
            <a:r>
              <a:rPr lang="en-US" altLang="ko-KR" sz="1400" b="1" dirty="0" smtClean="0">
                <a:solidFill>
                  <a:srgbClr val="000000"/>
                </a:solidFill>
                <a:latin typeface="Arial" panose="020B0604020202020204" pitchFamily="34" charset="0"/>
                <a:ea typeface="굴림체" pitchFamily="49" charset="-127"/>
                <a:cs typeface="Arial" panose="020B0604020202020204" pitchFamily="34" charset="0"/>
              </a:rPr>
              <a:t>PVOD</a:t>
            </a:r>
            <a:endParaRPr lang="ko-KR" altLang="en-US" sz="1400" b="1" dirty="0" smtClean="0">
              <a:solidFill>
                <a:srgbClr val="000000"/>
              </a:solidFill>
              <a:latin typeface="Arial" panose="020B0604020202020204" pitchFamily="34" charset="0"/>
              <a:ea typeface="굴림체" pitchFamily="49" charset="-127"/>
              <a:cs typeface="Arial" panose="020B0604020202020204" pitchFamily="34" charset="0"/>
            </a:endParaRPr>
          </a:p>
        </p:txBody>
      </p:sp>
      <p:sp>
        <p:nvSpPr>
          <p:cNvPr id="10" name="TextBox 9"/>
          <p:cNvSpPr txBox="1"/>
          <p:nvPr/>
        </p:nvSpPr>
        <p:spPr bwMode="auto">
          <a:xfrm>
            <a:off x="6804248" y="3345353"/>
            <a:ext cx="720080" cy="617926"/>
          </a:xfrm>
          <a:prstGeom prst="rect">
            <a:avLst/>
          </a:prstGeom>
          <a:solidFill>
            <a:schemeClr val="bg1"/>
          </a:solidFill>
          <a:ln w="9525">
            <a:noFill/>
            <a:miter lim="800000"/>
            <a:headEnd/>
            <a:tailEnd/>
          </a:ln>
          <a:effectLst>
            <a:outerShdw dist="107763" dir="2700000" algn="ctr" rotWithShape="0">
              <a:schemeClr val="bg2"/>
            </a:outerShdw>
          </a:effectLst>
        </p:spPr>
        <p:txBody>
          <a:bodyPr wrap="square" rtlCol="0" anchor="ctr" anchorCtr="0">
            <a:spAutoFit/>
          </a:bodyPr>
          <a:lstStyle/>
          <a:p>
            <a:pPr algn="ctr">
              <a:lnSpc>
                <a:spcPct val="300000"/>
              </a:lnSpc>
              <a:spcBef>
                <a:spcPct val="50000"/>
              </a:spcBef>
            </a:pPr>
            <a:r>
              <a:rPr lang="en-US" altLang="ko-KR" sz="1400" b="1" dirty="0" smtClean="0">
                <a:solidFill>
                  <a:srgbClr val="000000"/>
                </a:solidFill>
                <a:latin typeface="Arial" panose="020B0604020202020204" pitchFamily="34" charset="0"/>
                <a:ea typeface="굴림체" pitchFamily="49" charset="-127"/>
                <a:cs typeface="Arial" panose="020B0604020202020204" pitchFamily="34" charset="0"/>
              </a:rPr>
              <a:t>PCH</a:t>
            </a:r>
            <a:endParaRPr lang="ko-KR" altLang="en-US" sz="1400" b="1" dirty="0" smtClean="0">
              <a:solidFill>
                <a:srgbClr val="000000"/>
              </a:solidFill>
              <a:latin typeface="Arial" panose="020B0604020202020204" pitchFamily="34" charset="0"/>
              <a:ea typeface="굴림체" pitchFamily="49" charset="-127"/>
              <a:cs typeface="Arial" panose="020B0604020202020204" pitchFamily="34" charset="0"/>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421" y="4077072"/>
            <a:ext cx="7851641"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520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8547" y="285728"/>
            <a:ext cx="8577055" cy="492443"/>
          </a:xfrm>
        </p:spPr>
        <p:txBody>
          <a:bodyPr/>
          <a:lstStyle/>
          <a:p>
            <a:r>
              <a:rPr lang="en-US" altLang="ko-KR" sz="3200" dirty="0">
                <a:latin typeface="Franklin Gothic Medium Cond" pitchFamily="34" charset="0"/>
              </a:rPr>
              <a:t>Pulmonary Capillary </a:t>
            </a:r>
            <a:r>
              <a:rPr lang="en-US" altLang="ko-KR" sz="3200" dirty="0" err="1">
                <a:latin typeface="Franklin Gothic Medium Cond" pitchFamily="34" charset="0"/>
              </a:rPr>
              <a:t>Hemangiomatosis</a:t>
            </a:r>
            <a:endParaRPr lang="ko-KR" altLang="en-US" sz="3200" dirty="0">
              <a:latin typeface="Franklin Gothic Medium Cond" pitchFamily="34" charset="0"/>
            </a:endParaRPr>
          </a:p>
        </p:txBody>
      </p:sp>
      <p:sp>
        <p:nvSpPr>
          <p:cNvPr id="3" name="내용 개체 틀 2"/>
          <p:cNvSpPr>
            <a:spLocks noGrp="1"/>
          </p:cNvSpPr>
          <p:nvPr>
            <p:ph idx="1"/>
          </p:nvPr>
        </p:nvSpPr>
        <p:spPr/>
        <p:txBody>
          <a:bodyPr/>
          <a:lstStyle/>
          <a:p>
            <a:pPr lvl="2">
              <a:buFont typeface="Wingdings" pitchFamily="2" charset="2"/>
              <a:buChar char="v"/>
            </a:pPr>
            <a:r>
              <a:rPr lang="en-US" altLang="ko-KR" sz="2000" b="1" dirty="0" smtClean="0"/>
              <a:t>Treatment and Prognosis</a:t>
            </a:r>
          </a:p>
          <a:p>
            <a:pPr lvl="2">
              <a:buFont typeface="Wingdings" pitchFamily="2" charset="2"/>
              <a:buChar char="ü"/>
            </a:pPr>
            <a:r>
              <a:rPr lang="en-US" altLang="ko-KR" dirty="0" err="1" smtClean="0"/>
              <a:t>Pul.HTN</a:t>
            </a:r>
            <a:r>
              <a:rPr lang="en-US" altLang="ko-KR" dirty="0" smtClean="0"/>
              <a:t> treatment : </a:t>
            </a:r>
            <a:r>
              <a:rPr lang="en-US" altLang="ko-KR" dirty="0" err="1" smtClean="0"/>
              <a:t>ACEi</a:t>
            </a:r>
            <a:r>
              <a:rPr lang="en-US" altLang="ko-KR" dirty="0" smtClean="0"/>
              <a:t>, diuretics, corticosteroid, warfarin</a:t>
            </a:r>
          </a:p>
          <a:p>
            <a:pPr marL="180975" lvl="2" indent="0">
              <a:buNone/>
            </a:pPr>
            <a:r>
              <a:rPr lang="en-US" altLang="ko-KR" dirty="0"/>
              <a:t> </a:t>
            </a:r>
            <a:r>
              <a:rPr lang="en-US" altLang="ko-KR" dirty="0" smtClean="0"/>
              <a:t>    </a:t>
            </a:r>
            <a:r>
              <a:rPr lang="en-US" altLang="ko-KR" dirty="0" smtClean="0">
                <a:sym typeface="Wingdings" pitchFamily="2" charset="2"/>
              </a:rPr>
              <a:t> </a:t>
            </a:r>
            <a:r>
              <a:rPr lang="en-US" altLang="ko-KR" dirty="0" smtClean="0"/>
              <a:t>relatively ineffective, poor prognosis</a:t>
            </a:r>
          </a:p>
          <a:p>
            <a:pPr lvl="2">
              <a:buFont typeface="Wingdings" pitchFamily="2" charset="2"/>
              <a:buChar char="ü"/>
            </a:pPr>
            <a:r>
              <a:rPr lang="en-US" altLang="ko-KR" dirty="0" err="1" smtClean="0"/>
              <a:t>Epoprostenol</a:t>
            </a:r>
            <a:r>
              <a:rPr lang="en-US" altLang="ko-KR" dirty="0" smtClean="0"/>
              <a:t> (prostacyclin) : ineffective</a:t>
            </a:r>
          </a:p>
          <a:p>
            <a:pPr lvl="2">
              <a:buFont typeface="Wingdings" pitchFamily="2" charset="2"/>
              <a:buChar char="ü"/>
            </a:pPr>
            <a:r>
              <a:rPr lang="en-US" altLang="ko-KR" dirty="0"/>
              <a:t>Interferon </a:t>
            </a:r>
            <a:r>
              <a:rPr lang="el-GR" altLang="ko-KR" dirty="0">
                <a:ea typeface="굴림"/>
              </a:rPr>
              <a:t>α</a:t>
            </a:r>
            <a:r>
              <a:rPr lang="en-US" altLang="ko-KR" dirty="0"/>
              <a:t>-2a </a:t>
            </a:r>
            <a:r>
              <a:rPr lang="en-US" altLang="ko-KR" dirty="0" smtClean="0"/>
              <a:t>: effective, a few cases</a:t>
            </a:r>
          </a:p>
          <a:p>
            <a:pPr lvl="2">
              <a:buFont typeface="Wingdings" pitchFamily="2" charset="2"/>
              <a:buChar char="ü"/>
            </a:pPr>
            <a:r>
              <a:rPr lang="en-US" altLang="ko-KR" dirty="0" smtClean="0">
                <a:solidFill>
                  <a:srgbClr val="FF0000"/>
                </a:solidFill>
              </a:rPr>
              <a:t>Lung transplantation : </a:t>
            </a:r>
            <a:r>
              <a:rPr lang="en-US" altLang="ko-KR" dirty="0">
                <a:solidFill>
                  <a:srgbClr val="FF0000"/>
                </a:solidFill>
              </a:rPr>
              <a:t>only definitive </a:t>
            </a:r>
            <a:r>
              <a:rPr lang="en-US" altLang="ko-KR" dirty="0" smtClean="0">
                <a:solidFill>
                  <a:srgbClr val="FF0000"/>
                </a:solidFill>
              </a:rPr>
              <a:t>treatment</a:t>
            </a:r>
          </a:p>
          <a:p>
            <a:pPr lvl="2">
              <a:buFont typeface="Wingdings" pitchFamily="2" charset="2"/>
              <a:buChar char="ü"/>
            </a:pPr>
            <a:r>
              <a:rPr lang="en-US" altLang="ko-KR" dirty="0" smtClean="0"/>
              <a:t>median survival : 3 </a:t>
            </a:r>
            <a:r>
              <a:rPr lang="en-US" altLang="ko-KR" dirty="0" err="1" smtClean="0"/>
              <a:t>yrs</a:t>
            </a:r>
            <a:r>
              <a:rPr lang="en-US" altLang="ko-KR" dirty="0" smtClean="0"/>
              <a:t> after onset of </a:t>
            </a:r>
            <a:r>
              <a:rPr lang="en-US" altLang="ko-KR" dirty="0" err="1" smtClean="0"/>
              <a:t>Sx</a:t>
            </a:r>
            <a:r>
              <a:rPr lang="en-US" altLang="ko-KR" dirty="0" smtClean="0"/>
              <a:t>.</a:t>
            </a:r>
            <a:endParaRPr lang="ko-KR" altLang="en-US" dirty="0"/>
          </a:p>
        </p:txBody>
      </p:sp>
      <p:sp>
        <p:nvSpPr>
          <p:cNvPr id="6" name="모서리가 둥근 직사각형 5"/>
          <p:cNvSpPr/>
          <p:nvPr/>
        </p:nvSpPr>
        <p:spPr bwMode="auto">
          <a:xfrm>
            <a:off x="261248" y="3786190"/>
            <a:ext cx="8577586" cy="2500330"/>
          </a:xfrm>
          <a:prstGeom prst="roundRect">
            <a:avLst/>
          </a:prstGeom>
          <a:solidFill>
            <a:srgbClr val="B7C2D9">
              <a:alpha val="30196"/>
            </a:srgbClr>
          </a:solidFill>
          <a:ln w="19050" cap="flat" cmpd="sng" algn="ctr">
            <a:solidFill>
              <a:schemeClr val="accent1">
                <a:lumMod val="75000"/>
              </a:schemeClr>
            </a:solidFill>
            <a:prstDash val="lgDash"/>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smtClean="0">
              <a:ln>
                <a:noFill/>
              </a:ln>
              <a:solidFill>
                <a:schemeClr val="tx1"/>
              </a:solidFill>
              <a:effectLst/>
              <a:latin typeface="HY견고딕" pitchFamily="18" charset="-127"/>
              <a:ea typeface="HY견고딕" pitchFamily="18" charset="-127"/>
            </a:endParaRPr>
          </a:p>
        </p:txBody>
      </p:sp>
      <p:sp>
        <p:nvSpPr>
          <p:cNvPr id="7" name="내용 개체 틀 2"/>
          <p:cNvSpPr txBox="1">
            <a:spLocks/>
          </p:cNvSpPr>
          <p:nvPr/>
        </p:nvSpPr>
        <p:spPr>
          <a:xfrm>
            <a:off x="339114" y="3834830"/>
            <a:ext cx="8489992" cy="2195630"/>
          </a:xfrm>
          <a:prstGeom prst="rect">
            <a:avLst/>
          </a:prstGeom>
        </p:spPr>
        <p:txBody>
          <a:bodyPr/>
          <a:lstStyle>
            <a:lvl1pPr marL="266700" indent="-266700" algn="l" defTabSz="912813" rtl="0" eaLnBrk="1" fontAlgn="base" latinLnBrk="1" hangingPunct="1">
              <a:lnSpc>
                <a:spcPct val="120000"/>
              </a:lnSpc>
              <a:spcBef>
                <a:spcPts val="0"/>
              </a:spcBef>
              <a:spcAft>
                <a:spcPct val="0"/>
              </a:spcAft>
              <a:buSzPct val="120000"/>
              <a:buChar char="•"/>
              <a:defRPr kumimoji="1" sz="2000" b="1">
                <a:solidFill>
                  <a:schemeClr val="tx1"/>
                </a:solidFill>
                <a:latin typeface="+mn-lt"/>
                <a:ea typeface="+mn-ea"/>
                <a:cs typeface="+mn-cs"/>
              </a:defRPr>
            </a:lvl1pPr>
            <a:lvl2pPr marL="146050" indent="-144463" algn="l" defTabSz="912813" rtl="0" eaLnBrk="1" fontAlgn="base" latinLnBrk="1" hangingPunct="1">
              <a:spcBef>
                <a:spcPts val="600"/>
              </a:spcBef>
              <a:spcAft>
                <a:spcPct val="0"/>
              </a:spcAft>
              <a:buSzPct val="120000"/>
              <a:buChar char="•"/>
              <a:defRPr kumimoji="1" sz="1600">
                <a:solidFill>
                  <a:schemeClr val="tx1"/>
                </a:solidFill>
                <a:latin typeface="+mn-lt"/>
                <a:ea typeface="+mn-ea"/>
              </a:defRPr>
            </a:lvl2pPr>
            <a:lvl3pPr marL="447675" indent="-266700" algn="l" defTabSz="912813" rtl="0" eaLnBrk="1" fontAlgn="base" latinLnBrk="1" hangingPunct="1">
              <a:lnSpc>
                <a:spcPct val="120000"/>
              </a:lnSpc>
              <a:spcBef>
                <a:spcPct val="0"/>
              </a:spcBef>
              <a:spcAft>
                <a:spcPct val="0"/>
              </a:spcAft>
              <a:buChar char="–"/>
              <a:defRPr kumimoji="1" sz="1800">
                <a:solidFill>
                  <a:schemeClr val="tx1"/>
                </a:solidFill>
                <a:latin typeface="+mn-lt"/>
                <a:ea typeface="+mn-ea"/>
              </a:defRPr>
            </a:lvl3pPr>
            <a:lvl4pPr marL="439738" indent="-136525" algn="l" defTabSz="912813" rtl="0" eaLnBrk="1" fontAlgn="base" latinLnBrk="1" hangingPunct="1">
              <a:lnSpc>
                <a:spcPct val="120000"/>
              </a:lnSpc>
              <a:spcBef>
                <a:spcPct val="0"/>
              </a:spcBef>
              <a:spcAft>
                <a:spcPct val="0"/>
              </a:spcAft>
              <a:buSzPct val="89000"/>
              <a:buChar char="•"/>
              <a:defRPr kumimoji="1" sz="1600">
                <a:solidFill>
                  <a:schemeClr val="tx1"/>
                </a:solidFill>
                <a:latin typeface="+mn-lt"/>
                <a:ea typeface="+mn-ea"/>
              </a:defRPr>
            </a:lvl4pPr>
            <a:lvl5pPr marL="593725" indent="-150813" algn="l" defTabSz="912813" rtl="0" eaLnBrk="1" fontAlgn="base" latinLnBrk="1" hangingPunct="1">
              <a:lnSpc>
                <a:spcPct val="120000"/>
              </a:lnSpc>
              <a:spcBef>
                <a:spcPct val="0"/>
              </a:spcBef>
              <a:spcAft>
                <a:spcPct val="0"/>
              </a:spcAft>
              <a:buSzPct val="75000"/>
              <a:buChar char="–"/>
              <a:defRPr kumimoji="1" sz="1600">
                <a:solidFill>
                  <a:schemeClr val="tx1"/>
                </a:solidFill>
                <a:latin typeface="+mn-lt"/>
                <a:ea typeface="+mn-ea"/>
              </a:defRPr>
            </a:lvl5pPr>
            <a:lvl6pPr marL="1060248"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6pPr>
            <a:lvl7pPr marL="1526430"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7pPr>
            <a:lvl8pPr marL="1992616"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8pPr>
            <a:lvl9pPr marL="2458802"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9pPr>
          </a:lstStyle>
          <a:p>
            <a:pPr marL="0" indent="0">
              <a:buFontTx/>
              <a:buNone/>
            </a:pPr>
            <a:r>
              <a:rPr lang="en-US" altLang="ko-KR" sz="1800" dirty="0" err="1" smtClean="0"/>
              <a:t>Imatinib</a:t>
            </a:r>
            <a:r>
              <a:rPr lang="en-US" altLang="ko-KR" sz="1800" dirty="0" smtClean="0"/>
              <a:t> is Partially Effective for the Treatment of Pulmonary Capillary </a:t>
            </a:r>
            <a:r>
              <a:rPr lang="en-US" altLang="ko-KR" sz="1800" dirty="0" err="1" smtClean="0"/>
              <a:t>Hemangiomatosis</a:t>
            </a:r>
            <a:r>
              <a:rPr lang="en-US" altLang="ko-KR" sz="1800" dirty="0" smtClean="0"/>
              <a:t> </a:t>
            </a:r>
          </a:p>
          <a:p>
            <a:pPr marL="0" indent="0">
              <a:buFontTx/>
              <a:buNone/>
            </a:pPr>
            <a:r>
              <a:rPr lang="sv-SE" altLang="ko-KR" sz="1800" b="0" i="1" dirty="0" smtClean="0"/>
              <a:t>Intern Med 53: 603-607, 2014 </a:t>
            </a:r>
          </a:p>
          <a:p>
            <a:pPr marL="0" indent="0">
              <a:buFontTx/>
              <a:buNone/>
            </a:pPr>
            <a:r>
              <a:rPr lang="en-US" altLang="ko-KR" sz="1800" b="0" dirty="0" smtClean="0"/>
              <a:t>: 43-year-old man presented with </a:t>
            </a:r>
            <a:r>
              <a:rPr lang="en-US" altLang="ko-KR" sz="1800" b="0" dirty="0" err="1" smtClean="0"/>
              <a:t>dyspnea</a:t>
            </a:r>
            <a:r>
              <a:rPr lang="en-US" altLang="ko-KR" sz="1800" b="0" dirty="0" smtClean="0"/>
              <a:t> on exertion, pulmonary hypertension (WHO-FC </a:t>
            </a:r>
            <a:r>
              <a:rPr lang="en-US" altLang="ko-KR" sz="1800" b="0" dirty="0" smtClean="0">
                <a:ea typeface="굴림"/>
              </a:rPr>
              <a:t>Ⅳ) </a:t>
            </a:r>
            <a:r>
              <a:rPr lang="en-US" altLang="ko-KR" sz="1800" b="0" dirty="0" smtClean="0">
                <a:ea typeface="굴림"/>
                <a:sym typeface="Wingdings" pitchFamily="2" charset="2"/>
              </a:rPr>
              <a:t>in spite of treating with </a:t>
            </a:r>
            <a:r>
              <a:rPr lang="en-US" altLang="ko-KR" sz="1800" b="0" dirty="0" err="1" smtClean="0">
                <a:ea typeface="굴림"/>
                <a:sym typeface="Wingdings" pitchFamily="2" charset="2"/>
              </a:rPr>
              <a:t>bosentan</a:t>
            </a:r>
            <a:r>
              <a:rPr lang="en-US" altLang="ko-KR" sz="1800" b="0" dirty="0" smtClean="0">
                <a:ea typeface="굴림"/>
                <a:sym typeface="Wingdings" pitchFamily="2" charset="2"/>
              </a:rPr>
              <a:t>, </a:t>
            </a:r>
            <a:r>
              <a:rPr lang="en-US" altLang="ko-KR" sz="1800" b="0" dirty="0" err="1" smtClean="0">
                <a:ea typeface="굴림"/>
                <a:sym typeface="Wingdings" pitchFamily="2" charset="2"/>
              </a:rPr>
              <a:t>sildenafil</a:t>
            </a:r>
            <a:r>
              <a:rPr lang="en-US" altLang="ko-KR" sz="1800" b="0" dirty="0" smtClean="0">
                <a:ea typeface="굴림"/>
                <a:sym typeface="Wingdings" pitchFamily="2" charset="2"/>
              </a:rPr>
              <a:t> and intravenous </a:t>
            </a:r>
            <a:r>
              <a:rPr lang="en-US" altLang="ko-KR" sz="1800" b="0" dirty="0" err="1" smtClean="0">
                <a:ea typeface="굴림"/>
                <a:sym typeface="Wingdings" pitchFamily="2" charset="2"/>
              </a:rPr>
              <a:t>epoprostenol</a:t>
            </a:r>
            <a:r>
              <a:rPr lang="en-US" altLang="ko-KR" sz="1800" b="0" dirty="0" smtClean="0">
                <a:ea typeface="굴림"/>
                <a:sym typeface="Wingdings" pitchFamily="2" charset="2"/>
              </a:rPr>
              <a:t>.</a:t>
            </a:r>
          </a:p>
          <a:p>
            <a:pPr marL="0" indent="0">
              <a:buFontTx/>
              <a:buNone/>
            </a:pPr>
            <a:r>
              <a:rPr lang="en-US" altLang="ko-KR" sz="1800" b="0" dirty="0" smtClean="0">
                <a:ea typeface="굴림"/>
                <a:sym typeface="Wingdings" pitchFamily="2" charset="2"/>
              </a:rPr>
              <a:t>After three months of treatment with </a:t>
            </a:r>
            <a:r>
              <a:rPr lang="en-US" altLang="ko-KR" sz="1800" dirty="0" err="1" smtClean="0">
                <a:solidFill>
                  <a:schemeClr val="tx2">
                    <a:lumMod val="75000"/>
                    <a:lumOff val="25000"/>
                  </a:schemeClr>
                </a:solidFill>
                <a:ea typeface="굴림"/>
                <a:sym typeface="Wingdings" pitchFamily="2" charset="2"/>
              </a:rPr>
              <a:t>imatinib</a:t>
            </a:r>
            <a:r>
              <a:rPr lang="en-US" altLang="ko-KR" sz="1800" dirty="0" smtClean="0">
                <a:solidFill>
                  <a:schemeClr val="tx2">
                    <a:lumMod val="75000"/>
                    <a:lumOff val="25000"/>
                  </a:schemeClr>
                </a:solidFill>
                <a:ea typeface="굴림"/>
                <a:sym typeface="Wingdings" pitchFamily="2" charset="2"/>
              </a:rPr>
              <a:t> (tyrosine </a:t>
            </a:r>
            <a:r>
              <a:rPr lang="en-US" altLang="ko-KR" sz="1800" dirty="0" err="1" smtClean="0">
                <a:solidFill>
                  <a:schemeClr val="tx2">
                    <a:lumMod val="75000"/>
                    <a:lumOff val="25000"/>
                  </a:schemeClr>
                </a:solidFill>
                <a:ea typeface="굴림"/>
                <a:sym typeface="Wingdings" pitchFamily="2" charset="2"/>
              </a:rPr>
              <a:t>kinase</a:t>
            </a:r>
            <a:r>
              <a:rPr lang="en-US" altLang="ko-KR" sz="1800" dirty="0" smtClean="0">
                <a:solidFill>
                  <a:schemeClr val="tx2">
                    <a:lumMod val="75000"/>
                    <a:lumOff val="25000"/>
                  </a:schemeClr>
                </a:solidFill>
                <a:ea typeface="굴림"/>
                <a:sym typeface="Wingdings" pitchFamily="2" charset="2"/>
              </a:rPr>
              <a:t> inhibitor)</a:t>
            </a:r>
            <a:r>
              <a:rPr lang="en-US" altLang="ko-KR" sz="1800" b="0" dirty="0" smtClean="0">
                <a:ea typeface="굴림"/>
                <a:sym typeface="Wingdings" pitchFamily="2" charset="2"/>
              </a:rPr>
              <a:t>, chest X-ray and echocardiography findings improved, and the WHO-FC class was III.</a:t>
            </a:r>
            <a:endParaRPr lang="ko-KR" altLang="en-US" sz="1800" b="0" dirty="0"/>
          </a:p>
        </p:txBody>
      </p:sp>
    </p:spTree>
    <p:extLst>
      <p:ext uri="{BB962C8B-B14F-4D97-AF65-F5344CB8AC3E}">
        <p14:creationId xmlns:p14="http://schemas.microsoft.com/office/powerpoint/2010/main" val="348583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p:cNvSpPr>
            <a:spLocks noGrp="1"/>
          </p:cNvSpPr>
          <p:nvPr>
            <p:ph type="title"/>
          </p:nvPr>
        </p:nvSpPr>
        <p:spPr>
          <a:xfrm>
            <a:off x="338547" y="285728"/>
            <a:ext cx="8577055" cy="492443"/>
          </a:xfrm>
        </p:spPr>
        <p:txBody>
          <a:bodyPr/>
          <a:lstStyle/>
          <a:p>
            <a:r>
              <a:rPr lang="en-US" altLang="ko-KR" sz="3200" dirty="0">
                <a:latin typeface="Franklin Gothic Medium Cond" pitchFamily="34" charset="0"/>
              </a:rPr>
              <a:t>Pulmonary Capillary </a:t>
            </a:r>
            <a:r>
              <a:rPr lang="en-US" altLang="ko-KR" sz="3200" dirty="0" err="1">
                <a:latin typeface="Franklin Gothic Medium Cond" pitchFamily="34" charset="0"/>
              </a:rPr>
              <a:t>Hemangiomatosis</a:t>
            </a:r>
            <a:endParaRPr lang="ko-KR" altLang="en-US" sz="3200" dirty="0">
              <a:latin typeface="Franklin Gothic Medium Cond" pitchFamily="34" charset="0"/>
            </a:endParaRPr>
          </a:p>
        </p:txBody>
      </p:sp>
      <p:sp>
        <p:nvSpPr>
          <p:cNvPr id="3" name="내용 개체 틀 2"/>
          <p:cNvSpPr>
            <a:spLocks noGrp="1"/>
          </p:cNvSpPr>
          <p:nvPr>
            <p:ph idx="1"/>
          </p:nvPr>
        </p:nvSpPr>
        <p:spPr/>
        <p:txBody>
          <a:bodyPr/>
          <a:lstStyle/>
          <a:p>
            <a:pPr lvl="2">
              <a:buFont typeface="Wingdings" pitchFamily="2" charset="2"/>
              <a:buChar char="v"/>
            </a:pPr>
            <a:r>
              <a:rPr lang="en-US" altLang="ko-KR" sz="2000" b="1" dirty="0" smtClean="0"/>
              <a:t>Current case report </a:t>
            </a:r>
          </a:p>
          <a:p>
            <a:pPr lvl="2">
              <a:buFont typeface="Wingdings" pitchFamily="2" charset="2"/>
              <a:buChar char="v"/>
            </a:pPr>
            <a:endParaRPr lang="en-US" altLang="ko-KR" sz="2000" b="1" dirty="0" smtClean="0"/>
          </a:p>
        </p:txBody>
      </p:sp>
      <p:sp>
        <p:nvSpPr>
          <p:cNvPr id="8" name="모서리가 둥근 직사각형 7"/>
          <p:cNvSpPr/>
          <p:nvPr/>
        </p:nvSpPr>
        <p:spPr bwMode="auto">
          <a:xfrm>
            <a:off x="280694" y="1613358"/>
            <a:ext cx="8577586" cy="2195630"/>
          </a:xfrm>
          <a:prstGeom prst="roundRect">
            <a:avLst/>
          </a:prstGeom>
          <a:solidFill>
            <a:srgbClr val="B7C2D9">
              <a:alpha val="30196"/>
            </a:srgbClr>
          </a:solidFill>
          <a:ln w="19050" cap="flat" cmpd="sng" algn="ctr">
            <a:solidFill>
              <a:schemeClr val="accent1">
                <a:lumMod val="75000"/>
              </a:schemeClr>
            </a:solidFill>
            <a:prstDash val="lgDash"/>
            <a:round/>
            <a:headEnd type="none" w="med" len="med"/>
            <a:tailEnd type="none" w="med" len="med"/>
          </a:ln>
          <a:effectLst/>
        </p:spPr>
        <p:txBody>
          <a:bodyPr vert="horz" wrap="none" lIns="91427" tIns="45714" rIns="91427" bIns="45714"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ko-KR" altLang="en-US" sz="2000" b="0" i="0" u="none" strike="noStrike" cap="none" normalizeH="0" baseline="0" smtClean="0">
              <a:ln>
                <a:noFill/>
              </a:ln>
              <a:solidFill>
                <a:schemeClr val="tx1"/>
              </a:solidFill>
              <a:effectLst/>
              <a:latin typeface="HY견고딕" pitchFamily="18" charset="-127"/>
              <a:ea typeface="HY견고딕" pitchFamily="18" charset="-127"/>
            </a:endParaRPr>
          </a:p>
        </p:txBody>
      </p:sp>
      <p:sp>
        <p:nvSpPr>
          <p:cNvPr id="9" name="내용 개체 틀 2"/>
          <p:cNvSpPr txBox="1">
            <a:spLocks/>
          </p:cNvSpPr>
          <p:nvPr/>
        </p:nvSpPr>
        <p:spPr>
          <a:xfrm>
            <a:off x="339114" y="1661998"/>
            <a:ext cx="8489992" cy="2195630"/>
          </a:xfrm>
          <a:prstGeom prst="rect">
            <a:avLst/>
          </a:prstGeom>
        </p:spPr>
        <p:txBody>
          <a:bodyPr/>
          <a:lstStyle>
            <a:lvl1pPr marL="266700" indent="-266700" algn="l" defTabSz="912813" rtl="0" eaLnBrk="1" fontAlgn="base" latinLnBrk="1" hangingPunct="1">
              <a:lnSpc>
                <a:spcPct val="120000"/>
              </a:lnSpc>
              <a:spcBef>
                <a:spcPts val="0"/>
              </a:spcBef>
              <a:spcAft>
                <a:spcPct val="0"/>
              </a:spcAft>
              <a:buSzPct val="120000"/>
              <a:buChar char="•"/>
              <a:defRPr kumimoji="1" sz="2000" b="1">
                <a:solidFill>
                  <a:schemeClr val="tx1"/>
                </a:solidFill>
                <a:latin typeface="+mn-lt"/>
                <a:ea typeface="+mn-ea"/>
                <a:cs typeface="+mn-cs"/>
              </a:defRPr>
            </a:lvl1pPr>
            <a:lvl2pPr marL="146050" indent="-144463" algn="l" defTabSz="912813" rtl="0" eaLnBrk="1" fontAlgn="base" latinLnBrk="1" hangingPunct="1">
              <a:spcBef>
                <a:spcPts val="600"/>
              </a:spcBef>
              <a:spcAft>
                <a:spcPct val="0"/>
              </a:spcAft>
              <a:buSzPct val="120000"/>
              <a:buChar char="•"/>
              <a:defRPr kumimoji="1" sz="1600">
                <a:solidFill>
                  <a:schemeClr val="tx1"/>
                </a:solidFill>
                <a:latin typeface="+mn-lt"/>
                <a:ea typeface="+mn-ea"/>
              </a:defRPr>
            </a:lvl2pPr>
            <a:lvl3pPr marL="447675" indent="-266700" algn="l" defTabSz="912813" rtl="0" eaLnBrk="1" fontAlgn="base" latinLnBrk="1" hangingPunct="1">
              <a:lnSpc>
                <a:spcPct val="120000"/>
              </a:lnSpc>
              <a:spcBef>
                <a:spcPct val="0"/>
              </a:spcBef>
              <a:spcAft>
                <a:spcPct val="0"/>
              </a:spcAft>
              <a:buChar char="–"/>
              <a:defRPr kumimoji="1" sz="1800">
                <a:solidFill>
                  <a:schemeClr val="tx1"/>
                </a:solidFill>
                <a:latin typeface="+mn-lt"/>
                <a:ea typeface="+mn-ea"/>
              </a:defRPr>
            </a:lvl3pPr>
            <a:lvl4pPr marL="439738" indent="-136525" algn="l" defTabSz="912813" rtl="0" eaLnBrk="1" fontAlgn="base" latinLnBrk="1" hangingPunct="1">
              <a:lnSpc>
                <a:spcPct val="120000"/>
              </a:lnSpc>
              <a:spcBef>
                <a:spcPct val="0"/>
              </a:spcBef>
              <a:spcAft>
                <a:spcPct val="0"/>
              </a:spcAft>
              <a:buSzPct val="89000"/>
              <a:buChar char="•"/>
              <a:defRPr kumimoji="1" sz="1600">
                <a:solidFill>
                  <a:schemeClr val="tx1"/>
                </a:solidFill>
                <a:latin typeface="+mn-lt"/>
                <a:ea typeface="+mn-ea"/>
              </a:defRPr>
            </a:lvl4pPr>
            <a:lvl5pPr marL="593725" indent="-150813" algn="l" defTabSz="912813" rtl="0" eaLnBrk="1" fontAlgn="base" latinLnBrk="1" hangingPunct="1">
              <a:lnSpc>
                <a:spcPct val="120000"/>
              </a:lnSpc>
              <a:spcBef>
                <a:spcPct val="0"/>
              </a:spcBef>
              <a:spcAft>
                <a:spcPct val="0"/>
              </a:spcAft>
              <a:buSzPct val="75000"/>
              <a:buChar char="–"/>
              <a:defRPr kumimoji="1" sz="1600">
                <a:solidFill>
                  <a:schemeClr val="tx1"/>
                </a:solidFill>
                <a:latin typeface="+mn-lt"/>
                <a:ea typeface="+mn-ea"/>
              </a:defRPr>
            </a:lvl5pPr>
            <a:lvl6pPr marL="1060248"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6pPr>
            <a:lvl7pPr marL="1526430"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7pPr>
            <a:lvl8pPr marL="1992616"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8pPr>
            <a:lvl9pPr marL="2458802" indent="-152158" algn="l" defTabSz="912944" rtl="0" eaLnBrk="1" fontAlgn="base" latinLnBrk="1" hangingPunct="1">
              <a:spcBef>
                <a:spcPct val="0"/>
              </a:spcBef>
              <a:spcAft>
                <a:spcPct val="0"/>
              </a:spcAft>
              <a:buSzPct val="75000"/>
              <a:buChar char="–"/>
              <a:defRPr kumimoji="1" sz="1600">
                <a:solidFill>
                  <a:schemeClr val="tx1"/>
                </a:solidFill>
                <a:latin typeface="+mn-lt"/>
                <a:ea typeface="+mn-ea"/>
              </a:defRPr>
            </a:lvl9pPr>
          </a:lstStyle>
          <a:p>
            <a:pPr marL="0" indent="0">
              <a:buFontTx/>
              <a:buNone/>
            </a:pPr>
            <a:r>
              <a:rPr lang="en-US" altLang="ko-KR" sz="1800" i="1" dirty="0" smtClean="0"/>
              <a:t>EIF2AK4 </a:t>
            </a:r>
            <a:r>
              <a:rPr lang="en-US" altLang="ko-KR" sz="1800" dirty="0" smtClean="0"/>
              <a:t>Mutations in Pulmonary Capillary </a:t>
            </a:r>
            <a:r>
              <a:rPr lang="en-US" altLang="ko-KR" sz="1800" dirty="0" err="1" smtClean="0"/>
              <a:t>Hemangiomatosis</a:t>
            </a:r>
            <a:endParaRPr lang="en-US" altLang="ko-KR" sz="1800" dirty="0" smtClean="0"/>
          </a:p>
          <a:p>
            <a:pPr marL="0" indent="0">
              <a:buFontTx/>
              <a:buNone/>
            </a:pPr>
            <a:r>
              <a:rPr lang="en-US" altLang="ko-KR" sz="1800" b="0" i="1" dirty="0" smtClean="0"/>
              <a:t>CHEST 2014; 145(2):231–236</a:t>
            </a:r>
          </a:p>
          <a:p>
            <a:pPr marL="0" indent="0">
              <a:buFontTx/>
              <a:buNone/>
            </a:pPr>
            <a:r>
              <a:rPr lang="en-US" altLang="ko-KR" sz="1800" b="0" dirty="0" smtClean="0"/>
              <a:t>: use </a:t>
            </a:r>
            <a:r>
              <a:rPr lang="en-US" altLang="ko-KR" sz="1800" b="0" dirty="0" err="1" smtClean="0"/>
              <a:t>exome</a:t>
            </a:r>
            <a:r>
              <a:rPr lang="en-US" altLang="ko-KR" sz="1800" b="0" dirty="0" smtClean="0"/>
              <a:t> sequencing to identify a candidate gene for PCH in a family with two affected brothers</a:t>
            </a:r>
          </a:p>
          <a:p>
            <a:pPr marL="0" indent="0">
              <a:buFontTx/>
              <a:buNone/>
            </a:pPr>
            <a:r>
              <a:rPr lang="en-US" altLang="ko-KR" sz="1800" b="0" dirty="0" smtClean="0">
                <a:sym typeface="Wingdings" pitchFamily="2" charset="2"/>
              </a:rPr>
              <a:t> mutations in EIF2AK4 are likely to cause autosomal-recessive PCH in familial and some </a:t>
            </a:r>
            <a:r>
              <a:rPr lang="en-US" altLang="ko-KR" sz="1800" b="0" dirty="0" err="1" smtClean="0">
                <a:sym typeface="Wingdings" pitchFamily="2" charset="2"/>
              </a:rPr>
              <a:t>nonfamilial</a:t>
            </a:r>
            <a:r>
              <a:rPr lang="en-US" altLang="ko-KR" sz="1800" b="0" dirty="0" smtClean="0">
                <a:sym typeface="Wingdings" pitchFamily="2" charset="2"/>
              </a:rPr>
              <a:t> cases</a:t>
            </a:r>
            <a:endParaRPr lang="ko-KR" altLang="en-US" sz="1800" b="0" dirty="0"/>
          </a:p>
        </p:txBody>
      </p:sp>
    </p:spTree>
    <p:extLst>
      <p:ext uri="{BB962C8B-B14F-4D97-AF65-F5344CB8AC3E}">
        <p14:creationId xmlns:p14="http://schemas.microsoft.com/office/powerpoint/2010/main" val="348583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VARPPTCOMPATIBLERD03" val="RXP"/>
  <p:tag name="VARPPTTYPE" val="RXP"/>
  <p:tag name="VARPPTSLIDEFORMAT" val="RXP"/>
  <p:tag name="VARPPTCOMPATIBLE4" val="RXP"/>
  <p:tag name="VARSAVEMESSAGETIMESTAMP" val="RXP2016-09-22"/>
</p:tagLst>
</file>

<file path=ppt/tags/tag2.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3.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heme/theme1.xml><?xml version="1.0" encoding="utf-8"?>
<a:theme xmlns:a="http://schemas.openxmlformats.org/drawingml/2006/main" name="1_Blank Presentation">
  <a:themeElements>
    <a:clrScheme name="">
      <a:dk1>
        <a:srgbClr val="000000"/>
      </a:dk1>
      <a:lt1>
        <a:srgbClr val="FFFFFF"/>
      </a:lt1>
      <a:dk2>
        <a:srgbClr val="001932"/>
      </a:dk2>
      <a:lt2>
        <a:srgbClr val="777777"/>
      </a:lt2>
      <a:accent1>
        <a:srgbClr val="B7C2D9"/>
      </a:accent1>
      <a:accent2>
        <a:srgbClr val="FFD889"/>
      </a:accent2>
      <a:accent3>
        <a:srgbClr val="FFFFFF"/>
      </a:accent3>
      <a:accent4>
        <a:srgbClr val="000000"/>
      </a:accent4>
      <a:accent5>
        <a:srgbClr val="D8DDE9"/>
      </a:accent5>
      <a:accent6>
        <a:srgbClr val="E7C47C"/>
      </a:accent6>
      <a:hlink>
        <a:srgbClr val="4C6294"/>
      </a:hlink>
      <a:folHlink>
        <a:srgbClr val="A50021"/>
      </a:folHlink>
    </a:clrScheme>
    <a:fontScheme name="사용자 지정 7">
      <a:majorFont>
        <a:latin typeface="Franklin Gothic Medium Cond"/>
        <a:ea typeface="맑은 고딕"/>
        <a:cs typeface=""/>
      </a:majorFont>
      <a:minorFont>
        <a:latin typeface="Calibri"/>
        <a:ea typeface="맑은 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27" tIns="45714" rIns="91427" bIns="45714" numCol="1" anchor="ctr"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HY견고딕" pitchFamily="18" charset="-127"/>
            <a:ea typeface="HY견고딕" pitchFamily="18" charset="-127"/>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27" tIns="45714" rIns="91427" bIns="45714" numCol="1" anchor="ctr"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HY견고딕" pitchFamily="18" charset="-127"/>
            <a:ea typeface="HY견고딕" pitchFamily="18" charset="-127"/>
          </a:defRPr>
        </a:defPPr>
      </a:lstStyle>
    </a:lnDef>
    <a:txDef>
      <a:spPr bwMode="auto">
        <a:solidFill>
          <a:srgbClr val="92D050"/>
        </a:solidFill>
        <a:ln w="9525">
          <a:solidFill>
            <a:srgbClr val="000000"/>
          </a:solidFill>
          <a:miter lim="800000"/>
          <a:headEnd/>
          <a:tailEnd/>
        </a:ln>
        <a:effectLst>
          <a:outerShdw dist="107763" dir="2700000" algn="ctr" rotWithShape="0">
            <a:schemeClr val="bg2"/>
          </a:outerShdw>
        </a:effectLst>
      </a:spPr>
      <a:bodyPr wrap="square" anchor="ctr" anchorCtr="0">
        <a:spAutoFit/>
      </a:bodyPr>
      <a:lstStyle>
        <a:defPPr algn="ctr">
          <a:lnSpc>
            <a:spcPct val="300000"/>
          </a:lnSpc>
          <a:spcBef>
            <a:spcPct val="50000"/>
          </a:spcBef>
          <a:defRPr sz="1400" b="1" dirty="0" smtClean="0">
            <a:solidFill>
              <a:srgbClr val="000000"/>
            </a:solidFill>
            <a:latin typeface="Times New Roman" pitchFamily="18" charset="0"/>
            <a:ea typeface="굴림체" pitchFamily="49" charset="-127"/>
          </a:defRPr>
        </a:defPPr>
      </a:lstStyle>
    </a:txDef>
  </a:objectDefaults>
  <a:extraClrSchemeLst>
    <a:extraClrScheme>
      <a:clrScheme name="1_Blank Presentation 1">
        <a:dk1>
          <a:srgbClr val="000000"/>
        </a:dk1>
        <a:lt1>
          <a:srgbClr val="FFFFFF"/>
        </a:lt1>
        <a:dk2>
          <a:srgbClr val="000000"/>
        </a:dk2>
        <a:lt2>
          <a:srgbClr val="000000"/>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000000"/>
        </a:folHlink>
      </a:clrScheme>
      <a:clrMap bg1="lt1" tx1="dk1" bg2="lt2" tx2="dk2" accent1="accent1" accent2="accent2" accent3="accent3" accent4="accent4" accent5="accent5" accent6="accent6" hlink="hlink" folHlink="folHlink"/>
    </a:extraClrScheme>
    <a:extraClrScheme>
      <a:clrScheme name="1_Blank Presentation 2">
        <a:dk1>
          <a:srgbClr val="000000"/>
        </a:dk1>
        <a:lt1>
          <a:srgbClr val="FFFFFF"/>
        </a:lt1>
        <a:dk2>
          <a:srgbClr val="000000"/>
        </a:dk2>
        <a:lt2>
          <a:srgbClr val="000000"/>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Blank Presentation 3">
        <a:dk1>
          <a:srgbClr val="000000"/>
        </a:dk1>
        <a:lt1>
          <a:srgbClr val="FFFFFF"/>
        </a:lt1>
        <a:dk2>
          <a:srgbClr val="000000"/>
        </a:dk2>
        <a:lt2>
          <a:srgbClr val="000000"/>
        </a:lt2>
        <a:accent1>
          <a:srgbClr val="FFFFFF"/>
        </a:accent1>
        <a:accent2>
          <a:srgbClr val="FFFFFF"/>
        </a:accent2>
        <a:accent3>
          <a:srgbClr val="FFFFFF"/>
        </a:accent3>
        <a:accent4>
          <a:srgbClr val="000000"/>
        </a:accent4>
        <a:accent5>
          <a:srgbClr val="FFFFFF"/>
        </a:accent5>
        <a:accent6>
          <a:srgbClr val="E7E7E7"/>
        </a:accent6>
        <a:hlink>
          <a:srgbClr val="FFFFFF"/>
        </a:hlink>
        <a:folHlink>
          <a:srgbClr val="000000"/>
        </a:folHlink>
      </a:clrScheme>
      <a:clrMap bg1="lt1" tx1="dk1" bg2="lt2" tx2="dk2" accent1="accent1" accent2="accent2" accent3="accent3" accent4="accent4" accent5="accent5" accent6="accent6" hlink="hlink" folHlink="folHlink"/>
    </a:extraClrScheme>
    <a:extraClrScheme>
      <a:clrScheme name="1_Blank Presentation 4">
        <a:dk1>
          <a:srgbClr val="000000"/>
        </a:dk1>
        <a:lt1>
          <a:srgbClr val="FFFFFF"/>
        </a:lt1>
        <a:dk2>
          <a:srgbClr val="0000FE"/>
        </a:dk2>
        <a:lt2>
          <a:srgbClr val="000000"/>
        </a:lt2>
        <a:accent1>
          <a:srgbClr val="6598FF"/>
        </a:accent1>
        <a:accent2>
          <a:srgbClr val="FF8700"/>
        </a:accent2>
        <a:accent3>
          <a:srgbClr val="FFFFFF"/>
        </a:accent3>
        <a:accent4>
          <a:srgbClr val="000000"/>
        </a:accent4>
        <a:accent5>
          <a:srgbClr val="B8CAFF"/>
        </a:accent5>
        <a:accent6>
          <a:srgbClr val="E77A00"/>
        </a:accent6>
        <a:hlink>
          <a:srgbClr val="33CB33"/>
        </a:hlink>
        <a:folHlink>
          <a:srgbClr val="0000FE"/>
        </a:folHlink>
      </a:clrScheme>
      <a:clrMap bg1="lt1" tx1="dk1" bg2="lt2" tx2="dk2" accent1="accent1" accent2="accent2" accent3="accent3" accent4="accent4" accent5="accent5" accent6="accent6" hlink="hlink" folHlink="folHlink"/>
    </a:extraClrScheme>
    <a:extraClrScheme>
      <a:clrScheme name="1_Blank Presentation 5">
        <a:dk1>
          <a:srgbClr val="000000"/>
        </a:dk1>
        <a:lt1>
          <a:srgbClr val="FFFFFF"/>
        </a:lt1>
        <a:dk2>
          <a:srgbClr val="0000FE"/>
        </a:dk2>
        <a:lt2>
          <a:srgbClr val="000000"/>
        </a:lt2>
        <a:accent1>
          <a:srgbClr val="6598FF"/>
        </a:accent1>
        <a:accent2>
          <a:srgbClr val="FEFB00"/>
        </a:accent2>
        <a:accent3>
          <a:srgbClr val="FFFFFF"/>
        </a:accent3>
        <a:accent4>
          <a:srgbClr val="000000"/>
        </a:accent4>
        <a:accent5>
          <a:srgbClr val="B8CAFF"/>
        </a:accent5>
        <a:accent6>
          <a:srgbClr val="E6E300"/>
        </a:accent6>
        <a:hlink>
          <a:srgbClr val="33CB33"/>
        </a:hlink>
        <a:folHlink>
          <a:srgbClr val="0000FE"/>
        </a:folHlink>
      </a:clrScheme>
      <a:clrMap bg1="lt1" tx1="dk1" bg2="lt2" tx2="dk2" accent1="accent1" accent2="accent2" accent3="accent3" accent4="accent4" accent5="accent5" accent6="accent6" hlink="hlink" folHlink="folHlink"/>
    </a:extraClrScheme>
    <a:extraClrScheme>
      <a:clrScheme name="1_Blank Presentation 6">
        <a:dk1>
          <a:srgbClr val="6598FF"/>
        </a:dk1>
        <a:lt1>
          <a:srgbClr val="FFFFFF"/>
        </a:lt1>
        <a:dk2>
          <a:srgbClr val="000000"/>
        </a:dk2>
        <a:lt2>
          <a:srgbClr val="FEFB00"/>
        </a:lt2>
        <a:accent1>
          <a:srgbClr val="0000FE"/>
        </a:accent1>
        <a:accent2>
          <a:srgbClr val="6598FF"/>
        </a:accent2>
        <a:accent3>
          <a:srgbClr val="AAAAAA"/>
        </a:accent3>
        <a:accent4>
          <a:srgbClr val="DADADA"/>
        </a:accent4>
        <a:accent5>
          <a:srgbClr val="AAAAFE"/>
        </a:accent5>
        <a:accent6>
          <a:srgbClr val="5B89E7"/>
        </a:accent6>
        <a:hlink>
          <a:srgbClr val="33CB33"/>
        </a:hlink>
        <a:folHlink>
          <a:srgbClr val="FF8700"/>
        </a:folHlink>
      </a:clrScheme>
      <a:clrMap bg1="dk2" tx1="lt1" bg2="dk1" tx2="lt2" accent1="accent1" accent2="accent2" accent3="accent3" accent4="accent4" accent5="accent5" accent6="accent6" hlink="hlink" folHlink="folHlink"/>
    </a:extraClrScheme>
    <a:extraClrScheme>
      <a:clrScheme name="1_Blank Presentation 7">
        <a:dk1>
          <a:srgbClr val="000000"/>
        </a:dk1>
        <a:lt1>
          <a:srgbClr val="FFFFFF"/>
        </a:lt1>
        <a:dk2>
          <a:srgbClr val="000000"/>
        </a:dk2>
        <a:lt2>
          <a:srgbClr val="FEFB00"/>
        </a:lt2>
        <a:accent1>
          <a:srgbClr val="0000FE"/>
        </a:accent1>
        <a:accent2>
          <a:srgbClr val="6598FF"/>
        </a:accent2>
        <a:accent3>
          <a:srgbClr val="AAAAAA"/>
        </a:accent3>
        <a:accent4>
          <a:srgbClr val="DADADA"/>
        </a:accent4>
        <a:accent5>
          <a:srgbClr val="AAAAFE"/>
        </a:accent5>
        <a:accent6>
          <a:srgbClr val="5B89E7"/>
        </a:accent6>
        <a:hlink>
          <a:srgbClr val="33CB33"/>
        </a:hlink>
        <a:folHlink>
          <a:srgbClr val="FEFB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테마1">
  <a:themeElements>
    <a:clrScheme name="기본 디자인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기본 디자인">
      <a:majorFont>
        <a:latin typeface="굴림"/>
        <a:ea typeface="굴림"/>
        <a:cs typeface=""/>
      </a:majorFont>
      <a:minorFont>
        <a:latin typeface="굴림"/>
        <a:ea typeface="굴림"/>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1" hangingPunct="1">
          <a:lnSpc>
            <a:spcPct val="100000"/>
          </a:lnSpc>
          <a:spcBef>
            <a:spcPct val="0"/>
          </a:spcBef>
          <a:spcAft>
            <a:spcPct val="0"/>
          </a:spcAft>
          <a:buClrTx/>
          <a:buSzTx/>
          <a:buFontTx/>
          <a:buNone/>
          <a:tabLst/>
          <a:defRPr kumimoji="1" lang="ko-KR" altLang="en-US" sz="2000" b="1" i="0" u="none" strike="noStrike" cap="none" normalizeH="0" baseline="0" smtClean="0">
            <a:ln>
              <a:noFill/>
            </a:ln>
            <a:solidFill>
              <a:schemeClr val="tx1"/>
            </a:solidFill>
            <a:effectLst/>
            <a:latin typeface="Arial" charset="0"/>
            <a:ea typeface="HY중고딕" pitchFamily="18" charset="-127"/>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1" hangingPunct="1">
          <a:lnSpc>
            <a:spcPct val="100000"/>
          </a:lnSpc>
          <a:spcBef>
            <a:spcPct val="0"/>
          </a:spcBef>
          <a:spcAft>
            <a:spcPct val="0"/>
          </a:spcAft>
          <a:buClrTx/>
          <a:buSzTx/>
          <a:buFontTx/>
          <a:buNone/>
          <a:tabLst/>
          <a:defRPr kumimoji="1" lang="ko-KR" altLang="en-US" sz="2000" b="1" i="0" u="none" strike="noStrike" cap="none" normalizeH="0" baseline="0" smtClean="0">
            <a:ln>
              <a:noFill/>
            </a:ln>
            <a:solidFill>
              <a:schemeClr val="tx1"/>
            </a:solidFill>
            <a:effectLst/>
            <a:latin typeface="Arial" charset="0"/>
            <a:ea typeface="HY중고딕" pitchFamily="18" charset="-127"/>
          </a:defRPr>
        </a:defPPr>
      </a:lstStyle>
    </a:lnDef>
  </a:objectDefaults>
  <a:extraClrSchemeLst>
    <a:extraClrScheme>
      <a:clrScheme name="기본 디자인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기본 디자인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기본 디자인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기본 디자인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기본 디자인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기본 디자인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기본 디자인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기본 디자인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기본 디자인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기본 디자인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기본 디자인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기본 디자인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2014.3.6_TSH_producing_pitutiary_adenoma_review</Template>
  <TotalTime>16074</TotalTime>
  <Words>473</Words>
  <Application>Microsoft Office PowerPoint</Application>
  <PresentationFormat>화면 슬라이드 쇼(4:3)</PresentationFormat>
  <Paragraphs>72</Paragraphs>
  <Slides>9</Slides>
  <Notes>7</Notes>
  <HiddenSlides>1</HiddenSlides>
  <MMClips>0</MMClips>
  <ScaleCrop>false</ScaleCrop>
  <HeadingPairs>
    <vt:vector size="6" baseType="variant">
      <vt:variant>
        <vt:lpstr>사용한 글꼴</vt:lpstr>
      </vt:variant>
      <vt:variant>
        <vt:i4>10</vt:i4>
      </vt:variant>
      <vt:variant>
        <vt:lpstr>테마</vt:lpstr>
      </vt:variant>
      <vt:variant>
        <vt:i4>2</vt:i4>
      </vt:variant>
      <vt:variant>
        <vt:lpstr>슬라이드 제목</vt:lpstr>
      </vt:variant>
      <vt:variant>
        <vt:i4>9</vt:i4>
      </vt:variant>
    </vt:vector>
  </HeadingPairs>
  <TitlesOfParts>
    <vt:vector size="21" baseType="lpstr">
      <vt:lpstr>Chaparral Pro</vt:lpstr>
      <vt:lpstr>Franklin Gothic Medium Cond</vt:lpstr>
      <vt:lpstr>HY견고딕</vt:lpstr>
      <vt:lpstr>굴림</vt:lpstr>
      <vt:lpstr>굴림체</vt:lpstr>
      <vt:lpstr>맑은 고딕</vt:lpstr>
      <vt:lpstr>휴먼모음T</vt:lpstr>
      <vt:lpstr>Arial</vt:lpstr>
      <vt:lpstr>Calibri</vt:lpstr>
      <vt:lpstr>Wingdings</vt:lpstr>
      <vt:lpstr>1_Blank Presentation</vt:lpstr>
      <vt:lpstr>테마1</vt:lpstr>
      <vt:lpstr>Pulmonary Capillary Hemangiomatosis</vt:lpstr>
      <vt:lpstr>Pulmonary Capillary Hemangiomatosis</vt:lpstr>
      <vt:lpstr>Pulmonary Capillary Hemangiomatosis</vt:lpstr>
      <vt:lpstr>Pulmonary Capillary Hemangiomatosis</vt:lpstr>
      <vt:lpstr>Pulmonary Capillary Hemangiomatosis</vt:lpstr>
      <vt:lpstr>Pulmonary Capillary Hemangiomatosis</vt:lpstr>
      <vt:lpstr>D/Dx</vt:lpstr>
      <vt:lpstr>Pulmonary Capillary Hemangiomatosis</vt:lpstr>
      <vt:lpstr>Pulmonary Capillary Hemangiomatosis</vt:lpstr>
    </vt:vector>
  </TitlesOfParts>
  <Company>경희의료원</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presentation</dc:title>
  <dc:creator>khmc</dc:creator>
  <cp:lastModifiedBy>KATRD2</cp:lastModifiedBy>
  <cp:revision>637</cp:revision>
  <dcterms:created xsi:type="dcterms:W3CDTF">2013-09-06T04:35:42Z</dcterms:created>
  <dcterms:modified xsi:type="dcterms:W3CDTF">2016-10-20T12:09:19Z</dcterms:modified>
</cp:coreProperties>
</file>