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54" r:id="rId3"/>
    <p:sldId id="360" r:id="rId4"/>
    <p:sldId id="371" r:id="rId5"/>
    <p:sldId id="372" r:id="rId6"/>
    <p:sldId id="361" r:id="rId7"/>
    <p:sldId id="362" r:id="rId8"/>
    <p:sldId id="366" r:id="rId9"/>
    <p:sldId id="368" r:id="rId10"/>
    <p:sldId id="374" r:id="rId11"/>
    <p:sldId id="369" r:id="rId12"/>
    <p:sldId id="373" r:id="rId13"/>
    <p:sldId id="375" r:id="rId14"/>
    <p:sldId id="365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B559"/>
    <a:srgbClr val="44B97B"/>
    <a:srgbClr val="0000FF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88208" autoAdjust="0"/>
  </p:normalViewPr>
  <p:slideViewPr>
    <p:cSldViewPr snapToGrid="0">
      <p:cViewPr varScale="1">
        <p:scale>
          <a:sx n="107" d="100"/>
          <a:sy n="107" d="100"/>
        </p:scale>
        <p:origin x="69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CDE6D8-BFA6-47B2-9BB4-256ABEB38D2E}" type="doc">
      <dgm:prSet loTypeId="urn:microsoft.com/office/officeart/2005/8/layout/chevron2" loCatId="process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pPr latinLnBrk="1"/>
          <a:endParaRPr lang="ko-KR" altLang="en-US"/>
        </a:p>
      </dgm:t>
    </dgm:pt>
    <dgm:pt modelId="{DAA392FB-790A-4DE2-A8AB-8F9FC30F3C5B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1~2w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D6DF6C-D8CA-46DC-8622-4300E925447E}" type="parTrans" cxnId="{86E928DC-F2B5-432A-84B9-F66C84E29E9A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15DE1E-E136-47DD-8098-19A14EF1F295}" type="sibTrans" cxnId="{86E928DC-F2B5-432A-84B9-F66C84E29E9A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C70BDC3-3F29-4963-8219-5C6B76CBB006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60 – 30 Watt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B7CA29-7C4F-4C1E-B3B2-08225D0DB8C2}" type="parTrans" cxnId="{21E654C1-1F12-442C-9D7E-13CFDDC2A24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FC1AA9-330A-492A-8E86-04FAE5E05C8B}" type="sibTrans" cxnId="{21E654C1-1F12-442C-9D7E-13CFDDC2A24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BFD91C-F775-43B5-936F-8FA2FB33C9B3}">
      <dgm:prSet phldrT="[텍스트]" custT="1"/>
      <dgm:spPr/>
      <dgm:t>
        <a:bodyPr/>
        <a:lstStyle/>
        <a:p>
          <a:pPr latinLnBrk="1"/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5~6w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94D655-E3D1-4B31-857D-2E1A28E45C5F}" type="parTrans" cxnId="{AD01CB59-5C5B-4DB5-A243-EC3E811A84A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510297-1196-4038-AF8E-872933612F37}" type="sibTrans" cxnId="{AD01CB59-5C5B-4DB5-A243-EC3E811A84A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9604A5-492D-4493-9427-BB19F01672DA}">
      <dgm:prSet phldrT="[텍스트]" custT="1"/>
      <dgm:spPr/>
      <dgm:t>
        <a:bodyPr/>
        <a:lstStyle/>
        <a:p>
          <a:pPr latinLnBrk="1"/>
          <a:r>
            <a:rPr lang="en-US" altLang="ko-KR" sz="20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70</a:t>
          </a:r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 – 35 Watt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95B5FA-C060-4569-9754-C8861289CFD3}" type="parTrans" cxnId="{3674F331-718F-4879-BE6A-FAE8700FBD17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08867A-80A2-47DF-8C03-F73292AB54E0}" type="sibTrans" cxnId="{3674F331-718F-4879-BE6A-FAE8700FBD17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FD3AE9-2FF8-431E-9F26-799A8251F2FC}">
      <dgm:prSet phldrT="[텍스트]" custT="1"/>
      <dgm:spPr/>
      <dgm:t>
        <a:bodyPr/>
        <a:lstStyle/>
        <a:p>
          <a:pPr latinLnBrk="1"/>
          <a:r>
            <a:rPr lang="en-US" altLang="ko-KR" sz="20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65</a:t>
          </a:r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 – 30 Watt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DE2863-15FE-44D7-BCBF-E675E4BC25A2}" type="sibTrans" cxnId="{AB77EEC3-5C8E-4570-B3C4-5B791A13A04D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FEC3F37-CB76-4226-BF3A-2FC9D0D21462}" type="parTrans" cxnId="{AB77EEC3-5C8E-4570-B3C4-5B791A13A04D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C6989D-589E-4B43-97C2-53344B2CCD7F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3~4w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C0CECA-1A9F-422A-880F-6DA555B09E24}" type="parTrans" cxnId="{CC24A476-BF27-4A18-B968-D0FFF9A171C6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23033F-B651-4A8E-AFF1-13055EE707B1}" type="sibTrans" cxnId="{CC24A476-BF27-4A18-B968-D0FFF9A171C6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F7091-3E24-400E-9C4E-1B2DB17116C8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7~12w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216722-D850-4FF0-91CD-A2D1E122089D}" type="parTrans" cxnId="{A89C614A-A8BC-4066-841F-7208C73C0421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8CF552-DA6D-4192-A9B8-13214B2E9C64}" type="sibTrans" cxnId="{A89C614A-A8BC-4066-841F-7208C73C0421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CE5149C-FD7A-4FE3-8018-6DAED57D203E}">
      <dgm:prSet phldrT="[텍스트]" custT="1"/>
      <dgm:spPr/>
      <dgm:t>
        <a:bodyPr/>
        <a:lstStyle/>
        <a:p>
          <a:pPr latinLnBrk="1"/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65 – </a:t>
          </a:r>
          <a:r>
            <a:rPr lang="en-US" altLang="ko-KR" sz="20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35</a:t>
          </a:r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 Watt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D31A06-188D-4825-9F66-13205EE872C5}" type="parTrans" cxnId="{52340C43-602F-4444-8235-3005A9FA46F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0B2037-6ABA-4F3B-9DF2-8A1D6A134CCA}" type="sibTrans" cxnId="{52340C43-602F-4444-8235-3005A9FA46F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D9A181-1631-4A8D-AD08-63CD960DEE14}" type="pres">
      <dgm:prSet presAssocID="{3ECDE6D8-BFA6-47B2-9BB4-256ABEB38D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2B77C2E-E021-4372-8FEA-F717C3775E2C}" type="pres">
      <dgm:prSet presAssocID="{DAA392FB-790A-4DE2-A8AB-8F9FC30F3C5B}" presName="composite" presStyleCnt="0"/>
      <dgm:spPr/>
    </dgm:pt>
    <dgm:pt modelId="{18D6E124-C002-456C-9FC4-12B3E7FE5ED3}" type="pres">
      <dgm:prSet presAssocID="{DAA392FB-790A-4DE2-A8AB-8F9FC30F3C5B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56AB296-9937-4E13-9DDC-5CC76C934293}" type="pres">
      <dgm:prSet presAssocID="{DAA392FB-790A-4DE2-A8AB-8F9FC30F3C5B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4EA74F7-9B94-45E9-8C0D-2961834200AC}" type="pres">
      <dgm:prSet presAssocID="{2915DE1E-E136-47DD-8098-19A14EF1F295}" presName="sp" presStyleCnt="0"/>
      <dgm:spPr/>
    </dgm:pt>
    <dgm:pt modelId="{93862399-66C7-4A16-A418-E50FBC3FE4FF}" type="pres">
      <dgm:prSet presAssocID="{F7C6989D-589E-4B43-97C2-53344B2CCD7F}" presName="composite" presStyleCnt="0"/>
      <dgm:spPr/>
    </dgm:pt>
    <dgm:pt modelId="{DB0D8610-0C85-4D81-B1B9-3878BBB2AB3C}" type="pres">
      <dgm:prSet presAssocID="{F7C6989D-589E-4B43-97C2-53344B2CCD7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58CD12-68B6-45DF-B56C-6BA4229F5269}" type="pres">
      <dgm:prSet presAssocID="{F7C6989D-589E-4B43-97C2-53344B2CCD7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C8B90B6-CC89-4073-B6D1-D5316B5ADB63}" type="pres">
      <dgm:prSet presAssocID="{F223033F-B651-4A8E-AFF1-13055EE707B1}" presName="sp" presStyleCnt="0"/>
      <dgm:spPr/>
    </dgm:pt>
    <dgm:pt modelId="{0BF6B60F-D029-4A4A-AFCC-496F1DA78478}" type="pres">
      <dgm:prSet presAssocID="{54BFD91C-F775-43B5-936F-8FA2FB33C9B3}" presName="composite" presStyleCnt="0"/>
      <dgm:spPr/>
    </dgm:pt>
    <dgm:pt modelId="{518BE802-5155-4AC4-A8E8-4BC95DAC1952}" type="pres">
      <dgm:prSet presAssocID="{54BFD91C-F775-43B5-936F-8FA2FB33C9B3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A68FA4-0B2F-4191-B2C9-013B72578F5A}" type="pres">
      <dgm:prSet presAssocID="{54BFD91C-F775-43B5-936F-8FA2FB33C9B3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82B998-BC31-4D45-8568-7F48175F6766}" type="pres">
      <dgm:prSet presAssocID="{F0510297-1196-4038-AF8E-872933612F37}" presName="sp" presStyleCnt="0"/>
      <dgm:spPr/>
    </dgm:pt>
    <dgm:pt modelId="{285119D0-1651-4F86-A743-FB6291AB1268}" type="pres">
      <dgm:prSet presAssocID="{3E9F7091-3E24-400E-9C4E-1B2DB17116C8}" presName="composite" presStyleCnt="0"/>
      <dgm:spPr/>
    </dgm:pt>
    <dgm:pt modelId="{5D69F240-F525-4836-8A9B-84E3BEFF7E61}" type="pres">
      <dgm:prSet presAssocID="{3E9F7091-3E24-400E-9C4E-1B2DB17116C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244185-E07A-46BE-B790-7FCE0FA9E89F}" type="pres">
      <dgm:prSet presAssocID="{3E9F7091-3E24-400E-9C4E-1B2DB17116C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6E928DC-F2B5-432A-84B9-F66C84E29E9A}" srcId="{3ECDE6D8-BFA6-47B2-9BB4-256ABEB38D2E}" destId="{DAA392FB-790A-4DE2-A8AB-8F9FC30F3C5B}" srcOrd="0" destOrd="0" parTransId="{BCD6DF6C-D8CA-46DC-8622-4300E925447E}" sibTransId="{2915DE1E-E136-47DD-8098-19A14EF1F295}"/>
    <dgm:cxn modelId="{97F5416C-F1F5-4C37-BD69-C43E80D41A74}" type="presOf" srcId="{54BFD91C-F775-43B5-936F-8FA2FB33C9B3}" destId="{518BE802-5155-4AC4-A8E8-4BC95DAC1952}" srcOrd="0" destOrd="0" presId="urn:microsoft.com/office/officeart/2005/8/layout/chevron2"/>
    <dgm:cxn modelId="{F5CE81F9-3808-4795-8291-F9E863BEE1AC}" type="presOf" srcId="{3ECDE6D8-BFA6-47B2-9BB4-256ABEB38D2E}" destId="{78D9A181-1631-4A8D-AD08-63CD960DEE14}" srcOrd="0" destOrd="0" presId="urn:microsoft.com/office/officeart/2005/8/layout/chevron2"/>
    <dgm:cxn modelId="{7DFD244F-4839-43BF-BE9E-697E5A08607E}" type="presOf" srcId="{EEFD3AE9-2FF8-431E-9F26-799A8251F2FC}" destId="{A958CD12-68B6-45DF-B56C-6BA4229F5269}" srcOrd="0" destOrd="0" presId="urn:microsoft.com/office/officeart/2005/8/layout/chevron2"/>
    <dgm:cxn modelId="{95BFF248-8538-43AB-ABF2-EBF2305E0907}" type="presOf" srcId="{F7C6989D-589E-4B43-97C2-53344B2CCD7F}" destId="{DB0D8610-0C85-4D81-B1B9-3878BBB2AB3C}" srcOrd="0" destOrd="0" presId="urn:microsoft.com/office/officeart/2005/8/layout/chevron2"/>
    <dgm:cxn modelId="{A89C614A-A8BC-4066-841F-7208C73C0421}" srcId="{3ECDE6D8-BFA6-47B2-9BB4-256ABEB38D2E}" destId="{3E9F7091-3E24-400E-9C4E-1B2DB17116C8}" srcOrd="3" destOrd="0" parTransId="{8A216722-D850-4FF0-91CD-A2D1E122089D}" sibTransId="{C08CF552-DA6D-4192-A9B8-13214B2E9C64}"/>
    <dgm:cxn modelId="{CC24A476-BF27-4A18-B968-D0FFF9A171C6}" srcId="{3ECDE6D8-BFA6-47B2-9BB4-256ABEB38D2E}" destId="{F7C6989D-589E-4B43-97C2-53344B2CCD7F}" srcOrd="1" destOrd="0" parTransId="{27C0CECA-1A9F-422A-880F-6DA555B09E24}" sibTransId="{F223033F-B651-4A8E-AFF1-13055EE707B1}"/>
    <dgm:cxn modelId="{B81DFEFC-693C-4E0B-87C0-0F035246176A}" type="presOf" srcId="{DAA392FB-790A-4DE2-A8AB-8F9FC30F3C5B}" destId="{18D6E124-C002-456C-9FC4-12B3E7FE5ED3}" srcOrd="0" destOrd="0" presId="urn:microsoft.com/office/officeart/2005/8/layout/chevron2"/>
    <dgm:cxn modelId="{AD01CB59-5C5B-4DB5-A243-EC3E811A84A4}" srcId="{3ECDE6D8-BFA6-47B2-9BB4-256ABEB38D2E}" destId="{54BFD91C-F775-43B5-936F-8FA2FB33C9B3}" srcOrd="2" destOrd="0" parTransId="{4294D655-E3D1-4B31-857D-2E1A28E45C5F}" sibTransId="{F0510297-1196-4038-AF8E-872933612F37}"/>
    <dgm:cxn modelId="{3674F331-718F-4879-BE6A-FAE8700FBD17}" srcId="{3E9F7091-3E24-400E-9C4E-1B2DB17116C8}" destId="{2C9604A5-492D-4493-9427-BB19F01672DA}" srcOrd="0" destOrd="0" parTransId="{2195B5FA-C060-4569-9754-C8861289CFD3}" sibTransId="{1A08867A-80A2-47DF-8C03-F73292AB54E0}"/>
    <dgm:cxn modelId="{52340C43-602F-4444-8235-3005A9FA46F4}" srcId="{54BFD91C-F775-43B5-936F-8FA2FB33C9B3}" destId="{4CE5149C-FD7A-4FE3-8018-6DAED57D203E}" srcOrd="0" destOrd="0" parTransId="{0FD31A06-188D-4825-9F66-13205EE872C5}" sibTransId="{BB0B2037-6ABA-4F3B-9DF2-8A1D6A134CCA}"/>
    <dgm:cxn modelId="{AB77EEC3-5C8E-4570-B3C4-5B791A13A04D}" srcId="{F7C6989D-589E-4B43-97C2-53344B2CCD7F}" destId="{EEFD3AE9-2FF8-431E-9F26-799A8251F2FC}" srcOrd="0" destOrd="0" parTransId="{AFEC3F37-CB76-4226-BF3A-2FC9D0D21462}" sibTransId="{85DE2863-15FE-44D7-BCBF-E675E4BC25A2}"/>
    <dgm:cxn modelId="{75C566AA-C15B-4D6F-B503-8E297EF1153D}" type="presOf" srcId="{3E9F7091-3E24-400E-9C4E-1B2DB17116C8}" destId="{5D69F240-F525-4836-8A9B-84E3BEFF7E61}" srcOrd="0" destOrd="0" presId="urn:microsoft.com/office/officeart/2005/8/layout/chevron2"/>
    <dgm:cxn modelId="{5F5C6F2E-82DC-40DA-980B-98C363201672}" type="presOf" srcId="{4CE5149C-FD7A-4FE3-8018-6DAED57D203E}" destId="{E7A68FA4-0B2F-4191-B2C9-013B72578F5A}" srcOrd="0" destOrd="0" presId="urn:microsoft.com/office/officeart/2005/8/layout/chevron2"/>
    <dgm:cxn modelId="{89F41E00-9D71-41EE-8E90-FFF82CF479CC}" type="presOf" srcId="{2C9604A5-492D-4493-9427-BB19F01672DA}" destId="{DE244185-E07A-46BE-B790-7FCE0FA9E89F}" srcOrd="0" destOrd="0" presId="urn:microsoft.com/office/officeart/2005/8/layout/chevron2"/>
    <dgm:cxn modelId="{21E654C1-1F12-442C-9D7E-13CFDDC2A244}" srcId="{DAA392FB-790A-4DE2-A8AB-8F9FC30F3C5B}" destId="{0C70BDC3-3F29-4963-8219-5C6B76CBB006}" srcOrd="0" destOrd="0" parTransId="{A6B7CA29-7C4F-4C1E-B3B2-08225D0DB8C2}" sibTransId="{30FC1AA9-330A-492A-8E86-04FAE5E05C8B}"/>
    <dgm:cxn modelId="{D7B7A3C1-0B59-4275-816D-F51D1EBD79B4}" type="presOf" srcId="{0C70BDC3-3F29-4963-8219-5C6B76CBB006}" destId="{556AB296-9937-4E13-9DDC-5CC76C934293}" srcOrd="0" destOrd="0" presId="urn:microsoft.com/office/officeart/2005/8/layout/chevron2"/>
    <dgm:cxn modelId="{F9E1DF05-C99F-48F8-B02C-C75BE961F0C6}" type="presParOf" srcId="{78D9A181-1631-4A8D-AD08-63CD960DEE14}" destId="{92B77C2E-E021-4372-8FEA-F717C3775E2C}" srcOrd="0" destOrd="0" presId="urn:microsoft.com/office/officeart/2005/8/layout/chevron2"/>
    <dgm:cxn modelId="{531FF907-ECF7-465A-AAC3-7799029F534F}" type="presParOf" srcId="{92B77C2E-E021-4372-8FEA-F717C3775E2C}" destId="{18D6E124-C002-456C-9FC4-12B3E7FE5ED3}" srcOrd="0" destOrd="0" presId="urn:microsoft.com/office/officeart/2005/8/layout/chevron2"/>
    <dgm:cxn modelId="{B1F9BD98-BF22-4E66-9239-F5E840B29CD0}" type="presParOf" srcId="{92B77C2E-E021-4372-8FEA-F717C3775E2C}" destId="{556AB296-9937-4E13-9DDC-5CC76C934293}" srcOrd="1" destOrd="0" presId="urn:microsoft.com/office/officeart/2005/8/layout/chevron2"/>
    <dgm:cxn modelId="{6093A44E-156D-405A-8137-5EA0412E2699}" type="presParOf" srcId="{78D9A181-1631-4A8D-AD08-63CD960DEE14}" destId="{C4EA74F7-9B94-45E9-8C0D-2961834200AC}" srcOrd="1" destOrd="0" presId="urn:microsoft.com/office/officeart/2005/8/layout/chevron2"/>
    <dgm:cxn modelId="{0843D78C-3D64-4F4E-9656-DC93CA265D5C}" type="presParOf" srcId="{78D9A181-1631-4A8D-AD08-63CD960DEE14}" destId="{93862399-66C7-4A16-A418-E50FBC3FE4FF}" srcOrd="2" destOrd="0" presId="urn:microsoft.com/office/officeart/2005/8/layout/chevron2"/>
    <dgm:cxn modelId="{54D1C1B9-0770-4B97-B18E-750E51F739B1}" type="presParOf" srcId="{93862399-66C7-4A16-A418-E50FBC3FE4FF}" destId="{DB0D8610-0C85-4D81-B1B9-3878BBB2AB3C}" srcOrd="0" destOrd="0" presId="urn:microsoft.com/office/officeart/2005/8/layout/chevron2"/>
    <dgm:cxn modelId="{ADC1CDEE-F025-4C6A-B845-B711AAA96969}" type="presParOf" srcId="{93862399-66C7-4A16-A418-E50FBC3FE4FF}" destId="{A958CD12-68B6-45DF-B56C-6BA4229F5269}" srcOrd="1" destOrd="0" presId="urn:microsoft.com/office/officeart/2005/8/layout/chevron2"/>
    <dgm:cxn modelId="{BEBCD676-4A50-4783-8611-4245AFE783FF}" type="presParOf" srcId="{78D9A181-1631-4A8D-AD08-63CD960DEE14}" destId="{EC8B90B6-CC89-4073-B6D1-D5316B5ADB63}" srcOrd="3" destOrd="0" presId="urn:microsoft.com/office/officeart/2005/8/layout/chevron2"/>
    <dgm:cxn modelId="{89DC15DD-7D49-4AFD-8F8A-C8D0F5F47672}" type="presParOf" srcId="{78D9A181-1631-4A8D-AD08-63CD960DEE14}" destId="{0BF6B60F-D029-4A4A-AFCC-496F1DA78478}" srcOrd="4" destOrd="0" presId="urn:microsoft.com/office/officeart/2005/8/layout/chevron2"/>
    <dgm:cxn modelId="{AF810AA7-900D-428D-A262-E99C384379F0}" type="presParOf" srcId="{0BF6B60F-D029-4A4A-AFCC-496F1DA78478}" destId="{518BE802-5155-4AC4-A8E8-4BC95DAC1952}" srcOrd="0" destOrd="0" presId="urn:microsoft.com/office/officeart/2005/8/layout/chevron2"/>
    <dgm:cxn modelId="{70CBA151-E035-4795-919D-32BAB2CE585A}" type="presParOf" srcId="{0BF6B60F-D029-4A4A-AFCC-496F1DA78478}" destId="{E7A68FA4-0B2F-4191-B2C9-013B72578F5A}" srcOrd="1" destOrd="0" presId="urn:microsoft.com/office/officeart/2005/8/layout/chevron2"/>
    <dgm:cxn modelId="{92AB16BF-26B7-461C-BE40-5B3947C70DCF}" type="presParOf" srcId="{78D9A181-1631-4A8D-AD08-63CD960DEE14}" destId="{6482B998-BC31-4D45-8568-7F48175F6766}" srcOrd="5" destOrd="0" presId="urn:microsoft.com/office/officeart/2005/8/layout/chevron2"/>
    <dgm:cxn modelId="{5E135643-5571-4E92-8112-FF691759E452}" type="presParOf" srcId="{78D9A181-1631-4A8D-AD08-63CD960DEE14}" destId="{285119D0-1651-4F86-A743-FB6291AB1268}" srcOrd="6" destOrd="0" presId="urn:microsoft.com/office/officeart/2005/8/layout/chevron2"/>
    <dgm:cxn modelId="{4892BD90-A289-4CE4-A0CB-531861CCE2E7}" type="presParOf" srcId="{285119D0-1651-4F86-A743-FB6291AB1268}" destId="{5D69F240-F525-4836-8A9B-84E3BEFF7E61}" srcOrd="0" destOrd="0" presId="urn:microsoft.com/office/officeart/2005/8/layout/chevron2"/>
    <dgm:cxn modelId="{F45A664B-3889-4DFA-B600-24DACC08DC36}" type="presParOf" srcId="{285119D0-1651-4F86-A743-FB6291AB1268}" destId="{DE244185-E07A-46BE-B790-7FCE0FA9E89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CDE6D8-BFA6-47B2-9BB4-256ABEB38D2E}" type="doc">
      <dgm:prSet loTypeId="urn:microsoft.com/office/officeart/2005/8/layout/chevron2" loCatId="process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pPr latinLnBrk="1"/>
          <a:endParaRPr lang="ko-KR" altLang="en-US"/>
        </a:p>
      </dgm:t>
    </dgm:pt>
    <dgm:pt modelId="{DAA392FB-790A-4DE2-A8AB-8F9FC30F3C5B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13~14w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D6DF6C-D8CA-46DC-8622-4300E925447E}" type="parTrans" cxnId="{86E928DC-F2B5-432A-84B9-F66C84E29E9A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15DE1E-E136-47DD-8098-19A14EF1F295}" type="sibTrans" cxnId="{86E928DC-F2B5-432A-84B9-F66C84E29E9A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C70BDC3-3F29-4963-8219-5C6B76CBB006}">
      <dgm:prSet phldrT="[텍스트]" custT="1"/>
      <dgm:spPr/>
      <dgm:t>
        <a:bodyPr/>
        <a:lstStyle/>
        <a:p>
          <a:pPr latinLnBrk="1"/>
          <a:r>
            <a:rPr lang="en-US" altLang="ko-KR" sz="20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75</a:t>
          </a:r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 – 35 Watt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B7CA29-7C4F-4C1E-B3B2-08225D0DB8C2}" type="parTrans" cxnId="{21E654C1-1F12-442C-9D7E-13CFDDC2A24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FC1AA9-330A-492A-8E86-04FAE5E05C8B}" type="sibTrans" cxnId="{21E654C1-1F12-442C-9D7E-13CFDDC2A24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BFD91C-F775-43B5-936F-8FA2FB33C9B3}">
      <dgm:prSet phldrT="[텍스트]" custT="1"/>
      <dgm:spPr/>
      <dgm:t>
        <a:bodyPr/>
        <a:lstStyle/>
        <a:p>
          <a:pPr latinLnBrk="1"/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17~20w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94D655-E3D1-4B31-857D-2E1A28E45C5F}" type="parTrans" cxnId="{AD01CB59-5C5B-4DB5-A243-EC3E811A84A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510297-1196-4038-AF8E-872933612F37}" type="sibTrans" cxnId="{AD01CB59-5C5B-4DB5-A243-EC3E811A84A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9604A5-492D-4493-9427-BB19F01672DA}">
      <dgm:prSet phldrT="[텍스트]" custT="1"/>
      <dgm:spPr/>
      <dgm:t>
        <a:bodyPr/>
        <a:lstStyle/>
        <a:p>
          <a:pPr latinLnBrk="1"/>
          <a:r>
            <a:rPr lang="en-US" altLang="ko-KR" sz="20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80</a:t>
          </a:r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 – 45 Watt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95B5FA-C060-4569-9754-C8861289CFD3}" type="parTrans" cxnId="{3674F331-718F-4879-BE6A-FAE8700FBD17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08867A-80A2-47DF-8C03-F73292AB54E0}" type="sibTrans" cxnId="{3674F331-718F-4879-BE6A-FAE8700FBD17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FD3AE9-2FF8-431E-9F26-799A8251F2FC}">
      <dgm:prSet phldrT="[텍스트]" custT="1"/>
      <dgm:spPr/>
      <dgm:t>
        <a:bodyPr/>
        <a:lstStyle/>
        <a:p>
          <a:pPr latinLnBrk="1"/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75 – </a:t>
          </a:r>
          <a:r>
            <a:rPr lang="en-US" altLang="ko-KR" sz="20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40</a:t>
          </a:r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 Watt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DE2863-15FE-44D7-BCBF-E675E4BC25A2}" type="sibTrans" cxnId="{AB77EEC3-5C8E-4570-B3C4-5B791A13A04D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FEC3F37-CB76-4226-BF3A-2FC9D0D21462}" type="parTrans" cxnId="{AB77EEC3-5C8E-4570-B3C4-5B791A13A04D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C6989D-589E-4B43-97C2-53344B2CCD7F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15~16w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C0CECA-1A9F-422A-880F-6DA555B09E24}" type="parTrans" cxnId="{CC24A476-BF27-4A18-B968-D0FFF9A171C6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23033F-B651-4A8E-AFF1-13055EE707B1}" type="sibTrans" cxnId="{CC24A476-BF27-4A18-B968-D0FFF9A171C6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F7091-3E24-400E-9C4E-1B2DB17116C8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21w~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216722-D850-4FF0-91CD-A2D1E122089D}" type="parTrans" cxnId="{A89C614A-A8BC-4066-841F-7208C73C0421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8CF552-DA6D-4192-A9B8-13214B2E9C64}" type="sibTrans" cxnId="{A89C614A-A8BC-4066-841F-7208C73C0421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CE5149C-FD7A-4FE3-8018-6DAED57D203E}">
      <dgm:prSet phldrT="[텍스트]" custT="1"/>
      <dgm:spPr/>
      <dgm:t>
        <a:bodyPr/>
        <a:lstStyle/>
        <a:p>
          <a:pPr latinLnBrk="1"/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75 – </a:t>
          </a:r>
          <a:r>
            <a:rPr lang="en-US" altLang="ko-KR" sz="20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45</a:t>
          </a:r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 Watt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D31A06-188D-4825-9F66-13205EE872C5}" type="parTrans" cxnId="{52340C43-602F-4444-8235-3005A9FA46F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0B2037-6ABA-4F3B-9DF2-8A1D6A134CCA}" type="sibTrans" cxnId="{52340C43-602F-4444-8235-3005A9FA46F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D9A181-1631-4A8D-AD08-63CD960DEE14}" type="pres">
      <dgm:prSet presAssocID="{3ECDE6D8-BFA6-47B2-9BB4-256ABEB38D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2B77C2E-E021-4372-8FEA-F717C3775E2C}" type="pres">
      <dgm:prSet presAssocID="{DAA392FB-790A-4DE2-A8AB-8F9FC30F3C5B}" presName="composite" presStyleCnt="0"/>
      <dgm:spPr/>
    </dgm:pt>
    <dgm:pt modelId="{18D6E124-C002-456C-9FC4-12B3E7FE5ED3}" type="pres">
      <dgm:prSet presAssocID="{DAA392FB-790A-4DE2-A8AB-8F9FC30F3C5B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56AB296-9937-4E13-9DDC-5CC76C934293}" type="pres">
      <dgm:prSet presAssocID="{DAA392FB-790A-4DE2-A8AB-8F9FC30F3C5B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4EA74F7-9B94-45E9-8C0D-2961834200AC}" type="pres">
      <dgm:prSet presAssocID="{2915DE1E-E136-47DD-8098-19A14EF1F295}" presName="sp" presStyleCnt="0"/>
      <dgm:spPr/>
    </dgm:pt>
    <dgm:pt modelId="{93862399-66C7-4A16-A418-E50FBC3FE4FF}" type="pres">
      <dgm:prSet presAssocID="{F7C6989D-589E-4B43-97C2-53344B2CCD7F}" presName="composite" presStyleCnt="0"/>
      <dgm:spPr/>
    </dgm:pt>
    <dgm:pt modelId="{DB0D8610-0C85-4D81-B1B9-3878BBB2AB3C}" type="pres">
      <dgm:prSet presAssocID="{F7C6989D-589E-4B43-97C2-53344B2CCD7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58CD12-68B6-45DF-B56C-6BA4229F5269}" type="pres">
      <dgm:prSet presAssocID="{F7C6989D-589E-4B43-97C2-53344B2CCD7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C8B90B6-CC89-4073-B6D1-D5316B5ADB63}" type="pres">
      <dgm:prSet presAssocID="{F223033F-B651-4A8E-AFF1-13055EE707B1}" presName="sp" presStyleCnt="0"/>
      <dgm:spPr/>
    </dgm:pt>
    <dgm:pt modelId="{0BF6B60F-D029-4A4A-AFCC-496F1DA78478}" type="pres">
      <dgm:prSet presAssocID="{54BFD91C-F775-43B5-936F-8FA2FB33C9B3}" presName="composite" presStyleCnt="0"/>
      <dgm:spPr/>
    </dgm:pt>
    <dgm:pt modelId="{518BE802-5155-4AC4-A8E8-4BC95DAC1952}" type="pres">
      <dgm:prSet presAssocID="{54BFD91C-F775-43B5-936F-8FA2FB33C9B3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A68FA4-0B2F-4191-B2C9-013B72578F5A}" type="pres">
      <dgm:prSet presAssocID="{54BFD91C-F775-43B5-936F-8FA2FB33C9B3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82B998-BC31-4D45-8568-7F48175F6766}" type="pres">
      <dgm:prSet presAssocID="{F0510297-1196-4038-AF8E-872933612F37}" presName="sp" presStyleCnt="0"/>
      <dgm:spPr/>
    </dgm:pt>
    <dgm:pt modelId="{285119D0-1651-4F86-A743-FB6291AB1268}" type="pres">
      <dgm:prSet presAssocID="{3E9F7091-3E24-400E-9C4E-1B2DB17116C8}" presName="composite" presStyleCnt="0"/>
      <dgm:spPr/>
    </dgm:pt>
    <dgm:pt modelId="{5D69F240-F525-4836-8A9B-84E3BEFF7E61}" type="pres">
      <dgm:prSet presAssocID="{3E9F7091-3E24-400E-9C4E-1B2DB17116C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244185-E07A-46BE-B790-7FCE0FA9E89F}" type="pres">
      <dgm:prSet presAssocID="{3E9F7091-3E24-400E-9C4E-1B2DB17116C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6E928DC-F2B5-432A-84B9-F66C84E29E9A}" srcId="{3ECDE6D8-BFA6-47B2-9BB4-256ABEB38D2E}" destId="{DAA392FB-790A-4DE2-A8AB-8F9FC30F3C5B}" srcOrd="0" destOrd="0" parTransId="{BCD6DF6C-D8CA-46DC-8622-4300E925447E}" sibTransId="{2915DE1E-E136-47DD-8098-19A14EF1F295}"/>
    <dgm:cxn modelId="{97F5416C-F1F5-4C37-BD69-C43E80D41A74}" type="presOf" srcId="{54BFD91C-F775-43B5-936F-8FA2FB33C9B3}" destId="{518BE802-5155-4AC4-A8E8-4BC95DAC1952}" srcOrd="0" destOrd="0" presId="urn:microsoft.com/office/officeart/2005/8/layout/chevron2"/>
    <dgm:cxn modelId="{F5CE81F9-3808-4795-8291-F9E863BEE1AC}" type="presOf" srcId="{3ECDE6D8-BFA6-47B2-9BB4-256ABEB38D2E}" destId="{78D9A181-1631-4A8D-AD08-63CD960DEE14}" srcOrd="0" destOrd="0" presId="urn:microsoft.com/office/officeart/2005/8/layout/chevron2"/>
    <dgm:cxn modelId="{7DFD244F-4839-43BF-BE9E-697E5A08607E}" type="presOf" srcId="{EEFD3AE9-2FF8-431E-9F26-799A8251F2FC}" destId="{A958CD12-68B6-45DF-B56C-6BA4229F5269}" srcOrd="0" destOrd="0" presId="urn:microsoft.com/office/officeart/2005/8/layout/chevron2"/>
    <dgm:cxn modelId="{95BFF248-8538-43AB-ABF2-EBF2305E0907}" type="presOf" srcId="{F7C6989D-589E-4B43-97C2-53344B2CCD7F}" destId="{DB0D8610-0C85-4D81-B1B9-3878BBB2AB3C}" srcOrd="0" destOrd="0" presId="urn:microsoft.com/office/officeart/2005/8/layout/chevron2"/>
    <dgm:cxn modelId="{A89C614A-A8BC-4066-841F-7208C73C0421}" srcId="{3ECDE6D8-BFA6-47B2-9BB4-256ABEB38D2E}" destId="{3E9F7091-3E24-400E-9C4E-1B2DB17116C8}" srcOrd="3" destOrd="0" parTransId="{8A216722-D850-4FF0-91CD-A2D1E122089D}" sibTransId="{C08CF552-DA6D-4192-A9B8-13214B2E9C64}"/>
    <dgm:cxn modelId="{CC24A476-BF27-4A18-B968-D0FFF9A171C6}" srcId="{3ECDE6D8-BFA6-47B2-9BB4-256ABEB38D2E}" destId="{F7C6989D-589E-4B43-97C2-53344B2CCD7F}" srcOrd="1" destOrd="0" parTransId="{27C0CECA-1A9F-422A-880F-6DA555B09E24}" sibTransId="{F223033F-B651-4A8E-AFF1-13055EE707B1}"/>
    <dgm:cxn modelId="{B81DFEFC-693C-4E0B-87C0-0F035246176A}" type="presOf" srcId="{DAA392FB-790A-4DE2-A8AB-8F9FC30F3C5B}" destId="{18D6E124-C002-456C-9FC4-12B3E7FE5ED3}" srcOrd="0" destOrd="0" presId="urn:microsoft.com/office/officeart/2005/8/layout/chevron2"/>
    <dgm:cxn modelId="{AD01CB59-5C5B-4DB5-A243-EC3E811A84A4}" srcId="{3ECDE6D8-BFA6-47B2-9BB4-256ABEB38D2E}" destId="{54BFD91C-F775-43B5-936F-8FA2FB33C9B3}" srcOrd="2" destOrd="0" parTransId="{4294D655-E3D1-4B31-857D-2E1A28E45C5F}" sibTransId="{F0510297-1196-4038-AF8E-872933612F37}"/>
    <dgm:cxn modelId="{3674F331-718F-4879-BE6A-FAE8700FBD17}" srcId="{3E9F7091-3E24-400E-9C4E-1B2DB17116C8}" destId="{2C9604A5-492D-4493-9427-BB19F01672DA}" srcOrd="0" destOrd="0" parTransId="{2195B5FA-C060-4569-9754-C8861289CFD3}" sibTransId="{1A08867A-80A2-47DF-8C03-F73292AB54E0}"/>
    <dgm:cxn modelId="{52340C43-602F-4444-8235-3005A9FA46F4}" srcId="{54BFD91C-F775-43B5-936F-8FA2FB33C9B3}" destId="{4CE5149C-FD7A-4FE3-8018-6DAED57D203E}" srcOrd="0" destOrd="0" parTransId="{0FD31A06-188D-4825-9F66-13205EE872C5}" sibTransId="{BB0B2037-6ABA-4F3B-9DF2-8A1D6A134CCA}"/>
    <dgm:cxn modelId="{AB77EEC3-5C8E-4570-B3C4-5B791A13A04D}" srcId="{F7C6989D-589E-4B43-97C2-53344B2CCD7F}" destId="{EEFD3AE9-2FF8-431E-9F26-799A8251F2FC}" srcOrd="0" destOrd="0" parTransId="{AFEC3F37-CB76-4226-BF3A-2FC9D0D21462}" sibTransId="{85DE2863-15FE-44D7-BCBF-E675E4BC25A2}"/>
    <dgm:cxn modelId="{75C566AA-C15B-4D6F-B503-8E297EF1153D}" type="presOf" srcId="{3E9F7091-3E24-400E-9C4E-1B2DB17116C8}" destId="{5D69F240-F525-4836-8A9B-84E3BEFF7E61}" srcOrd="0" destOrd="0" presId="urn:microsoft.com/office/officeart/2005/8/layout/chevron2"/>
    <dgm:cxn modelId="{5F5C6F2E-82DC-40DA-980B-98C363201672}" type="presOf" srcId="{4CE5149C-FD7A-4FE3-8018-6DAED57D203E}" destId="{E7A68FA4-0B2F-4191-B2C9-013B72578F5A}" srcOrd="0" destOrd="0" presId="urn:microsoft.com/office/officeart/2005/8/layout/chevron2"/>
    <dgm:cxn modelId="{89F41E00-9D71-41EE-8E90-FFF82CF479CC}" type="presOf" srcId="{2C9604A5-492D-4493-9427-BB19F01672DA}" destId="{DE244185-E07A-46BE-B790-7FCE0FA9E89F}" srcOrd="0" destOrd="0" presId="urn:microsoft.com/office/officeart/2005/8/layout/chevron2"/>
    <dgm:cxn modelId="{21E654C1-1F12-442C-9D7E-13CFDDC2A244}" srcId="{DAA392FB-790A-4DE2-A8AB-8F9FC30F3C5B}" destId="{0C70BDC3-3F29-4963-8219-5C6B76CBB006}" srcOrd="0" destOrd="0" parTransId="{A6B7CA29-7C4F-4C1E-B3B2-08225D0DB8C2}" sibTransId="{30FC1AA9-330A-492A-8E86-04FAE5E05C8B}"/>
    <dgm:cxn modelId="{D7B7A3C1-0B59-4275-816D-F51D1EBD79B4}" type="presOf" srcId="{0C70BDC3-3F29-4963-8219-5C6B76CBB006}" destId="{556AB296-9937-4E13-9DDC-5CC76C934293}" srcOrd="0" destOrd="0" presId="urn:microsoft.com/office/officeart/2005/8/layout/chevron2"/>
    <dgm:cxn modelId="{F9E1DF05-C99F-48F8-B02C-C75BE961F0C6}" type="presParOf" srcId="{78D9A181-1631-4A8D-AD08-63CD960DEE14}" destId="{92B77C2E-E021-4372-8FEA-F717C3775E2C}" srcOrd="0" destOrd="0" presId="urn:microsoft.com/office/officeart/2005/8/layout/chevron2"/>
    <dgm:cxn modelId="{531FF907-ECF7-465A-AAC3-7799029F534F}" type="presParOf" srcId="{92B77C2E-E021-4372-8FEA-F717C3775E2C}" destId="{18D6E124-C002-456C-9FC4-12B3E7FE5ED3}" srcOrd="0" destOrd="0" presId="urn:microsoft.com/office/officeart/2005/8/layout/chevron2"/>
    <dgm:cxn modelId="{B1F9BD98-BF22-4E66-9239-F5E840B29CD0}" type="presParOf" srcId="{92B77C2E-E021-4372-8FEA-F717C3775E2C}" destId="{556AB296-9937-4E13-9DDC-5CC76C934293}" srcOrd="1" destOrd="0" presId="urn:microsoft.com/office/officeart/2005/8/layout/chevron2"/>
    <dgm:cxn modelId="{6093A44E-156D-405A-8137-5EA0412E2699}" type="presParOf" srcId="{78D9A181-1631-4A8D-AD08-63CD960DEE14}" destId="{C4EA74F7-9B94-45E9-8C0D-2961834200AC}" srcOrd="1" destOrd="0" presId="urn:microsoft.com/office/officeart/2005/8/layout/chevron2"/>
    <dgm:cxn modelId="{0843D78C-3D64-4F4E-9656-DC93CA265D5C}" type="presParOf" srcId="{78D9A181-1631-4A8D-AD08-63CD960DEE14}" destId="{93862399-66C7-4A16-A418-E50FBC3FE4FF}" srcOrd="2" destOrd="0" presId="urn:microsoft.com/office/officeart/2005/8/layout/chevron2"/>
    <dgm:cxn modelId="{54D1C1B9-0770-4B97-B18E-750E51F739B1}" type="presParOf" srcId="{93862399-66C7-4A16-A418-E50FBC3FE4FF}" destId="{DB0D8610-0C85-4D81-B1B9-3878BBB2AB3C}" srcOrd="0" destOrd="0" presId="urn:microsoft.com/office/officeart/2005/8/layout/chevron2"/>
    <dgm:cxn modelId="{ADC1CDEE-F025-4C6A-B845-B711AAA96969}" type="presParOf" srcId="{93862399-66C7-4A16-A418-E50FBC3FE4FF}" destId="{A958CD12-68B6-45DF-B56C-6BA4229F5269}" srcOrd="1" destOrd="0" presId="urn:microsoft.com/office/officeart/2005/8/layout/chevron2"/>
    <dgm:cxn modelId="{BEBCD676-4A50-4783-8611-4245AFE783FF}" type="presParOf" srcId="{78D9A181-1631-4A8D-AD08-63CD960DEE14}" destId="{EC8B90B6-CC89-4073-B6D1-D5316B5ADB63}" srcOrd="3" destOrd="0" presId="urn:microsoft.com/office/officeart/2005/8/layout/chevron2"/>
    <dgm:cxn modelId="{89DC15DD-7D49-4AFD-8F8A-C8D0F5F47672}" type="presParOf" srcId="{78D9A181-1631-4A8D-AD08-63CD960DEE14}" destId="{0BF6B60F-D029-4A4A-AFCC-496F1DA78478}" srcOrd="4" destOrd="0" presId="urn:microsoft.com/office/officeart/2005/8/layout/chevron2"/>
    <dgm:cxn modelId="{AF810AA7-900D-428D-A262-E99C384379F0}" type="presParOf" srcId="{0BF6B60F-D029-4A4A-AFCC-496F1DA78478}" destId="{518BE802-5155-4AC4-A8E8-4BC95DAC1952}" srcOrd="0" destOrd="0" presId="urn:microsoft.com/office/officeart/2005/8/layout/chevron2"/>
    <dgm:cxn modelId="{70CBA151-E035-4795-919D-32BAB2CE585A}" type="presParOf" srcId="{0BF6B60F-D029-4A4A-AFCC-496F1DA78478}" destId="{E7A68FA4-0B2F-4191-B2C9-013B72578F5A}" srcOrd="1" destOrd="0" presId="urn:microsoft.com/office/officeart/2005/8/layout/chevron2"/>
    <dgm:cxn modelId="{92AB16BF-26B7-461C-BE40-5B3947C70DCF}" type="presParOf" srcId="{78D9A181-1631-4A8D-AD08-63CD960DEE14}" destId="{6482B998-BC31-4D45-8568-7F48175F6766}" srcOrd="5" destOrd="0" presId="urn:microsoft.com/office/officeart/2005/8/layout/chevron2"/>
    <dgm:cxn modelId="{5E135643-5571-4E92-8112-FF691759E452}" type="presParOf" srcId="{78D9A181-1631-4A8D-AD08-63CD960DEE14}" destId="{285119D0-1651-4F86-A743-FB6291AB1268}" srcOrd="6" destOrd="0" presId="urn:microsoft.com/office/officeart/2005/8/layout/chevron2"/>
    <dgm:cxn modelId="{4892BD90-A289-4CE4-A0CB-531861CCE2E7}" type="presParOf" srcId="{285119D0-1651-4F86-A743-FB6291AB1268}" destId="{5D69F240-F525-4836-8A9B-84E3BEFF7E61}" srcOrd="0" destOrd="0" presId="urn:microsoft.com/office/officeart/2005/8/layout/chevron2"/>
    <dgm:cxn modelId="{F45A664B-3889-4DFA-B600-24DACC08DC36}" type="presParOf" srcId="{285119D0-1651-4F86-A743-FB6291AB1268}" destId="{DE244185-E07A-46BE-B790-7FCE0FA9E89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CDE6D8-BFA6-47B2-9BB4-256ABEB38D2E}" type="doc">
      <dgm:prSet loTypeId="urn:microsoft.com/office/officeart/2005/8/layout/chevron2" loCatId="process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pPr latinLnBrk="1"/>
          <a:endParaRPr lang="ko-KR" altLang="en-US"/>
        </a:p>
      </dgm:t>
    </dgm:pt>
    <dgm:pt modelId="{DAA392FB-790A-4DE2-A8AB-8F9FC30F3C5B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1~2w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D6DF6C-D8CA-46DC-8622-4300E925447E}" type="parTrans" cxnId="{86E928DC-F2B5-432A-84B9-F66C84E29E9A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15DE1E-E136-47DD-8098-19A14EF1F295}" type="sibTrans" cxnId="{86E928DC-F2B5-432A-84B9-F66C84E29E9A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C70BDC3-3F29-4963-8219-5C6B76CBB006}">
      <dgm:prSet phldrT="[텍스트]" custT="1"/>
      <dgm:spPr/>
      <dgm:t>
        <a:bodyPr/>
        <a:lstStyle/>
        <a:p>
          <a:pPr latinLnBrk="1"/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B7CA29-7C4F-4C1E-B3B2-08225D0DB8C2}" type="parTrans" cxnId="{21E654C1-1F12-442C-9D7E-13CFDDC2A24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FC1AA9-330A-492A-8E86-04FAE5E05C8B}" type="sibTrans" cxnId="{21E654C1-1F12-442C-9D7E-13CFDDC2A24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BFD91C-F775-43B5-936F-8FA2FB33C9B3}">
      <dgm:prSet phldrT="[텍스트]" custT="1"/>
      <dgm:spPr/>
      <dgm:t>
        <a:bodyPr/>
        <a:lstStyle/>
        <a:p>
          <a:pPr latinLnBrk="1"/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5~6w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94D655-E3D1-4B31-857D-2E1A28E45C5F}" type="parTrans" cxnId="{AD01CB59-5C5B-4DB5-A243-EC3E811A84A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510297-1196-4038-AF8E-872933612F37}" type="sibTrans" cxnId="{AD01CB59-5C5B-4DB5-A243-EC3E811A84A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9604A5-492D-4493-9427-BB19F01672DA}">
      <dgm:prSet phldrT="[텍스트]" custT="1"/>
      <dgm:spPr/>
      <dgm:t>
        <a:bodyPr/>
        <a:lstStyle/>
        <a:p>
          <a:pPr latinLnBrk="1"/>
          <a:r>
            <a:rPr lang="en-US" altLang="ko-K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3.0 km/h</a:t>
          </a:r>
          <a:r>
            <a:rPr lang="en-US" altLang="ko-K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3</a:t>
          </a:r>
          <a:r>
            <a:rPr lang="en-US" altLang="ko-KR" sz="2000" dirty="0">
              <a:solidFill>
                <a:schemeClr val="tx1"/>
              </a:solidFill>
              <a:latin typeface="Calibri" panose="020F0502020204030204" pitchFamily="34" charset="0"/>
            </a:rPr>
            <a:t> ˚</a:t>
          </a:r>
          <a:endParaRPr lang="ko-KR" altLang="en-US" sz="2000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95B5FA-C060-4569-9754-C8861289CFD3}" type="parTrans" cxnId="{3674F331-718F-4879-BE6A-FAE8700FBD17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08867A-80A2-47DF-8C03-F73292AB54E0}" type="sibTrans" cxnId="{3674F331-718F-4879-BE6A-FAE8700FBD17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FD3AE9-2FF8-431E-9F26-799A8251F2FC}">
      <dgm:prSet phldrT="[텍스트]" custT="1"/>
      <dgm:spPr/>
      <dgm:t>
        <a:bodyPr/>
        <a:lstStyle/>
        <a:p>
          <a:pPr latinLnBrk="1"/>
          <a:r>
            <a:rPr lang="en-US" altLang="ko-K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2.8 km/h, 0</a:t>
          </a:r>
          <a:r>
            <a:rPr lang="en-US" altLang="ko-KR" sz="2000" dirty="0">
              <a:solidFill>
                <a:srgbClr val="C00000"/>
              </a:solidFill>
              <a:latin typeface="Calibri" panose="020F0502020204030204" pitchFamily="34" charset="0"/>
            </a:rPr>
            <a:t> ˚</a:t>
          </a:r>
          <a:endParaRPr lang="ko-KR" altLang="en-US" sz="2000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DE2863-15FE-44D7-BCBF-E675E4BC25A2}" type="sibTrans" cxnId="{AB77EEC3-5C8E-4570-B3C4-5B791A13A04D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FEC3F37-CB76-4226-BF3A-2FC9D0D21462}" type="parTrans" cxnId="{AB77EEC3-5C8E-4570-B3C4-5B791A13A04D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C6989D-589E-4B43-97C2-53344B2CCD7F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3~4w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C0CECA-1A9F-422A-880F-6DA555B09E24}" type="parTrans" cxnId="{CC24A476-BF27-4A18-B968-D0FFF9A171C6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23033F-B651-4A8E-AFF1-13055EE707B1}" type="sibTrans" cxnId="{CC24A476-BF27-4A18-B968-D0FFF9A171C6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F7091-3E24-400E-9C4E-1B2DB17116C8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7~12w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216722-D850-4FF0-91CD-A2D1E122089D}" type="parTrans" cxnId="{A89C614A-A8BC-4066-841F-7208C73C0421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8CF552-DA6D-4192-A9B8-13214B2E9C64}" type="sibTrans" cxnId="{A89C614A-A8BC-4066-841F-7208C73C0421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CE5149C-FD7A-4FE3-8018-6DAED57D203E}">
      <dgm:prSet phldrT="[텍스트]" custT="1"/>
      <dgm:spPr/>
      <dgm:t>
        <a:bodyPr/>
        <a:lstStyle/>
        <a:p>
          <a:pPr latinLnBrk="1"/>
          <a:r>
            <a:rPr lang="en-US" altLang="ko-K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2.8 km/h, </a:t>
          </a:r>
          <a:r>
            <a:rPr lang="en-US" altLang="ko-K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</a:t>
          </a:r>
          <a:r>
            <a:rPr lang="en-US" altLang="ko-KR" sz="2000" dirty="0">
              <a:solidFill>
                <a:srgbClr val="C00000"/>
              </a:solidFill>
              <a:latin typeface="Calibri" panose="020F0502020204030204" pitchFamily="34" charset="0"/>
            </a:rPr>
            <a:t> ˚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D31A06-188D-4825-9F66-13205EE872C5}" type="parTrans" cxnId="{52340C43-602F-4444-8235-3005A9FA46F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0B2037-6ABA-4F3B-9DF2-8A1D6A134CCA}" type="sibTrans" cxnId="{52340C43-602F-4444-8235-3005A9FA46F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D9A181-1631-4A8D-AD08-63CD960DEE14}" type="pres">
      <dgm:prSet presAssocID="{3ECDE6D8-BFA6-47B2-9BB4-256ABEB38D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2B77C2E-E021-4372-8FEA-F717C3775E2C}" type="pres">
      <dgm:prSet presAssocID="{DAA392FB-790A-4DE2-A8AB-8F9FC30F3C5B}" presName="composite" presStyleCnt="0"/>
      <dgm:spPr/>
    </dgm:pt>
    <dgm:pt modelId="{18D6E124-C002-456C-9FC4-12B3E7FE5ED3}" type="pres">
      <dgm:prSet presAssocID="{DAA392FB-790A-4DE2-A8AB-8F9FC30F3C5B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56AB296-9937-4E13-9DDC-5CC76C934293}" type="pres">
      <dgm:prSet presAssocID="{DAA392FB-790A-4DE2-A8AB-8F9FC30F3C5B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4EA74F7-9B94-45E9-8C0D-2961834200AC}" type="pres">
      <dgm:prSet presAssocID="{2915DE1E-E136-47DD-8098-19A14EF1F295}" presName="sp" presStyleCnt="0"/>
      <dgm:spPr/>
    </dgm:pt>
    <dgm:pt modelId="{93862399-66C7-4A16-A418-E50FBC3FE4FF}" type="pres">
      <dgm:prSet presAssocID="{F7C6989D-589E-4B43-97C2-53344B2CCD7F}" presName="composite" presStyleCnt="0"/>
      <dgm:spPr/>
    </dgm:pt>
    <dgm:pt modelId="{DB0D8610-0C85-4D81-B1B9-3878BBB2AB3C}" type="pres">
      <dgm:prSet presAssocID="{F7C6989D-589E-4B43-97C2-53344B2CCD7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58CD12-68B6-45DF-B56C-6BA4229F5269}" type="pres">
      <dgm:prSet presAssocID="{F7C6989D-589E-4B43-97C2-53344B2CCD7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C8B90B6-CC89-4073-B6D1-D5316B5ADB63}" type="pres">
      <dgm:prSet presAssocID="{F223033F-B651-4A8E-AFF1-13055EE707B1}" presName="sp" presStyleCnt="0"/>
      <dgm:spPr/>
    </dgm:pt>
    <dgm:pt modelId="{0BF6B60F-D029-4A4A-AFCC-496F1DA78478}" type="pres">
      <dgm:prSet presAssocID="{54BFD91C-F775-43B5-936F-8FA2FB33C9B3}" presName="composite" presStyleCnt="0"/>
      <dgm:spPr/>
    </dgm:pt>
    <dgm:pt modelId="{518BE802-5155-4AC4-A8E8-4BC95DAC1952}" type="pres">
      <dgm:prSet presAssocID="{54BFD91C-F775-43B5-936F-8FA2FB33C9B3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A68FA4-0B2F-4191-B2C9-013B72578F5A}" type="pres">
      <dgm:prSet presAssocID="{54BFD91C-F775-43B5-936F-8FA2FB33C9B3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82B998-BC31-4D45-8568-7F48175F6766}" type="pres">
      <dgm:prSet presAssocID="{F0510297-1196-4038-AF8E-872933612F37}" presName="sp" presStyleCnt="0"/>
      <dgm:spPr/>
    </dgm:pt>
    <dgm:pt modelId="{285119D0-1651-4F86-A743-FB6291AB1268}" type="pres">
      <dgm:prSet presAssocID="{3E9F7091-3E24-400E-9C4E-1B2DB17116C8}" presName="composite" presStyleCnt="0"/>
      <dgm:spPr/>
    </dgm:pt>
    <dgm:pt modelId="{5D69F240-F525-4836-8A9B-84E3BEFF7E61}" type="pres">
      <dgm:prSet presAssocID="{3E9F7091-3E24-400E-9C4E-1B2DB17116C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244185-E07A-46BE-B790-7FCE0FA9E89F}" type="pres">
      <dgm:prSet presAssocID="{3E9F7091-3E24-400E-9C4E-1B2DB17116C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6E928DC-F2B5-432A-84B9-F66C84E29E9A}" srcId="{3ECDE6D8-BFA6-47B2-9BB4-256ABEB38D2E}" destId="{DAA392FB-790A-4DE2-A8AB-8F9FC30F3C5B}" srcOrd="0" destOrd="0" parTransId="{BCD6DF6C-D8CA-46DC-8622-4300E925447E}" sibTransId="{2915DE1E-E136-47DD-8098-19A14EF1F295}"/>
    <dgm:cxn modelId="{F8628B6D-1D13-4627-BD1D-9A72935A266D}" type="presOf" srcId="{EEFD3AE9-2FF8-431E-9F26-799A8251F2FC}" destId="{A958CD12-68B6-45DF-B56C-6BA4229F5269}" srcOrd="0" destOrd="0" presId="urn:microsoft.com/office/officeart/2005/8/layout/chevron2"/>
    <dgm:cxn modelId="{ABE58D30-F52C-4CB3-8C27-A7CB9D691083}" type="presOf" srcId="{DAA392FB-790A-4DE2-A8AB-8F9FC30F3C5B}" destId="{18D6E124-C002-456C-9FC4-12B3E7FE5ED3}" srcOrd="0" destOrd="0" presId="urn:microsoft.com/office/officeart/2005/8/layout/chevron2"/>
    <dgm:cxn modelId="{0C922B76-EF6C-4B15-A44A-D91B0CB3FF53}" type="presOf" srcId="{0C70BDC3-3F29-4963-8219-5C6B76CBB006}" destId="{556AB296-9937-4E13-9DDC-5CC76C934293}" srcOrd="0" destOrd="0" presId="urn:microsoft.com/office/officeart/2005/8/layout/chevron2"/>
    <dgm:cxn modelId="{A89C614A-A8BC-4066-841F-7208C73C0421}" srcId="{3ECDE6D8-BFA6-47B2-9BB4-256ABEB38D2E}" destId="{3E9F7091-3E24-400E-9C4E-1B2DB17116C8}" srcOrd="3" destOrd="0" parTransId="{8A216722-D850-4FF0-91CD-A2D1E122089D}" sibTransId="{C08CF552-DA6D-4192-A9B8-13214B2E9C64}"/>
    <dgm:cxn modelId="{8CBAAA5C-C14B-404B-97C9-58EE65BCFF22}" type="presOf" srcId="{2C9604A5-492D-4493-9427-BB19F01672DA}" destId="{DE244185-E07A-46BE-B790-7FCE0FA9E89F}" srcOrd="0" destOrd="0" presId="urn:microsoft.com/office/officeart/2005/8/layout/chevron2"/>
    <dgm:cxn modelId="{9F941CC7-5BCD-49D4-8501-72F513558915}" type="presOf" srcId="{3E9F7091-3E24-400E-9C4E-1B2DB17116C8}" destId="{5D69F240-F525-4836-8A9B-84E3BEFF7E61}" srcOrd="0" destOrd="0" presId="urn:microsoft.com/office/officeart/2005/8/layout/chevron2"/>
    <dgm:cxn modelId="{CC24A476-BF27-4A18-B968-D0FFF9A171C6}" srcId="{3ECDE6D8-BFA6-47B2-9BB4-256ABEB38D2E}" destId="{F7C6989D-589E-4B43-97C2-53344B2CCD7F}" srcOrd="1" destOrd="0" parTransId="{27C0CECA-1A9F-422A-880F-6DA555B09E24}" sibTransId="{F223033F-B651-4A8E-AFF1-13055EE707B1}"/>
    <dgm:cxn modelId="{AD01CB59-5C5B-4DB5-A243-EC3E811A84A4}" srcId="{3ECDE6D8-BFA6-47B2-9BB4-256ABEB38D2E}" destId="{54BFD91C-F775-43B5-936F-8FA2FB33C9B3}" srcOrd="2" destOrd="0" parTransId="{4294D655-E3D1-4B31-857D-2E1A28E45C5F}" sibTransId="{F0510297-1196-4038-AF8E-872933612F37}"/>
    <dgm:cxn modelId="{3674F331-718F-4879-BE6A-FAE8700FBD17}" srcId="{3E9F7091-3E24-400E-9C4E-1B2DB17116C8}" destId="{2C9604A5-492D-4493-9427-BB19F01672DA}" srcOrd="0" destOrd="0" parTransId="{2195B5FA-C060-4569-9754-C8861289CFD3}" sibTransId="{1A08867A-80A2-47DF-8C03-F73292AB54E0}"/>
    <dgm:cxn modelId="{52340C43-602F-4444-8235-3005A9FA46F4}" srcId="{54BFD91C-F775-43B5-936F-8FA2FB33C9B3}" destId="{4CE5149C-FD7A-4FE3-8018-6DAED57D203E}" srcOrd="0" destOrd="0" parTransId="{0FD31A06-188D-4825-9F66-13205EE872C5}" sibTransId="{BB0B2037-6ABA-4F3B-9DF2-8A1D6A134CCA}"/>
    <dgm:cxn modelId="{208CCBD5-7872-4F78-8877-0EC95E1C4A45}" type="presOf" srcId="{54BFD91C-F775-43B5-936F-8FA2FB33C9B3}" destId="{518BE802-5155-4AC4-A8E8-4BC95DAC1952}" srcOrd="0" destOrd="0" presId="urn:microsoft.com/office/officeart/2005/8/layout/chevron2"/>
    <dgm:cxn modelId="{AB77EEC3-5C8E-4570-B3C4-5B791A13A04D}" srcId="{F7C6989D-589E-4B43-97C2-53344B2CCD7F}" destId="{EEFD3AE9-2FF8-431E-9F26-799A8251F2FC}" srcOrd="0" destOrd="0" parTransId="{AFEC3F37-CB76-4226-BF3A-2FC9D0D21462}" sibTransId="{85DE2863-15FE-44D7-BCBF-E675E4BC25A2}"/>
    <dgm:cxn modelId="{B7B3430C-CCD1-4901-B440-A79D624727F1}" type="presOf" srcId="{F7C6989D-589E-4B43-97C2-53344B2CCD7F}" destId="{DB0D8610-0C85-4D81-B1B9-3878BBB2AB3C}" srcOrd="0" destOrd="0" presId="urn:microsoft.com/office/officeart/2005/8/layout/chevron2"/>
    <dgm:cxn modelId="{21E654C1-1F12-442C-9D7E-13CFDDC2A244}" srcId="{DAA392FB-790A-4DE2-A8AB-8F9FC30F3C5B}" destId="{0C70BDC3-3F29-4963-8219-5C6B76CBB006}" srcOrd="0" destOrd="0" parTransId="{A6B7CA29-7C4F-4C1E-B3B2-08225D0DB8C2}" sibTransId="{30FC1AA9-330A-492A-8E86-04FAE5E05C8B}"/>
    <dgm:cxn modelId="{81388DDF-4157-4EF6-AF73-59243647AEEB}" type="presOf" srcId="{4CE5149C-FD7A-4FE3-8018-6DAED57D203E}" destId="{E7A68FA4-0B2F-4191-B2C9-013B72578F5A}" srcOrd="0" destOrd="0" presId="urn:microsoft.com/office/officeart/2005/8/layout/chevron2"/>
    <dgm:cxn modelId="{ACF7A2EC-BF67-4851-B51D-C1B0EF45D261}" type="presOf" srcId="{3ECDE6D8-BFA6-47B2-9BB4-256ABEB38D2E}" destId="{78D9A181-1631-4A8D-AD08-63CD960DEE14}" srcOrd="0" destOrd="0" presId="urn:microsoft.com/office/officeart/2005/8/layout/chevron2"/>
    <dgm:cxn modelId="{C8C2B68F-7BEC-41CB-B8BB-75EF96BC5671}" type="presParOf" srcId="{78D9A181-1631-4A8D-AD08-63CD960DEE14}" destId="{92B77C2E-E021-4372-8FEA-F717C3775E2C}" srcOrd="0" destOrd="0" presId="urn:microsoft.com/office/officeart/2005/8/layout/chevron2"/>
    <dgm:cxn modelId="{B1C7EAB0-E07A-4E65-AFBD-BA67D1D88B13}" type="presParOf" srcId="{92B77C2E-E021-4372-8FEA-F717C3775E2C}" destId="{18D6E124-C002-456C-9FC4-12B3E7FE5ED3}" srcOrd="0" destOrd="0" presId="urn:microsoft.com/office/officeart/2005/8/layout/chevron2"/>
    <dgm:cxn modelId="{97A3036A-7526-4A77-BCF9-7EF8B09C173B}" type="presParOf" srcId="{92B77C2E-E021-4372-8FEA-F717C3775E2C}" destId="{556AB296-9937-4E13-9DDC-5CC76C934293}" srcOrd="1" destOrd="0" presId="urn:microsoft.com/office/officeart/2005/8/layout/chevron2"/>
    <dgm:cxn modelId="{2BE84D1C-A99D-4A3C-9123-B37568FA0CC2}" type="presParOf" srcId="{78D9A181-1631-4A8D-AD08-63CD960DEE14}" destId="{C4EA74F7-9B94-45E9-8C0D-2961834200AC}" srcOrd="1" destOrd="0" presId="urn:microsoft.com/office/officeart/2005/8/layout/chevron2"/>
    <dgm:cxn modelId="{4B6253E8-B605-4690-A843-6B23402A3AD5}" type="presParOf" srcId="{78D9A181-1631-4A8D-AD08-63CD960DEE14}" destId="{93862399-66C7-4A16-A418-E50FBC3FE4FF}" srcOrd="2" destOrd="0" presId="urn:microsoft.com/office/officeart/2005/8/layout/chevron2"/>
    <dgm:cxn modelId="{DDC7FB6E-7514-4D7F-9E1B-3A0CEF01ED6F}" type="presParOf" srcId="{93862399-66C7-4A16-A418-E50FBC3FE4FF}" destId="{DB0D8610-0C85-4D81-B1B9-3878BBB2AB3C}" srcOrd="0" destOrd="0" presId="urn:microsoft.com/office/officeart/2005/8/layout/chevron2"/>
    <dgm:cxn modelId="{841958A0-8B41-4113-ABB7-B7ACCB4018B3}" type="presParOf" srcId="{93862399-66C7-4A16-A418-E50FBC3FE4FF}" destId="{A958CD12-68B6-45DF-B56C-6BA4229F5269}" srcOrd="1" destOrd="0" presId="urn:microsoft.com/office/officeart/2005/8/layout/chevron2"/>
    <dgm:cxn modelId="{68DF062B-585A-4659-B8AF-AE89F687B0EE}" type="presParOf" srcId="{78D9A181-1631-4A8D-AD08-63CD960DEE14}" destId="{EC8B90B6-CC89-4073-B6D1-D5316B5ADB63}" srcOrd="3" destOrd="0" presId="urn:microsoft.com/office/officeart/2005/8/layout/chevron2"/>
    <dgm:cxn modelId="{1AB5ECC8-4532-4B88-8006-77CEC7337FE0}" type="presParOf" srcId="{78D9A181-1631-4A8D-AD08-63CD960DEE14}" destId="{0BF6B60F-D029-4A4A-AFCC-496F1DA78478}" srcOrd="4" destOrd="0" presId="urn:microsoft.com/office/officeart/2005/8/layout/chevron2"/>
    <dgm:cxn modelId="{6E2A97BA-51E3-4308-8216-23AB3B13EF97}" type="presParOf" srcId="{0BF6B60F-D029-4A4A-AFCC-496F1DA78478}" destId="{518BE802-5155-4AC4-A8E8-4BC95DAC1952}" srcOrd="0" destOrd="0" presId="urn:microsoft.com/office/officeart/2005/8/layout/chevron2"/>
    <dgm:cxn modelId="{0115BB1E-50F8-4884-9C0D-80DBE8748321}" type="presParOf" srcId="{0BF6B60F-D029-4A4A-AFCC-496F1DA78478}" destId="{E7A68FA4-0B2F-4191-B2C9-013B72578F5A}" srcOrd="1" destOrd="0" presId="urn:microsoft.com/office/officeart/2005/8/layout/chevron2"/>
    <dgm:cxn modelId="{414C9C6D-07B2-4643-9FB4-F66349D79B02}" type="presParOf" srcId="{78D9A181-1631-4A8D-AD08-63CD960DEE14}" destId="{6482B998-BC31-4D45-8568-7F48175F6766}" srcOrd="5" destOrd="0" presId="urn:microsoft.com/office/officeart/2005/8/layout/chevron2"/>
    <dgm:cxn modelId="{26548D86-A45C-4690-A63C-581BC515DF45}" type="presParOf" srcId="{78D9A181-1631-4A8D-AD08-63CD960DEE14}" destId="{285119D0-1651-4F86-A743-FB6291AB1268}" srcOrd="6" destOrd="0" presId="urn:microsoft.com/office/officeart/2005/8/layout/chevron2"/>
    <dgm:cxn modelId="{71C067E8-9EC4-4997-8242-EE19E280A8A2}" type="presParOf" srcId="{285119D0-1651-4F86-A743-FB6291AB1268}" destId="{5D69F240-F525-4836-8A9B-84E3BEFF7E61}" srcOrd="0" destOrd="0" presId="urn:microsoft.com/office/officeart/2005/8/layout/chevron2"/>
    <dgm:cxn modelId="{3F77986C-6EF6-4796-9AF1-4395BF8076B5}" type="presParOf" srcId="{285119D0-1651-4F86-A743-FB6291AB1268}" destId="{DE244185-E07A-46BE-B790-7FCE0FA9E89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CDE6D8-BFA6-47B2-9BB4-256ABEB38D2E}" type="doc">
      <dgm:prSet loTypeId="urn:microsoft.com/office/officeart/2005/8/layout/chevron2" loCatId="process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pPr latinLnBrk="1"/>
          <a:endParaRPr lang="ko-KR" altLang="en-US"/>
        </a:p>
      </dgm:t>
    </dgm:pt>
    <dgm:pt modelId="{DAA392FB-790A-4DE2-A8AB-8F9FC30F3C5B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13~14w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D6DF6C-D8CA-46DC-8622-4300E925447E}" type="parTrans" cxnId="{86E928DC-F2B5-432A-84B9-F66C84E29E9A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15DE1E-E136-47DD-8098-19A14EF1F295}" type="sibTrans" cxnId="{86E928DC-F2B5-432A-84B9-F66C84E29E9A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C70BDC3-3F29-4963-8219-5C6B76CBB006}">
      <dgm:prSet phldrT="[텍스트]" custT="1"/>
      <dgm:spPr/>
      <dgm:t>
        <a:bodyPr/>
        <a:lstStyle/>
        <a:p>
          <a:pPr latinLnBrk="1"/>
          <a:r>
            <a:rPr lang="en-US" altLang="ko-K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3.0 km/h, </a:t>
          </a:r>
          <a:r>
            <a:rPr lang="en-US" altLang="ko-K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6</a:t>
          </a:r>
          <a:r>
            <a:rPr lang="en-US" altLang="ko-KR" sz="2000" dirty="0">
              <a:solidFill>
                <a:srgbClr val="C00000"/>
              </a:solidFill>
              <a:latin typeface="Calibri" panose="020F0502020204030204" pitchFamily="34" charset="0"/>
            </a:rPr>
            <a:t> ˚</a:t>
          </a:r>
          <a:endParaRPr lang="ko-KR" altLang="en-US" sz="2000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B7CA29-7C4F-4C1E-B3B2-08225D0DB8C2}" type="parTrans" cxnId="{21E654C1-1F12-442C-9D7E-13CFDDC2A24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FC1AA9-330A-492A-8E86-04FAE5E05C8B}" type="sibTrans" cxnId="{21E654C1-1F12-442C-9D7E-13CFDDC2A24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BFD91C-F775-43B5-936F-8FA2FB33C9B3}">
      <dgm:prSet phldrT="[텍스트]" custT="1"/>
      <dgm:spPr/>
      <dgm:t>
        <a:bodyPr/>
        <a:lstStyle/>
        <a:p>
          <a:pPr latinLnBrk="1"/>
          <a:r>
            <a:rPr lang="en-US" altLang="ko-KR" sz="2000">
              <a:latin typeface="Calibri" panose="020F0502020204030204" pitchFamily="34" charset="0"/>
              <a:cs typeface="Calibri" panose="020F0502020204030204" pitchFamily="34" charset="0"/>
            </a:rPr>
            <a:t>17~20w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94D655-E3D1-4B31-857D-2E1A28E45C5F}" type="parTrans" cxnId="{AD01CB59-5C5B-4DB5-A243-EC3E811A84A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510297-1196-4038-AF8E-872933612F37}" type="sibTrans" cxnId="{AD01CB59-5C5B-4DB5-A243-EC3E811A84A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9604A5-492D-4493-9427-BB19F01672DA}">
      <dgm:prSet phldrT="[텍스트]" custT="1"/>
      <dgm:spPr/>
      <dgm:t>
        <a:bodyPr/>
        <a:lstStyle/>
        <a:p>
          <a:pPr latinLnBrk="1"/>
          <a:r>
            <a:rPr lang="en-US" altLang="ko-K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3.8 km/h</a:t>
          </a:r>
          <a:r>
            <a:rPr lang="en-US" altLang="ko-K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6</a:t>
          </a:r>
          <a:r>
            <a:rPr lang="en-US" altLang="ko-KR" sz="2000" dirty="0">
              <a:solidFill>
                <a:schemeClr val="tx1"/>
              </a:solidFill>
              <a:latin typeface="Calibri" panose="020F0502020204030204" pitchFamily="34" charset="0"/>
            </a:rPr>
            <a:t> ˚</a:t>
          </a:r>
          <a:endParaRPr lang="ko-KR" altLang="en-US" sz="20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95B5FA-C060-4569-9754-C8861289CFD3}" type="parTrans" cxnId="{3674F331-718F-4879-BE6A-FAE8700FBD17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08867A-80A2-47DF-8C03-F73292AB54E0}" type="sibTrans" cxnId="{3674F331-718F-4879-BE6A-FAE8700FBD17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FD3AE9-2FF8-431E-9F26-799A8251F2FC}">
      <dgm:prSet phldrT="[텍스트]" custT="1"/>
      <dgm:spPr/>
      <dgm:t>
        <a:bodyPr/>
        <a:lstStyle/>
        <a:p>
          <a:pPr latinLnBrk="1"/>
          <a:r>
            <a:rPr lang="en-US" altLang="ko-K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3.3 km/h</a:t>
          </a:r>
          <a:r>
            <a:rPr lang="en-US" altLang="ko-K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6</a:t>
          </a:r>
          <a:r>
            <a:rPr lang="en-US" altLang="ko-KR" sz="2000" dirty="0">
              <a:solidFill>
                <a:schemeClr val="tx1"/>
              </a:solidFill>
              <a:latin typeface="Calibri" panose="020F0502020204030204" pitchFamily="34" charset="0"/>
            </a:rPr>
            <a:t> ˚</a:t>
          </a:r>
          <a:endParaRPr lang="ko-KR" altLang="en-US" sz="20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DE2863-15FE-44D7-BCBF-E675E4BC25A2}" type="sibTrans" cxnId="{AB77EEC3-5C8E-4570-B3C4-5B791A13A04D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FEC3F37-CB76-4226-BF3A-2FC9D0D21462}" type="parTrans" cxnId="{AB77EEC3-5C8E-4570-B3C4-5B791A13A04D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C6989D-589E-4B43-97C2-53344B2CCD7F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15~16w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C0CECA-1A9F-422A-880F-6DA555B09E24}" type="parTrans" cxnId="{CC24A476-BF27-4A18-B968-D0FFF9A171C6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23033F-B651-4A8E-AFF1-13055EE707B1}" type="sibTrans" cxnId="{CC24A476-BF27-4A18-B968-D0FFF9A171C6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F7091-3E24-400E-9C4E-1B2DB17116C8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Calibri" panose="020F0502020204030204" pitchFamily="34" charset="0"/>
              <a:cs typeface="Calibri" panose="020F0502020204030204" pitchFamily="34" charset="0"/>
            </a:rPr>
            <a:t>21w~</a:t>
          </a:r>
          <a:endParaRPr lang="ko-KR" altLang="en-US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216722-D850-4FF0-91CD-A2D1E122089D}" type="parTrans" cxnId="{A89C614A-A8BC-4066-841F-7208C73C0421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8CF552-DA6D-4192-A9B8-13214B2E9C64}" type="sibTrans" cxnId="{A89C614A-A8BC-4066-841F-7208C73C0421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CE5149C-FD7A-4FE3-8018-6DAED57D203E}">
      <dgm:prSet phldrT="[텍스트]" custT="1"/>
      <dgm:spPr/>
      <dgm:t>
        <a:bodyPr/>
        <a:lstStyle/>
        <a:p>
          <a:pPr latinLnBrk="1"/>
          <a:r>
            <a:rPr lang="en-US" altLang="ko-K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3.5 km/h</a:t>
          </a:r>
          <a:r>
            <a:rPr lang="en-US" altLang="ko-K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6</a:t>
          </a:r>
          <a:r>
            <a:rPr lang="en-US" altLang="ko-KR" sz="2000" dirty="0">
              <a:solidFill>
                <a:schemeClr val="tx1"/>
              </a:solidFill>
              <a:latin typeface="Calibri" panose="020F0502020204030204" pitchFamily="34" charset="0"/>
            </a:rPr>
            <a:t> ˚</a:t>
          </a:r>
          <a:endParaRPr lang="ko-KR" altLang="en-US" sz="20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D31A06-188D-4825-9F66-13205EE872C5}" type="parTrans" cxnId="{52340C43-602F-4444-8235-3005A9FA46F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0B2037-6ABA-4F3B-9DF2-8A1D6A134CCA}" type="sibTrans" cxnId="{52340C43-602F-4444-8235-3005A9FA46F4}">
      <dgm:prSet/>
      <dgm:spPr/>
      <dgm:t>
        <a:bodyPr/>
        <a:lstStyle/>
        <a:p>
          <a:pPr latinLnBrk="1"/>
          <a:endParaRPr lang="ko-KR" alt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D9A181-1631-4A8D-AD08-63CD960DEE14}" type="pres">
      <dgm:prSet presAssocID="{3ECDE6D8-BFA6-47B2-9BB4-256ABEB38D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2B77C2E-E021-4372-8FEA-F717C3775E2C}" type="pres">
      <dgm:prSet presAssocID="{DAA392FB-790A-4DE2-A8AB-8F9FC30F3C5B}" presName="composite" presStyleCnt="0"/>
      <dgm:spPr/>
    </dgm:pt>
    <dgm:pt modelId="{18D6E124-C002-456C-9FC4-12B3E7FE5ED3}" type="pres">
      <dgm:prSet presAssocID="{DAA392FB-790A-4DE2-A8AB-8F9FC30F3C5B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56AB296-9937-4E13-9DDC-5CC76C934293}" type="pres">
      <dgm:prSet presAssocID="{DAA392FB-790A-4DE2-A8AB-8F9FC30F3C5B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4EA74F7-9B94-45E9-8C0D-2961834200AC}" type="pres">
      <dgm:prSet presAssocID="{2915DE1E-E136-47DD-8098-19A14EF1F295}" presName="sp" presStyleCnt="0"/>
      <dgm:spPr/>
    </dgm:pt>
    <dgm:pt modelId="{93862399-66C7-4A16-A418-E50FBC3FE4FF}" type="pres">
      <dgm:prSet presAssocID="{F7C6989D-589E-4B43-97C2-53344B2CCD7F}" presName="composite" presStyleCnt="0"/>
      <dgm:spPr/>
    </dgm:pt>
    <dgm:pt modelId="{DB0D8610-0C85-4D81-B1B9-3878BBB2AB3C}" type="pres">
      <dgm:prSet presAssocID="{F7C6989D-589E-4B43-97C2-53344B2CCD7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58CD12-68B6-45DF-B56C-6BA4229F5269}" type="pres">
      <dgm:prSet presAssocID="{F7C6989D-589E-4B43-97C2-53344B2CCD7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C8B90B6-CC89-4073-B6D1-D5316B5ADB63}" type="pres">
      <dgm:prSet presAssocID="{F223033F-B651-4A8E-AFF1-13055EE707B1}" presName="sp" presStyleCnt="0"/>
      <dgm:spPr/>
    </dgm:pt>
    <dgm:pt modelId="{0BF6B60F-D029-4A4A-AFCC-496F1DA78478}" type="pres">
      <dgm:prSet presAssocID="{54BFD91C-F775-43B5-936F-8FA2FB33C9B3}" presName="composite" presStyleCnt="0"/>
      <dgm:spPr/>
    </dgm:pt>
    <dgm:pt modelId="{518BE802-5155-4AC4-A8E8-4BC95DAC1952}" type="pres">
      <dgm:prSet presAssocID="{54BFD91C-F775-43B5-936F-8FA2FB33C9B3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A68FA4-0B2F-4191-B2C9-013B72578F5A}" type="pres">
      <dgm:prSet presAssocID="{54BFD91C-F775-43B5-936F-8FA2FB33C9B3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82B998-BC31-4D45-8568-7F48175F6766}" type="pres">
      <dgm:prSet presAssocID="{F0510297-1196-4038-AF8E-872933612F37}" presName="sp" presStyleCnt="0"/>
      <dgm:spPr/>
    </dgm:pt>
    <dgm:pt modelId="{285119D0-1651-4F86-A743-FB6291AB1268}" type="pres">
      <dgm:prSet presAssocID="{3E9F7091-3E24-400E-9C4E-1B2DB17116C8}" presName="composite" presStyleCnt="0"/>
      <dgm:spPr/>
    </dgm:pt>
    <dgm:pt modelId="{5D69F240-F525-4836-8A9B-84E3BEFF7E61}" type="pres">
      <dgm:prSet presAssocID="{3E9F7091-3E24-400E-9C4E-1B2DB17116C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244185-E07A-46BE-B790-7FCE0FA9E89F}" type="pres">
      <dgm:prSet presAssocID="{3E9F7091-3E24-400E-9C4E-1B2DB17116C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6E928DC-F2B5-432A-84B9-F66C84E29E9A}" srcId="{3ECDE6D8-BFA6-47B2-9BB4-256ABEB38D2E}" destId="{DAA392FB-790A-4DE2-A8AB-8F9FC30F3C5B}" srcOrd="0" destOrd="0" parTransId="{BCD6DF6C-D8CA-46DC-8622-4300E925447E}" sibTransId="{2915DE1E-E136-47DD-8098-19A14EF1F295}"/>
    <dgm:cxn modelId="{EB3A35D1-8861-4EF3-ADE6-6DFB7223899C}" type="presOf" srcId="{54BFD91C-F775-43B5-936F-8FA2FB33C9B3}" destId="{518BE802-5155-4AC4-A8E8-4BC95DAC1952}" srcOrd="0" destOrd="0" presId="urn:microsoft.com/office/officeart/2005/8/layout/chevron2"/>
    <dgm:cxn modelId="{4D364D05-AD53-44CF-84B8-CF377FE4D971}" type="presOf" srcId="{0C70BDC3-3F29-4963-8219-5C6B76CBB006}" destId="{556AB296-9937-4E13-9DDC-5CC76C934293}" srcOrd="0" destOrd="0" presId="urn:microsoft.com/office/officeart/2005/8/layout/chevron2"/>
    <dgm:cxn modelId="{F8887691-36BA-48D2-9369-FF5466604D75}" type="presOf" srcId="{3ECDE6D8-BFA6-47B2-9BB4-256ABEB38D2E}" destId="{78D9A181-1631-4A8D-AD08-63CD960DEE14}" srcOrd="0" destOrd="0" presId="urn:microsoft.com/office/officeart/2005/8/layout/chevron2"/>
    <dgm:cxn modelId="{5BCBB423-EFF9-4060-BD0A-49B4D0060979}" type="presOf" srcId="{EEFD3AE9-2FF8-431E-9F26-799A8251F2FC}" destId="{A958CD12-68B6-45DF-B56C-6BA4229F5269}" srcOrd="0" destOrd="0" presId="urn:microsoft.com/office/officeart/2005/8/layout/chevron2"/>
    <dgm:cxn modelId="{A89C614A-A8BC-4066-841F-7208C73C0421}" srcId="{3ECDE6D8-BFA6-47B2-9BB4-256ABEB38D2E}" destId="{3E9F7091-3E24-400E-9C4E-1B2DB17116C8}" srcOrd="3" destOrd="0" parTransId="{8A216722-D850-4FF0-91CD-A2D1E122089D}" sibTransId="{C08CF552-DA6D-4192-A9B8-13214B2E9C64}"/>
    <dgm:cxn modelId="{1516EF3F-028E-4661-A63F-E899870D1472}" type="presOf" srcId="{2C9604A5-492D-4493-9427-BB19F01672DA}" destId="{DE244185-E07A-46BE-B790-7FCE0FA9E89F}" srcOrd="0" destOrd="0" presId="urn:microsoft.com/office/officeart/2005/8/layout/chevron2"/>
    <dgm:cxn modelId="{CC24A476-BF27-4A18-B968-D0FFF9A171C6}" srcId="{3ECDE6D8-BFA6-47B2-9BB4-256ABEB38D2E}" destId="{F7C6989D-589E-4B43-97C2-53344B2CCD7F}" srcOrd="1" destOrd="0" parTransId="{27C0CECA-1A9F-422A-880F-6DA555B09E24}" sibTransId="{F223033F-B651-4A8E-AFF1-13055EE707B1}"/>
    <dgm:cxn modelId="{AD01CB59-5C5B-4DB5-A243-EC3E811A84A4}" srcId="{3ECDE6D8-BFA6-47B2-9BB4-256ABEB38D2E}" destId="{54BFD91C-F775-43B5-936F-8FA2FB33C9B3}" srcOrd="2" destOrd="0" parTransId="{4294D655-E3D1-4B31-857D-2E1A28E45C5F}" sibTransId="{F0510297-1196-4038-AF8E-872933612F37}"/>
    <dgm:cxn modelId="{3674F331-718F-4879-BE6A-FAE8700FBD17}" srcId="{3E9F7091-3E24-400E-9C4E-1B2DB17116C8}" destId="{2C9604A5-492D-4493-9427-BB19F01672DA}" srcOrd="0" destOrd="0" parTransId="{2195B5FA-C060-4569-9754-C8861289CFD3}" sibTransId="{1A08867A-80A2-47DF-8C03-F73292AB54E0}"/>
    <dgm:cxn modelId="{52340C43-602F-4444-8235-3005A9FA46F4}" srcId="{54BFD91C-F775-43B5-936F-8FA2FB33C9B3}" destId="{4CE5149C-FD7A-4FE3-8018-6DAED57D203E}" srcOrd="0" destOrd="0" parTransId="{0FD31A06-188D-4825-9F66-13205EE872C5}" sibTransId="{BB0B2037-6ABA-4F3B-9DF2-8A1D6A134CCA}"/>
    <dgm:cxn modelId="{2D828F17-E428-4744-9673-A749DB2C50D0}" type="presOf" srcId="{3E9F7091-3E24-400E-9C4E-1B2DB17116C8}" destId="{5D69F240-F525-4836-8A9B-84E3BEFF7E61}" srcOrd="0" destOrd="0" presId="urn:microsoft.com/office/officeart/2005/8/layout/chevron2"/>
    <dgm:cxn modelId="{08442BD1-470B-476D-BD42-4A7722243801}" type="presOf" srcId="{4CE5149C-FD7A-4FE3-8018-6DAED57D203E}" destId="{E7A68FA4-0B2F-4191-B2C9-013B72578F5A}" srcOrd="0" destOrd="0" presId="urn:microsoft.com/office/officeart/2005/8/layout/chevron2"/>
    <dgm:cxn modelId="{AB77EEC3-5C8E-4570-B3C4-5B791A13A04D}" srcId="{F7C6989D-589E-4B43-97C2-53344B2CCD7F}" destId="{EEFD3AE9-2FF8-431E-9F26-799A8251F2FC}" srcOrd="0" destOrd="0" parTransId="{AFEC3F37-CB76-4226-BF3A-2FC9D0D21462}" sibTransId="{85DE2863-15FE-44D7-BCBF-E675E4BC25A2}"/>
    <dgm:cxn modelId="{3D9E22AB-969C-4FED-AFB4-0C63E55C861A}" type="presOf" srcId="{F7C6989D-589E-4B43-97C2-53344B2CCD7F}" destId="{DB0D8610-0C85-4D81-B1B9-3878BBB2AB3C}" srcOrd="0" destOrd="0" presId="urn:microsoft.com/office/officeart/2005/8/layout/chevron2"/>
    <dgm:cxn modelId="{21E654C1-1F12-442C-9D7E-13CFDDC2A244}" srcId="{DAA392FB-790A-4DE2-A8AB-8F9FC30F3C5B}" destId="{0C70BDC3-3F29-4963-8219-5C6B76CBB006}" srcOrd="0" destOrd="0" parTransId="{A6B7CA29-7C4F-4C1E-B3B2-08225D0DB8C2}" sibTransId="{30FC1AA9-330A-492A-8E86-04FAE5E05C8B}"/>
    <dgm:cxn modelId="{E3ED025E-FBE1-447A-8B3E-3A7CDA7EE55E}" type="presOf" srcId="{DAA392FB-790A-4DE2-A8AB-8F9FC30F3C5B}" destId="{18D6E124-C002-456C-9FC4-12B3E7FE5ED3}" srcOrd="0" destOrd="0" presId="urn:microsoft.com/office/officeart/2005/8/layout/chevron2"/>
    <dgm:cxn modelId="{B42E0D99-A8CB-4527-92A0-777376F142ED}" type="presParOf" srcId="{78D9A181-1631-4A8D-AD08-63CD960DEE14}" destId="{92B77C2E-E021-4372-8FEA-F717C3775E2C}" srcOrd="0" destOrd="0" presId="urn:microsoft.com/office/officeart/2005/8/layout/chevron2"/>
    <dgm:cxn modelId="{5FA3CDC4-C4DE-40E3-BBB3-706B55523696}" type="presParOf" srcId="{92B77C2E-E021-4372-8FEA-F717C3775E2C}" destId="{18D6E124-C002-456C-9FC4-12B3E7FE5ED3}" srcOrd="0" destOrd="0" presId="urn:microsoft.com/office/officeart/2005/8/layout/chevron2"/>
    <dgm:cxn modelId="{BA1B2123-EFE6-46AC-80BE-E89BF11D57BA}" type="presParOf" srcId="{92B77C2E-E021-4372-8FEA-F717C3775E2C}" destId="{556AB296-9937-4E13-9DDC-5CC76C934293}" srcOrd="1" destOrd="0" presId="urn:microsoft.com/office/officeart/2005/8/layout/chevron2"/>
    <dgm:cxn modelId="{F5D7ED04-B219-418D-9C2D-9F7E821CE05B}" type="presParOf" srcId="{78D9A181-1631-4A8D-AD08-63CD960DEE14}" destId="{C4EA74F7-9B94-45E9-8C0D-2961834200AC}" srcOrd="1" destOrd="0" presId="urn:microsoft.com/office/officeart/2005/8/layout/chevron2"/>
    <dgm:cxn modelId="{DEFEB187-B661-4E8D-9804-CCFFF4B933B1}" type="presParOf" srcId="{78D9A181-1631-4A8D-AD08-63CD960DEE14}" destId="{93862399-66C7-4A16-A418-E50FBC3FE4FF}" srcOrd="2" destOrd="0" presId="urn:microsoft.com/office/officeart/2005/8/layout/chevron2"/>
    <dgm:cxn modelId="{091C8701-DF91-4173-B6AC-A548820EAD1D}" type="presParOf" srcId="{93862399-66C7-4A16-A418-E50FBC3FE4FF}" destId="{DB0D8610-0C85-4D81-B1B9-3878BBB2AB3C}" srcOrd="0" destOrd="0" presId="urn:microsoft.com/office/officeart/2005/8/layout/chevron2"/>
    <dgm:cxn modelId="{D40250C7-EFF9-4C7C-B774-1169C526DEF4}" type="presParOf" srcId="{93862399-66C7-4A16-A418-E50FBC3FE4FF}" destId="{A958CD12-68B6-45DF-B56C-6BA4229F5269}" srcOrd="1" destOrd="0" presId="urn:microsoft.com/office/officeart/2005/8/layout/chevron2"/>
    <dgm:cxn modelId="{2E065FF8-865D-4A30-947E-CD5C0989BFAE}" type="presParOf" srcId="{78D9A181-1631-4A8D-AD08-63CD960DEE14}" destId="{EC8B90B6-CC89-4073-B6D1-D5316B5ADB63}" srcOrd="3" destOrd="0" presId="urn:microsoft.com/office/officeart/2005/8/layout/chevron2"/>
    <dgm:cxn modelId="{FB2A653F-365F-436D-B0ED-C8FF0685B201}" type="presParOf" srcId="{78D9A181-1631-4A8D-AD08-63CD960DEE14}" destId="{0BF6B60F-D029-4A4A-AFCC-496F1DA78478}" srcOrd="4" destOrd="0" presId="urn:microsoft.com/office/officeart/2005/8/layout/chevron2"/>
    <dgm:cxn modelId="{E6E2164C-2369-4A14-82F2-30DA1A6CA54B}" type="presParOf" srcId="{0BF6B60F-D029-4A4A-AFCC-496F1DA78478}" destId="{518BE802-5155-4AC4-A8E8-4BC95DAC1952}" srcOrd="0" destOrd="0" presId="urn:microsoft.com/office/officeart/2005/8/layout/chevron2"/>
    <dgm:cxn modelId="{5779166D-C77F-47EB-A340-12C21266B957}" type="presParOf" srcId="{0BF6B60F-D029-4A4A-AFCC-496F1DA78478}" destId="{E7A68FA4-0B2F-4191-B2C9-013B72578F5A}" srcOrd="1" destOrd="0" presId="urn:microsoft.com/office/officeart/2005/8/layout/chevron2"/>
    <dgm:cxn modelId="{9DB0CDAA-D7DA-45C0-A861-2699485054C4}" type="presParOf" srcId="{78D9A181-1631-4A8D-AD08-63CD960DEE14}" destId="{6482B998-BC31-4D45-8568-7F48175F6766}" srcOrd="5" destOrd="0" presId="urn:microsoft.com/office/officeart/2005/8/layout/chevron2"/>
    <dgm:cxn modelId="{EDD4140A-4CC3-432C-B4BC-C3396627BD41}" type="presParOf" srcId="{78D9A181-1631-4A8D-AD08-63CD960DEE14}" destId="{285119D0-1651-4F86-A743-FB6291AB1268}" srcOrd="6" destOrd="0" presId="urn:microsoft.com/office/officeart/2005/8/layout/chevron2"/>
    <dgm:cxn modelId="{FF6C6F7D-8E21-4FA3-86E1-26E1178A8969}" type="presParOf" srcId="{285119D0-1651-4F86-A743-FB6291AB1268}" destId="{5D69F240-F525-4836-8A9B-84E3BEFF7E61}" srcOrd="0" destOrd="0" presId="urn:microsoft.com/office/officeart/2005/8/layout/chevron2"/>
    <dgm:cxn modelId="{ED4C2F5D-77E9-425F-9758-CC79A2574939}" type="presParOf" srcId="{285119D0-1651-4F86-A743-FB6291AB1268}" destId="{DE244185-E07A-46BE-B790-7FCE0FA9E89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6E124-C002-456C-9FC4-12B3E7FE5ED3}">
      <dsp:nvSpPr>
        <dsp:cNvPr id="0" name=""/>
        <dsp:cNvSpPr/>
      </dsp:nvSpPr>
      <dsp:spPr>
        <a:xfrm rot="5400000">
          <a:off x="-196723" y="197671"/>
          <a:ext cx="1311492" cy="918044"/>
        </a:xfrm>
        <a:prstGeom prst="chevron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1~2w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459969"/>
        <a:ext cx="918044" cy="393448"/>
      </dsp:txXfrm>
    </dsp:sp>
    <dsp:sp modelId="{556AB296-9937-4E13-9DDC-5CC76C934293}">
      <dsp:nvSpPr>
        <dsp:cNvPr id="0" name=""/>
        <dsp:cNvSpPr/>
      </dsp:nvSpPr>
      <dsp:spPr>
        <a:xfrm rot="5400000">
          <a:off x="1532974" y="-613983"/>
          <a:ext cx="852469" cy="20823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60 – 30 Watt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8044" y="42561"/>
        <a:ext cx="2040716" cy="769241"/>
      </dsp:txXfrm>
    </dsp:sp>
    <dsp:sp modelId="{DB0D8610-0C85-4D81-B1B9-3878BBB2AB3C}">
      <dsp:nvSpPr>
        <dsp:cNvPr id="0" name=""/>
        <dsp:cNvSpPr/>
      </dsp:nvSpPr>
      <dsp:spPr>
        <a:xfrm rot="5400000">
          <a:off x="-196723" y="1314037"/>
          <a:ext cx="1311492" cy="918044"/>
        </a:xfrm>
        <a:prstGeom prst="chevron">
          <a:avLst/>
        </a:prstGeom>
        <a:solidFill>
          <a:schemeClr val="accent5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accent5">
              <a:shade val="50000"/>
              <a:hueOff val="201247"/>
              <a:satOff val="-4901"/>
              <a:lumOff val="214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3~4w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1576335"/>
        <a:ext cx="918044" cy="393448"/>
      </dsp:txXfrm>
    </dsp:sp>
    <dsp:sp modelId="{A958CD12-68B6-45DF-B56C-6BA4229F5269}">
      <dsp:nvSpPr>
        <dsp:cNvPr id="0" name=""/>
        <dsp:cNvSpPr/>
      </dsp:nvSpPr>
      <dsp:spPr>
        <a:xfrm rot="5400000">
          <a:off x="1532974" y="502383"/>
          <a:ext cx="852469" cy="20823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201247"/>
              <a:satOff val="-4901"/>
              <a:lumOff val="214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65</a:t>
          </a: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 – 30 Watt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8044" y="1158927"/>
        <a:ext cx="2040716" cy="769241"/>
      </dsp:txXfrm>
    </dsp:sp>
    <dsp:sp modelId="{518BE802-5155-4AC4-A8E8-4BC95DAC1952}">
      <dsp:nvSpPr>
        <dsp:cNvPr id="0" name=""/>
        <dsp:cNvSpPr/>
      </dsp:nvSpPr>
      <dsp:spPr>
        <a:xfrm rot="5400000">
          <a:off x="-196723" y="2430403"/>
          <a:ext cx="1311492" cy="918044"/>
        </a:xfrm>
        <a:prstGeom prst="chevron">
          <a:avLst/>
        </a:prstGeom>
        <a:solidFill>
          <a:schemeClr val="accent5">
            <a:shade val="50000"/>
            <a:hueOff val="402493"/>
            <a:satOff val="-9802"/>
            <a:lumOff val="42896"/>
            <a:alphaOff val="0"/>
          </a:schemeClr>
        </a:solidFill>
        <a:ln w="12700" cap="flat" cmpd="sng" algn="ctr">
          <a:solidFill>
            <a:schemeClr val="accent5">
              <a:shade val="50000"/>
              <a:hueOff val="402493"/>
              <a:satOff val="-9802"/>
              <a:lumOff val="428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5~6w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2692701"/>
        <a:ext cx="918044" cy="393448"/>
      </dsp:txXfrm>
    </dsp:sp>
    <dsp:sp modelId="{E7A68FA4-0B2F-4191-B2C9-013B72578F5A}">
      <dsp:nvSpPr>
        <dsp:cNvPr id="0" name=""/>
        <dsp:cNvSpPr/>
      </dsp:nvSpPr>
      <dsp:spPr>
        <a:xfrm rot="5400000">
          <a:off x="1532974" y="1618749"/>
          <a:ext cx="852469" cy="20823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402493"/>
              <a:satOff val="-9802"/>
              <a:lumOff val="428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65 – </a:t>
          </a:r>
          <a:r>
            <a:rPr lang="en-US" altLang="ko-KR" sz="2000" kern="12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35</a:t>
          </a: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 Watt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8044" y="2275293"/>
        <a:ext cx="2040716" cy="769241"/>
      </dsp:txXfrm>
    </dsp:sp>
    <dsp:sp modelId="{5D69F240-F525-4836-8A9B-84E3BEFF7E61}">
      <dsp:nvSpPr>
        <dsp:cNvPr id="0" name=""/>
        <dsp:cNvSpPr/>
      </dsp:nvSpPr>
      <dsp:spPr>
        <a:xfrm rot="5400000">
          <a:off x="-196723" y="3546770"/>
          <a:ext cx="1311492" cy="918044"/>
        </a:xfrm>
        <a:prstGeom prst="chevron">
          <a:avLst/>
        </a:prstGeom>
        <a:solidFill>
          <a:schemeClr val="accent5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accent5">
              <a:shade val="50000"/>
              <a:hueOff val="201247"/>
              <a:satOff val="-4901"/>
              <a:lumOff val="214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7~12w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3809068"/>
        <a:ext cx="918044" cy="393448"/>
      </dsp:txXfrm>
    </dsp:sp>
    <dsp:sp modelId="{DE244185-E07A-46BE-B790-7FCE0FA9E89F}">
      <dsp:nvSpPr>
        <dsp:cNvPr id="0" name=""/>
        <dsp:cNvSpPr/>
      </dsp:nvSpPr>
      <dsp:spPr>
        <a:xfrm rot="5400000">
          <a:off x="1532974" y="2735116"/>
          <a:ext cx="852469" cy="20823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201247"/>
              <a:satOff val="-4901"/>
              <a:lumOff val="214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70</a:t>
          </a: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 – 35 Watt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8044" y="3391660"/>
        <a:ext cx="2040716" cy="7692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6E124-C002-456C-9FC4-12B3E7FE5ED3}">
      <dsp:nvSpPr>
        <dsp:cNvPr id="0" name=""/>
        <dsp:cNvSpPr/>
      </dsp:nvSpPr>
      <dsp:spPr>
        <a:xfrm rot="5400000">
          <a:off x="-196620" y="198945"/>
          <a:ext cx="1310803" cy="917562"/>
        </a:xfrm>
        <a:prstGeom prst="chevron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13~14w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461105"/>
        <a:ext cx="917562" cy="393241"/>
      </dsp:txXfrm>
    </dsp:sp>
    <dsp:sp modelId="{556AB296-9937-4E13-9DDC-5CC76C934293}">
      <dsp:nvSpPr>
        <dsp:cNvPr id="0" name=""/>
        <dsp:cNvSpPr/>
      </dsp:nvSpPr>
      <dsp:spPr>
        <a:xfrm rot="5400000">
          <a:off x="1532170" y="-612282"/>
          <a:ext cx="852022" cy="20812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75</a:t>
          </a: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 – 35 Watt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7563" y="43917"/>
        <a:ext cx="2039645" cy="768838"/>
      </dsp:txXfrm>
    </dsp:sp>
    <dsp:sp modelId="{DB0D8610-0C85-4D81-B1B9-3878BBB2AB3C}">
      <dsp:nvSpPr>
        <dsp:cNvPr id="0" name=""/>
        <dsp:cNvSpPr/>
      </dsp:nvSpPr>
      <dsp:spPr>
        <a:xfrm rot="5400000">
          <a:off x="-196620" y="1314623"/>
          <a:ext cx="1310803" cy="917562"/>
        </a:xfrm>
        <a:prstGeom prst="chevron">
          <a:avLst/>
        </a:prstGeom>
        <a:solidFill>
          <a:schemeClr val="accent1">
            <a:shade val="50000"/>
            <a:hueOff val="167129"/>
            <a:satOff val="4478"/>
            <a:lumOff val="19726"/>
            <a:alphaOff val="0"/>
          </a:schemeClr>
        </a:solidFill>
        <a:ln w="12700" cap="flat" cmpd="sng" algn="ctr">
          <a:solidFill>
            <a:schemeClr val="accent1">
              <a:shade val="50000"/>
              <a:hueOff val="167129"/>
              <a:satOff val="4478"/>
              <a:lumOff val="19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15~16w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1576783"/>
        <a:ext cx="917562" cy="393241"/>
      </dsp:txXfrm>
    </dsp:sp>
    <dsp:sp modelId="{A958CD12-68B6-45DF-B56C-6BA4229F5269}">
      <dsp:nvSpPr>
        <dsp:cNvPr id="0" name=""/>
        <dsp:cNvSpPr/>
      </dsp:nvSpPr>
      <dsp:spPr>
        <a:xfrm rot="5400000">
          <a:off x="1532170" y="503395"/>
          <a:ext cx="852022" cy="20812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167129"/>
              <a:satOff val="4478"/>
              <a:lumOff val="19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75 – </a:t>
          </a:r>
          <a:r>
            <a:rPr lang="en-US" altLang="ko-KR" sz="2000" kern="12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40</a:t>
          </a: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 Watt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7563" y="1159594"/>
        <a:ext cx="2039645" cy="768838"/>
      </dsp:txXfrm>
    </dsp:sp>
    <dsp:sp modelId="{518BE802-5155-4AC4-A8E8-4BC95DAC1952}">
      <dsp:nvSpPr>
        <dsp:cNvPr id="0" name=""/>
        <dsp:cNvSpPr/>
      </dsp:nvSpPr>
      <dsp:spPr>
        <a:xfrm rot="5400000">
          <a:off x="-196620" y="2430301"/>
          <a:ext cx="1310803" cy="917562"/>
        </a:xfrm>
        <a:prstGeom prst="chevron">
          <a:avLst/>
        </a:prstGeom>
        <a:solidFill>
          <a:schemeClr val="accent1">
            <a:shade val="50000"/>
            <a:hueOff val="334258"/>
            <a:satOff val="8955"/>
            <a:lumOff val="39453"/>
            <a:alphaOff val="0"/>
          </a:schemeClr>
        </a:solidFill>
        <a:ln w="12700" cap="flat" cmpd="sng" algn="ctr">
          <a:solidFill>
            <a:schemeClr val="accent1">
              <a:shade val="50000"/>
              <a:hueOff val="334258"/>
              <a:satOff val="8955"/>
              <a:lumOff val="394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17~20w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2692461"/>
        <a:ext cx="917562" cy="393241"/>
      </dsp:txXfrm>
    </dsp:sp>
    <dsp:sp modelId="{E7A68FA4-0B2F-4191-B2C9-013B72578F5A}">
      <dsp:nvSpPr>
        <dsp:cNvPr id="0" name=""/>
        <dsp:cNvSpPr/>
      </dsp:nvSpPr>
      <dsp:spPr>
        <a:xfrm rot="5400000">
          <a:off x="1532170" y="1619073"/>
          <a:ext cx="852022" cy="20812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334258"/>
              <a:satOff val="8955"/>
              <a:lumOff val="394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75 – </a:t>
          </a:r>
          <a:r>
            <a:rPr lang="en-US" altLang="ko-KR" sz="2000" kern="12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45</a:t>
          </a: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 Watt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7563" y="2275272"/>
        <a:ext cx="2039645" cy="768838"/>
      </dsp:txXfrm>
    </dsp:sp>
    <dsp:sp modelId="{5D69F240-F525-4836-8A9B-84E3BEFF7E61}">
      <dsp:nvSpPr>
        <dsp:cNvPr id="0" name=""/>
        <dsp:cNvSpPr/>
      </dsp:nvSpPr>
      <dsp:spPr>
        <a:xfrm rot="5400000">
          <a:off x="-196620" y="3545979"/>
          <a:ext cx="1310803" cy="917562"/>
        </a:xfrm>
        <a:prstGeom prst="chevron">
          <a:avLst/>
        </a:prstGeom>
        <a:solidFill>
          <a:schemeClr val="accent1">
            <a:shade val="50000"/>
            <a:hueOff val="167129"/>
            <a:satOff val="4478"/>
            <a:lumOff val="19726"/>
            <a:alphaOff val="0"/>
          </a:schemeClr>
        </a:solidFill>
        <a:ln w="12700" cap="flat" cmpd="sng" algn="ctr">
          <a:solidFill>
            <a:schemeClr val="accent1">
              <a:shade val="50000"/>
              <a:hueOff val="167129"/>
              <a:satOff val="4478"/>
              <a:lumOff val="19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21w~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3808139"/>
        <a:ext cx="917562" cy="393241"/>
      </dsp:txXfrm>
    </dsp:sp>
    <dsp:sp modelId="{DE244185-E07A-46BE-B790-7FCE0FA9E89F}">
      <dsp:nvSpPr>
        <dsp:cNvPr id="0" name=""/>
        <dsp:cNvSpPr/>
      </dsp:nvSpPr>
      <dsp:spPr>
        <a:xfrm rot="5400000">
          <a:off x="1532170" y="2734751"/>
          <a:ext cx="852022" cy="20812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167129"/>
              <a:satOff val="4478"/>
              <a:lumOff val="19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80</a:t>
          </a: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 – 45 Watt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7563" y="3390950"/>
        <a:ext cx="2039645" cy="7688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6E124-C002-456C-9FC4-12B3E7FE5ED3}">
      <dsp:nvSpPr>
        <dsp:cNvPr id="0" name=""/>
        <dsp:cNvSpPr/>
      </dsp:nvSpPr>
      <dsp:spPr>
        <a:xfrm rot="5400000">
          <a:off x="-196723" y="197671"/>
          <a:ext cx="1311492" cy="918044"/>
        </a:xfrm>
        <a:prstGeom prst="chevron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1~2w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459969"/>
        <a:ext cx="918044" cy="393448"/>
      </dsp:txXfrm>
    </dsp:sp>
    <dsp:sp modelId="{556AB296-9937-4E13-9DDC-5CC76C934293}">
      <dsp:nvSpPr>
        <dsp:cNvPr id="0" name=""/>
        <dsp:cNvSpPr/>
      </dsp:nvSpPr>
      <dsp:spPr>
        <a:xfrm rot="5400000">
          <a:off x="1532974" y="-613983"/>
          <a:ext cx="852469" cy="20823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8044" y="42561"/>
        <a:ext cx="2040716" cy="769241"/>
      </dsp:txXfrm>
    </dsp:sp>
    <dsp:sp modelId="{DB0D8610-0C85-4D81-B1B9-3878BBB2AB3C}">
      <dsp:nvSpPr>
        <dsp:cNvPr id="0" name=""/>
        <dsp:cNvSpPr/>
      </dsp:nvSpPr>
      <dsp:spPr>
        <a:xfrm rot="5400000">
          <a:off x="-196723" y="1314037"/>
          <a:ext cx="1311492" cy="918044"/>
        </a:xfrm>
        <a:prstGeom prst="chevron">
          <a:avLst/>
        </a:prstGeom>
        <a:solidFill>
          <a:schemeClr val="accent5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accent5">
              <a:shade val="50000"/>
              <a:hueOff val="201247"/>
              <a:satOff val="-4901"/>
              <a:lumOff val="214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3~4w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1576335"/>
        <a:ext cx="918044" cy="393448"/>
      </dsp:txXfrm>
    </dsp:sp>
    <dsp:sp modelId="{A958CD12-68B6-45DF-B56C-6BA4229F5269}">
      <dsp:nvSpPr>
        <dsp:cNvPr id="0" name=""/>
        <dsp:cNvSpPr/>
      </dsp:nvSpPr>
      <dsp:spPr>
        <a:xfrm rot="5400000">
          <a:off x="1532974" y="502383"/>
          <a:ext cx="852469" cy="20823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201247"/>
              <a:satOff val="-4901"/>
              <a:lumOff val="214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2.8 km/h, 0</a:t>
          </a:r>
          <a:r>
            <a:rPr lang="en-US" altLang="ko-KR" sz="2000" kern="1200" dirty="0">
              <a:solidFill>
                <a:srgbClr val="C00000"/>
              </a:solidFill>
              <a:latin typeface="Calibri" panose="020F0502020204030204" pitchFamily="34" charset="0"/>
            </a:rPr>
            <a:t> ˚</a:t>
          </a:r>
          <a:endParaRPr lang="ko-KR" altLang="en-US" sz="2000" kern="1200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8044" y="1158927"/>
        <a:ext cx="2040716" cy="769241"/>
      </dsp:txXfrm>
    </dsp:sp>
    <dsp:sp modelId="{518BE802-5155-4AC4-A8E8-4BC95DAC1952}">
      <dsp:nvSpPr>
        <dsp:cNvPr id="0" name=""/>
        <dsp:cNvSpPr/>
      </dsp:nvSpPr>
      <dsp:spPr>
        <a:xfrm rot="5400000">
          <a:off x="-196723" y="2430403"/>
          <a:ext cx="1311492" cy="918044"/>
        </a:xfrm>
        <a:prstGeom prst="chevron">
          <a:avLst/>
        </a:prstGeom>
        <a:solidFill>
          <a:schemeClr val="accent5">
            <a:shade val="50000"/>
            <a:hueOff val="402493"/>
            <a:satOff val="-9802"/>
            <a:lumOff val="42896"/>
            <a:alphaOff val="0"/>
          </a:schemeClr>
        </a:solidFill>
        <a:ln w="12700" cap="flat" cmpd="sng" algn="ctr">
          <a:solidFill>
            <a:schemeClr val="accent5">
              <a:shade val="50000"/>
              <a:hueOff val="402493"/>
              <a:satOff val="-9802"/>
              <a:lumOff val="428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5~6w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2692701"/>
        <a:ext cx="918044" cy="393448"/>
      </dsp:txXfrm>
    </dsp:sp>
    <dsp:sp modelId="{E7A68FA4-0B2F-4191-B2C9-013B72578F5A}">
      <dsp:nvSpPr>
        <dsp:cNvPr id="0" name=""/>
        <dsp:cNvSpPr/>
      </dsp:nvSpPr>
      <dsp:spPr>
        <a:xfrm rot="5400000">
          <a:off x="1532974" y="1618749"/>
          <a:ext cx="852469" cy="20823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402493"/>
              <a:satOff val="-9802"/>
              <a:lumOff val="428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2.8 km/h, </a:t>
          </a:r>
          <a:r>
            <a:rPr lang="en-US" altLang="ko-KR" sz="2000" kern="1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</a:t>
          </a:r>
          <a:r>
            <a:rPr lang="en-US" altLang="ko-KR" sz="2000" kern="1200" dirty="0">
              <a:solidFill>
                <a:srgbClr val="C00000"/>
              </a:solidFill>
              <a:latin typeface="Calibri" panose="020F0502020204030204" pitchFamily="34" charset="0"/>
            </a:rPr>
            <a:t> ˚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8044" y="2275293"/>
        <a:ext cx="2040716" cy="769241"/>
      </dsp:txXfrm>
    </dsp:sp>
    <dsp:sp modelId="{5D69F240-F525-4836-8A9B-84E3BEFF7E61}">
      <dsp:nvSpPr>
        <dsp:cNvPr id="0" name=""/>
        <dsp:cNvSpPr/>
      </dsp:nvSpPr>
      <dsp:spPr>
        <a:xfrm rot="5400000">
          <a:off x="-196723" y="3546770"/>
          <a:ext cx="1311492" cy="918044"/>
        </a:xfrm>
        <a:prstGeom prst="chevron">
          <a:avLst/>
        </a:prstGeom>
        <a:solidFill>
          <a:schemeClr val="accent5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accent5">
              <a:shade val="50000"/>
              <a:hueOff val="201247"/>
              <a:satOff val="-4901"/>
              <a:lumOff val="214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7~12w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3809068"/>
        <a:ext cx="918044" cy="393448"/>
      </dsp:txXfrm>
    </dsp:sp>
    <dsp:sp modelId="{DE244185-E07A-46BE-B790-7FCE0FA9E89F}">
      <dsp:nvSpPr>
        <dsp:cNvPr id="0" name=""/>
        <dsp:cNvSpPr/>
      </dsp:nvSpPr>
      <dsp:spPr>
        <a:xfrm rot="5400000">
          <a:off x="1532974" y="2735116"/>
          <a:ext cx="852469" cy="20823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201247"/>
              <a:satOff val="-4901"/>
              <a:lumOff val="214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3.0 km/h</a:t>
          </a:r>
          <a:r>
            <a:rPr lang="en-US" altLang="ko-KR" sz="20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3</a:t>
          </a:r>
          <a:r>
            <a:rPr lang="en-US" altLang="ko-KR" sz="2000" kern="1200" dirty="0">
              <a:solidFill>
                <a:schemeClr val="tx1"/>
              </a:solidFill>
              <a:latin typeface="Calibri" panose="020F0502020204030204" pitchFamily="34" charset="0"/>
            </a:rPr>
            <a:t> ˚</a:t>
          </a:r>
          <a:endParaRPr lang="ko-KR" altLang="en-US" sz="2000" kern="1200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8044" y="3391660"/>
        <a:ext cx="2040716" cy="7692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6E124-C002-456C-9FC4-12B3E7FE5ED3}">
      <dsp:nvSpPr>
        <dsp:cNvPr id="0" name=""/>
        <dsp:cNvSpPr/>
      </dsp:nvSpPr>
      <dsp:spPr>
        <a:xfrm rot="5400000">
          <a:off x="-196620" y="198945"/>
          <a:ext cx="1310803" cy="917562"/>
        </a:xfrm>
        <a:prstGeom prst="chevron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13~14w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461105"/>
        <a:ext cx="917562" cy="393241"/>
      </dsp:txXfrm>
    </dsp:sp>
    <dsp:sp modelId="{556AB296-9937-4E13-9DDC-5CC76C934293}">
      <dsp:nvSpPr>
        <dsp:cNvPr id="0" name=""/>
        <dsp:cNvSpPr/>
      </dsp:nvSpPr>
      <dsp:spPr>
        <a:xfrm rot="5400000">
          <a:off x="1532170" y="-612282"/>
          <a:ext cx="852022" cy="20812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3.0 km/h, </a:t>
          </a:r>
          <a:r>
            <a:rPr lang="en-US" altLang="ko-KR" sz="2000" kern="1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6</a:t>
          </a:r>
          <a:r>
            <a:rPr lang="en-US" altLang="ko-KR" sz="2000" kern="1200" dirty="0">
              <a:solidFill>
                <a:srgbClr val="C00000"/>
              </a:solidFill>
              <a:latin typeface="Calibri" panose="020F0502020204030204" pitchFamily="34" charset="0"/>
            </a:rPr>
            <a:t> ˚</a:t>
          </a:r>
          <a:endParaRPr lang="ko-KR" altLang="en-US" sz="2000" kern="1200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7563" y="43917"/>
        <a:ext cx="2039645" cy="768838"/>
      </dsp:txXfrm>
    </dsp:sp>
    <dsp:sp modelId="{DB0D8610-0C85-4D81-B1B9-3878BBB2AB3C}">
      <dsp:nvSpPr>
        <dsp:cNvPr id="0" name=""/>
        <dsp:cNvSpPr/>
      </dsp:nvSpPr>
      <dsp:spPr>
        <a:xfrm rot="5400000">
          <a:off x="-196620" y="1314623"/>
          <a:ext cx="1310803" cy="917562"/>
        </a:xfrm>
        <a:prstGeom prst="chevron">
          <a:avLst/>
        </a:prstGeom>
        <a:solidFill>
          <a:schemeClr val="accent1">
            <a:shade val="50000"/>
            <a:hueOff val="167129"/>
            <a:satOff val="4478"/>
            <a:lumOff val="19726"/>
            <a:alphaOff val="0"/>
          </a:schemeClr>
        </a:solidFill>
        <a:ln w="12700" cap="flat" cmpd="sng" algn="ctr">
          <a:solidFill>
            <a:schemeClr val="accent1">
              <a:shade val="50000"/>
              <a:hueOff val="167129"/>
              <a:satOff val="4478"/>
              <a:lumOff val="19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15~16w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1576783"/>
        <a:ext cx="917562" cy="393241"/>
      </dsp:txXfrm>
    </dsp:sp>
    <dsp:sp modelId="{A958CD12-68B6-45DF-B56C-6BA4229F5269}">
      <dsp:nvSpPr>
        <dsp:cNvPr id="0" name=""/>
        <dsp:cNvSpPr/>
      </dsp:nvSpPr>
      <dsp:spPr>
        <a:xfrm rot="5400000">
          <a:off x="1532170" y="503395"/>
          <a:ext cx="852022" cy="20812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167129"/>
              <a:satOff val="4478"/>
              <a:lumOff val="19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3.3 km/h</a:t>
          </a:r>
          <a:r>
            <a:rPr lang="en-US" altLang="ko-KR" sz="20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6</a:t>
          </a:r>
          <a:r>
            <a:rPr lang="en-US" altLang="ko-KR" sz="2000" kern="1200" dirty="0">
              <a:solidFill>
                <a:schemeClr val="tx1"/>
              </a:solidFill>
              <a:latin typeface="Calibri" panose="020F0502020204030204" pitchFamily="34" charset="0"/>
            </a:rPr>
            <a:t> ˚</a:t>
          </a:r>
          <a:endParaRPr lang="ko-KR" altLang="en-US" sz="20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7563" y="1159594"/>
        <a:ext cx="2039645" cy="768838"/>
      </dsp:txXfrm>
    </dsp:sp>
    <dsp:sp modelId="{518BE802-5155-4AC4-A8E8-4BC95DAC1952}">
      <dsp:nvSpPr>
        <dsp:cNvPr id="0" name=""/>
        <dsp:cNvSpPr/>
      </dsp:nvSpPr>
      <dsp:spPr>
        <a:xfrm rot="5400000">
          <a:off x="-196620" y="2430301"/>
          <a:ext cx="1310803" cy="917562"/>
        </a:xfrm>
        <a:prstGeom prst="chevron">
          <a:avLst/>
        </a:prstGeom>
        <a:solidFill>
          <a:schemeClr val="accent1">
            <a:shade val="50000"/>
            <a:hueOff val="334258"/>
            <a:satOff val="8955"/>
            <a:lumOff val="39453"/>
            <a:alphaOff val="0"/>
          </a:schemeClr>
        </a:solidFill>
        <a:ln w="12700" cap="flat" cmpd="sng" algn="ctr">
          <a:solidFill>
            <a:schemeClr val="accent1">
              <a:shade val="50000"/>
              <a:hueOff val="334258"/>
              <a:satOff val="8955"/>
              <a:lumOff val="394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>
              <a:latin typeface="Calibri" panose="020F0502020204030204" pitchFamily="34" charset="0"/>
              <a:cs typeface="Calibri" panose="020F0502020204030204" pitchFamily="34" charset="0"/>
            </a:rPr>
            <a:t>17~20w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2692461"/>
        <a:ext cx="917562" cy="393241"/>
      </dsp:txXfrm>
    </dsp:sp>
    <dsp:sp modelId="{E7A68FA4-0B2F-4191-B2C9-013B72578F5A}">
      <dsp:nvSpPr>
        <dsp:cNvPr id="0" name=""/>
        <dsp:cNvSpPr/>
      </dsp:nvSpPr>
      <dsp:spPr>
        <a:xfrm rot="5400000">
          <a:off x="1532170" y="1619073"/>
          <a:ext cx="852022" cy="20812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334258"/>
              <a:satOff val="8955"/>
              <a:lumOff val="394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3.5 km/h</a:t>
          </a:r>
          <a:r>
            <a:rPr lang="en-US" altLang="ko-KR" sz="20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6</a:t>
          </a:r>
          <a:r>
            <a:rPr lang="en-US" altLang="ko-KR" sz="2000" kern="1200" dirty="0">
              <a:solidFill>
                <a:schemeClr val="tx1"/>
              </a:solidFill>
              <a:latin typeface="Calibri" panose="020F0502020204030204" pitchFamily="34" charset="0"/>
            </a:rPr>
            <a:t> ˚</a:t>
          </a:r>
          <a:endParaRPr lang="ko-KR" altLang="en-US" sz="20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7563" y="2275272"/>
        <a:ext cx="2039645" cy="768838"/>
      </dsp:txXfrm>
    </dsp:sp>
    <dsp:sp modelId="{5D69F240-F525-4836-8A9B-84E3BEFF7E61}">
      <dsp:nvSpPr>
        <dsp:cNvPr id="0" name=""/>
        <dsp:cNvSpPr/>
      </dsp:nvSpPr>
      <dsp:spPr>
        <a:xfrm rot="5400000">
          <a:off x="-196620" y="3545979"/>
          <a:ext cx="1310803" cy="917562"/>
        </a:xfrm>
        <a:prstGeom prst="chevron">
          <a:avLst/>
        </a:prstGeom>
        <a:solidFill>
          <a:schemeClr val="accent1">
            <a:shade val="50000"/>
            <a:hueOff val="167129"/>
            <a:satOff val="4478"/>
            <a:lumOff val="19726"/>
            <a:alphaOff val="0"/>
          </a:schemeClr>
        </a:solidFill>
        <a:ln w="12700" cap="flat" cmpd="sng" algn="ctr">
          <a:solidFill>
            <a:schemeClr val="accent1">
              <a:shade val="50000"/>
              <a:hueOff val="167129"/>
              <a:satOff val="4478"/>
              <a:lumOff val="19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latin typeface="Calibri" panose="020F0502020204030204" pitchFamily="34" charset="0"/>
              <a:cs typeface="Calibri" panose="020F0502020204030204" pitchFamily="34" charset="0"/>
            </a:rPr>
            <a:t>21w~</a:t>
          </a:r>
          <a:endParaRPr lang="ko-KR" altLang="en-US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1" y="3808139"/>
        <a:ext cx="917562" cy="393241"/>
      </dsp:txXfrm>
    </dsp:sp>
    <dsp:sp modelId="{DE244185-E07A-46BE-B790-7FCE0FA9E89F}">
      <dsp:nvSpPr>
        <dsp:cNvPr id="0" name=""/>
        <dsp:cNvSpPr/>
      </dsp:nvSpPr>
      <dsp:spPr>
        <a:xfrm rot="5400000">
          <a:off x="1532170" y="2734751"/>
          <a:ext cx="852022" cy="20812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167129"/>
              <a:satOff val="4478"/>
              <a:lumOff val="19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000" kern="1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3.8 km/h</a:t>
          </a:r>
          <a:r>
            <a:rPr lang="en-US" altLang="ko-KR" sz="20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6</a:t>
          </a:r>
          <a:r>
            <a:rPr lang="en-US" altLang="ko-KR" sz="2000" kern="1200" dirty="0">
              <a:solidFill>
                <a:schemeClr val="tx1"/>
              </a:solidFill>
              <a:latin typeface="Calibri" panose="020F0502020204030204" pitchFamily="34" charset="0"/>
            </a:rPr>
            <a:t> ˚</a:t>
          </a:r>
          <a:endParaRPr lang="ko-KR" altLang="en-US" sz="20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917563" y="3390950"/>
        <a:ext cx="2039645" cy="768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41255-A529-478C-93AF-D1D275921FEA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606A7-55F6-4A68-88E9-AE92E4DA391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37303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528778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606A7-55F6-4A68-88E9-AE92E4DA391E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8642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606A7-55F6-4A68-88E9-AE92E4DA391E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77226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606A7-55F6-4A68-88E9-AE92E4DA391E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0635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606A7-55F6-4A68-88E9-AE92E4DA391E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50884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606A7-55F6-4A68-88E9-AE92E4DA391E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56166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606A7-55F6-4A68-88E9-AE92E4DA391E}" type="slidenum">
              <a:rPr lang="ko-KR" altLang="en-US" smtClean="0"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96053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606A7-55F6-4A68-88E9-AE92E4DA391E}" type="slidenum">
              <a:rPr lang="ko-KR" altLang="en-US" smtClean="0"/>
              <a:t>11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24718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606A7-55F6-4A68-88E9-AE92E4DA391E}" type="slidenum">
              <a:rPr lang="ko-KR" altLang="en-US" smtClean="0"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6037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606A7-55F6-4A68-88E9-AE92E4DA391E}" type="slidenum">
              <a:rPr lang="ko-KR" altLang="en-US" smtClean="0"/>
              <a:t>14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45946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99418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7215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0259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4568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8755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027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6431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10451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69873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7108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dirty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8788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본고딕 Light" panose="020B0300000000000000" pitchFamily="34" charset="-127"/>
                <a:ea typeface="본고딕 Light" panose="020B0300000000000000" pitchFamily="34" charset="-127"/>
              </a:defRPr>
            </a:lvl1pPr>
          </a:lstStyle>
          <a:p>
            <a:fld id="{C9FC1BB1-66D9-479A-A20F-C2F276ADA34C}" type="datetimeFigureOut">
              <a:rPr lang="ko-KR" altLang="en-US" smtClean="0"/>
              <a:t>2019-03-20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본고딕 Light" panose="020B0300000000000000" pitchFamily="34" charset="-127"/>
                <a:ea typeface="본고딕 Light" panose="020B0300000000000000" pitchFamily="34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본고딕 Light" panose="020B0300000000000000" pitchFamily="34" charset="-127"/>
                <a:ea typeface="본고딕 Light" panose="020B0300000000000000" pitchFamily="34" charset="-127"/>
              </a:defRPr>
            </a:lvl1pPr>
          </a:lstStyle>
          <a:p>
            <a:fld id="{EE9DE840-1090-4DBC-A383-784EAF8F11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75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chemeClr val="tx1"/>
          </a:solidFill>
          <a:latin typeface="Calibri" panose="020F0502020204030204" pitchFamily="34" charset="0"/>
          <a:ea typeface="함초롬돋움" panose="020B0604000101010101" pitchFamily="50" charset="-127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" panose="020F0502020204030204" pitchFamily="34" charset="0"/>
          <a:ea typeface="함초롬돋움" panose="020B0604000101010101" pitchFamily="50" charset="-127"/>
          <a:cs typeface="+mn-cs"/>
        </a:defRPr>
      </a:lvl1pPr>
      <a:lvl2pPr marL="685800" indent="-228600" algn="l" defTabSz="914400" rtl="0" eaLnBrk="1" latinLnBrk="1" hangingPunct="1">
        <a:lnSpc>
          <a:spcPct val="110000"/>
        </a:lnSpc>
        <a:spcBef>
          <a:spcPts val="500"/>
        </a:spcBef>
        <a:buFont typeface="Calibri" panose="020F0502020204030204" pitchFamily="34" charset="0"/>
        <a:buChar char="-"/>
        <a:defRPr sz="2000" kern="1200" baseline="0">
          <a:solidFill>
            <a:schemeClr val="tx1"/>
          </a:solidFill>
          <a:latin typeface="Calibri" panose="020F0502020204030204" pitchFamily="34" charset="0"/>
          <a:ea typeface="함초롬돋움" panose="020B0604000101010101" pitchFamily="50" charset="-127"/>
          <a:cs typeface="+mn-cs"/>
        </a:defRPr>
      </a:lvl2pPr>
      <a:lvl3pPr marL="1143000" indent="-228600" algn="l" defTabSz="914400" rtl="0" eaLnBrk="1" latinLnBrk="1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2000" kern="1200" baseline="0">
          <a:solidFill>
            <a:schemeClr val="tx1"/>
          </a:solidFill>
          <a:latin typeface="Calibri" panose="020F0502020204030204" pitchFamily="34" charset="0"/>
          <a:ea typeface="함초롬돋움" panose="020B0604000101010101" pitchFamily="50" charset="-127"/>
          <a:cs typeface="+mn-cs"/>
        </a:defRPr>
      </a:lvl3pPr>
      <a:lvl4pPr marL="1600200" indent="-228600" algn="l" defTabSz="914400" rtl="0" eaLnBrk="1" latinLnBrk="1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함초롬돋움" panose="020B0604000101010101" pitchFamily="50" charset="-127"/>
          <a:cs typeface="+mn-cs"/>
        </a:defRPr>
      </a:lvl4pPr>
      <a:lvl5pPr marL="2057400" indent="-228600" algn="l" defTabSz="914400" rtl="0" eaLnBrk="1" latinLnBrk="1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함초롬돋움" panose="020B0604000101010101" pitchFamily="50" charset="-127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A43FBDE6-AB6D-41AB-A621-5B9575C1A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6213"/>
            <a:ext cx="9144000" cy="2387600"/>
          </a:xfrm>
        </p:spPr>
        <p:txBody>
          <a:bodyPr/>
          <a:lstStyle/>
          <a:p>
            <a:r>
              <a:rPr lang="en-US" altLang="ko-KR" dirty="0"/>
              <a:t>Pulmonary Rehabilitation</a:t>
            </a:r>
            <a:br>
              <a:rPr lang="en-US" altLang="ko-KR" dirty="0"/>
            </a:br>
            <a:r>
              <a:rPr lang="en-US" altLang="ko-KR" dirty="0"/>
              <a:t>in an ILD Patient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="" xmlns:a16="http://schemas.microsoft.com/office/drawing/2014/main" id="{87CF23DA-1D28-44EA-B854-7E15B1BAEF76}"/>
              </a:ext>
            </a:extLst>
          </p:cNvPr>
          <p:cNvSpPr txBox="1">
            <a:spLocks/>
          </p:cNvSpPr>
          <p:nvPr/>
        </p:nvSpPr>
        <p:spPr>
          <a:xfrm>
            <a:off x="1524000" y="4800600"/>
            <a:ext cx="9144000" cy="11883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None/>
              <a:defRPr sz="20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sz="2800" b="1" dirty="0">
                <a:solidFill>
                  <a:prstClr val="black"/>
                </a:solidFill>
                <a:latin typeface="함초롬돋움" panose="020B0604000101010101" pitchFamily="50" charset="-127"/>
                <a:cs typeface="함초롬돋움" panose="020B0604000101010101" pitchFamily="50" charset="-127"/>
              </a:rPr>
              <a:t>고려대학교 안암병원 재활의학과</a:t>
            </a:r>
            <a:endParaRPr lang="en-US" altLang="ko-KR" sz="2800" b="1" dirty="0">
              <a:solidFill>
                <a:prstClr val="black"/>
              </a:solidFill>
              <a:latin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r"/>
            <a:r>
              <a:rPr lang="ko-KR" altLang="en-US" sz="2800" b="1" dirty="0" err="1">
                <a:solidFill>
                  <a:prstClr val="black"/>
                </a:solidFill>
                <a:latin typeface="함초롬돋움" panose="020B0604000101010101" pitchFamily="50" charset="-127"/>
                <a:cs typeface="함초롬돋움" panose="020B0604000101010101" pitchFamily="50" charset="-127"/>
              </a:rPr>
              <a:t>이아리</a:t>
            </a:r>
            <a:endParaRPr lang="ko-KR" altLang="en-US" sz="2800" b="1" dirty="0">
              <a:solidFill>
                <a:prstClr val="black"/>
              </a:solidFill>
              <a:latin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8267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F76A833-DEB6-4669-B31A-895261E88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Aerobic Exercises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69CD3685-098B-42E5-9D9B-69DAE30A6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ko-KR" b="1" dirty="0">
                <a:solidFill>
                  <a:schemeClr val="accent5"/>
                </a:solidFill>
              </a:rPr>
              <a:t>Treadmill</a:t>
            </a:r>
          </a:p>
          <a:p>
            <a:pPr lvl="1"/>
            <a:r>
              <a:rPr lang="en-US" altLang="ko-KR" sz="2400" dirty="0"/>
              <a:t>Interval training</a:t>
            </a:r>
          </a:p>
        </p:txBody>
      </p:sp>
      <p:graphicFrame>
        <p:nvGraphicFramePr>
          <p:cNvPr id="4" name="내용 개체 틀 178">
            <a:extLst>
              <a:ext uri="{FF2B5EF4-FFF2-40B4-BE49-F238E27FC236}">
                <a16:creationId xmlns="" xmlns:a16="http://schemas.microsoft.com/office/drawing/2014/main" id="{5105A8BC-007B-44CE-99CA-8151A71C83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5408153"/>
              </p:ext>
            </p:extLst>
          </p:nvPr>
        </p:nvGraphicFramePr>
        <p:xfrm>
          <a:off x="4679106" y="1825626"/>
          <a:ext cx="3000375" cy="4662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내용 개체 틀 178">
            <a:extLst>
              <a:ext uri="{FF2B5EF4-FFF2-40B4-BE49-F238E27FC236}">
                <a16:creationId xmlns="" xmlns:a16="http://schemas.microsoft.com/office/drawing/2014/main" id="{07F0B62F-93AA-4425-A3CF-0ADA03D543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5718750"/>
              </p:ext>
            </p:extLst>
          </p:nvPr>
        </p:nvGraphicFramePr>
        <p:xfrm>
          <a:off x="8355000" y="1825625"/>
          <a:ext cx="2998800" cy="4662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974421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E00756FB-E390-42DA-8E06-9652D18E4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Resistive Exercises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E67432C6-C6E5-4928-A572-F574C4D7C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ko-KR" b="1" dirty="0"/>
              <a:t>Upper extremities</a:t>
            </a:r>
          </a:p>
          <a:p>
            <a:pPr lvl="1">
              <a:lnSpc>
                <a:spcPct val="110000"/>
              </a:lnSpc>
            </a:pPr>
            <a:r>
              <a:rPr lang="en-US" altLang="ko-KR" sz="2400" dirty="0" err="1"/>
              <a:t>Theraband</a:t>
            </a:r>
            <a:r>
              <a:rPr lang="en-US" altLang="ko-KR" sz="2400" dirty="0"/>
              <a:t> &amp; </a:t>
            </a:r>
            <a:r>
              <a:rPr lang="en-US" altLang="ko-KR" sz="2400" dirty="0" err="1"/>
              <a:t>Dumbell</a:t>
            </a:r>
            <a:endParaRPr lang="en-US" altLang="ko-KR" sz="2400" dirty="0"/>
          </a:p>
          <a:p>
            <a:pPr lvl="1">
              <a:lnSpc>
                <a:spcPct val="110000"/>
              </a:lnSpc>
            </a:pPr>
            <a:r>
              <a:rPr lang="en-US" altLang="ko-KR" sz="2400" dirty="0"/>
              <a:t>5 minutes</a:t>
            </a:r>
          </a:p>
          <a:p>
            <a:pPr lvl="1">
              <a:lnSpc>
                <a:spcPct val="110000"/>
              </a:lnSpc>
            </a:pPr>
            <a:endParaRPr lang="en-US" altLang="ko-KR" sz="1000" dirty="0"/>
          </a:p>
          <a:p>
            <a:pPr>
              <a:lnSpc>
                <a:spcPct val="110000"/>
              </a:lnSpc>
            </a:pPr>
            <a:r>
              <a:rPr lang="en-US" altLang="ko-KR" b="1" dirty="0"/>
              <a:t>Lower extremities</a:t>
            </a:r>
          </a:p>
          <a:p>
            <a:pPr lvl="1">
              <a:lnSpc>
                <a:spcPct val="110000"/>
              </a:lnSpc>
            </a:pPr>
            <a:r>
              <a:rPr lang="en-US" altLang="ko-KR" sz="2400" dirty="0"/>
              <a:t>Leg extensor</a:t>
            </a:r>
          </a:p>
          <a:p>
            <a:pPr lvl="1">
              <a:lnSpc>
                <a:spcPct val="110000"/>
              </a:lnSpc>
            </a:pPr>
            <a:r>
              <a:rPr lang="en-US" altLang="ko-KR" sz="2400" dirty="0"/>
              <a:t>5 minutes</a:t>
            </a:r>
            <a:endParaRPr lang="ko-KR" altLang="en-US" sz="2400" dirty="0"/>
          </a:p>
          <a:p>
            <a:pPr lvl="1">
              <a:lnSpc>
                <a:spcPct val="110000"/>
              </a:lnSpc>
            </a:pP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08F5CA13-D89C-4AED-897F-EE8C502B86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75" b="46099"/>
          <a:stretch/>
        </p:blipFill>
        <p:spPr>
          <a:xfrm>
            <a:off x="5146802" y="1822322"/>
            <a:ext cx="2793743" cy="1299784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="" xmlns:a16="http://schemas.microsoft.com/office/drawing/2014/main" id="{E261AF09-5AC4-46F0-B9B7-A80B1CDB9A5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4" t="6098" r="6566" b="9350"/>
          <a:stretch/>
        </p:blipFill>
        <p:spPr>
          <a:xfrm>
            <a:off x="4852752" y="3257043"/>
            <a:ext cx="3381845" cy="2056795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="" xmlns:a16="http://schemas.microsoft.com/office/drawing/2014/main" id="{20CF55CC-9C4C-4A3E-81B6-C78CC41123F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493"/>
          <a:stretch/>
        </p:blipFill>
        <p:spPr>
          <a:xfrm>
            <a:off x="8560059" y="1693991"/>
            <a:ext cx="2793742" cy="360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2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4219575" cy="451485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="" xmlns:a16="http://schemas.microsoft.com/office/drawing/2014/main" id="{004B98CE-4F1E-4667-B424-FDB29BC1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PFT </a:t>
            </a:r>
            <a:r>
              <a:rPr lang="en-US" altLang="ko-KR" sz="3200" dirty="0"/>
              <a:t>(2019.02.13.)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561BD57C-E662-49D1-AB53-19460670A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>
            <a:noAutofit/>
          </a:bodyPr>
          <a:lstStyle/>
          <a:p>
            <a:r>
              <a:rPr lang="en-US" altLang="ko-KR" dirty="0"/>
              <a:t>FVC </a:t>
            </a:r>
            <a:r>
              <a:rPr lang="en-US" altLang="ko-KR" b="1" dirty="0">
                <a:solidFill>
                  <a:srgbClr val="C00000"/>
                </a:solidFill>
              </a:rPr>
              <a:t>49</a:t>
            </a:r>
            <a:r>
              <a:rPr lang="en-US" altLang="ko-KR" dirty="0"/>
              <a:t> % (</a:t>
            </a:r>
            <a:r>
              <a:rPr lang="en-US" altLang="ko-KR" dirty="0">
                <a:sym typeface="Wingdings" panose="05000000000000000000" pitchFamily="2" charset="2"/>
              </a:rPr>
              <a:t> </a:t>
            </a:r>
            <a:r>
              <a:rPr lang="en-US" altLang="ko-KR" dirty="0"/>
              <a:t>48 % </a:t>
            </a:r>
            <a:r>
              <a:rPr lang="en-US" altLang="ko-KR" dirty="0">
                <a:sym typeface="Wingdings" panose="05000000000000000000" pitchFamily="2" charset="2"/>
              </a:rPr>
              <a:t> 51 %)</a:t>
            </a:r>
            <a:endParaRPr lang="en-US" altLang="ko-KR" dirty="0"/>
          </a:p>
          <a:p>
            <a:r>
              <a:rPr lang="en-US" altLang="ko-KR" dirty="0"/>
              <a:t>DLCO </a:t>
            </a:r>
            <a:r>
              <a:rPr lang="en-US" altLang="ko-KR" b="1" dirty="0">
                <a:solidFill>
                  <a:srgbClr val="C00000"/>
                </a:solidFill>
              </a:rPr>
              <a:t>56</a:t>
            </a:r>
            <a:r>
              <a:rPr lang="en-US" altLang="ko-KR" dirty="0"/>
              <a:t> % (</a:t>
            </a:r>
            <a:r>
              <a:rPr lang="en-US" altLang="ko-KR" dirty="0">
                <a:sym typeface="Wingdings" panose="05000000000000000000" pitchFamily="2" charset="2"/>
              </a:rPr>
              <a:t> 61 %  76 %)</a:t>
            </a:r>
            <a:endParaRPr lang="ko-KR" altLang="en-US" dirty="0"/>
          </a:p>
        </p:txBody>
      </p:sp>
      <p:grpSp>
        <p:nvGrpSpPr>
          <p:cNvPr id="11" name="그룹 10"/>
          <p:cNvGrpSpPr>
            <a:grpSpLocks noChangeAspect="1"/>
          </p:cNvGrpSpPr>
          <p:nvPr/>
        </p:nvGrpSpPr>
        <p:grpSpPr>
          <a:xfrm>
            <a:off x="6066958" y="3429000"/>
            <a:ext cx="5286842" cy="2747963"/>
            <a:chOff x="2724150" y="1676400"/>
            <a:chExt cx="6743700" cy="3505200"/>
          </a:xfrm>
        </p:grpSpPr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24150" y="1676400"/>
              <a:ext cx="6743700" cy="3505200"/>
            </a:xfrm>
            <a:prstGeom prst="rect">
              <a:avLst/>
            </a:prstGeom>
          </p:spPr>
        </p:pic>
        <p:sp>
          <p:nvSpPr>
            <p:cNvPr id="10" name="직사각형 9"/>
            <p:cNvSpPr/>
            <p:nvPr/>
          </p:nvSpPr>
          <p:spPr>
            <a:xfrm>
              <a:off x="3475241" y="1676400"/>
              <a:ext cx="4050023" cy="2684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85211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10ABDD2A-C05F-4217-89AC-6D9B0B73C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Clinical Assessment – CAT score</a:t>
            </a:r>
            <a:r>
              <a:rPr lang="en-US" altLang="ko-KR" dirty="0">
                <a:solidFill>
                  <a:prstClr val="black"/>
                </a:solidFill>
              </a:rPr>
              <a:t> </a:t>
            </a:r>
            <a:r>
              <a:rPr lang="en-US" altLang="ko-KR" sz="3200" dirty="0">
                <a:solidFill>
                  <a:prstClr val="black"/>
                </a:solidFill>
              </a:rPr>
              <a:t>(2019.03.15.)</a:t>
            </a:r>
            <a:endParaRPr lang="ko-KR" altLang="en-US" dirty="0"/>
          </a:p>
        </p:txBody>
      </p:sp>
      <p:grpSp>
        <p:nvGrpSpPr>
          <p:cNvPr id="6" name="그룹 5"/>
          <p:cNvGrpSpPr>
            <a:grpSpLocks noChangeAspect="1"/>
          </p:cNvGrpSpPr>
          <p:nvPr/>
        </p:nvGrpSpPr>
        <p:grpSpPr>
          <a:xfrm>
            <a:off x="3046683" y="1264444"/>
            <a:ext cx="6098634" cy="5349239"/>
            <a:chOff x="2707870" y="0"/>
            <a:chExt cx="6776260" cy="5943599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 rotWithShape="1">
            <a:blip r:embed="rId3"/>
            <a:srcRect b="13333"/>
            <a:stretch/>
          </p:blipFill>
          <p:spPr>
            <a:xfrm>
              <a:off x="2707870" y="0"/>
              <a:ext cx="6776260" cy="5943599"/>
            </a:xfrm>
            <a:prstGeom prst="rect">
              <a:avLst/>
            </a:prstGeom>
          </p:spPr>
        </p:pic>
        <p:sp>
          <p:nvSpPr>
            <p:cNvPr id="5" name="직사각형 4"/>
            <p:cNvSpPr/>
            <p:nvPr/>
          </p:nvSpPr>
          <p:spPr>
            <a:xfrm>
              <a:off x="5041557" y="0"/>
              <a:ext cx="308919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05836" y="6018847"/>
            <a:ext cx="887444" cy="623411"/>
          </a:xfrm>
          <a:prstGeom prst="rect">
            <a:avLst/>
          </a:prstGeom>
        </p:spPr>
      </p:pic>
      <p:sp>
        <p:nvSpPr>
          <p:cNvPr id="8" name="타원 7"/>
          <p:cNvSpPr/>
          <p:nvPr/>
        </p:nvSpPr>
        <p:spPr>
          <a:xfrm>
            <a:off x="4840966" y="1634881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4840966" y="2301345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5154363" y="4272162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5153592" y="2954409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5474145" y="3605698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5158792" y="4929101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5786464" y="5584031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5474145" y="6235044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8538517" y="1509082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0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38517" y="2166021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0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38518" y="2822960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1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9ADDC916-7F89-40A7-956D-27263141C91A}"/>
              </a:ext>
            </a:extLst>
          </p:cNvPr>
          <p:cNvSpPr txBox="1"/>
          <p:nvPr/>
        </p:nvSpPr>
        <p:spPr>
          <a:xfrm>
            <a:off x="8538517" y="3479899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2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AFB77AE2-8E2A-466D-AA7F-519EE2551D13}"/>
              </a:ext>
            </a:extLst>
          </p:cNvPr>
          <p:cNvSpPr txBox="1"/>
          <p:nvPr/>
        </p:nvSpPr>
        <p:spPr>
          <a:xfrm>
            <a:off x="8538517" y="4136838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1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74BC03D2-039B-4823-821C-B7D01522D527}"/>
              </a:ext>
            </a:extLst>
          </p:cNvPr>
          <p:cNvSpPr txBox="1"/>
          <p:nvPr/>
        </p:nvSpPr>
        <p:spPr>
          <a:xfrm>
            <a:off x="8538517" y="4793777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1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A5BAC9FA-EE08-4A81-80AF-54B65B8DDBCF}"/>
              </a:ext>
            </a:extLst>
          </p:cNvPr>
          <p:cNvSpPr txBox="1"/>
          <p:nvPr/>
        </p:nvSpPr>
        <p:spPr>
          <a:xfrm>
            <a:off x="8538516" y="5450716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3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B625FC47-EA89-494F-94BF-150E668B943F}"/>
              </a:ext>
            </a:extLst>
          </p:cNvPr>
          <p:cNvSpPr txBox="1"/>
          <p:nvPr/>
        </p:nvSpPr>
        <p:spPr>
          <a:xfrm>
            <a:off x="8538515" y="6107655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2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F7434C75-5FD1-4203-A457-79D42E126F87}"/>
              </a:ext>
            </a:extLst>
          </p:cNvPr>
          <p:cNvSpPr txBox="1"/>
          <p:nvPr/>
        </p:nvSpPr>
        <p:spPr>
          <a:xfrm>
            <a:off x="10096294" y="6107654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solidFill>
                  <a:srgbClr val="C00000"/>
                </a:solidFill>
                <a:latin typeface="Calibri" panose="020F0502020204030204" pitchFamily="34" charset="0"/>
              </a:rPr>
              <a:t>10</a:t>
            </a:r>
            <a:endParaRPr lang="ko-KR" alt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F35D58B5-1F47-4E24-B2B4-7D26B13C8521}"/>
              </a:ext>
            </a:extLst>
          </p:cNvPr>
          <p:cNvSpPr txBox="1"/>
          <p:nvPr/>
        </p:nvSpPr>
        <p:spPr>
          <a:xfrm>
            <a:off x="10096294" y="5114911"/>
            <a:ext cx="568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25</a:t>
            </a:r>
          </a:p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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1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5D5CDD1-4515-48E2-803F-415DD08A6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Clinical Assessment – 6MWT</a:t>
            </a:r>
            <a:r>
              <a:rPr lang="en-US" altLang="ko-KR" dirty="0">
                <a:solidFill>
                  <a:prstClr val="black"/>
                </a:solidFill>
              </a:rPr>
              <a:t> </a:t>
            </a:r>
            <a:r>
              <a:rPr lang="en-US" altLang="ko-KR" sz="3200" dirty="0">
                <a:solidFill>
                  <a:prstClr val="black"/>
                </a:solidFill>
              </a:rPr>
              <a:t>(2019.03.15.)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028146C0-4455-47A5-B34D-28CC40DB3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altLang="ko-KR" b="1" dirty="0">
                <a:solidFill>
                  <a:srgbClr val="C00000"/>
                </a:solidFill>
              </a:rPr>
              <a:t>440m</a:t>
            </a:r>
          </a:p>
          <a:p>
            <a:pPr>
              <a:lnSpc>
                <a:spcPct val="110000"/>
              </a:lnSpc>
            </a:pPr>
            <a:r>
              <a:rPr lang="ko-KR" altLang="en-US" sz="2000" dirty="0"/>
              <a:t>완주 여부</a:t>
            </a:r>
            <a:r>
              <a:rPr lang="en-US" altLang="ko-KR" sz="2000" dirty="0"/>
              <a:t>: </a:t>
            </a:r>
            <a:r>
              <a:rPr lang="ko-KR" altLang="en-US" sz="2000" dirty="0"/>
              <a:t>예</a:t>
            </a:r>
            <a:endParaRPr lang="en-US" altLang="ko-KR" sz="2000" dirty="0"/>
          </a:p>
          <a:p>
            <a:pPr>
              <a:lnSpc>
                <a:spcPct val="110000"/>
              </a:lnSpc>
            </a:pPr>
            <a:r>
              <a:rPr lang="ko-KR" altLang="en-US" sz="2000" dirty="0"/>
              <a:t>검사 중 산소 공급 여부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아니오</a:t>
            </a:r>
            <a:endParaRPr lang="en-US" altLang="ko-KR" sz="2000" dirty="0"/>
          </a:p>
          <a:p>
            <a:pPr>
              <a:lnSpc>
                <a:spcPct val="110000"/>
              </a:lnSpc>
            </a:pPr>
            <a:r>
              <a:rPr lang="ko-KR" altLang="en-US" sz="2000" dirty="0"/>
              <a:t>걷기 전</a:t>
            </a:r>
            <a:endParaRPr lang="en-US" altLang="ko-KR" sz="2000" dirty="0"/>
          </a:p>
          <a:p>
            <a:pPr lvl="1">
              <a:lnSpc>
                <a:spcPct val="110000"/>
              </a:lnSpc>
            </a:pPr>
            <a:r>
              <a:rPr lang="en-US" altLang="ko-KR" dirty="0"/>
              <a:t>BP: 137/73 mmHg</a:t>
            </a:r>
          </a:p>
          <a:p>
            <a:pPr lvl="1">
              <a:lnSpc>
                <a:spcPct val="110000"/>
              </a:lnSpc>
            </a:pPr>
            <a:r>
              <a:rPr lang="en-US" altLang="ko-KR" dirty="0"/>
              <a:t>Pulse rate: 72 bpm</a:t>
            </a:r>
          </a:p>
          <a:p>
            <a:pPr lvl="1">
              <a:lnSpc>
                <a:spcPct val="110000"/>
              </a:lnSpc>
            </a:pPr>
            <a:r>
              <a:rPr lang="en-US" altLang="ko-KR" dirty="0"/>
              <a:t>Saturation: 96 %</a:t>
            </a:r>
          </a:p>
          <a:p>
            <a:pPr lvl="1">
              <a:lnSpc>
                <a:spcPct val="110000"/>
              </a:lnSpc>
            </a:pPr>
            <a:r>
              <a:rPr lang="en-US" altLang="ko-KR" dirty="0"/>
              <a:t>Dyspnea </a:t>
            </a:r>
            <a:r>
              <a:rPr lang="ko-KR" altLang="en-US" dirty="0"/>
              <a:t>점수</a:t>
            </a:r>
            <a:r>
              <a:rPr lang="en-US" altLang="ko-KR" dirty="0"/>
              <a:t>: 0 </a:t>
            </a:r>
            <a:r>
              <a:rPr lang="ko-KR" altLang="en-US" dirty="0"/>
              <a:t>점</a:t>
            </a:r>
            <a:endParaRPr lang="en-US" altLang="ko-KR" dirty="0"/>
          </a:p>
          <a:p>
            <a:pPr lvl="1">
              <a:lnSpc>
                <a:spcPct val="110000"/>
              </a:lnSpc>
            </a:pPr>
            <a:r>
              <a:rPr lang="en-US" altLang="ko-KR" dirty="0"/>
              <a:t>Fatigue </a:t>
            </a:r>
            <a:r>
              <a:rPr lang="ko-KR" altLang="en-US" dirty="0"/>
              <a:t>점수 </a:t>
            </a:r>
            <a:r>
              <a:rPr lang="en-US" altLang="ko-KR" dirty="0"/>
              <a:t>:  0 </a:t>
            </a:r>
            <a:r>
              <a:rPr lang="ko-KR" altLang="en-US" dirty="0"/>
              <a:t>점</a:t>
            </a:r>
            <a:endParaRPr lang="en-US" altLang="ko-KR" dirty="0"/>
          </a:p>
          <a:p>
            <a:pPr>
              <a:lnSpc>
                <a:spcPct val="110000"/>
              </a:lnSpc>
            </a:pPr>
            <a:r>
              <a:rPr lang="ko-KR" altLang="en-US" sz="2000" dirty="0"/>
              <a:t>검사 중 저산소증 여부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아니오</a:t>
            </a:r>
            <a:endParaRPr lang="en-US" altLang="ko-KR" sz="2000" dirty="0"/>
          </a:p>
        </p:txBody>
      </p:sp>
      <p:sp>
        <p:nvSpPr>
          <p:cNvPr id="6" name="내용 개체 틀 5">
            <a:extLst>
              <a:ext uri="{FF2B5EF4-FFF2-40B4-BE49-F238E27FC236}">
                <a16:creationId xmlns="" xmlns:a16="http://schemas.microsoft.com/office/drawing/2014/main" id="{DF5C50D3-ACC7-4F62-BF79-66D517FDF8E7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110000"/>
              </a:lnSpc>
              <a:spcBef>
                <a:spcPts val="500"/>
              </a:spcBef>
              <a:buFont typeface="Calibri" panose="020F0502020204030204" pitchFamily="34" charset="0"/>
              <a:buChar char="-"/>
              <a:defRPr sz="20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11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b="1" dirty="0">
              <a:solidFill>
                <a:srgbClr val="C00000"/>
              </a:solidFill>
            </a:endParaRPr>
          </a:p>
          <a:p>
            <a:endParaRPr lang="en-US" altLang="ko-KR" sz="2000" dirty="0"/>
          </a:p>
          <a:p>
            <a:endParaRPr lang="en-US" altLang="ko-KR" sz="2000" dirty="0"/>
          </a:p>
          <a:p>
            <a:r>
              <a:rPr lang="ko-KR" altLang="en-US" sz="2000" dirty="0"/>
              <a:t>완주 후</a:t>
            </a:r>
            <a:endParaRPr lang="en-US" altLang="ko-KR" sz="2000" dirty="0"/>
          </a:p>
          <a:p>
            <a:pPr lvl="1"/>
            <a:r>
              <a:rPr lang="en-US" altLang="ko-KR" dirty="0"/>
              <a:t>BP: 158/72 mmHg</a:t>
            </a:r>
          </a:p>
          <a:p>
            <a:pPr lvl="1"/>
            <a:r>
              <a:rPr lang="en-US" altLang="ko-KR" dirty="0"/>
              <a:t>Pulse rate: 81 bpm</a:t>
            </a:r>
          </a:p>
          <a:p>
            <a:pPr lvl="1"/>
            <a:r>
              <a:rPr lang="en-US" altLang="ko-KR" dirty="0"/>
              <a:t>Saturation:  94 %</a:t>
            </a:r>
          </a:p>
          <a:p>
            <a:pPr lvl="1"/>
            <a:r>
              <a:rPr lang="en-US" altLang="ko-KR" dirty="0"/>
              <a:t>Dyspnea </a:t>
            </a:r>
            <a:r>
              <a:rPr lang="ko-KR" altLang="en-US" dirty="0"/>
              <a:t>점수</a:t>
            </a:r>
            <a:r>
              <a:rPr lang="en-US" altLang="ko-KR" dirty="0"/>
              <a:t>: 0 </a:t>
            </a:r>
            <a:r>
              <a:rPr lang="ko-KR" altLang="en-US" dirty="0"/>
              <a:t>점</a:t>
            </a:r>
            <a:endParaRPr lang="en-US" altLang="ko-KR" dirty="0"/>
          </a:p>
          <a:p>
            <a:pPr lvl="1"/>
            <a:r>
              <a:rPr lang="en-US" altLang="ko-KR" dirty="0"/>
              <a:t>Fatigue </a:t>
            </a:r>
            <a:r>
              <a:rPr lang="ko-KR" altLang="en-US" dirty="0"/>
              <a:t>점수</a:t>
            </a:r>
            <a:r>
              <a:rPr lang="en-US" altLang="ko-KR" dirty="0"/>
              <a:t>:  0 </a:t>
            </a:r>
            <a:r>
              <a:rPr lang="ko-KR" altLang="en-US" dirty="0"/>
              <a:t>점</a:t>
            </a:r>
          </a:p>
        </p:txBody>
      </p:sp>
      <p:sp>
        <p:nvSpPr>
          <p:cNvPr id="4" name="타원 3">
            <a:extLst>
              <a:ext uri="{FF2B5EF4-FFF2-40B4-BE49-F238E27FC236}">
                <a16:creationId xmlns="" xmlns:a16="http://schemas.microsoft.com/office/drawing/2014/main" id="{3531F3DB-BABB-472D-AAC8-5300A97FC459}"/>
              </a:ext>
            </a:extLst>
          </p:cNvPr>
          <p:cNvSpPr/>
          <p:nvPr/>
        </p:nvSpPr>
        <p:spPr>
          <a:xfrm>
            <a:off x="6400800" y="4819650"/>
            <a:ext cx="2971800" cy="10287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F299B0E-8B13-4262-A1ED-8B890083DAE3}"/>
              </a:ext>
            </a:extLst>
          </p:cNvPr>
          <p:cNvSpPr txBox="1"/>
          <p:nvPr/>
        </p:nvSpPr>
        <p:spPr>
          <a:xfrm>
            <a:off x="2590799" y="1844675"/>
            <a:ext cx="3076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 </a:t>
            </a:r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No interval change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08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004B98CE-4F1E-4667-B424-FDB29BC1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Patient Information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561BD57C-E662-49D1-AB53-19460670A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ko-KR" dirty="0"/>
              <a:t>M / 74</a:t>
            </a:r>
          </a:p>
          <a:p>
            <a:endParaRPr lang="en-US" altLang="ko-KR" sz="1000" dirty="0"/>
          </a:p>
          <a:p>
            <a:r>
              <a:rPr lang="en-US" altLang="ko-KR" dirty="0"/>
              <a:t>Dyspnea (</a:t>
            </a:r>
            <a:r>
              <a:rPr lang="en-US" altLang="ko-KR" dirty="0" err="1"/>
              <a:t>mMRC</a:t>
            </a:r>
            <a:r>
              <a:rPr lang="ko-KR" altLang="en-US" dirty="0"/>
              <a:t> </a:t>
            </a:r>
            <a:r>
              <a:rPr lang="en-US" altLang="ko-KR" dirty="0"/>
              <a:t>2)</a:t>
            </a:r>
          </a:p>
          <a:p>
            <a:endParaRPr lang="en-US" altLang="ko-KR" sz="1000" dirty="0"/>
          </a:p>
          <a:p>
            <a:r>
              <a:rPr lang="en-US" altLang="ko-KR" b="1" dirty="0" err="1">
                <a:solidFill>
                  <a:srgbClr val="C00000"/>
                </a:solidFill>
              </a:rPr>
              <a:t>cIPF</a:t>
            </a:r>
            <a:r>
              <a:rPr lang="en-US" altLang="ko-KR" dirty="0"/>
              <a:t> (diagnosed on May, 2016)</a:t>
            </a:r>
          </a:p>
          <a:p>
            <a:r>
              <a:rPr lang="en-US" altLang="ko-KR" dirty="0"/>
              <a:t>HTN, Angina, Dyslipidemia</a:t>
            </a:r>
          </a:p>
          <a:p>
            <a:r>
              <a:rPr lang="en-US" altLang="ko-KR" dirty="0"/>
              <a:t>BPH</a:t>
            </a:r>
          </a:p>
          <a:p>
            <a:endParaRPr lang="en-US" altLang="ko-KR" sz="1000" dirty="0"/>
          </a:p>
          <a:p>
            <a:r>
              <a:rPr lang="en-US" altLang="ko-KR" dirty="0"/>
              <a:t>Medication: </a:t>
            </a:r>
            <a:r>
              <a:rPr lang="en-US" altLang="ko-KR" sz="2400" dirty="0" err="1"/>
              <a:t>Perfenidone</a:t>
            </a:r>
            <a:r>
              <a:rPr lang="en-US" altLang="ko-KR" sz="2400" dirty="0"/>
              <a:t> (2018.07. ~ 2018.10.), Aspirin, Nebivolol, Rosuvastatin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61229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004B98CE-4F1E-4667-B424-FDB29BC1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Patient Information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561BD57C-E662-49D1-AB53-19460670A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ko-KR" dirty="0"/>
              <a:t>Smoking history: Ex-smoker, Quit 17 years ago, 1 pack X</a:t>
            </a:r>
            <a:r>
              <a:rPr lang="ko-KR" altLang="en-US" dirty="0"/>
              <a:t> </a:t>
            </a:r>
            <a:r>
              <a:rPr lang="en-US" altLang="ko-KR" dirty="0"/>
              <a:t>30</a:t>
            </a:r>
            <a:r>
              <a:rPr lang="ko-KR" altLang="en-US" dirty="0"/>
              <a:t> </a:t>
            </a:r>
            <a:r>
              <a:rPr lang="en-US" altLang="ko-KR" dirty="0"/>
              <a:t>years</a:t>
            </a:r>
          </a:p>
          <a:p>
            <a:endParaRPr lang="en-US" altLang="ko-KR" sz="1000" dirty="0"/>
          </a:p>
          <a:p>
            <a:r>
              <a:rPr lang="en-US" altLang="ko-KR" dirty="0"/>
              <a:t>Exercise: </a:t>
            </a:r>
            <a:r>
              <a:rPr lang="ko-KR" altLang="en-US" sz="2000" dirty="0"/>
              <a:t>매일 </a:t>
            </a:r>
            <a:r>
              <a:rPr lang="en-US" altLang="ko-KR" sz="2000" dirty="0"/>
              <a:t>1</a:t>
            </a:r>
            <a:r>
              <a:rPr lang="ko-KR" altLang="en-US" sz="2000" dirty="0"/>
              <a:t>시간씩 산책</a:t>
            </a:r>
            <a:endParaRPr lang="en-US" altLang="ko-KR" sz="2000" dirty="0"/>
          </a:p>
          <a:p>
            <a:pPr lvl="0"/>
            <a:endParaRPr lang="en-US" altLang="ko-KR" sz="1000" dirty="0">
              <a:solidFill>
                <a:prstClr val="black"/>
              </a:solidFill>
            </a:endParaRPr>
          </a:p>
          <a:p>
            <a:pPr lvl="0"/>
            <a:r>
              <a:rPr lang="en-US" altLang="ko-KR" dirty="0">
                <a:solidFill>
                  <a:prstClr val="black"/>
                </a:solidFill>
              </a:rPr>
              <a:t>Neuromuscular problems (-)</a:t>
            </a:r>
            <a:endParaRPr lang="en-US" altLang="ko-KR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48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그림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4248150" cy="4505325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="" xmlns:a16="http://schemas.microsoft.com/office/drawing/2014/main" id="{004B98CE-4F1E-4667-B424-FDB29BC1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PFT </a:t>
            </a:r>
            <a:r>
              <a:rPr lang="en-US" altLang="ko-KR" sz="3200" dirty="0"/>
              <a:t>(2018.07.10.)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561BD57C-E662-49D1-AB53-19460670A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>
            <a:noAutofit/>
          </a:bodyPr>
          <a:lstStyle/>
          <a:p>
            <a:r>
              <a:rPr lang="en-US" altLang="ko-KR" dirty="0"/>
              <a:t>FVC 51 %</a:t>
            </a:r>
          </a:p>
          <a:p>
            <a:r>
              <a:rPr lang="en-US" altLang="ko-KR" dirty="0"/>
              <a:t>DLCO 76 %</a:t>
            </a:r>
            <a:endParaRPr lang="ko-KR" altLang="en-US" dirty="0"/>
          </a:p>
        </p:txBody>
      </p:sp>
      <p:grpSp>
        <p:nvGrpSpPr>
          <p:cNvPr id="16" name="그룹 15"/>
          <p:cNvGrpSpPr>
            <a:grpSpLocks noChangeAspect="1"/>
          </p:cNvGrpSpPr>
          <p:nvPr/>
        </p:nvGrpSpPr>
        <p:grpSpPr>
          <a:xfrm>
            <a:off x="6075015" y="3429000"/>
            <a:ext cx="5278785" cy="2747963"/>
            <a:chOff x="2738437" y="1681162"/>
            <a:chExt cx="6715125" cy="3495675"/>
          </a:xfrm>
        </p:grpSpPr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38437" y="1681162"/>
              <a:ext cx="6715125" cy="3495675"/>
            </a:xfrm>
            <a:prstGeom prst="rect">
              <a:avLst/>
            </a:prstGeom>
          </p:spPr>
        </p:pic>
        <p:sp>
          <p:nvSpPr>
            <p:cNvPr id="15" name="직사각형 14"/>
            <p:cNvSpPr/>
            <p:nvPr/>
          </p:nvSpPr>
          <p:spPr>
            <a:xfrm>
              <a:off x="3509744" y="1681162"/>
              <a:ext cx="3175087" cy="2104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6229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rcRect l="1182"/>
          <a:stretch/>
        </p:blipFill>
        <p:spPr>
          <a:xfrm>
            <a:off x="838200" y="1825625"/>
            <a:ext cx="4301439" cy="4543425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="" xmlns:a16="http://schemas.microsoft.com/office/drawing/2014/main" id="{004B98CE-4F1E-4667-B424-FDB29BC1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PFT </a:t>
            </a:r>
            <a:r>
              <a:rPr lang="en-US" altLang="ko-KR" sz="3200" dirty="0"/>
              <a:t>(2018.10.17.)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561BD57C-E662-49D1-AB53-19460670A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>
            <a:noAutofit/>
          </a:bodyPr>
          <a:lstStyle/>
          <a:p>
            <a:r>
              <a:rPr lang="en-US" altLang="ko-KR" dirty="0"/>
              <a:t>FVC </a:t>
            </a:r>
            <a:r>
              <a:rPr lang="en-US" altLang="ko-KR" b="1" dirty="0">
                <a:solidFill>
                  <a:srgbClr val="C00000"/>
                </a:solidFill>
              </a:rPr>
              <a:t>48</a:t>
            </a:r>
            <a:r>
              <a:rPr lang="en-US" altLang="ko-KR" dirty="0"/>
              <a:t> % (</a:t>
            </a:r>
            <a:r>
              <a:rPr lang="en-US" altLang="ko-KR" dirty="0">
                <a:sym typeface="Wingdings" panose="05000000000000000000" pitchFamily="2" charset="2"/>
              </a:rPr>
              <a:t> 51 %)</a:t>
            </a:r>
            <a:endParaRPr lang="en-US" altLang="ko-KR" dirty="0"/>
          </a:p>
          <a:p>
            <a:r>
              <a:rPr lang="en-US" altLang="ko-KR" dirty="0"/>
              <a:t>DLCO </a:t>
            </a:r>
            <a:r>
              <a:rPr lang="en-US" altLang="ko-KR" b="1" dirty="0">
                <a:solidFill>
                  <a:srgbClr val="C00000"/>
                </a:solidFill>
              </a:rPr>
              <a:t>61</a:t>
            </a:r>
            <a:r>
              <a:rPr lang="en-US" altLang="ko-KR" dirty="0"/>
              <a:t> % (</a:t>
            </a:r>
            <a:r>
              <a:rPr lang="en-US" altLang="ko-KR" dirty="0">
                <a:sym typeface="Wingdings" panose="05000000000000000000" pitchFamily="2" charset="2"/>
              </a:rPr>
              <a:t> 76 %)</a:t>
            </a:r>
            <a:endParaRPr lang="ko-KR" altLang="en-US" dirty="0"/>
          </a:p>
        </p:txBody>
      </p:sp>
      <p:grpSp>
        <p:nvGrpSpPr>
          <p:cNvPr id="11" name="그룹 10"/>
          <p:cNvGrpSpPr>
            <a:grpSpLocks noChangeAspect="1"/>
          </p:cNvGrpSpPr>
          <p:nvPr/>
        </p:nvGrpSpPr>
        <p:grpSpPr>
          <a:xfrm>
            <a:off x="6066958" y="3429000"/>
            <a:ext cx="5286842" cy="2747963"/>
            <a:chOff x="2724150" y="1676400"/>
            <a:chExt cx="6743700" cy="3505200"/>
          </a:xfrm>
        </p:grpSpPr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24150" y="1676400"/>
              <a:ext cx="6743700" cy="3505200"/>
            </a:xfrm>
            <a:prstGeom prst="rect">
              <a:avLst/>
            </a:prstGeom>
          </p:spPr>
        </p:pic>
        <p:sp>
          <p:nvSpPr>
            <p:cNvPr id="10" name="직사각형 9"/>
            <p:cNvSpPr/>
            <p:nvPr/>
          </p:nvSpPr>
          <p:spPr>
            <a:xfrm>
              <a:off x="3475241" y="1676400"/>
              <a:ext cx="4050023" cy="2684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657439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10ABDD2A-C05F-4217-89AC-6D9B0B73C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Clinical Assessment – CAT score</a:t>
            </a:r>
            <a:r>
              <a:rPr lang="en-US" altLang="ko-KR" dirty="0">
                <a:solidFill>
                  <a:prstClr val="black"/>
                </a:solidFill>
              </a:rPr>
              <a:t> </a:t>
            </a:r>
            <a:r>
              <a:rPr lang="en-US" altLang="ko-KR" sz="3200" dirty="0">
                <a:solidFill>
                  <a:prstClr val="black"/>
                </a:solidFill>
              </a:rPr>
              <a:t>(2018.10.18.)</a:t>
            </a:r>
            <a:endParaRPr lang="ko-KR" altLang="en-US" dirty="0"/>
          </a:p>
        </p:txBody>
      </p:sp>
      <p:grpSp>
        <p:nvGrpSpPr>
          <p:cNvPr id="6" name="그룹 5"/>
          <p:cNvGrpSpPr>
            <a:grpSpLocks noChangeAspect="1"/>
          </p:cNvGrpSpPr>
          <p:nvPr/>
        </p:nvGrpSpPr>
        <p:grpSpPr>
          <a:xfrm>
            <a:off x="3046683" y="1264444"/>
            <a:ext cx="6098634" cy="5349239"/>
            <a:chOff x="2707870" y="0"/>
            <a:chExt cx="6776260" cy="5943599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 rotWithShape="1">
            <a:blip r:embed="rId3"/>
            <a:srcRect b="13333"/>
            <a:stretch/>
          </p:blipFill>
          <p:spPr>
            <a:xfrm>
              <a:off x="2707870" y="0"/>
              <a:ext cx="6776260" cy="5943599"/>
            </a:xfrm>
            <a:prstGeom prst="rect">
              <a:avLst/>
            </a:prstGeom>
          </p:spPr>
        </p:pic>
        <p:sp>
          <p:nvSpPr>
            <p:cNvPr id="5" name="직사각형 4"/>
            <p:cNvSpPr/>
            <p:nvPr/>
          </p:nvSpPr>
          <p:spPr>
            <a:xfrm>
              <a:off x="5041557" y="0"/>
              <a:ext cx="308919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05836" y="6018847"/>
            <a:ext cx="887444" cy="623411"/>
          </a:xfrm>
          <a:prstGeom prst="rect">
            <a:avLst/>
          </a:prstGeom>
        </p:spPr>
      </p:pic>
      <p:sp>
        <p:nvSpPr>
          <p:cNvPr id="8" name="타원 7"/>
          <p:cNvSpPr/>
          <p:nvPr/>
        </p:nvSpPr>
        <p:spPr>
          <a:xfrm>
            <a:off x="5165949" y="1626717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5474867" y="2298101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5475278" y="4270541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5787493" y="2948761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6409449" y="3605700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6108357" y="4931992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6096000" y="5587486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6096000" y="6242980"/>
            <a:ext cx="271436" cy="21006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8538517" y="1509082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1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38517" y="2166021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2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38518" y="2822960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3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9ADDC916-7F89-40A7-956D-27263141C91A}"/>
              </a:ext>
            </a:extLst>
          </p:cNvPr>
          <p:cNvSpPr txBox="1"/>
          <p:nvPr/>
        </p:nvSpPr>
        <p:spPr>
          <a:xfrm>
            <a:off x="8538517" y="3479899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5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AFB77AE2-8E2A-466D-AA7F-519EE2551D13}"/>
              </a:ext>
            </a:extLst>
          </p:cNvPr>
          <p:cNvSpPr txBox="1"/>
          <p:nvPr/>
        </p:nvSpPr>
        <p:spPr>
          <a:xfrm>
            <a:off x="8538517" y="4136838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2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74BC03D2-039B-4823-821C-B7D01522D527}"/>
              </a:ext>
            </a:extLst>
          </p:cNvPr>
          <p:cNvSpPr txBox="1"/>
          <p:nvPr/>
        </p:nvSpPr>
        <p:spPr>
          <a:xfrm>
            <a:off x="8538517" y="4793777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4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A5BAC9FA-EE08-4A81-80AF-54B65B8DDBCF}"/>
              </a:ext>
            </a:extLst>
          </p:cNvPr>
          <p:cNvSpPr txBox="1"/>
          <p:nvPr/>
        </p:nvSpPr>
        <p:spPr>
          <a:xfrm>
            <a:off x="8538516" y="5450716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4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B625FC47-EA89-494F-94BF-150E668B943F}"/>
              </a:ext>
            </a:extLst>
          </p:cNvPr>
          <p:cNvSpPr txBox="1"/>
          <p:nvPr/>
        </p:nvSpPr>
        <p:spPr>
          <a:xfrm>
            <a:off x="8538515" y="6107655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4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F7434C75-5FD1-4203-A457-79D42E126F87}"/>
              </a:ext>
            </a:extLst>
          </p:cNvPr>
          <p:cNvSpPr txBox="1"/>
          <p:nvPr/>
        </p:nvSpPr>
        <p:spPr>
          <a:xfrm>
            <a:off x="10096294" y="6107654"/>
            <a:ext cx="5684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</a:rPr>
              <a:t>25</a:t>
            </a:r>
            <a:endParaRPr lang="ko-KR" alt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375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5D5CDD1-4515-48E2-803F-415DD08A6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Clinical Assessment – 6MWT</a:t>
            </a:r>
            <a:r>
              <a:rPr lang="en-US" altLang="ko-KR" dirty="0">
                <a:solidFill>
                  <a:prstClr val="black"/>
                </a:solidFill>
              </a:rPr>
              <a:t> </a:t>
            </a:r>
            <a:r>
              <a:rPr lang="en-US" altLang="ko-KR" sz="3200" dirty="0">
                <a:solidFill>
                  <a:prstClr val="black"/>
                </a:solidFill>
              </a:rPr>
              <a:t>(2018.10.18.)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028146C0-4455-47A5-B34D-28CC40DB3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altLang="ko-KR" b="1" dirty="0">
                <a:solidFill>
                  <a:srgbClr val="C00000"/>
                </a:solidFill>
              </a:rPr>
              <a:t>440m</a:t>
            </a:r>
          </a:p>
          <a:p>
            <a:pPr>
              <a:lnSpc>
                <a:spcPct val="110000"/>
              </a:lnSpc>
            </a:pPr>
            <a:r>
              <a:rPr lang="ko-KR" altLang="en-US" sz="2000" dirty="0"/>
              <a:t>완주 여부</a:t>
            </a:r>
            <a:r>
              <a:rPr lang="en-US" altLang="ko-KR" sz="2000" dirty="0"/>
              <a:t>: </a:t>
            </a:r>
            <a:r>
              <a:rPr lang="ko-KR" altLang="en-US" sz="2000" dirty="0"/>
              <a:t>예</a:t>
            </a:r>
            <a:endParaRPr lang="en-US" altLang="ko-KR" sz="2000" dirty="0"/>
          </a:p>
          <a:p>
            <a:pPr>
              <a:lnSpc>
                <a:spcPct val="110000"/>
              </a:lnSpc>
            </a:pPr>
            <a:r>
              <a:rPr lang="ko-KR" altLang="en-US" sz="2000" dirty="0"/>
              <a:t>검사 중 산소 공급 여부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아니오</a:t>
            </a:r>
            <a:endParaRPr lang="en-US" altLang="ko-KR" sz="2000" dirty="0"/>
          </a:p>
          <a:p>
            <a:pPr>
              <a:lnSpc>
                <a:spcPct val="110000"/>
              </a:lnSpc>
            </a:pPr>
            <a:r>
              <a:rPr lang="ko-KR" altLang="en-US" sz="2000" dirty="0"/>
              <a:t>걷기 전</a:t>
            </a:r>
            <a:endParaRPr lang="en-US" altLang="ko-KR" sz="2000" dirty="0"/>
          </a:p>
          <a:p>
            <a:pPr lvl="1">
              <a:lnSpc>
                <a:spcPct val="110000"/>
              </a:lnSpc>
            </a:pPr>
            <a:r>
              <a:rPr lang="en-US" altLang="ko-KR" dirty="0"/>
              <a:t>BP: 120/70 mmHg</a:t>
            </a:r>
          </a:p>
          <a:p>
            <a:pPr lvl="1">
              <a:lnSpc>
                <a:spcPct val="110000"/>
              </a:lnSpc>
            </a:pPr>
            <a:r>
              <a:rPr lang="en-US" altLang="ko-KR" dirty="0"/>
              <a:t>Pulse rate: 75 bpm</a:t>
            </a:r>
          </a:p>
          <a:p>
            <a:pPr lvl="1">
              <a:lnSpc>
                <a:spcPct val="110000"/>
              </a:lnSpc>
            </a:pPr>
            <a:r>
              <a:rPr lang="en-US" altLang="ko-KR" dirty="0"/>
              <a:t>Saturation: 97 %</a:t>
            </a:r>
          </a:p>
          <a:p>
            <a:pPr lvl="1">
              <a:lnSpc>
                <a:spcPct val="110000"/>
              </a:lnSpc>
            </a:pPr>
            <a:r>
              <a:rPr lang="en-US" altLang="ko-KR" dirty="0"/>
              <a:t>Dyspnea </a:t>
            </a:r>
            <a:r>
              <a:rPr lang="ko-KR" altLang="en-US" dirty="0"/>
              <a:t>점수</a:t>
            </a:r>
            <a:r>
              <a:rPr lang="en-US" altLang="ko-KR" dirty="0"/>
              <a:t>: 1-2 </a:t>
            </a:r>
            <a:r>
              <a:rPr lang="ko-KR" altLang="en-US" dirty="0"/>
              <a:t>점</a:t>
            </a:r>
            <a:endParaRPr lang="en-US" altLang="ko-KR" dirty="0"/>
          </a:p>
          <a:p>
            <a:pPr lvl="1">
              <a:lnSpc>
                <a:spcPct val="110000"/>
              </a:lnSpc>
            </a:pPr>
            <a:r>
              <a:rPr lang="en-US" altLang="ko-KR" dirty="0"/>
              <a:t>Fatigue </a:t>
            </a:r>
            <a:r>
              <a:rPr lang="ko-KR" altLang="en-US" dirty="0"/>
              <a:t>점수 </a:t>
            </a:r>
            <a:r>
              <a:rPr lang="en-US" altLang="ko-KR" dirty="0"/>
              <a:t>:  5 </a:t>
            </a:r>
            <a:r>
              <a:rPr lang="ko-KR" altLang="en-US" dirty="0"/>
              <a:t>점</a:t>
            </a:r>
            <a:endParaRPr lang="en-US" altLang="ko-KR" dirty="0"/>
          </a:p>
          <a:p>
            <a:pPr>
              <a:lnSpc>
                <a:spcPct val="110000"/>
              </a:lnSpc>
            </a:pPr>
            <a:r>
              <a:rPr lang="ko-KR" altLang="en-US" sz="2000" dirty="0"/>
              <a:t>검사 중 저산소증 여부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아니오</a:t>
            </a:r>
            <a:endParaRPr lang="en-US" altLang="ko-KR" sz="2000" dirty="0"/>
          </a:p>
        </p:txBody>
      </p:sp>
      <p:sp>
        <p:nvSpPr>
          <p:cNvPr id="6" name="내용 개체 틀 5">
            <a:extLst>
              <a:ext uri="{FF2B5EF4-FFF2-40B4-BE49-F238E27FC236}">
                <a16:creationId xmlns="" xmlns:a16="http://schemas.microsoft.com/office/drawing/2014/main" id="{DF5C50D3-ACC7-4F62-BF79-66D517FDF8E7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110000"/>
              </a:lnSpc>
              <a:spcBef>
                <a:spcPts val="500"/>
              </a:spcBef>
              <a:buFont typeface="Calibri" panose="020F0502020204030204" pitchFamily="34" charset="0"/>
              <a:buChar char="-"/>
              <a:defRPr sz="20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11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함초롬돋움" panose="020B0604000101010101" pitchFamily="50" charset="-127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b="1" dirty="0">
              <a:solidFill>
                <a:srgbClr val="C00000"/>
              </a:solidFill>
            </a:endParaRPr>
          </a:p>
          <a:p>
            <a:endParaRPr lang="en-US" altLang="ko-KR" sz="2000" dirty="0"/>
          </a:p>
          <a:p>
            <a:endParaRPr lang="en-US" altLang="ko-KR" sz="2000" dirty="0"/>
          </a:p>
          <a:p>
            <a:r>
              <a:rPr lang="ko-KR" altLang="en-US" sz="2000" dirty="0"/>
              <a:t>완주 후</a:t>
            </a:r>
            <a:endParaRPr lang="en-US" altLang="ko-KR" sz="2000" dirty="0"/>
          </a:p>
          <a:p>
            <a:pPr lvl="1"/>
            <a:r>
              <a:rPr lang="en-US" altLang="ko-KR" dirty="0"/>
              <a:t>BP: 130/80 mmHg</a:t>
            </a:r>
          </a:p>
          <a:p>
            <a:pPr lvl="1"/>
            <a:r>
              <a:rPr lang="en-US" altLang="ko-KR" dirty="0"/>
              <a:t>Pulse rate: 91 bpm</a:t>
            </a:r>
          </a:p>
          <a:p>
            <a:pPr lvl="1"/>
            <a:r>
              <a:rPr lang="en-US" altLang="ko-KR" dirty="0"/>
              <a:t>Saturation:  95 %</a:t>
            </a:r>
          </a:p>
          <a:p>
            <a:pPr lvl="1"/>
            <a:r>
              <a:rPr lang="en-US" altLang="ko-KR" dirty="0"/>
              <a:t>Dyspnea </a:t>
            </a:r>
            <a:r>
              <a:rPr lang="ko-KR" altLang="en-US" dirty="0"/>
              <a:t>점수</a:t>
            </a:r>
            <a:r>
              <a:rPr lang="en-US" altLang="ko-KR" dirty="0"/>
              <a:t>: 5 </a:t>
            </a:r>
            <a:r>
              <a:rPr lang="ko-KR" altLang="en-US" dirty="0"/>
              <a:t>점</a:t>
            </a:r>
            <a:endParaRPr lang="en-US" altLang="ko-KR" dirty="0"/>
          </a:p>
          <a:p>
            <a:pPr lvl="1"/>
            <a:r>
              <a:rPr lang="en-US" altLang="ko-KR" dirty="0"/>
              <a:t>Fatigue </a:t>
            </a:r>
            <a:r>
              <a:rPr lang="ko-KR" altLang="en-US" dirty="0"/>
              <a:t>점수</a:t>
            </a:r>
            <a:r>
              <a:rPr lang="en-US" altLang="ko-KR" dirty="0"/>
              <a:t>:  6 </a:t>
            </a:r>
            <a:r>
              <a:rPr lang="ko-KR" altLang="en-US" dirty="0"/>
              <a:t>점</a:t>
            </a:r>
          </a:p>
        </p:txBody>
      </p:sp>
    </p:spTree>
    <p:extLst>
      <p:ext uri="{BB962C8B-B14F-4D97-AF65-F5344CB8AC3E}">
        <p14:creationId xmlns:p14="http://schemas.microsoft.com/office/powerpoint/2010/main" val="172403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C4A7145-F53A-4CCB-95C4-E1E5BD5E3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Exercise</a:t>
            </a:r>
            <a:r>
              <a:rPr lang="ko-KR" altLang="en-US" dirty="0"/>
              <a:t> </a:t>
            </a:r>
            <a:r>
              <a:rPr lang="en-US" altLang="ko-KR" dirty="0"/>
              <a:t>Program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F1EAF8F1-078C-4BAA-9158-D0A6BC203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altLang="ko-KR" sz="32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altLang="ko-KR" dirty="0"/>
              <a:t>requency</a:t>
            </a:r>
          </a:p>
          <a:p>
            <a:pPr marL="800100" lvl="1" indent="-342900"/>
            <a:r>
              <a:rPr lang="en-US" altLang="ko-KR" sz="2400" dirty="0"/>
              <a:t>Hospital-based PR: 2/week</a:t>
            </a:r>
          </a:p>
          <a:p>
            <a:pPr marL="800100" lvl="1" indent="-342900"/>
            <a:r>
              <a:rPr lang="en-US" altLang="ko-KR" sz="2400" dirty="0"/>
              <a:t>+ Home-based exercise 1~2/week</a:t>
            </a:r>
          </a:p>
          <a:p>
            <a:pPr marL="342900" indent="-342900"/>
            <a:r>
              <a:rPr lang="en-US" altLang="ko-KR" sz="32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altLang="ko-KR" dirty="0"/>
              <a:t>ntensity: Borg scale 13</a:t>
            </a:r>
          </a:p>
          <a:p>
            <a:pPr marL="342900" indent="-342900"/>
            <a:r>
              <a:rPr lang="en-US" altLang="ko-KR" sz="32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altLang="ko-KR" dirty="0"/>
              <a:t>ime: 60 min (40 / 10 / 10 min)</a:t>
            </a:r>
          </a:p>
          <a:p>
            <a:pPr marL="342900" indent="-342900"/>
            <a:r>
              <a:rPr lang="en-US" altLang="ko-KR" sz="32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altLang="ko-KR" dirty="0"/>
              <a:t>ype: Aerobic training</a:t>
            </a:r>
          </a:p>
          <a:p>
            <a:pPr marL="1152000" indent="0">
              <a:buNone/>
            </a:pPr>
            <a:r>
              <a:rPr lang="en-US" altLang="ko-KR" dirty="0"/>
              <a:t>Resistive exercises</a:t>
            </a:r>
          </a:p>
          <a:p>
            <a:pPr marL="1152000" indent="0">
              <a:buNone/>
            </a:pPr>
            <a:r>
              <a:rPr lang="en-US" altLang="ko-KR" dirty="0" smtClean="0"/>
              <a:t>Breathing training</a:t>
            </a:r>
            <a:endParaRPr lang="en-US" altLang="ko-KR" dirty="0"/>
          </a:p>
        </p:txBody>
      </p:sp>
      <p:grpSp>
        <p:nvGrpSpPr>
          <p:cNvPr id="10" name="그룹 9">
            <a:extLst>
              <a:ext uri="{FF2B5EF4-FFF2-40B4-BE49-F238E27FC236}">
                <a16:creationId xmlns="" xmlns:a16="http://schemas.microsoft.com/office/drawing/2014/main" id="{A5B82C05-99DD-42DC-B87E-880CB1C56C59}"/>
              </a:ext>
            </a:extLst>
          </p:cNvPr>
          <p:cNvGrpSpPr/>
          <p:nvPr/>
        </p:nvGrpSpPr>
        <p:grpSpPr>
          <a:xfrm>
            <a:off x="8715375" y="1"/>
            <a:ext cx="3476625" cy="2303124"/>
            <a:chOff x="8715375" y="1"/>
            <a:chExt cx="3476625" cy="2303124"/>
          </a:xfrm>
        </p:grpSpPr>
        <p:sp>
          <p:nvSpPr>
            <p:cNvPr id="9" name="직사각형 8">
              <a:extLst>
                <a:ext uri="{FF2B5EF4-FFF2-40B4-BE49-F238E27FC236}">
                  <a16:creationId xmlns="" xmlns:a16="http://schemas.microsoft.com/office/drawing/2014/main" id="{9052CC81-2835-4F7F-98C0-6E926460696B}"/>
                </a:ext>
              </a:extLst>
            </p:cNvPr>
            <p:cNvSpPr/>
            <p:nvPr/>
          </p:nvSpPr>
          <p:spPr>
            <a:xfrm>
              <a:off x="8715375" y="1"/>
              <a:ext cx="3476625" cy="23031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4" name="그림 3">
              <a:extLst>
                <a:ext uri="{FF2B5EF4-FFF2-40B4-BE49-F238E27FC236}">
                  <a16:creationId xmlns="" xmlns:a16="http://schemas.microsoft.com/office/drawing/2014/main" id="{3B7B8ADD-9FD4-4BCD-AE3C-DB41AA3BA9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4386" y="62547"/>
              <a:ext cx="3262976" cy="2240577"/>
            </a:xfrm>
            <a:prstGeom prst="rect">
              <a:avLst/>
            </a:prstGeom>
          </p:spPr>
        </p:pic>
      </p:grpSp>
      <p:sp>
        <p:nvSpPr>
          <p:cNvPr id="5" name="오른쪽 화살표 3">
            <a:extLst>
              <a:ext uri="{FF2B5EF4-FFF2-40B4-BE49-F238E27FC236}">
                <a16:creationId xmlns="" xmlns:a16="http://schemas.microsoft.com/office/drawing/2014/main" id="{734E0CDD-5B6D-4B26-9ACC-414C6A8B5040}"/>
              </a:ext>
            </a:extLst>
          </p:cNvPr>
          <p:cNvSpPr/>
          <p:nvPr/>
        </p:nvSpPr>
        <p:spPr>
          <a:xfrm>
            <a:off x="6201375" y="2240577"/>
            <a:ext cx="542325" cy="702648"/>
          </a:xfrm>
          <a:prstGeom prst="rightArrow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E84092E-6DF4-4B65-B5F8-640F72D5647A}"/>
              </a:ext>
            </a:extLst>
          </p:cNvPr>
          <p:cNvSpPr txBox="1"/>
          <p:nvPr/>
        </p:nvSpPr>
        <p:spPr>
          <a:xfrm>
            <a:off x="7020225" y="2370593"/>
            <a:ext cx="3609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Calibri" panose="020F0502020204030204" pitchFamily="34" charset="0"/>
                <a:ea typeface="함초롬돋움" panose="020B0604000101010101" pitchFamily="50" charset="-127"/>
              </a:rPr>
              <a:t>Total 31 sessions, 22 weeks</a:t>
            </a:r>
            <a:endParaRPr lang="ko-KR" altLang="en-US" sz="2400" dirty="0">
              <a:latin typeface="Calibri" panose="020F0502020204030204" pitchFamily="34" charset="0"/>
              <a:ea typeface="함초롬돋움" panose="020B0604000101010101" pitchFamily="50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88FDF45C-60D8-4FCB-B568-F9F682FDAD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1375" y="3429000"/>
            <a:ext cx="5449597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60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F76A833-DEB6-4669-B31A-895261E88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Aerobic Exercises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69CD3685-098B-42E5-9D9B-69DAE30A6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ko-KR" b="1" dirty="0">
                <a:solidFill>
                  <a:schemeClr val="accent5"/>
                </a:solidFill>
              </a:rPr>
              <a:t>Recumbent bicycle</a:t>
            </a:r>
          </a:p>
          <a:p>
            <a:pPr lvl="1"/>
            <a:r>
              <a:rPr lang="en-US" altLang="ko-KR" sz="2400" dirty="0"/>
              <a:t>Interval training</a:t>
            </a:r>
          </a:p>
          <a:p>
            <a:pPr marL="457200" lvl="1" indent="216000">
              <a:buNone/>
            </a:pPr>
            <a:r>
              <a:rPr lang="en-US" altLang="ko-KR" sz="2400" dirty="0"/>
              <a:t>20 sec – 40 </a:t>
            </a:r>
            <a:r>
              <a:rPr lang="en-US" altLang="ko-KR" sz="2400" dirty="0" smtClean="0"/>
              <a:t>sec</a:t>
            </a:r>
          </a:p>
          <a:p>
            <a:pPr marL="457200" lvl="1" indent="216000">
              <a:buNone/>
            </a:pPr>
            <a:r>
              <a:rPr lang="en-US" altLang="ko-KR" sz="2400" dirty="0" smtClean="0"/>
              <a:t>60 rpm</a:t>
            </a:r>
            <a:endParaRPr lang="ko-KR" altLang="en-US" sz="2400" dirty="0"/>
          </a:p>
        </p:txBody>
      </p:sp>
      <p:graphicFrame>
        <p:nvGraphicFramePr>
          <p:cNvPr id="4" name="내용 개체 틀 178">
            <a:extLst>
              <a:ext uri="{FF2B5EF4-FFF2-40B4-BE49-F238E27FC236}">
                <a16:creationId xmlns="" xmlns:a16="http://schemas.microsoft.com/office/drawing/2014/main" id="{5105A8BC-007B-44CE-99CA-8151A71C83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9465401"/>
              </p:ext>
            </p:extLst>
          </p:nvPr>
        </p:nvGraphicFramePr>
        <p:xfrm>
          <a:off x="4679106" y="1825626"/>
          <a:ext cx="3000375" cy="4662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내용 개체 틀 178">
            <a:extLst>
              <a:ext uri="{FF2B5EF4-FFF2-40B4-BE49-F238E27FC236}">
                <a16:creationId xmlns="" xmlns:a16="http://schemas.microsoft.com/office/drawing/2014/main" id="{07F0B62F-93AA-4425-A3CF-0ADA03D543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04191"/>
              </p:ext>
            </p:extLst>
          </p:nvPr>
        </p:nvGraphicFramePr>
        <p:xfrm>
          <a:off x="8355000" y="1825625"/>
          <a:ext cx="2998800" cy="4662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30326486"/>
      </p:ext>
    </p:extLst>
  </p:cSld>
  <p:clrMapOvr>
    <a:masterClrMapping/>
  </p:clrMapOvr>
</p:sld>
</file>

<file path=ppt/theme/theme1.xml><?xml version="1.0" encoding="utf-8"?>
<a:theme xmlns:a="http://schemas.openxmlformats.org/drawingml/2006/main" name="탬플릿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탬플릿3" id="{60AE4510-3966-48E6-804A-0496EB0F1F55}" vid="{7853EA2D-546D-43E8-BB01-79A3A873179C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탬플릿3</Template>
  <TotalTime>2768</TotalTime>
  <Words>482</Words>
  <Application>Microsoft Office PowerPoint</Application>
  <PresentationFormat>와이드스크린</PresentationFormat>
  <Paragraphs>158</Paragraphs>
  <Slides>14</Slides>
  <Notes>9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1" baseType="lpstr">
      <vt:lpstr>맑은 고딕</vt:lpstr>
      <vt:lpstr>본고딕 Light</vt:lpstr>
      <vt:lpstr>함초롬돋움</vt:lpstr>
      <vt:lpstr>Arial</vt:lpstr>
      <vt:lpstr>Calibri</vt:lpstr>
      <vt:lpstr>Wingdings</vt:lpstr>
      <vt:lpstr>탬플릿3</vt:lpstr>
      <vt:lpstr>Pulmonary Rehabilitation in an ILD Patient</vt:lpstr>
      <vt:lpstr>Patient Information</vt:lpstr>
      <vt:lpstr>Patient Information</vt:lpstr>
      <vt:lpstr>PFT (2018.07.10.)</vt:lpstr>
      <vt:lpstr>PFT (2018.10.17.)</vt:lpstr>
      <vt:lpstr>Clinical Assessment – CAT score (2018.10.18.)</vt:lpstr>
      <vt:lpstr>Clinical Assessment – 6MWT (2018.10.18.)</vt:lpstr>
      <vt:lpstr>Exercise Program</vt:lpstr>
      <vt:lpstr>Aerobic Exercises</vt:lpstr>
      <vt:lpstr>Aerobic Exercises</vt:lpstr>
      <vt:lpstr>Resistive Exercises</vt:lpstr>
      <vt:lpstr>PFT (2019.02.13.)</vt:lpstr>
      <vt:lpstr>Clinical Assessment – CAT score (2019.03.15.)</vt:lpstr>
      <vt:lpstr>Clinical Assessment – 6MWT (2019.03.15.)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지수혁</dc:creator>
  <cp:lastModifiedBy>user</cp:lastModifiedBy>
  <cp:revision>291</cp:revision>
  <dcterms:created xsi:type="dcterms:W3CDTF">2018-03-25T08:42:57Z</dcterms:created>
  <dcterms:modified xsi:type="dcterms:W3CDTF">2019-03-20T11:57:10Z</dcterms:modified>
</cp:coreProperties>
</file>