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78" r:id="rId2"/>
    <p:sldMasterId id="2147483810" r:id="rId3"/>
    <p:sldMasterId id="2147483842" r:id="rId4"/>
    <p:sldMasterId id="2147483874" r:id="rId5"/>
  </p:sldMasterIdLst>
  <p:notesMasterIdLst>
    <p:notesMasterId r:id="rId65"/>
  </p:notesMasterIdLst>
  <p:sldIdLst>
    <p:sldId id="256" r:id="rId6"/>
    <p:sldId id="2146846515" r:id="rId7"/>
    <p:sldId id="257" r:id="rId8"/>
    <p:sldId id="259" r:id="rId9"/>
    <p:sldId id="258" r:id="rId10"/>
    <p:sldId id="262" r:id="rId11"/>
    <p:sldId id="260" r:id="rId12"/>
    <p:sldId id="261" r:id="rId13"/>
    <p:sldId id="263" r:id="rId14"/>
    <p:sldId id="266" r:id="rId15"/>
    <p:sldId id="289" r:id="rId16"/>
    <p:sldId id="265" r:id="rId17"/>
    <p:sldId id="290" r:id="rId18"/>
    <p:sldId id="291" r:id="rId19"/>
    <p:sldId id="292" r:id="rId20"/>
    <p:sldId id="269" r:id="rId21"/>
    <p:sldId id="293" r:id="rId22"/>
    <p:sldId id="295" r:id="rId23"/>
    <p:sldId id="296" r:id="rId24"/>
    <p:sldId id="297" r:id="rId25"/>
    <p:sldId id="264" r:id="rId26"/>
    <p:sldId id="287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67" r:id="rId45"/>
    <p:sldId id="298" r:id="rId46"/>
    <p:sldId id="2032093113" r:id="rId47"/>
    <p:sldId id="2146846383" r:id="rId48"/>
    <p:sldId id="19599" r:id="rId49"/>
    <p:sldId id="2032092968" r:id="rId50"/>
    <p:sldId id="2032093112" r:id="rId51"/>
    <p:sldId id="1866" r:id="rId52"/>
    <p:sldId id="2146846385" r:id="rId53"/>
    <p:sldId id="2146846386" r:id="rId54"/>
    <p:sldId id="268" r:id="rId55"/>
    <p:sldId id="2146846367" r:id="rId56"/>
    <p:sldId id="2146846384" r:id="rId57"/>
    <p:sldId id="606" r:id="rId58"/>
    <p:sldId id="608" r:id="rId59"/>
    <p:sldId id="607" r:id="rId60"/>
    <p:sldId id="609" r:id="rId61"/>
    <p:sldId id="615" r:id="rId62"/>
    <p:sldId id="617" r:id="rId63"/>
    <p:sldId id="214684638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1D70D-1F55-4956-955C-507E6A34A9A0}" v="6" dt="2025-07-09T08:48:32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89286" autoAdjust="0"/>
  </p:normalViewPr>
  <p:slideViewPr>
    <p:cSldViewPr snapToGrid="0">
      <p:cViewPr varScale="1">
        <p:scale>
          <a:sx n="135" d="100"/>
          <a:sy n="135" d="100"/>
        </p:scale>
        <p:origin x="1228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unsoo Lee" userId="35823370-967f-44ef-a42a-cbaf2eeb5d26" providerId="ADAL" clId="{D6C3F05C-A976-4EE7-BED1-E51601165C82}"/>
    <pc:docChg chg="custSel addSld delSld modSld">
      <pc:chgData name="Hyunsoo Lee" userId="35823370-967f-44ef-a42a-cbaf2eeb5d26" providerId="ADAL" clId="{D6C3F05C-A976-4EE7-BED1-E51601165C82}" dt="2025-06-20T07:53:08.024" v="288" actId="47"/>
      <pc:docMkLst>
        <pc:docMk/>
      </pc:docMkLst>
      <pc:sldChg chg="addSp modSp mod">
        <pc:chgData name="Hyunsoo Lee" userId="35823370-967f-44ef-a42a-cbaf2eeb5d26" providerId="ADAL" clId="{D6C3F05C-A976-4EE7-BED1-E51601165C82}" dt="2025-06-20T06:42:01.350" v="242" actId="1076"/>
        <pc:sldMkLst>
          <pc:docMk/>
          <pc:sldMk cId="1510315867" sldId="256"/>
        </pc:sldMkLst>
        <pc:spChg chg="add mod">
          <ac:chgData name="Hyunsoo Lee" userId="35823370-967f-44ef-a42a-cbaf2eeb5d26" providerId="ADAL" clId="{D6C3F05C-A976-4EE7-BED1-E51601165C82}" dt="2025-06-20T06:37:40.899" v="224"/>
          <ac:spMkLst>
            <pc:docMk/>
            <pc:sldMk cId="1510315867" sldId="256"/>
            <ac:spMk id="6" creationId="{C2361EBE-3745-D587-DA8F-B4963BE404A6}"/>
          </ac:spMkLst>
        </pc:spChg>
        <pc:spChg chg="add mod">
          <ac:chgData name="Hyunsoo Lee" userId="35823370-967f-44ef-a42a-cbaf2eeb5d26" providerId="ADAL" clId="{D6C3F05C-A976-4EE7-BED1-E51601165C82}" dt="2025-06-20T06:42:01.350" v="242" actId="1076"/>
          <ac:spMkLst>
            <pc:docMk/>
            <pc:sldMk cId="1510315867" sldId="256"/>
            <ac:spMk id="7" creationId="{A9F0D80A-0AC2-763E-28DF-78727066EDDC}"/>
          </ac:spMkLst>
        </pc:spChg>
      </pc:sldChg>
      <pc:sldChg chg="addSp modSp">
        <pc:chgData name="Hyunsoo Lee" userId="35823370-967f-44ef-a42a-cbaf2eeb5d26" providerId="ADAL" clId="{D6C3F05C-A976-4EE7-BED1-E51601165C82}" dt="2025-06-20T06:37:16.776" v="222"/>
        <pc:sldMkLst>
          <pc:docMk/>
          <pc:sldMk cId="2579045399" sldId="257"/>
        </pc:sldMkLst>
        <pc:spChg chg="add mod">
          <ac:chgData name="Hyunsoo Lee" userId="35823370-967f-44ef-a42a-cbaf2eeb5d26" providerId="ADAL" clId="{D6C3F05C-A976-4EE7-BED1-E51601165C82}" dt="2025-06-20T06:37:16.776" v="222"/>
          <ac:spMkLst>
            <pc:docMk/>
            <pc:sldMk cId="2579045399" sldId="257"/>
            <ac:spMk id="5" creationId="{C6692D95-E11A-516A-4642-F6590A65799A}"/>
          </ac:spMkLst>
        </pc:spChg>
      </pc:sldChg>
      <pc:sldChg chg="modSp mod">
        <pc:chgData name="Hyunsoo Lee" userId="35823370-967f-44ef-a42a-cbaf2eeb5d26" providerId="ADAL" clId="{D6C3F05C-A976-4EE7-BED1-E51601165C82}" dt="2025-06-20T05:47:47.929" v="19" actId="1076"/>
        <pc:sldMkLst>
          <pc:docMk/>
          <pc:sldMk cId="3562718401" sldId="258"/>
        </pc:sldMkLst>
        <pc:spChg chg="mod">
          <ac:chgData name="Hyunsoo Lee" userId="35823370-967f-44ef-a42a-cbaf2eeb5d26" providerId="ADAL" clId="{D6C3F05C-A976-4EE7-BED1-E51601165C82}" dt="2025-06-20T05:47:47.929" v="19" actId="1076"/>
          <ac:spMkLst>
            <pc:docMk/>
            <pc:sldMk cId="3562718401" sldId="258"/>
            <ac:spMk id="4" creationId="{4F0CD237-F2EF-D9EF-16E0-5A12417064AF}"/>
          </ac:spMkLst>
        </pc:spChg>
      </pc:sldChg>
      <pc:sldChg chg="addSp delSp modSp mod">
        <pc:chgData name="Hyunsoo Lee" userId="35823370-967f-44ef-a42a-cbaf2eeb5d26" providerId="ADAL" clId="{D6C3F05C-A976-4EE7-BED1-E51601165C82}" dt="2025-06-20T06:48:51.546" v="243" actId="207"/>
        <pc:sldMkLst>
          <pc:docMk/>
          <pc:sldMk cId="1907676154" sldId="259"/>
        </pc:sldMkLst>
        <pc:spChg chg="add mod">
          <ac:chgData name="Hyunsoo Lee" userId="35823370-967f-44ef-a42a-cbaf2eeb5d26" providerId="ADAL" clId="{D6C3F05C-A976-4EE7-BED1-E51601165C82}" dt="2025-06-20T06:48:51.546" v="243" actId="207"/>
          <ac:spMkLst>
            <pc:docMk/>
            <pc:sldMk cId="1907676154" sldId="259"/>
            <ac:spMk id="3" creationId="{565A2F84-29BB-C4CA-363C-93B6972C67B9}"/>
          </ac:spMkLst>
        </pc:spChg>
      </pc:sldChg>
      <pc:sldChg chg="modSp mod">
        <pc:chgData name="Hyunsoo Lee" userId="35823370-967f-44ef-a42a-cbaf2eeb5d26" providerId="ADAL" clId="{D6C3F05C-A976-4EE7-BED1-E51601165C82}" dt="2025-06-20T05:49:04.679" v="51" actId="1076"/>
        <pc:sldMkLst>
          <pc:docMk/>
          <pc:sldMk cId="2819215065" sldId="260"/>
        </pc:sldMkLst>
        <pc:spChg chg="mod">
          <ac:chgData name="Hyunsoo Lee" userId="35823370-967f-44ef-a42a-cbaf2eeb5d26" providerId="ADAL" clId="{D6C3F05C-A976-4EE7-BED1-E51601165C82}" dt="2025-06-20T05:49:04.679" v="51" actId="1076"/>
          <ac:spMkLst>
            <pc:docMk/>
            <pc:sldMk cId="2819215065" sldId="260"/>
            <ac:spMk id="5" creationId="{BF91947C-DB1E-C41B-8532-2962E815C8F2}"/>
          </ac:spMkLst>
        </pc:spChg>
      </pc:sldChg>
      <pc:sldChg chg="addSp delSp modSp mod">
        <pc:chgData name="Hyunsoo Lee" userId="35823370-967f-44ef-a42a-cbaf2eeb5d26" providerId="ADAL" clId="{D6C3F05C-A976-4EE7-BED1-E51601165C82}" dt="2025-06-20T05:49:14.517" v="53"/>
        <pc:sldMkLst>
          <pc:docMk/>
          <pc:sldMk cId="3950477996" sldId="261"/>
        </pc:sldMkLst>
        <pc:spChg chg="add mod">
          <ac:chgData name="Hyunsoo Lee" userId="35823370-967f-44ef-a42a-cbaf2eeb5d26" providerId="ADAL" clId="{D6C3F05C-A976-4EE7-BED1-E51601165C82}" dt="2025-06-20T05:49:14.517" v="53"/>
          <ac:spMkLst>
            <pc:docMk/>
            <pc:sldMk cId="3950477996" sldId="261"/>
            <ac:spMk id="2" creationId="{DE598C5D-5158-97F6-B9F1-C791155CEEA7}"/>
          </ac:spMkLst>
        </pc:spChg>
      </pc:sldChg>
      <pc:sldChg chg="addSp modSp mod">
        <pc:chgData name="Hyunsoo Lee" userId="35823370-967f-44ef-a42a-cbaf2eeb5d26" providerId="ADAL" clId="{D6C3F05C-A976-4EE7-BED1-E51601165C82}" dt="2025-06-20T05:48:15.654" v="44" actId="1076"/>
        <pc:sldMkLst>
          <pc:docMk/>
          <pc:sldMk cId="1929549153" sldId="262"/>
        </pc:sldMkLst>
        <pc:spChg chg="add mod">
          <ac:chgData name="Hyunsoo Lee" userId="35823370-967f-44ef-a42a-cbaf2eeb5d26" providerId="ADAL" clId="{D6C3F05C-A976-4EE7-BED1-E51601165C82}" dt="2025-06-20T05:48:15.654" v="44" actId="1076"/>
          <ac:spMkLst>
            <pc:docMk/>
            <pc:sldMk cId="1929549153" sldId="262"/>
            <ac:spMk id="5" creationId="{072762A3-7414-EFCF-6494-A2A35BB61F81}"/>
          </ac:spMkLst>
        </pc:spChg>
      </pc:sldChg>
      <pc:sldChg chg="addSp modSp">
        <pc:chgData name="Hyunsoo Lee" userId="35823370-967f-44ef-a42a-cbaf2eeb5d26" providerId="ADAL" clId="{D6C3F05C-A976-4EE7-BED1-E51601165C82}" dt="2025-06-20T05:49:28.717" v="54"/>
        <pc:sldMkLst>
          <pc:docMk/>
          <pc:sldMk cId="2753479305" sldId="263"/>
        </pc:sldMkLst>
        <pc:spChg chg="add mod">
          <ac:chgData name="Hyunsoo Lee" userId="35823370-967f-44ef-a42a-cbaf2eeb5d26" providerId="ADAL" clId="{D6C3F05C-A976-4EE7-BED1-E51601165C82}" dt="2025-06-20T05:49:28.717" v="54"/>
          <ac:spMkLst>
            <pc:docMk/>
            <pc:sldMk cId="2753479305" sldId="263"/>
            <ac:spMk id="5" creationId="{339D8E40-044A-67F7-587C-B9D4D8B37576}"/>
          </ac:spMkLst>
        </pc:spChg>
      </pc:sldChg>
      <pc:sldChg chg="addSp modSp">
        <pc:chgData name="Hyunsoo Lee" userId="35823370-967f-44ef-a42a-cbaf2eeb5d26" providerId="ADAL" clId="{D6C3F05C-A976-4EE7-BED1-E51601165C82}" dt="2025-06-20T05:50:35.199" v="65"/>
        <pc:sldMkLst>
          <pc:docMk/>
          <pc:sldMk cId="3050664096" sldId="264"/>
        </pc:sldMkLst>
        <pc:spChg chg="add mod">
          <ac:chgData name="Hyunsoo Lee" userId="35823370-967f-44ef-a42a-cbaf2eeb5d26" providerId="ADAL" clId="{D6C3F05C-A976-4EE7-BED1-E51601165C82}" dt="2025-06-20T05:50:35.199" v="65"/>
          <ac:spMkLst>
            <pc:docMk/>
            <pc:sldMk cId="3050664096" sldId="264"/>
            <ac:spMk id="5" creationId="{055861E0-09CF-040E-81F7-439B7E36AB16}"/>
          </ac:spMkLst>
        </pc:spChg>
      </pc:sldChg>
      <pc:sldChg chg="addSp modSp">
        <pc:chgData name="Hyunsoo Lee" userId="35823370-967f-44ef-a42a-cbaf2eeb5d26" providerId="ADAL" clId="{D6C3F05C-A976-4EE7-BED1-E51601165C82}" dt="2025-06-20T05:49:47.835" v="56"/>
        <pc:sldMkLst>
          <pc:docMk/>
          <pc:sldMk cId="1148885142" sldId="265"/>
        </pc:sldMkLst>
        <pc:spChg chg="add mod">
          <ac:chgData name="Hyunsoo Lee" userId="35823370-967f-44ef-a42a-cbaf2eeb5d26" providerId="ADAL" clId="{D6C3F05C-A976-4EE7-BED1-E51601165C82}" dt="2025-06-20T05:49:47.835" v="56"/>
          <ac:spMkLst>
            <pc:docMk/>
            <pc:sldMk cId="1148885142" sldId="265"/>
            <ac:spMk id="5" creationId="{A15380C5-49E5-309D-5034-F51838CEB21E}"/>
          </ac:spMkLst>
        </pc:spChg>
      </pc:sldChg>
      <pc:sldChg chg="addSp modSp">
        <pc:chgData name="Hyunsoo Lee" userId="35823370-967f-44ef-a42a-cbaf2eeb5d26" providerId="ADAL" clId="{D6C3F05C-A976-4EE7-BED1-E51601165C82}" dt="2025-06-20T05:49:59.596" v="57"/>
        <pc:sldMkLst>
          <pc:docMk/>
          <pc:sldMk cId="315299875" sldId="266"/>
        </pc:sldMkLst>
        <pc:spChg chg="add mod">
          <ac:chgData name="Hyunsoo Lee" userId="35823370-967f-44ef-a42a-cbaf2eeb5d26" providerId="ADAL" clId="{D6C3F05C-A976-4EE7-BED1-E51601165C82}" dt="2025-06-20T05:49:59.596" v="57"/>
          <ac:spMkLst>
            <pc:docMk/>
            <pc:sldMk cId="315299875" sldId="266"/>
            <ac:spMk id="5" creationId="{3511EDA6-95AA-37A3-61AD-8E4BD2B66A71}"/>
          </ac:spMkLst>
        </pc:spChg>
      </pc:sldChg>
      <pc:sldChg chg="addSp modSp">
        <pc:chgData name="Hyunsoo Lee" userId="35823370-967f-44ef-a42a-cbaf2eeb5d26" providerId="ADAL" clId="{D6C3F05C-A976-4EE7-BED1-E51601165C82}" dt="2025-06-20T05:51:29.188" v="80"/>
        <pc:sldMkLst>
          <pc:docMk/>
          <pc:sldMk cId="2764291986" sldId="267"/>
        </pc:sldMkLst>
        <pc:spChg chg="add mod">
          <ac:chgData name="Hyunsoo Lee" userId="35823370-967f-44ef-a42a-cbaf2eeb5d26" providerId="ADAL" clId="{D6C3F05C-A976-4EE7-BED1-E51601165C82}" dt="2025-06-20T05:51:29.188" v="80"/>
          <ac:spMkLst>
            <pc:docMk/>
            <pc:sldMk cId="2764291986" sldId="267"/>
            <ac:spMk id="5" creationId="{577B039D-A7A6-545E-89F5-EE165861041D}"/>
          </ac:spMkLst>
        </pc:spChg>
      </pc:sldChg>
      <pc:sldChg chg="addSp modSp">
        <pc:chgData name="Hyunsoo Lee" userId="35823370-967f-44ef-a42a-cbaf2eeb5d26" providerId="ADAL" clId="{D6C3F05C-A976-4EE7-BED1-E51601165C82}" dt="2025-06-20T06:02:22.486" v="200"/>
        <pc:sldMkLst>
          <pc:docMk/>
          <pc:sldMk cId="2880425765" sldId="268"/>
        </pc:sldMkLst>
        <pc:spChg chg="add mod">
          <ac:chgData name="Hyunsoo Lee" userId="35823370-967f-44ef-a42a-cbaf2eeb5d26" providerId="ADAL" clId="{D6C3F05C-A976-4EE7-BED1-E51601165C82}" dt="2025-06-20T06:02:22.486" v="200"/>
          <ac:spMkLst>
            <pc:docMk/>
            <pc:sldMk cId="2880425765" sldId="268"/>
            <ac:spMk id="5" creationId="{1C21539A-CC67-6891-19FA-606A257BADCC}"/>
          </ac:spMkLst>
        </pc:spChg>
      </pc:sldChg>
      <pc:sldChg chg="addSp modSp">
        <pc:chgData name="Hyunsoo Lee" userId="35823370-967f-44ef-a42a-cbaf2eeb5d26" providerId="ADAL" clId="{D6C3F05C-A976-4EE7-BED1-E51601165C82}" dt="2025-06-20T05:50:41.073" v="67"/>
        <pc:sldMkLst>
          <pc:docMk/>
          <pc:sldMk cId="3385970283" sldId="270"/>
        </pc:sldMkLst>
        <pc:spChg chg="add mod">
          <ac:chgData name="Hyunsoo Lee" userId="35823370-967f-44ef-a42a-cbaf2eeb5d26" providerId="ADAL" clId="{D6C3F05C-A976-4EE7-BED1-E51601165C82}" dt="2025-06-20T05:50:41.073" v="67"/>
          <ac:spMkLst>
            <pc:docMk/>
            <pc:sldMk cId="3385970283" sldId="270"/>
            <ac:spMk id="5" creationId="{1976030D-05E7-DB02-B8C7-98FB798EF880}"/>
          </ac:spMkLst>
        </pc:spChg>
      </pc:sldChg>
      <pc:sldChg chg="addSp modSp">
        <pc:chgData name="Hyunsoo Lee" userId="35823370-967f-44ef-a42a-cbaf2eeb5d26" providerId="ADAL" clId="{D6C3F05C-A976-4EE7-BED1-E51601165C82}" dt="2025-06-20T05:50:43.620" v="68"/>
        <pc:sldMkLst>
          <pc:docMk/>
          <pc:sldMk cId="1304137437" sldId="271"/>
        </pc:sldMkLst>
        <pc:spChg chg="add mod">
          <ac:chgData name="Hyunsoo Lee" userId="35823370-967f-44ef-a42a-cbaf2eeb5d26" providerId="ADAL" clId="{D6C3F05C-A976-4EE7-BED1-E51601165C82}" dt="2025-06-20T05:50:43.620" v="68"/>
          <ac:spMkLst>
            <pc:docMk/>
            <pc:sldMk cId="1304137437" sldId="271"/>
            <ac:spMk id="5" creationId="{7053A3D2-A2C2-F6EA-76A2-7D6170C17BF7}"/>
          </ac:spMkLst>
        </pc:spChg>
      </pc:sldChg>
      <pc:sldChg chg="addSp modSp">
        <pc:chgData name="Hyunsoo Lee" userId="35823370-967f-44ef-a42a-cbaf2eeb5d26" providerId="ADAL" clId="{D6C3F05C-A976-4EE7-BED1-E51601165C82}" dt="2025-06-20T05:50:45.867" v="69"/>
        <pc:sldMkLst>
          <pc:docMk/>
          <pc:sldMk cId="2471257736" sldId="272"/>
        </pc:sldMkLst>
        <pc:spChg chg="add mod">
          <ac:chgData name="Hyunsoo Lee" userId="35823370-967f-44ef-a42a-cbaf2eeb5d26" providerId="ADAL" clId="{D6C3F05C-A976-4EE7-BED1-E51601165C82}" dt="2025-06-20T05:50:45.867" v="69"/>
          <ac:spMkLst>
            <pc:docMk/>
            <pc:sldMk cId="2471257736" sldId="272"/>
            <ac:spMk id="5" creationId="{30AB24EB-485D-F267-78DA-9135BABE8C48}"/>
          </ac:spMkLst>
        </pc:spChg>
      </pc:sldChg>
      <pc:sldChg chg="addSp modSp">
        <pc:chgData name="Hyunsoo Lee" userId="35823370-967f-44ef-a42a-cbaf2eeb5d26" providerId="ADAL" clId="{D6C3F05C-A976-4EE7-BED1-E51601165C82}" dt="2025-06-20T05:50:48.361" v="70"/>
        <pc:sldMkLst>
          <pc:docMk/>
          <pc:sldMk cId="829948327" sldId="273"/>
        </pc:sldMkLst>
        <pc:spChg chg="add mod">
          <ac:chgData name="Hyunsoo Lee" userId="35823370-967f-44ef-a42a-cbaf2eeb5d26" providerId="ADAL" clId="{D6C3F05C-A976-4EE7-BED1-E51601165C82}" dt="2025-06-20T05:50:48.361" v="70"/>
          <ac:spMkLst>
            <pc:docMk/>
            <pc:sldMk cId="829948327" sldId="273"/>
            <ac:spMk id="4" creationId="{E8C55754-1D8F-4A96-CE75-32D97E2DD183}"/>
          </ac:spMkLst>
        </pc:spChg>
      </pc:sldChg>
      <pc:sldChg chg="addSp modSp">
        <pc:chgData name="Hyunsoo Lee" userId="35823370-967f-44ef-a42a-cbaf2eeb5d26" providerId="ADAL" clId="{D6C3F05C-A976-4EE7-BED1-E51601165C82}" dt="2025-06-20T05:50:51.902" v="71"/>
        <pc:sldMkLst>
          <pc:docMk/>
          <pc:sldMk cId="3602742025" sldId="275"/>
        </pc:sldMkLst>
        <pc:spChg chg="add mod">
          <ac:chgData name="Hyunsoo Lee" userId="35823370-967f-44ef-a42a-cbaf2eeb5d26" providerId="ADAL" clId="{D6C3F05C-A976-4EE7-BED1-E51601165C82}" dt="2025-06-20T05:50:51.902" v="71"/>
          <ac:spMkLst>
            <pc:docMk/>
            <pc:sldMk cId="3602742025" sldId="275"/>
            <ac:spMk id="5" creationId="{A3CDC91A-2AE3-5F73-72A3-7C8CDCC8E4FD}"/>
          </ac:spMkLst>
        </pc:spChg>
      </pc:sldChg>
      <pc:sldChg chg="addSp modSp">
        <pc:chgData name="Hyunsoo Lee" userId="35823370-967f-44ef-a42a-cbaf2eeb5d26" providerId="ADAL" clId="{D6C3F05C-A976-4EE7-BED1-E51601165C82}" dt="2025-06-20T05:50:54.706" v="72"/>
        <pc:sldMkLst>
          <pc:docMk/>
          <pc:sldMk cId="232889000" sldId="276"/>
        </pc:sldMkLst>
        <pc:spChg chg="add mod">
          <ac:chgData name="Hyunsoo Lee" userId="35823370-967f-44ef-a42a-cbaf2eeb5d26" providerId="ADAL" clId="{D6C3F05C-A976-4EE7-BED1-E51601165C82}" dt="2025-06-20T05:50:54.706" v="72"/>
          <ac:spMkLst>
            <pc:docMk/>
            <pc:sldMk cId="232889000" sldId="276"/>
            <ac:spMk id="5" creationId="{8D1689A7-07FD-1413-21F0-3FBEA0ACCCA0}"/>
          </ac:spMkLst>
        </pc:spChg>
      </pc:sldChg>
      <pc:sldChg chg="addSp modSp">
        <pc:chgData name="Hyunsoo Lee" userId="35823370-967f-44ef-a42a-cbaf2eeb5d26" providerId="ADAL" clId="{D6C3F05C-A976-4EE7-BED1-E51601165C82}" dt="2025-06-20T05:51:03.057" v="73"/>
        <pc:sldMkLst>
          <pc:docMk/>
          <pc:sldMk cId="1089355295" sldId="279"/>
        </pc:sldMkLst>
        <pc:spChg chg="add mod">
          <ac:chgData name="Hyunsoo Lee" userId="35823370-967f-44ef-a42a-cbaf2eeb5d26" providerId="ADAL" clId="{D6C3F05C-A976-4EE7-BED1-E51601165C82}" dt="2025-06-20T05:51:03.057" v="73"/>
          <ac:spMkLst>
            <pc:docMk/>
            <pc:sldMk cId="1089355295" sldId="279"/>
            <ac:spMk id="5" creationId="{A1BB4F53-9885-DA99-E7C0-376829691B72}"/>
          </ac:spMkLst>
        </pc:spChg>
      </pc:sldChg>
      <pc:sldChg chg="addSp modSp">
        <pc:chgData name="Hyunsoo Lee" userId="35823370-967f-44ef-a42a-cbaf2eeb5d26" providerId="ADAL" clId="{D6C3F05C-A976-4EE7-BED1-E51601165C82}" dt="2025-06-20T05:51:06.249" v="74"/>
        <pc:sldMkLst>
          <pc:docMk/>
          <pc:sldMk cId="493629420" sldId="280"/>
        </pc:sldMkLst>
        <pc:spChg chg="add mod">
          <ac:chgData name="Hyunsoo Lee" userId="35823370-967f-44ef-a42a-cbaf2eeb5d26" providerId="ADAL" clId="{D6C3F05C-A976-4EE7-BED1-E51601165C82}" dt="2025-06-20T05:51:06.249" v="74"/>
          <ac:spMkLst>
            <pc:docMk/>
            <pc:sldMk cId="493629420" sldId="280"/>
            <ac:spMk id="5" creationId="{E66F6DF0-6B54-3D84-2125-14B8A2BDF1DE}"/>
          </ac:spMkLst>
        </pc:spChg>
      </pc:sldChg>
      <pc:sldChg chg="addSp modSp">
        <pc:chgData name="Hyunsoo Lee" userId="35823370-967f-44ef-a42a-cbaf2eeb5d26" providerId="ADAL" clId="{D6C3F05C-A976-4EE7-BED1-E51601165C82}" dt="2025-06-20T05:51:09.615" v="75"/>
        <pc:sldMkLst>
          <pc:docMk/>
          <pc:sldMk cId="4093672545" sldId="281"/>
        </pc:sldMkLst>
        <pc:spChg chg="add mod">
          <ac:chgData name="Hyunsoo Lee" userId="35823370-967f-44ef-a42a-cbaf2eeb5d26" providerId="ADAL" clId="{D6C3F05C-A976-4EE7-BED1-E51601165C82}" dt="2025-06-20T05:51:09.615" v="75"/>
          <ac:spMkLst>
            <pc:docMk/>
            <pc:sldMk cId="4093672545" sldId="281"/>
            <ac:spMk id="2" creationId="{DAD07257-A5A4-F752-6082-9381D41C509D}"/>
          </ac:spMkLst>
        </pc:spChg>
      </pc:sldChg>
      <pc:sldChg chg="addSp modSp">
        <pc:chgData name="Hyunsoo Lee" userId="35823370-967f-44ef-a42a-cbaf2eeb5d26" providerId="ADAL" clId="{D6C3F05C-A976-4EE7-BED1-E51601165C82}" dt="2025-06-20T05:51:12.649" v="76"/>
        <pc:sldMkLst>
          <pc:docMk/>
          <pc:sldMk cId="4066152563" sldId="282"/>
        </pc:sldMkLst>
        <pc:spChg chg="add mod">
          <ac:chgData name="Hyunsoo Lee" userId="35823370-967f-44ef-a42a-cbaf2eeb5d26" providerId="ADAL" clId="{D6C3F05C-A976-4EE7-BED1-E51601165C82}" dt="2025-06-20T05:51:12.649" v="76"/>
          <ac:spMkLst>
            <pc:docMk/>
            <pc:sldMk cId="4066152563" sldId="282"/>
            <ac:spMk id="5" creationId="{021328E4-3E0A-26F6-8F1D-3D77476985B8}"/>
          </ac:spMkLst>
        </pc:spChg>
      </pc:sldChg>
      <pc:sldChg chg="addSp modSp">
        <pc:chgData name="Hyunsoo Lee" userId="35823370-967f-44ef-a42a-cbaf2eeb5d26" providerId="ADAL" clId="{D6C3F05C-A976-4EE7-BED1-E51601165C82}" dt="2025-06-20T05:51:17.818" v="77"/>
        <pc:sldMkLst>
          <pc:docMk/>
          <pc:sldMk cId="4147777819" sldId="284"/>
        </pc:sldMkLst>
        <pc:spChg chg="add mod">
          <ac:chgData name="Hyunsoo Lee" userId="35823370-967f-44ef-a42a-cbaf2eeb5d26" providerId="ADAL" clId="{D6C3F05C-A976-4EE7-BED1-E51601165C82}" dt="2025-06-20T05:51:17.818" v="77"/>
          <ac:spMkLst>
            <pc:docMk/>
            <pc:sldMk cId="4147777819" sldId="284"/>
            <ac:spMk id="5" creationId="{3604B6FE-FA60-76BD-DE66-5E2A8D9EDBA3}"/>
          </ac:spMkLst>
        </pc:spChg>
      </pc:sldChg>
      <pc:sldChg chg="addSp modSp">
        <pc:chgData name="Hyunsoo Lee" userId="35823370-967f-44ef-a42a-cbaf2eeb5d26" providerId="ADAL" clId="{D6C3F05C-A976-4EE7-BED1-E51601165C82}" dt="2025-06-20T05:51:20.299" v="78"/>
        <pc:sldMkLst>
          <pc:docMk/>
          <pc:sldMk cId="2161043355" sldId="285"/>
        </pc:sldMkLst>
        <pc:spChg chg="add mod">
          <ac:chgData name="Hyunsoo Lee" userId="35823370-967f-44ef-a42a-cbaf2eeb5d26" providerId="ADAL" clId="{D6C3F05C-A976-4EE7-BED1-E51601165C82}" dt="2025-06-20T05:51:20.299" v="78"/>
          <ac:spMkLst>
            <pc:docMk/>
            <pc:sldMk cId="2161043355" sldId="285"/>
            <ac:spMk id="4" creationId="{F36AE293-AA4F-4A3E-342E-E9BCDA654A1E}"/>
          </ac:spMkLst>
        </pc:spChg>
      </pc:sldChg>
      <pc:sldChg chg="addSp modSp">
        <pc:chgData name="Hyunsoo Lee" userId="35823370-967f-44ef-a42a-cbaf2eeb5d26" providerId="ADAL" clId="{D6C3F05C-A976-4EE7-BED1-E51601165C82}" dt="2025-06-20T05:51:24.074" v="79"/>
        <pc:sldMkLst>
          <pc:docMk/>
          <pc:sldMk cId="884699625" sldId="286"/>
        </pc:sldMkLst>
        <pc:spChg chg="add mod">
          <ac:chgData name="Hyunsoo Lee" userId="35823370-967f-44ef-a42a-cbaf2eeb5d26" providerId="ADAL" clId="{D6C3F05C-A976-4EE7-BED1-E51601165C82}" dt="2025-06-20T05:51:24.074" v="79"/>
          <ac:spMkLst>
            <pc:docMk/>
            <pc:sldMk cId="884699625" sldId="286"/>
            <ac:spMk id="5" creationId="{1F79BB25-E127-4713-D132-23E109B1B13D}"/>
          </ac:spMkLst>
        </pc:spChg>
      </pc:sldChg>
      <pc:sldChg chg="addSp modSp">
        <pc:chgData name="Hyunsoo Lee" userId="35823370-967f-44ef-a42a-cbaf2eeb5d26" providerId="ADAL" clId="{D6C3F05C-A976-4EE7-BED1-E51601165C82}" dt="2025-06-20T05:50:38.267" v="66"/>
        <pc:sldMkLst>
          <pc:docMk/>
          <pc:sldMk cId="1305324421" sldId="287"/>
        </pc:sldMkLst>
        <pc:spChg chg="add mod">
          <ac:chgData name="Hyunsoo Lee" userId="35823370-967f-44ef-a42a-cbaf2eeb5d26" providerId="ADAL" clId="{D6C3F05C-A976-4EE7-BED1-E51601165C82}" dt="2025-06-20T05:50:38.267" v="66"/>
          <ac:spMkLst>
            <pc:docMk/>
            <pc:sldMk cId="1305324421" sldId="287"/>
            <ac:spMk id="3" creationId="{3905229C-69E9-BE27-1150-DA2F66EF72A0}"/>
          </ac:spMkLst>
        </pc:spChg>
      </pc:sldChg>
      <pc:sldChg chg="addSp modSp">
        <pc:chgData name="Hyunsoo Lee" userId="35823370-967f-44ef-a42a-cbaf2eeb5d26" providerId="ADAL" clId="{D6C3F05C-A976-4EE7-BED1-E51601165C82}" dt="2025-06-20T05:49:43.739" v="55"/>
        <pc:sldMkLst>
          <pc:docMk/>
          <pc:sldMk cId="380649154" sldId="289"/>
        </pc:sldMkLst>
        <pc:spChg chg="add mod">
          <ac:chgData name="Hyunsoo Lee" userId="35823370-967f-44ef-a42a-cbaf2eeb5d26" providerId="ADAL" clId="{D6C3F05C-A976-4EE7-BED1-E51601165C82}" dt="2025-06-20T05:49:43.739" v="55"/>
          <ac:spMkLst>
            <pc:docMk/>
            <pc:sldMk cId="380649154" sldId="289"/>
            <ac:spMk id="3" creationId="{CC84D944-E032-23B0-9737-9F50354BE0F3}"/>
          </ac:spMkLst>
        </pc:spChg>
      </pc:sldChg>
      <pc:sldChg chg="addSp modSp">
        <pc:chgData name="Hyunsoo Lee" userId="35823370-967f-44ef-a42a-cbaf2eeb5d26" providerId="ADAL" clId="{D6C3F05C-A976-4EE7-BED1-E51601165C82}" dt="2025-06-20T05:50:06.253" v="58"/>
        <pc:sldMkLst>
          <pc:docMk/>
          <pc:sldMk cId="1584076265" sldId="290"/>
        </pc:sldMkLst>
        <pc:spChg chg="add mod">
          <ac:chgData name="Hyunsoo Lee" userId="35823370-967f-44ef-a42a-cbaf2eeb5d26" providerId="ADAL" clId="{D6C3F05C-A976-4EE7-BED1-E51601165C82}" dt="2025-06-20T05:50:06.253" v="58"/>
          <ac:spMkLst>
            <pc:docMk/>
            <pc:sldMk cId="1584076265" sldId="290"/>
            <ac:spMk id="5" creationId="{E34BBFB3-0BB1-4091-7951-E9AE8F963248}"/>
          </ac:spMkLst>
        </pc:spChg>
      </pc:sldChg>
      <pc:sldChg chg="addSp modSp">
        <pc:chgData name="Hyunsoo Lee" userId="35823370-967f-44ef-a42a-cbaf2eeb5d26" providerId="ADAL" clId="{D6C3F05C-A976-4EE7-BED1-E51601165C82}" dt="2025-06-20T05:50:10.599" v="59"/>
        <pc:sldMkLst>
          <pc:docMk/>
          <pc:sldMk cId="4260374853" sldId="291"/>
        </pc:sldMkLst>
        <pc:spChg chg="add mod">
          <ac:chgData name="Hyunsoo Lee" userId="35823370-967f-44ef-a42a-cbaf2eeb5d26" providerId="ADAL" clId="{D6C3F05C-A976-4EE7-BED1-E51601165C82}" dt="2025-06-20T05:50:10.599" v="59"/>
          <ac:spMkLst>
            <pc:docMk/>
            <pc:sldMk cId="4260374853" sldId="291"/>
            <ac:spMk id="5" creationId="{CA8CD713-640E-28D1-9A27-9CA921569E2C}"/>
          </ac:spMkLst>
        </pc:spChg>
      </pc:sldChg>
      <pc:sldChg chg="addSp modSp">
        <pc:chgData name="Hyunsoo Lee" userId="35823370-967f-44ef-a42a-cbaf2eeb5d26" providerId="ADAL" clId="{D6C3F05C-A976-4EE7-BED1-E51601165C82}" dt="2025-06-20T05:50:13.606" v="60"/>
        <pc:sldMkLst>
          <pc:docMk/>
          <pc:sldMk cId="2527406369" sldId="292"/>
        </pc:sldMkLst>
        <pc:spChg chg="add mod">
          <ac:chgData name="Hyunsoo Lee" userId="35823370-967f-44ef-a42a-cbaf2eeb5d26" providerId="ADAL" clId="{D6C3F05C-A976-4EE7-BED1-E51601165C82}" dt="2025-06-20T05:50:13.606" v="60"/>
          <ac:spMkLst>
            <pc:docMk/>
            <pc:sldMk cId="2527406369" sldId="292"/>
            <ac:spMk id="5" creationId="{4E1A723B-A26C-CDCB-CF04-17E40B05A4D4}"/>
          </ac:spMkLst>
        </pc:spChg>
      </pc:sldChg>
      <pc:sldChg chg="addSp modSp">
        <pc:chgData name="Hyunsoo Lee" userId="35823370-967f-44ef-a42a-cbaf2eeb5d26" providerId="ADAL" clId="{D6C3F05C-A976-4EE7-BED1-E51601165C82}" dt="2025-06-20T05:50:21.529" v="61"/>
        <pc:sldMkLst>
          <pc:docMk/>
          <pc:sldMk cId="2182116737" sldId="293"/>
        </pc:sldMkLst>
        <pc:spChg chg="add mod">
          <ac:chgData name="Hyunsoo Lee" userId="35823370-967f-44ef-a42a-cbaf2eeb5d26" providerId="ADAL" clId="{D6C3F05C-A976-4EE7-BED1-E51601165C82}" dt="2025-06-20T05:50:21.529" v="61"/>
          <ac:spMkLst>
            <pc:docMk/>
            <pc:sldMk cId="2182116737" sldId="293"/>
            <ac:spMk id="5" creationId="{39F068AD-EC65-129A-6BE0-88D6CD308CE3}"/>
          </ac:spMkLst>
        </pc:spChg>
      </pc:sldChg>
      <pc:sldChg chg="addSp modSp">
        <pc:chgData name="Hyunsoo Lee" userId="35823370-967f-44ef-a42a-cbaf2eeb5d26" providerId="ADAL" clId="{D6C3F05C-A976-4EE7-BED1-E51601165C82}" dt="2025-06-20T05:50:24.376" v="62"/>
        <pc:sldMkLst>
          <pc:docMk/>
          <pc:sldMk cId="4006377567" sldId="295"/>
        </pc:sldMkLst>
        <pc:spChg chg="add mod">
          <ac:chgData name="Hyunsoo Lee" userId="35823370-967f-44ef-a42a-cbaf2eeb5d26" providerId="ADAL" clId="{D6C3F05C-A976-4EE7-BED1-E51601165C82}" dt="2025-06-20T05:50:24.376" v="62"/>
          <ac:spMkLst>
            <pc:docMk/>
            <pc:sldMk cId="4006377567" sldId="295"/>
            <ac:spMk id="5" creationId="{B66E65F9-09FD-0E2E-92F3-C19349F3DDB2}"/>
          </ac:spMkLst>
        </pc:spChg>
      </pc:sldChg>
      <pc:sldChg chg="addSp modSp">
        <pc:chgData name="Hyunsoo Lee" userId="35823370-967f-44ef-a42a-cbaf2eeb5d26" providerId="ADAL" clId="{D6C3F05C-A976-4EE7-BED1-E51601165C82}" dt="2025-06-20T05:50:27.221" v="63"/>
        <pc:sldMkLst>
          <pc:docMk/>
          <pc:sldMk cId="3765398607" sldId="296"/>
        </pc:sldMkLst>
        <pc:spChg chg="add mod">
          <ac:chgData name="Hyunsoo Lee" userId="35823370-967f-44ef-a42a-cbaf2eeb5d26" providerId="ADAL" clId="{D6C3F05C-A976-4EE7-BED1-E51601165C82}" dt="2025-06-20T05:50:27.221" v="63"/>
          <ac:spMkLst>
            <pc:docMk/>
            <pc:sldMk cId="3765398607" sldId="296"/>
            <ac:spMk id="5" creationId="{6BBC9691-394E-72F9-F1DF-7DA8F9DAE1E8}"/>
          </ac:spMkLst>
        </pc:spChg>
      </pc:sldChg>
      <pc:sldChg chg="addSp modSp">
        <pc:chgData name="Hyunsoo Lee" userId="35823370-967f-44ef-a42a-cbaf2eeb5d26" providerId="ADAL" clId="{D6C3F05C-A976-4EE7-BED1-E51601165C82}" dt="2025-06-20T05:50:30.925" v="64"/>
        <pc:sldMkLst>
          <pc:docMk/>
          <pc:sldMk cId="2088901546" sldId="297"/>
        </pc:sldMkLst>
        <pc:spChg chg="add mod">
          <ac:chgData name="Hyunsoo Lee" userId="35823370-967f-44ef-a42a-cbaf2eeb5d26" providerId="ADAL" clId="{D6C3F05C-A976-4EE7-BED1-E51601165C82}" dt="2025-06-20T05:50:30.925" v="64"/>
          <ac:spMkLst>
            <pc:docMk/>
            <pc:sldMk cId="2088901546" sldId="297"/>
            <ac:spMk id="5" creationId="{E76E74E1-5216-4F4A-DB53-56C89D5BC90E}"/>
          </ac:spMkLst>
        </pc:spChg>
      </pc:sldChg>
      <pc:sldChg chg="modSp mod">
        <pc:chgData name="Hyunsoo Lee" userId="35823370-967f-44ef-a42a-cbaf2eeb5d26" providerId="ADAL" clId="{D6C3F05C-A976-4EE7-BED1-E51601165C82}" dt="2025-06-20T05:54:41.307" v="95" actId="1076"/>
        <pc:sldMkLst>
          <pc:docMk/>
          <pc:sldMk cId="287333058" sldId="298"/>
        </pc:sldMkLst>
        <pc:spChg chg="mod">
          <ac:chgData name="Hyunsoo Lee" userId="35823370-967f-44ef-a42a-cbaf2eeb5d26" providerId="ADAL" clId="{D6C3F05C-A976-4EE7-BED1-E51601165C82}" dt="2025-06-20T05:54:41.307" v="95" actId="1076"/>
          <ac:spMkLst>
            <pc:docMk/>
            <pc:sldMk cId="287333058" sldId="298"/>
            <ac:spMk id="5" creationId="{1337D373-D635-BB8D-C078-620D5F101D3E}"/>
          </ac:spMkLst>
        </pc:spChg>
      </pc:sldChg>
      <pc:sldChg chg="addSp delSp modSp mod">
        <pc:chgData name="Hyunsoo Lee" userId="35823370-967f-44ef-a42a-cbaf2eeb5d26" providerId="ADAL" clId="{D6C3F05C-A976-4EE7-BED1-E51601165C82}" dt="2025-06-20T06:36:11.603" v="214"/>
        <pc:sldMkLst>
          <pc:docMk/>
          <pc:sldMk cId="1831921997" sldId="606"/>
        </pc:sldMkLst>
        <pc:spChg chg="add mod">
          <ac:chgData name="Hyunsoo Lee" userId="35823370-967f-44ef-a42a-cbaf2eeb5d26" providerId="ADAL" clId="{D6C3F05C-A976-4EE7-BED1-E51601165C82}" dt="2025-06-20T06:36:11.603" v="214"/>
          <ac:spMkLst>
            <pc:docMk/>
            <pc:sldMk cId="1831921997" sldId="606"/>
            <ac:spMk id="2" creationId="{2B79C056-5529-4B59-8198-68FC67093B67}"/>
          </ac:spMkLst>
        </pc:spChg>
        <pc:spChg chg="mod">
          <ac:chgData name="Hyunsoo Lee" userId="35823370-967f-44ef-a42a-cbaf2eeb5d26" providerId="ADAL" clId="{D6C3F05C-A976-4EE7-BED1-E51601165C82}" dt="2025-06-20T06:03:06.830" v="202" actId="20577"/>
          <ac:spMkLst>
            <pc:docMk/>
            <pc:sldMk cId="1831921997" sldId="606"/>
            <ac:spMk id="4" creationId="{A4B0A502-053E-4B11-B891-AC1C0B935312}"/>
          </ac:spMkLst>
        </pc:spChg>
      </pc:sldChg>
      <pc:sldChg chg="addSp delSp modSp mod">
        <pc:chgData name="Hyunsoo Lee" userId="35823370-967f-44ef-a42a-cbaf2eeb5d26" providerId="ADAL" clId="{D6C3F05C-A976-4EE7-BED1-E51601165C82}" dt="2025-06-20T06:36:26.939" v="218"/>
        <pc:sldMkLst>
          <pc:docMk/>
          <pc:sldMk cId="922423564" sldId="607"/>
        </pc:sldMkLst>
        <pc:spChg chg="mod">
          <ac:chgData name="Hyunsoo Lee" userId="35823370-967f-44ef-a42a-cbaf2eeb5d26" providerId="ADAL" clId="{D6C3F05C-A976-4EE7-BED1-E51601165C82}" dt="2025-06-20T06:03:13.787" v="206" actId="20577"/>
          <ac:spMkLst>
            <pc:docMk/>
            <pc:sldMk cId="922423564" sldId="607"/>
            <ac:spMk id="4" creationId="{A4B0A502-053E-4B11-B891-AC1C0B935312}"/>
          </ac:spMkLst>
        </pc:spChg>
        <pc:spChg chg="add mod">
          <ac:chgData name="Hyunsoo Lee" userId="35823370-967f-44ef-a42a-cbaf2eeb5d26" providerId="ADAL" clId="{D6C3F05C-A976-4EE7-BED1-E51601165C82}" dt="2025-06-20T06:36:26.939" v="218"/>
          <ac:spMkLst>
            <pc:docMk/>
            <pc:sldMk cId="922423564" sldId="607"/>
            <ac:spMk id="7" creationId="{2744634B-E864-4ED1-2C76-5F8D0A47F179}"/>
          </ac:spMkLst>
        </pc:spChg>
      </pc:sldChg>
      <pc:sldChg chg="addSp delSp modSp mod">
        <pc:chgData name="Hyunsoo Lee" userId="35823370-967f-44ef-a42a-cbaf2eeb5d26" providerId="ADAL" clId="{D6C3F05C-A976-4EE7-BED1-E51601165C82}" dt="2025-06-20T06:36:21.537" v="216"/>
        <pc:sldMkLst>
          <pc:docMk/>
          <pc:sldMk cId="189485380" sldId="608"/>
        </pc:sldMkLst>
        <pc:spChg chg="mod">
          <ac:chgData name="Hyunsoo Lee" userId="35823370-967f-44ef-a42a-cbaf2eeb5d26" providerId="ADAL" clId="{D6C3F05C-A976-4EE7-BED1-E51601165C82}" dt="2025-06-20T06:03:10.034" v="204" actId="20577"/>
          <ac:spMkLst>
            <pc:docMk/>
            <pc:sldMk cId="189485380" sldId="608"/>
            <ac:spMk id="4" creationId="{A4B0A502-053E-4B11-B891-AC1C0B935312}"/>
          </ac:spMkLst>
        </pc:spChg>
        <pc:spChg chg="add mod">
          <ac:chgData name="Hyunsoo Lee" userId="35823370-967f-44ef-a42a-cbaf2eeb5d26" providerId="ADAL" clId="{D6C3F05C-A976-4EE7-BED1-E51601165C82}" dt="2025-06-20T06:36:21.537" v="216"/>
          <ac:spMkLst>
            <pc:docMk/>
            <pc:sldMk cId="189485380" sldId="608"/>
            <ac:spMk id="6" creationId="{573FA41D-7061-7BA2-C1BE-17445DEDFDBB}"/>
          </ac:spMkLst>
        </pc:spChg>
      </pc:sldChg>
      <pc:sldChg chg="addSp delSp modSp mod">
        <pc:chgData name="Hyunsoo Lee" userId="35823370-967f-44ef-a42a-cbaf2eeb5d26" providerId="ADAL" clId="{D6C3F05C-A976-4EE7-BED1-E51601165C82}" dt="2025-06-20T06:36:34.547" v="220"/>
        <pc:sldMkLst>
          <pc:docMk/>
          <pc:sldMk cId="1848270904" sldId="609"/>
        </pc:sldMkLst>
        <pc:spChg chg="add mod">
          <ac:chgData name="Hyunsoo Lee" userId="35823370-967f-44ef-a42a-cbaf2eeb5d26" providerId="ADAL" clId="{D6C3F05C-A976-4EE7-BED1-E51601165C82}" dt="2025-06-20T06:36:34.547" v="220"/>
          <ac:spMkLst>
            <pc:docMk/>
            <pc:sldMk cId="1848270904" sldId="609"/>
            <ac:spMk id="2" creationId="{59C8A3F3-E84B-305D-5869-CEAAA300F9D0}"/>
          </ac:spMkLst>
        </pc:spChg>
        <pc:spChg chg="mod">
          <ac:chgData name="Hyunsoo Lee" userId="35823370-967f-44ef-a42a-cbaf2eeb5d26" providerId="ADAL" clId="{D6C3F05C-A976-4EE7-BED1-E51601165C82}" dt="2025-06-20T06:03:18.900" v="208" actId="20577"/>
          <ac:spMkLst>
            <pc:docMk/>
            <pc:sldMk cId="1848270904" sldId="609"/>
            <ac:spMk id="4" creationId="{A4B0A502-053E-4B11-B891-AC1C0B935312}"/>
          </ac:spMkLst>
        </pc:spChg>
      </pc:sldChg>
      <pc:sldChg chg="modSp mod">
        <pc:chgData name="Hyunsoo Lee" userId="35823370-967f-44ef-a42a-cbaf2eeb5d26" providerId="ADAL" clId="{D6C3F05C-A976-4EE7-BED1-E51601165C82}" dt="2025-06-20T06:03:23.432" v="210" actId="20577"/>
        <pc:sldMkLst>
          <pc:docMk/>
          <pc:sldMk cId="939303181" sldId="615"/>
        </pc:sldMkLst>
        <pc:spChg chg="mod">
          <ac:chgData name="Hyunsoo Lee" userId="35823370-967f-44ef-a42a-cbaf2eeb5d26" providerId="ADAL" clId="{D6C3F05C-A976-4EE7-BED1-E51601165C82}" dt="2025-06-20T06:03:23.432" v="210" actId="20577"/>
          <ac:spMkLst>
            <pc:docMk/>
            <pc:sldMk cId="939303181" sldId="615"/>
            <ac:spMk id="4" creationId="{A4B0A502-053E-4B11-B891-AC1C0B935312}"/>
          </ac:spMkLst>
        </pc:spChg>
      </pc:sldChg>
      <pc:sldChg chg="modSp mod">
        <pc:chgData name="Hyunsoo Lee" userId="35823370-967f-44ef-a42a-cbaf2eeb5d26" providerId="ADAL" clId="{D6C3F05C-A976-4EE7-BED1-E51601165C82}" dt="2025-06-20T06:03:35.864" v="212" actId="20577"/>
        <pc:sldMkLst>
          <pc:docMk/>
          <pc:sldMk cId="3145723429" sldId="617"/>
        </pc:sldMkLst>
        <pc:spChg chg="mod">
          <ac:chgData name="Hyunsoo Lee" userId="35823370-967f-44ef-a42a-cbaf2eeb5d26" providerId="ADAL" clId="{D6C3F05C-A976-4EE7-BED1-E51601165C82}" dt="2025-06-20T06:03:35.864" v="212" actId="20577"/>
          <ac:spMkLst>
            <pc:docMk/>
            <pc:sldMk cId="3145723429" sldId="617"/>
            <ac:spMk id="4" creationId="{A4B0A502-053E-4B11-B891-AC1C0B935312}"/>
          </ac:spMkLst>
        </pc:spChg>
      </pc:sldChg>
      <pc:sldChg chg="modSp mod">
        <pc:chgData name="Hyunsoo Lee" userId="35823370-967f-44ef-a42a-cbaf2eeb5d26" providerId="ADAL" clId="{D6C3F05C-A976-4EE7-BED1-E51601165C82}" dt="2025-06-20T06:00:33.706" v="120" actId="255"/>
        <pc:sldMkLst>
          <pc:docMk/>
          <pc:sldMk cId="1914885364" sldId="2032092968"/>
        </pc:sldMkLst>
        <pc:spChg chg="mod">
          <ac:chgData name="Hyunsoo Lee" userId="35823370-967f-44ef-a42a-cbaf2eeb5d26" providerId="ADAL" clId="{D6C3F05C-A976-4EE7-BED1-E51601165C82}" dt="2025-06-20T06:00:33.706" v="120" actId="255"/>
          <ac:spMkLst>
            <pc:docMk/>
            <pc:sldMk cId="1914885364" sldId="2032092968"/>
            <ac:spMk id="5" creationId="{7442F579-086B-4A5E-AA4E-3EC334549D9F}"/>
          </ac:spMkLst>
        </pc:spChg>
      </pc:sldChg>
      <pc:sldChg chg="modSp mod">
        <pc:chgData name="Hyunsoo Lee" userId="35823370-967f-44ef-a42a-cbaf2eeb5d26" providerId="ADAL" clId="{D6C3F05C-A976-4EE7-BED1-E51601165C82}" dt="2025-06-20T06:00:49.188" v="192" actId="27636"/>
        <pc:sldMkLst>
          <pc:docMk/>
          <pc:sldMk cId="1613050700" sldId="2032093112"/>
        </pc:sldMkLst>
        <pc:spChg chg="mod">
          <ac:chgData name="Hyunsoo Lee" userId="35823370-967f-44ef-a42a-cbaf2eeb5d26" providerId="ADAL" clId="{D6C3F05C-A976-4EE7-BED1-E51601165C82}" dt="2025-06-20T06:00:49.188" v="192" actId="27636"/>
          <ac:spMkLst>
            <pc:docMk/>
            <pc:sldMk cId="1613050700" sldId="2032093112"/>
            <ac:spMk id="13" creationId="{D4910974-7025-95E1-9AB1-7C7F553F3CF9}"/>
          </ac:spMkLst>
        </pc:spChg>
      </pc:sldChg>
      <pc:sldChg chg="modSp mod">
        <pc:chgData name="Hyunsoo Lee" userId="35823370-967f-44ef-a42a-cbaf2eeb5d26" providerId="ADAL" clId="{D6C3F05C-A976-4EE7-BED1-E51601165C82}" dt="2025-06-20T05:55:53.438" v="103" actId="1076"/>
        <pc:sldMkLst>
          <pc:docMk/>
          <pc:sldMk cId="1077690868" sldId="2032093113"/>
        </pc:sldMkLst>
        <pc:spChg chg="mod">
          <ac:chgData name="Hyunsoo Lee" userId="35823370-967f-44ef-a42a-cbaf2eeb5d26" providerId="ADAL" clId="{D6C3F05C-A976-4EE7-BED1-E51601165C82}" dt="2025-06-20T05:55:53.438" v="103" actId="1076"/>
          <ac:spMkLst>
            <pc:docMk/>
            <pc:sldMk cId="1077690868" sldId="2032093113"/>
            <ac:spMk id="7" creationId="{C2C42D62-DE6E-A086-4EBA-8C911B322838}"/>
          </ac:spMkLst>
        </pc:spChg>
      </pc:sldChg>
      <pc:sldChg chg="modSp mod">
        <pc:chgData name="Hyunsoo Lee" userId="35823370-967f-44ef-a42a-cbaf2eeb5d26" providerId="ADAL" clId="{D6C3F05C-A976-4EE7-BED1-E51601165C82}" dt="2025-06-20T06:57:08.919" v="265" actId="20577"/>
        <pc:sldMkLst>
          <pc:docMk/>
          <pc:sldMk cId="1839814913" sldId="2146846367"/>
        </pc:sldMkLst>
        <pc:spChg chg="mod">
          <ac:chgData name="Hyunsoo Lee" userId="35823370-967f-44ef-a42a-cbaf2eeb5d26" providerId="ADAL" clId="{D6C3F05C-A976-4EE7-BED1-E51601165C82}" dt="2025-06-20T06:57:08.919" v="265" actId="20577"/>
          <ac:spMkLst>
            <pc:docMk/>
            <pc:sldMk cId="1839814913" sldId="2146846367"/>
            <ac:spMk id="3" creationId="{E8F808E9-6DCF-442E-A108-091A5B808BF1}"/>
          </ac:spMkLst>
        </pc:spChg>
      </pc:sldChg>
      <pc:sldChg chg="modSp del mod">
        <pc:chgData name="Hyunsoo Lee" userId="35823370-967f-44ef-a42a-cbaf2eeb5d26" providerId="ADAL" clId="{D6C3F05C-A976-4EE7-BED1-E51601165C82}" dt="2025-06-20T07:53:08.024" v="288" actId="47"/>
        <pc:sldMkLst>
          <pc:docMk/>
          <pc:sldMk cId="38437816" sldId="2146846370"/>
        </pc:sldMkLst>
      </pc:sldChg>
      <pc:sldChg chg="addSp modSp mod">
        <pc:chgData name="Hyunsoo Lee" userId="35823370-967f-44ef-a42a-cbaf2eeb5d26" providerId="ADAL" clId="{D6C3F05C-A976-4EE7-BED1-E51601165C82}" dt="2025-06-20T05:59:49.058" v="115" actId="20577"/>
        <pc:sldMkLst>
          <pc:docMk/>
          <pc:sldMk cId="1543459880" sldId="2146846383"/>
        </pc:sldMkLst>
        <pc:spChg chg="add mod">
          <ac:chgData name="Hyunsoo Lee" userId="35823370-967f-44ef-a42a-cbaf2eeb5d26" providerId="ADAL" clId="{D6C3F05C-A976-4EE7-BED1-E51601165C82}" dt="2025-06-20T05:59:49.058" v="115" actId="20577"/>
          <ac:spMkLst>
            <pc:docMk/>
            <pc:sldMk cId="1543459880" sldId="2146846383"/>
            <ac:spMk id="2" creationId="{9B10D6F4-E051-BD87-1896-66D66D340470}"/>
          </ac:spMkLst>
        </pc:spChg>
        <pc:spChg chg="mod">
          <ac:chgData name="Hyunsoo Lee" userId="35823370-967f-44ef-a42a-cbaf2eeb5d26" providerId="ADAL" clId="{D6C3F05C-A976-4EE7-BED1-E51601165C82}" dt="2025-06-20T05:59:43.418" v="113" actId="20577"/>
          <ac:spMkLst>
            <pc:docMk/>
            <pc:sldMk cId="1543459880" sldId="2146846383"/>
            <ac:spMk id="77" creationId="{113091CB-B3A3-4728-81E6-491AA54996EE}"/>
          </ac:spMkLst>
        </pc:spChg>
        <pc:spChg chg="mod">
          <ac:chgData name="Hyunsoo Lee" userId="35823370-967f-44ef-a42a-cbaf2eeb5d26" providerId="ADAL" clId="{D6C3F05C-A976-4EE7-BED1-E51601165C82}" dt="2025-06-20T05:59:46.497" v="114" actId="20577"/>
          <ac:spMkLst>
            <pc:docMk/>
            <pc:sldMk cId="1543459880" sldId="2146846383"/>
            <ac:spMk id="92" creationId="{2B2A38B1-02AA-473F-8BFC-C7C66A65075B}"/>
          </ac:spMkLst>
        </pc:spChg>
      </pc:sldChg>
      <pc:sldChg chg="addSp delSp modSp mod">
        <pc:chgData name="Hyunsoo Lee" userId="35823370-967f-44ef-a42a-cbaf2eeb5d26" providerId="ADAL" clId="{D6C3F05C-A976-4EE7-BED1-E51601165C82}" dt="2025-06-20T06:01:56.338" v="197" actId="1076"/>
        <pc:sldMkLst>
          <pc:docMk/>
          <pc:sldMk cId="641844655" sldId="2146846385"/>
        </pc:sldMkLst>
        <pc:spChg chg="add mod">
          <ac:chgData name="Hyunsoo Lee" userId="35823370-967f-44ef-a42a-cbaf2eeb5d26" providerId="ADAL" clId="{D6C3F05C-A976-4EE7-BED1-E51601165C82}" dt="2025-06-20T06:01:56.338" v="197" actId="1076"/>
          <ac:spMkLst>
            <pc:docMk/>
            <pc:sldMk cId="641844655" sldId="2146846385"/>
            <ac:spMk id="4" creationId="{AA8FC1B0-07CB-0707-7936-59AFB1BD9D8D}"/>
          </ac:spMkLst>
        </pc:spChg>
      </pc:sldChg>
      <pc:sldChg chg="addSp delSp modSp mod">
        <pc:chgData name="Hyunsoo Lee" userId="35823370-967f-44ef-a42a-cbaf2eeb5d26" providerId="ADAL" clId="{D6C3F05C-A976-4EE7-BED1-E51601165C82}" dt="2025-06-20T06:02:06.117" v="199"/>
        <pc:sldMkLst>
          <pc:docMk/>
          <pc:sldMk cId="3928246622" sldId="2146846386"/>
        </pc:sldMkLst>
        <pc:spChg chg="add mod">
          <ac:chgData name="Hyunsoo Lee" userId="35823370-967f-44ef-a42a-cbaf2eeb5d26" providerId="ADAL" clId="{D6C3F05C-A976-4EE7-BED1-E51601165C82}" dt="2025-06-20T06:02:06.117" v="199"/>
          <ac:spMkLst>
            <pc:docMk/>
            <pc:sldMk cId="3928246622" sldId="2146846386"/>
            <ac:spMk id="4" creationId="{3332BDED-1FE5-D95F-83B7-E21C4C2265F3}"/>
          </ac:spMkLst>
        </pc:spChg>
      </pc:sldChg>
      <pc:sldChg chg="addSp modSp">
        <pc:chgData name="Hyunsoo Lee" userId="35823370-967f-44ef-a42a-cbaf2eeb5d26" providerId="ADAL" clId="{D6C3F05C-A976-4EE7-BED1-E51601165C82}" dt="2025-06-20T06:37:09.641" v="221"/>
        <pc:sldMkLst>
          <pc:docMk/>
          <pc:sldMk cId="3409482547" sldId="2146846387"/>
        </pc:sldMkLst>
        <pc:spChg chg="add mod">
          <ac:chgData name="Hyunsoo Lee" userId="35823370-967f-44ef-a42a-cbaf2eeb5d26" providerId="ADAL" clId="{D6C3F05C-A976-4EE7-BED1-E51601165C82}" dt="2025-06-20T06:37:09.641" v="221"/>
          <ac:spMkLst>
            <pc:docMk/>
            <pc:sldMk cId="3409482547" sldId="2146846387"/>
            <ac:spMk id="5" creationId="{E6F25A6B-B911-8ABC-A401-7F7248993C5A}"/>
          </ac:spMkLst>
        </pc:spChg>
      </pc:sldChg>
      <pc:sldChg chg="add">
        <pc:chgData name="Hyunsoo Lee" userId="35823370-967f-44ef-a42a-cbaf2eeb5d26" providerId="ADAL" clId="{D6C3F05C-A976-4EE7-BED1-E51601165C82}" dt="2025-06-20T06:37:29.562" v="223"/>
        <pc:sldMkLst>
          <pc:docMk/>
          <pc:sldMk cId="3440486064" sldId="2146846515"/>
        </pc:sldMkLst>
      </pc:sldChg>
    </pc:docChg>
  </pc:docChgLst>
  <pc:docChgLst>
    <pc:chgData name="Hyunsoo Lee" userId="35823370-967f-44ef-a42a-cbaf2eeb5d26" providerId="ADAL" clId="{7796AD9A-2B56-4C83-B106-45BD6BA31329}"/>
    <pc:docChg chg="custSel modSld">
      <pc:chgData name="Hyunsoo Lee" userId="35823370-967f-44ef-a42a-cbaf2eeb5d26" providerId="ADAL" clId="{7796AD9A-2B56-4C83-B106-45BD6BA31329}" dt="2025-07-01T01:44:49.020" v="34" actId="113"/>
      <pc:docMkLst>
        <pc:docMk/>
      </pc:docMkLst>
      <pc:sldChg chg="modSp mod">
        <pc:chgData name="Hyunsoo Lee" userId="35823370-967f-44ef-a42a-cbaf2eeb5d26" providerId="ADAL" clId="{7796AD9A-2B56-4C83-B106-45BD6BA31329}" dt="2025-07-01T01:44:49.020" v="34" actId="113"/>
        <pc:sldMkLst>
          <pc:docMk/>
          <pc:sldMk cId="3050664096" sldId="264"/>
        </pc:sldMkLst>
        <pc:spChg chg="mod">
          <ac:chgData name="Hyunsoo Lee" userId="35823370-967f-44ef-a42a-cbaf2eeb5d26" providerId="ADAL" clId="{7796AD9A-2B56-4C83-B106-45BD6BA31329}" dt="2025-07-01T01:44:49.020" v="34" actId="113"/>
          <ac:spMkLst>
            <pc:docMk/>
            <pc:sldMk cId="3050664096" sldId="264"/>
            <ac:spMk id="5" creationId="{055861E0-09CF-040E-81F7-439B7E36AB16}"/>
          </ac:spMkLst>
        </pc:spChg>
      </pc:sldChg>
      <pc:sldChg chg="addSp delSp modSp mod">
        <pc:chgData name="Hyunsoo Lee" userId="35823370-967f-44ef-a42a-cbaf2eeb5d26" providerId="ADAL" clId="{7796AD9A-2B56-4C83-B106-45BD6BA31329}" dt="2025-07-01T01:27:36.913" v="14"/>
        <pc:sldMkLst>
          <pc:docMk/>
          <pc:sldMk cId="1450426485" sldId="278"/>
        </pc:sldMkLst>
        <pc:spChg chg="add mod">
          <ac:chgData name="Hyunsoo Lee" userId="35823370-967f-44ef-a42a-cbaf2eeb5d26" providerId="ADAL" clId="{7796AD9A-2B56-4C83-B106-45BD6BA31329}" dt="2025-07-01T01:27:36.913" v="14"/>
          <ac:spMkLst>
            <pc:docMk/>
            <pc:sldMk cId="1450426485" sldId="278"/>
            <ac:spMk id="6" creationId="{F0F3B3B7-6316-AA4E-43CD-2BF9F4640588}"/>
          </ac:spMkLst>
        </pc:spChg>
      </pc:sldChg>
      <pc:sldChg chg="addSp delSp modSp mod">
        <pc:chgData name="Hyunsoo Lee" userId="35823370-967f-44ef-a42a-cbaf2eeb5d26" providerId="ADAL" clId="{7796AD9A-2B56-4C83-B106-45BD6BA31329}" dt="2025-07-01T01:27:47.462" v="16" actId="478"/>
        <pc:sldMkLst>
          <pc:docMk/>
          <pc:sldMk cId="1134283066" sldId="283"/>
        </pc:sldMkLst>
        <pc:spChg chg="add mod">
          <ac:chgData name="Hyunsoo Lee" userId="35823370-967f-44ef-a42a-cbaf2eeb5d26" providerId="ADAL" clId="{7796AD9A-2B56-4C83-B106-45BD6BA31329}" dt="2025-07-01T01:27:45.231" v="15"/>
          <ac:spMkLst>
            <pc:docMk/>
            <pc:sldMk cId="1134283066" sldId="283"/>
            <ac:spMk id="5" creationId="{E8F06E9A-B150-940E-671E-3EDB71B20CAB}"/>
          </ac:spMkLst>
        </pc:spChg>
      </pc:sldChg>
      <pc:sldChg chg="addSp modSp modNotesTx">
        <pc:chgData name="Hyunsoo Lee" userId="35823370-967f-44ef-a42a-cbaf2eeb5d26" providerId="ADAL" clId="{7796AD9A-2B56-4C83-B106-45BD6BA31329}" dt="2025-07-01T01:27:07.503" v="11"/>
        <pc:sldMkLst>
          <pc:docMk/>
          <pc:sldMk cId="2812838699" sldId="1866"/>
        </pc:sldMkLst>
        <pc:picChg chg="add mod">
          <ac:chgData name="Hyunsoo Lee" userId="35823370-967f-44ef-a42a-cbaf2eeb5d26" providerId="ADAL" clId="{7796AD9A-2B56-4C83-B106-45BD6BA31329}" dt="2025-07-01T01:27:07.503" v="11"/>
          <ac:picMkLst>
            <pc:docMk/>
            <pc:sldMk cId="2812838699" sldId="1866"/>
            <ac:picMk id="5" creationId="{2415444C-0284-4F7D-90EA-3A4C55A0056D}"/>
          </ac:picMkLst>
        </pc:picChg>
      </pc:sldChg>
      <pc:sldChg chg="addSp modSp modNotesTx">
        <pc:chgData name="Hyunsoo Lee" userId="35823370-967f-44ef-a42a-cbaf2eeb5d26" providerId="ADAL" clId="{7796AD9A-2B56-4C83-B106-45BD6BA31329}" dt="2025-07-01T01:27:04.249" v="10"/>
        <pc:sldMkLst>
          <pc:docMk/>
          <pc:sldMk cId="537601609" sldId="19599"/>
        </pc:sldMkLst>
        <pc:picChg chg="add mod">
          <ac:chgData name="Hyunsoo Lee" userId="35823370-967f-44ef-a42a-cbaf2eeb5d26" providerId="ADAL" clId="{7796AD9A-2B56-4C83-B106-45BD6BA31329}" dt="2025-07-01T01:27:04.249" v="10"/>
          <ac:picMkLst>
            <pc:docMk/>
            <pc:sldMk cId="537601609" sldId="19599"/>
            <ac:picMk id="3" creationId="{902F9B35-60AF-2CC5-CCF7-1242C177D582}"/>
          </ac:picMkLst>
        </pc:picChg>
      </pc:sldChg>
      <pc:sldChg chg="modNotesTx">
        <pc:chgData name="Hyunsoo Lee" userId="35823370-967f-44ef-a42a-cbaf2eeb5d26" providerId="ADAL" clId="{7796AD9A-2B56-4C83-B106-45BD6BA31329}" dt="2025-06-20T07:57:27.877" v="5" actId="20577"/>
        <pc:sldMkLst>
          <pc:docMk/>
          <pc:sldMk cId="1914885364" sldId="2032092968"/>
        </pc:sldMkLst>
      </pc:sldChg>
      <pc:sldChg chg="modNotesTx">
        <pc:chgData name="Hyunsoo Lee" userId="35823370-967f-44ef-a42a-cbaf2eeb5d26" providerId="ADAL" clId="{7796AD9A-2B56-4C83-B106-45BD6BA31329}" dt="2025-06-20T07:57:33.289" v="6" actId="20577"/>
        <pc:sldMkLst>
          <pc:docMk/>
          <pc:sldMk cId="1613050700" sldId="2032093112"/>
        </pc:sldMkLst>
      </pc:sldChg>
      <pc:sldChg chg="addSp modSp modNotesTx">
        <pc:chgData name="Hyunsoo Lee" userId="35823370-967f-44ef-a42a-cbaf2eeb5d26" providerId="ADAL" clId="{7796AD9A-2B56-4C83-B106-45BD6BA31329}" dt="2025-07-01T01:27:08.579" v="12"/>
        <pc:sldMkLst>
          <pc:docMk/>
          <pc:sldMk cId="1839814913" sldId="2146846367"/>
        </pc:sldMkLst>
        <pc:picChg chg="add mod">
          <ac:chgData name="Hyunsoo Lee" userId="35823370-967f-44ef-a42a-cbaf2eeb5d26" providerId="ADAL" clId="{7796AD9A-2B56-4C83-B106-45BD6BA31329}" dt="2025-07-01T01:27:08.579" v="12"/>
          <ac:picMkLst>
            <pc:docMk/>
            <pc:sldMk cId="1839814913" sldId="2146846367"/>
            <ac:picMk id="4" creationId="{7DDAB0D8-4028-8673-EA27-7DA86D8B28F4}"/>
          </ac:picMkLst>
        </pc:picChg>
      </pc:sldChg>
      <pc:sldChg chg="addSp modSp">
        <pc:chgData name="Hyunsoo Lee" userId="35823370-967f-44ef-a42a-cbaf2eeb5d26" providerId="ADAL" clId="{7796AD9A-2B56-4C83-B106-45BD6BA31329}" dt="2025-07-01T01:27:03.162" v="9"/>
        <pc:sldMkLst>
          <pc:docMk/>
          <pc:sldMk cId="1543459880" sldId="2146846383"/>
        </pc:sldMkLst>
        <pc:picChg chg="add mod">
          <ac:chgData name="Hyunsoo Lee" userId="35823370-967f-44ef-a42a-cbaf2eeb5d26" providerId="ADAL" clId="{7796AD9A-2B56-4C83-B106-45BD6BA31329}" dt="2025-07-01T01:27:03.162" v="9"/>
          <ac:picMkLst>
            <pc:docMk/>
            <pc:sldMk cId="1543459880" sldId="2146846383"/>
            <ac:picMk id="3" creationId="{F56034D1-6837-D6F6-0503-1E17A4BB20D3}"/>
          </ac:picMkLst>
        </pc:picChg>
      </pc:sldChg>
      <pc:sldChg chg="addSp modSp mod">
        <pc:chgData name="Hyunsoo Lee" userId="35823370-967f-44ef-a42a-cbaf2eeb5d26" providerId="ADAL" clId="{7796AD9A-2B56-4C83-B106-45BD6BA31329}" dt="2025-07-01T01:29:11.112" v="26" actId="20577"/>
        <pc:sldMkLst>
          <pc:docMk/>
          <pc:sldMk cId="641844655" sldId="2146846385"/>
        </pc:sldMkLst>
        <pc:spChg chg="add mod">
          <ac:chgData name="Hyunsoo Lee" userId="35823370-967f-44ef-a42a-cbaf2eeb5d26" providerId="ADAL" clId="{7796AD9A-2B56-4C83-B106-45BD6BA31329}" dt="2025-07-01T01:29:11.112" v="26" actId="20577"/>
          <ac:spMkLst>
            <pc:docMk/>
            <pc:sldMk cId="641844655" sldId="2146846385"/>
            <ac:spMk id="5" creationId="{EC531553-1825-6CB6-B3C6-1BBA667776E4}"/>
          </ac:spMkLst>
        </pc:spChg>
      </pc:sldChg>
    </pc:docChg>
  </pc:docChgLst>
  <pc:docChgLst>
    <pc:chgData name="Paul Kwon" userId="81debdd3-c87e-45cf-bc9f-9c221ba713b7" providerId="ADAL" clId="{8711D70D-1F55-4956-955C-507E6A34A9A0}"/>
    <pc:docChg chg="modSld">
      <pc:chgData name="Paul Kwon" userId="81debdd3-c87e-45cf-bc9f-9c221ba713b7" providerId="ADAL" clId="{8711D70D-1F55-4956-955C-507E6A34A9A0}" dt="2025-07-09T08:48:56.537" v="12" actId="207"/>
      <pc:docMkLst>
        <pc:docMk/>
      </pc:docMkLst>
      <pc:sldChg chg="modSp mod">
        <pc:chgData name="Paul Kwon" userId="81debdd3-c87e-45cf-bc9f-9c221ba713b7" providerId="ADAL" clId="{8711D70D-1F55-4956-955C-507E6A34A9A0}" dt="2025-07-09T08:48:06.431" v="0" actId="20577"/>
        <pc:sldMkLst>
          <pc:docMk/>
          <pc:sldMk cId="232889000" sldId="276"/>
        </pc:sldMkLst>
        <pc:spChg chg="mod">
          <ac:chgData name="Paul Kwon" userId="81debdd3-c87e-45cf-bc9f-9c221ba713b7" providerId="ADAL" clId="{8711D70D-1F55-4956-955C-507E6A34A9A0}" dt="2025-07-09T08:48:06.431" v="0" actId="20577"/>
          <ac:spMkLst>
            <pc:docMk/>
            <pc:sldMk cId="232889000" sldId="276"/>
            <ac:spMk id="3" creationId="{8ED15346-D70D-9F92-B58D-8DE4F1CD6D9E}"/>
          </ac:spMkLst>
        </pc:spChg>
      </pc:sldChg>
      <pc:sldChg chg="delSp modSp mod">
        <pc:chgData name="Paul Kwon" userId="81debdd3-c87e-45cf-bc9f-9c221ba713b7" providerId="ADAL" clId="{8711D70D-1F55-4956-955C-507E6A34A9A0}" dt="2025-07-09T08:48:56.537" v="12" actId="207"/>
        <pc:sldMkLst>
          <pc:docMk/>
          <pc:sldMk cId="1831921997" sldId="606"/>
        </pc:sldMkLst>
        <pc:spChg chg="mod">
          <ac:chgData name="Paul Kwon" userId="81debdd3-c87e-45cf-bc9f-9c221ba713b7" providerId="ADAL" clId="{8711D70D-1F55-4956-955C-507E6A34A9A0}" dt="2025-07-09T08:48:56.537" v="12" actId="207"/>
          <ac:spMkLst>
            <pc:docMk/>
            <pc:sldMk cId="1831921997" sldId="606"/>
            <ac:spMk id="4" creationId="{A4B0A502-053E-4B11-B891-AC1C0B935312}"/>
          </ac:spMkLst>
        </pc:spChg>
        <pc:picChg chg="del">
          <ac:chgData name="Paul Kwon" userId="81debdd3-c87e-45cf-bc9f-9c221ba713b7" providerId="ADAL" clId="{8711D70D-1F55-4956-955C-507E6A34A9A0}" dt="2025-07-09T08:48:16.978" v="1" actId="478"/>
          <ac:picMkLst>
            <pc:docMk/>
            <pc:sldMk cId="1831921997" sldId="606"/>
            <ac:picMk id="3" creationId="{67089E4D-D796-4A2A-96A2-B22B25BDA8B2}"/>
          </ac:picMkLst>
        </pc:picChg>
      </pc:sldChg>
      <pc:sldChg chg="delSp modSp mod">
        <pc:chgData name="Paul Kwon" userId="81debdd3-c87e-45cf-bc9f-9c221ba713b7" providerId="ADAL" clId="{8711D70D-1F55-4956-955C-507E6A34A9A0}" dt="2025-07-09T08:48:49.179" v="10" actId="207"/>
        <pc:sldMkLst>
          <pc:docMk/>
          <pc:sldMk cId="922423564" sldId="607"/>
        </pc:sldMkLst>
        <pc:spChg chg="mod">
          <ac:chgData name="Paul Kwon" userId="81debdd3-c87e-45cf-bc9f-9c221ba713b7" providerId="ADAL" clId="{8711D70D-1F55-4956-955C-507E6A34A9A0}" dt="2025-07-09T08:48:49.179" v="10" actId="207"/>
          <ac:spMkLst>
            <pc:docMk/>
            <pc:sldMk cId="922423564" sldId="607"/>
            <ac:spMk id="4" creationId="{A4B0A502-053E-4B11-B891-AC1C0B935312}"/>
          </ac:spMkLst>
        </pc:spChg>
        <pc:picChg chg="del">
          <ac:chgData name="Paul Kwon" userId="81debdd3-c87e-45cf-bc9f-9c221ba713b7" providerId="ADAL" clId="{8711D70D-1F55-4956-955C-507E6A34A9A0}" dt="2025-07-09T08:48:24.562" v="3" actId="478"/>
          <ac:picMkLst>
            <pc:docMk/>
            <pc:sldMk cId="922423564" sldId="607"/>
            <ac:picMk id="3" creationId="{67089E4D-D796-4A2A-96A2-B22B25BDA8B2}"/>
          </ac:picMkLst>
        </pc:picChg>
      </pc:sldChg>
      <pc:sldChg chg="delSp modSp mod">
        <pc:chgData name="Paul Kwon" userId="81debdd3-c87e-45cf-bc9f-9c221ba713b7" providerId="ADAL" clId="{8711D70D-1F55-4956-955C-507E6A34A9A0}" dt="2025-07-09T08:48:53.673" v="11" actId="207"/>
        <pc:sldMkLst>
          <pc:docMk/>
          <pc:sldMk cId="189485380" sldId="608"/>
        </pc:sldMkLst>
        <pc:spChg chg="mod">
          <ac:chgData name="Paul Kwon" userId="81debdd3-c87e-45cf-bc9f-9c221ba713b7" providerId="ADAL" clId="{8711D70D-1F55-4956-955C-507E6A34A9A0}" dt="2025-07-09T08:48:53.673" v="11" actId="207"/>
          <ac:spMkLst>
            <pc:docMk/>
            <pc:sldMk cId="189485380" sldId="608"/>
            <ac:spMk id="4" creationId="{A4B0A502-053E-4B11-B891-AC1C0B935312}"/>
          </ac:spMkLst>
        </pc:spChg>
        <pc:picChg chg="del">
          <ac:chgData name="Paul Kwon" userId="81debdd3-c87e-45cf-bc9f-9c221ba713b7" providerId="ADAL" clId="{8711D70D-1F55-4956-955C-507E6A34A9A0}" dt="2025-07-09T08:48:21.510" v="2" actId="478"/>
          <ac:picMkLst>
            <pc:docMk/>
            <pc:sldMk cId="189485380" sldId="608"/>
            <ac:picMk id="3" creationId="{67089E4D-D796-4A2A-96A2-B22B25BDA8B2}"/>
          </ac:picMkLst>
        </pc:picChg>
      </pc:sldChg>
      <pc:sldChg chg="delSp modSp mod">
        <pc:chgData name="Paul Kwon" userId="81debdd3-c87e-45cf-bc9f-9c221ba713b7" providerId="ADAL" clId="{8711D70D-1F55-4956-955C-507E6A34A9A0}" dt="2025-07-09T08:48:46.366" v="9" actId="207"/>
        <pc:sldMkLst>
          <pc:docMk/>
          <pc:sldMk cId="1848270904" sldId="609"/>
        </pc:sldMkLst>
        <pc:spChg chg="mod">
          <ac:chgData name="Paul Kwon" userId="81debdd3-c87e-45cf-bc9f-9c221ba713b7" providerId="ADAL" clId="{8711D70D-1F55-4956-955C-507E6A34A9A0}" dt="2025-07-09T08:48:46.366" v="9" actId="207"/>
          <ac:spMkLst>
            <pc:docMk/>
            <pc:sldMk cId="1848270904" sldId="609"/>
            <ac:spMk id="4" creationId="{A4B0A502-053E-4B11-B891-AC1C0B935312}"/>
          </ac:spMkLst>
        </pc:spChg>
        <pc:picChg chg="del">
          <ac:chgData name="Paul Kwon" userId="81debdd3-c87e-45cf-bc9f-9c221ba713b7" providerId="ADAL" clId="{8711D70D-1F55-4956-955C-507E6A34A9A0}" dt="2025-07-09T08:48:26.512" v="4" actId="478"/>
          <ac:picMkLst>
            <pc:docMk/>
            <pc:sldMk cId="1848270904" sldId="609"/>
            <ac:picMk id="3" creationId="{67089E4D-D796-4A2A-96A2-B22B25BDA8B2}"/>
          </ac:picMkLst>
        </pc:picChg>
      </pc:sldChg>
      <pc:sldChg chg="delSp modSp mod">
        <pc:chgData name="Paul Kwon" userId="81debdd3-c87e-45cf-bc9f-9c221ba713b7" providerId="ADAL" clId="{8711D70D-1F55-4956-955C-507E6A34A9A0}" dt="2025-07-09T08:48:41.347" v="8" actId="207"/>
        <pc:sldMkLst>
          <pc:docMk/>
          <pc:sldMk cId="939303181" sldId="615"/>
        </pc:sldMkLst>
        <pc:spChg chg="mod">
          <ac:chgData name="Paul Kwon" userId="81debdd3-c87e-45cf-bc9f-9c221ba713b7" providerId="ADAL" clId="{8711D70D-1F55-4956-955C-507E6A34A9A0}" dt="2025-07-09T08:48:41.347" v="8" actId="207"/>
          <ac:spMkLst>
            <pc:docMk/>
            <pc:sldMk cId="939303181" sldId="615"/>
            <ac:spMk id="4" creationId="{A4B0A502-053E-4B11-B891-AC1C0B935312}"/>
          </ac:spMkLst>
        </pc:spChg>
        <pc:picChg chg="del">
          <ac:chgData name="Paul Kwon" userId="81debdd3-c87e-45cf-bc9f-9c221ba713b7" providerId="ADAL" clId="{8711D70D-1F55-4956-955C-507E6A34A9A0}" dt="2025-07-09T08:48:29.762" v="5" actId="478"/>
          <ac:picMkLst>
            <pc:docMk/>
            <pc:sldMk cId="939303181" sldId="615"/>
            <ac:picMk id="3" creationId="{67089E4D-D796-4A2A-96A2-B22B25BDA8B2}"/>
          </ac:picMkLst>
        </pc:picChg>
      </pc:sldChg>
      <pc:sldChg chg="delSp modSp mod">
        <pc:chgData name="Paul Kwon" userId="81debdd3-c87e-45cf-bc9f-9c221ba713b7" providerId="ADAL" clId="{8711D70D-1F55-4956-955C-507E6A34A9A0}" dt="2025-07-09T08:48:37.981" v="7" actId="207"/>
        <pc:sldMkLst>
          <pc:docMk/>
          <pc:sldMk cId="3145723429" sldId="617"/>
        </pc:sldMkLst>
        <pc:spChg chg="mod">
          <ac:chgData name="Paul Kwon" userId="81debdd3-c87e-45cf-bc9f-9c221ba713b7" providerId="ADAL" clId="{8711D70D-1F55-4956-955C-507E6A34A9A0}" dt="2025-07-09T08:48:37.981" v="7" actId="207"/>
          <ac:spMkLst>
            <pc:docMk/>
            <pc:sldMk cId="3145723429" sldId="617"/>
            <ac:spMk id="4" creationId="{A4B0A502-053E-4B11-B891-AC1C0B935312}"/>
          </ac:spMkLst>
        </pc:spChg>
        <pc:picChg chg="del">
          <ac:chgData name="Paul Kwon" userId="81debdd3-c87e-45cf-bc9f-9c221ba713b7" providerId="ADAL" clId="{8711D70D-1F55-4956-955C-507E6A34A9A0}" dt="2025-07-09T08:48:32.575" v="6" actId="478"/>
          <ac:picMkLst>
            <pc:docMk/>
            <pc:sldMk cId="3145723429" sldId="617"/>
            <ac:picMk id="3" creationId="{67089E4D-D796-4A2A-96A2-B22B25BDA8B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266019077239817E-2"/>
          <c:y val="2.5311150622301246E-2"/>
          <c:w val="0.88370199204932487"/>
          <c:h val="0.842404296237163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3'!$S$3</c:f>
              <c:strCache>
                <c:ptCount val="1"/>
                <c:pt idx="0">
                  <c:v>Change in clinic trough FEV1</c:v>
                </c:pt>
              </c:strCache>
            </c:strRef>
          </c:tx>
          <c:spPr>
            <a:ln w="34925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404040"/>
              </a:solidFill>
              <a:ln w="9525">
                <a:solidFill>
                  <a:srgbClr val="404040"/>
                </a:solidFill>
              </a:ln>
              <a:effectLst/>
            </c:spPr>
          </c:marker>
          <c:xVal>
            <c:numRef>
              <c:f>'Figure 3'!$R$5:$R$7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6</c:v>
                </c:pt>
              </c:numCache>
            </c:numRef>
          </c:xVal>
          <c:yVal>
            <c:numRef>
              <c:f>'Figure 3'!$S$5:$S$7</c:f>
              <c:numCache>
                <c:formatCode>General</c:formatCode>
                <c:ptCount val="3"/>
                <c:pt idx="0">
                  <c:v>0</c:v>
                </c:pt>
                <c:pt idx="1">
                  <c:v>126</c:v>
                </c:pt>
                <c:pt idx="2">
                  <c:v>287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60-4E50-8251-1870219EF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7314287"/>
        <c:axId val="895278207"/>
      </c:scatterChart>
      <c:valAx>
        <c:axId val="7573142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278207"/>
        <c:crosses val="autoZero"/>
        <c:crossBetween val="midCat"/>
      </c:valAx>
      <c:valAx>
        <c:axId val="8952782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44F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3142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0995947336105"/>
          <c:y val="0.11541956826587642"/>
          <c:w val="0.88370199204932487"/>
          <c:h val="0.842404296237163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3'!$V$27</c:f>
              <c:strCache>
                <c:ptCount val="1"/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'Figure 3'!$U$29:$U$31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6</c:v>
                </c:pt>
              </c:numCache>
            </c:numRef>
          </c:xVal>
          <c:yVal>
            <c:numRef>
              <c:f>'Figure 3'!$V$29:$V$31</c:f>
              <c:numCache>
                <c:formatCode>General</c:formatCode>
                <c:ptCount val="3"/>
                <c:pt idx="0">
                  <c:v>0</c:v>
                </c:pt>
                <c:pt idx="1">
                  <c:v>-0.28299999999999997</c:v>
                </c:pt>
                <c:pt idx="2">
                  <c:v>-0.67400000000000004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95-4CFD-A87A-42829D574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7314287"/>
        <c:axId val="895278207"/>
      </c:scatterChart>
      <c:valAx>
        <c:axId val="7573142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278207"/>
        <c:crosses val="autoZero"/>
        <c:crossBetween val="midCat"/>
      </c:valAx>
      <c:valAx>
        <c:axId val="8952782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3142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96719882176276"/>
          <c:y val="0.20113928842734077"/>
          <c:w val="0.88803280117823724"/>
          <c:h val="0.5938310749972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FF/UMEC/VI 100/62.5/25</c:v>
                </c:pt>
              </c:strCache>
            </c:strRef>
          </c:tx>
          <c:spPr>
            <a:solidFill>
              <a:srgbClr val="91A6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AF-462D-86F3-788241D955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DAF-462D-86F3-788241D955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ADD2AE2-9074-406A-BAF8-6F1AEA8102BA}" type="VALUE">
                      <a:rPr lang="en-US" altLang="ko-KR" sz="1500"/>
                      <a:pPr/>
                      <a:t>[값]</a:t>
                    </a:fld>
                    <a:endParaRPr lang="en-US" sz="1500" dirty="0"/>
                  </a:p>
                  <a:p>
                    <a:r>
                      <a:rPr lang="en-US" sz="1500" dirty="0"/>
                      <a:t>(104, 165)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AF-462D-86F3-788241D955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DD2AE2-9074-406A-BAF8-6F1AEA8102BA}" type="VALUE">
                      <a:rPr lang="en-US" altLang="ko-KR"/>
                      <a:pPr/>
                      <a:t>[값]</a:t>
                    </a:fld>
                    <a:endParaRPr lang="en-US" dirty="0"/>
                  </a:p>
                  <a:p>
                    <a:r>
                      <a:rPr lang="en-US" dirty="0"/>
                      <a:t>(137, 198)</a:t>
                    </a:r>
                  </a:p>
                  <a:p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AF-462D-86F3-788241D95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AF-462D-86F3-788241D955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FF/VI 100/25</c:v>
                </c:pt>
              </c:strCache>
            </c:strRef>
          </c:tx>
          <c:spPr>
            <a:solidFill>
              <a:srgbClr val="FFFD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DAF-462D-86F3-788241D9553F}"/>
              </c:ext>
            </c:extLst>
          </c:dPt>
          <c:dLbls>
            <c:dLbl>
              <c:idx val="0"/>
              <c:layout>
                <c:manualLayout>
                  <c:x val="1.7986187367692607E-3"/>
                  <c:y val="3.3704319699537932E-3"/>
                </c:manualLayout>
              </c:layout>
              <c:tx>
                <c:rich>
                  <a:bodyPr/>
                  <a:lstStyle/>
                  <a:p>
                    <a:fld id="{2D764F62-7BD6-4DD2-8512-7B2377B38DDF}" type="VALUE">
                      <a:rPr lang="en-US" altLang="ko-KR" sz="1500">
                        <a:solidFill>
                          <a:schemeClr val="tx1"/>
                        </a:solidFill>
                      </a:rPr>
                      <a:pPr/>
                      <a:t>[값]</a:t>
                    </a:fld>
                    <a:endParaRPr lang="en-US" sz="15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1500" dirty="0">
                        <a:solidFill>
                          <a:schemeClr val="tx1"/>
                        </a:solidFill>
                      </a:rPr>
                      <a:t>(−6, 55)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DAF-462D-86F3-788241D955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764F62-7BD6-4DD2-8512-7B2377B38DDF}" type="VALUE">
                      <a:rPr lang="en-US" altLang="ko-KR"/>
                      <a:pPr/>
                      <a:t>[값]</a:t>
                    </a:fld>
                    <a:endParaRPr lang="en-US" dirty="0"/>
                  </a:p>
                  <a:p>
                    <a:r>
                      <a:rPr lang="en-US" dirty="0"/>
                      <a:t>(45, 106)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AF-462D-86F3-788241D95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AF-462D-86F3-788241D95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28"/>
        <c:axId val="592405056"/>
        <c:axId val="5859056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FF/UMEC/VI 200/62.5/25</c:v>
                </c:pt>
              </c:strCache>
            </c:strRef>
          </c:tx>
          <c:spPr>
            <a:solidFill>
              <a:srgbClr val="004B8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4B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DAF-462D-86F3-788241D9553F}"/>
              </c:ext>
            </c:extLst>
          </c:dPt>
          <c:dLbls>
            <c:dLbl>
              <c:idx val="1"/>
              <c:layout>
                <c:manualLayout>
                  <c:x val="3.438751680791254E-3"/>
                  <c:y val="-1.205212387807572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787EFA-E398-4289-912A-E69D71FC2AE8}" type="VALUE">
                      <a:rPr lang="en-US" altLang="ko-KR" sz="1500">
                        <a:solidFill>
                          <a:schemeClr val="tx1"/>
                        </a:solidFill>
                      </a:rPr>
                      <a:pPr algn="ctr" rtl="0">
                        <a:defRPr sz="1200">
                          <a:solidFill>
                            <a:schemeClr val="tx1"/>
                          </a:solidFill>
                        </a:defRPr>
                      </a:pPr>
                      <a:t>[값]</a:t>
                    </a:fld>
                    <a:endParaRPr lang="en-US" sz="150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en-US" sz="1500" dirty="0">
                        <a:solidFill>
                          <a:schemeClr val="tx1"/>
                        </a:solidFill>
                      </a:rPr>
                      <a:t>(137, 198)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DAF-462D-86F3-788241D95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AF-462D-86F3-788241D95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FF/VI 200/25</c:v>
                </c:pt>
              </c:strCache>
            </c:strRef>
          </c:tx>
          <c:spPr>
            <a:solidFill>
              <a:srgbClr val="FFD4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817332878910671E-3"/>
                  <c:y val="3.150124075433968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377BFE-6F8C-46DE-8A39-470EEB41E2BF}" type="VALUE">
                      <a:rPr lang="en-US" altLang="ko-KR" sz="1500">
                        <a:solidFill>
                          <a:schemeClr val="tx1"/>
                        </a:solidFill>
                      </a:rPr>
                      <a:pPr algn="ctr" rtl="0">
                        <a:defRPr sz="1200">
                          <a:solidFill>
                            <a:schemeClr val="tx1"/>
                          </a:solidFill>
                        </a:defRPr>
                      </a:pPr>
                      <a:t>[값]</a:t>
                    </a:fld>
                    <a:br>
                      <a:rPr lang="en-US" sz="1500" dirty="0">
                        <a:solidFill>
                          <a:schemeClr val="tx1"/>
                        </a:solidFill>
                      </a:rPr>
                    </a:br>
                    <a:r>
                      <a:rPr lang="en-US" sz="1500" dirty="0">
                        <a:solidFill>
                          <a:schemeClr val="tx1"/>
                        </a:solidFill>
                      </a:rPr>
                      <a:t>(45, 106)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DAF-462D-86F3-788241D95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AF-462D-86F3-788241D95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-28"/>
        <c:axId val="1754179472"/>
        <c:axId val="1754183408"/>
      </c:barChart>
      <c:catAx>
        <c:axId val="59240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905632"/>
        <c:crosses val="autoZero"/>
        <c:auto val="1"/>
        <c:lblAlgn val="ctr"/>
        <c:lblOffset val="100"/>
        <c:noMultiLvlLbl val="0"/>
      </c:catAx>
      <c:valAx>
        <c:axId val="585905632"/>
        <c:scaling>
          <c:orientation val="minMax"/>
          <c:max val="1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405056"/>
        <c:crosses val="autoZero"/>
        <c:crossBetween val="between"/>
      </c:valAx>
      <c:valAx>
        <c:axId val="1754183408"/>
        <c:scaling>
          <c:orientation val="minMax"/>
          <c:max val="1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754179472"/>
        <c:crosses val="max"/>
        <c:crossBetween val="between"/>
      </c:valAx>
      <c:catAx>
        <c:axId val="175417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4183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55723326143165E-2"/>
          <c:y val="0.20485516661926564"/>
          <c:w val="0.93706660190753732"/>
          <c:h val="0.61453235011825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FF/UMEC/VI (100+200)/62.5/25</c:v>
                </c:pt>
              </c:strCache>
            </c:strRef>
          </c:tx>
          <c:spPr>
            <a:solidFill>
              <a:srgbClr val="A97A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97A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91-4440-9527-427C4D041C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91-4440-9527-427C4D041C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FF/VI (100+200)/25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CD09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FCD09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C91-4440-9527-427C4D041C5D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91-4440-9527-427C4D04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7"/>
        <c:overlap val="-28"/>
        <c:axId val="497375600"/>
        <c:axId val="497375928"/>
      </c:barChart>
      <c:catAx>
        <c:axId val="49737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75928"/>
        <c:crosses val="autoZero"/>
        <c:auto val="1"/>
        <c:lblAlgn val="ctr"/>
        <c:lblOffset val="10"/>
        <c:noMultiLvlLbl val="0"/>
      </c:catAx>
      <c:valAx>
        <c:axId val="497375928"/>
        <c:scaling>
          <c:orientation val="minMax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3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D193C-353F-FC4B-B493-8546A9F5168A}" type="datetimeFigureOut">
              <a:rPr lang="en-AU" smtClean="0"/>
              <a:t>9/07/2025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2283-B75A-6545-9A87-5879FDB9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96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A2283-B75A-6545-9A87-5879FDB9071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527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A2283-B75A-6545-9A87-5879FDB90716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09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3CC9B-F1CD-4072-827A-B616240FBB0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66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401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5E4E-3D71-5445-BF0F-2807CC44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9CE9B-2BEF-9C5B-DD12-C0E665386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FAB4A-FB9F-A624-5EF9-5DB18DF37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FD0C-08FA-B098-6407-B7EE311A9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2283-B75A-6545-9A87-5879FDB9071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257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02927-BB52-4C96-AF84-8A3D7DF1D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3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02927-BB52-4C96-AF84-8A3D7DF1D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3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02927-BB52-4C96-AF84-8A3D7DF1D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3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02927-BB52-4C96-AF84-8A3D7DF1D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3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02927-BB52-4C96-AF84-8A3D7DF1D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3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02927-BB52-4C96-AF84-8A3D7DF1D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3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BEA9C-FB1A-2B04-4DC7-75E0C472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839E5-5BE5-4841-3D86-C5B09F7EC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F9E9A-A372-AD5F-D64C-E6846E95F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04EC6-8A7E-FAA5-DF2F-3E145BC7A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A2283-B75A-6545-9A87-5879FDB9071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73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A2283-B75A-6545-9A87-5879FDB9071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85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A2283-B75A-6545-9A87-5879FDB9071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33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A2283-B75A-6545-9A87-5879FDB90716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67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9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8085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0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lv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7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53C8-14E4-49A7-A1A5-3BF810B81EBE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366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7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CC1-8BED-9A41-8591-2DC7BFBE27F2}" type="datetime1">
              <a:rPr lang="en-AU" smtClean="0"/>
              <a:t>9/07/2025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70C12960-6E85-460F-B6E3-5B82CB31AF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AD14-DBC3-054E-ABE9-EEB6055C90A8}" type="datetime1">
              <a:rPr lang="en-AU" smtClean="0"/>
              <a:t>9/07/2025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67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824B51-1602-5B45-BE86-ED44EB8D3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2" y="300831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 b="1" i="0" baseline="0">
                <a:solidFill>
                  <a:srgbClr val="9A8B7D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Subtitle here if required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0AF90B-D3ED-D645-92D1-D583E6E7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3" y="623508"/>
            <a:ext cx="10102852" cy="36933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EB16-FBE5-4E57-8A54-BABDFA5274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241659"/>
      </p:ext>
    </p:extLst>
  </p:cSld>
  <p:clrMapOvr>
    <a:masterClrMapping/>
  </p:clrMapOvr>
  <p:transition advClick="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11633200" y="6335941"/>
            <a:ext cx="558800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983089"/>
      </p:ext>
    </p:extLst>
  </p:cSld>
  <p:clrMapOvr>
    <a:masterClrMapping/>
  </p:clrMapOvr>
  <p:transition advClick="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5" y="294809"/>
            <a:ext cx="10102852" cy="2539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2" y="692555"/>
            <a:ext cx="10130368" cy="234951"/>
          </a:xfrm>
        </p:spPr>
        <p:txBody>
          <a:bodyPr vert="horz" lIns="0" tIns="0" rIns="0" bIns="0" rtlCol="0" anchor="t" anchorCtr="0">
            <a:noAutofit/>
          </a:bodyPr>
          <a:lstStyle>
            <a:lvl1pPr marL="202500" indent="-2025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692416"/>
      </p:ext>
    </p:extLst>
  </p:cSld>
  <p:clrMapOvr>
    <a:masterClrMapping/>
  </p:clrMapOvr>
  <p:transition advClick="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B94E1-AD68-401B-A2F3-867C1017879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80358"/>
      </p:ext>
    </p:extLst>
  </p:cSld>
  <p:clrMapOvr>
    <a:masterClrMapping/>
  </p:clrMapOvr>
  <p:transition advClick="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70298"/>
            <a:ext cx="11232000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462612"/>
      </p:ext>
    </p:extLst>
  </p:cSld>
  <p:clrMapOvr>
    <a:masterClrMapping/>
  </p:clrMapOvr>
  <p:transition advClick="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824B51-1602-5B45-BE86-ED44EB8D3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2" y="300831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 b="1" i="0" baseline="0">
                <a:solidFill>
                  <a:srgbClr val="9A8B7D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Subtitle here if required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0AF90B-D3ED-D645-92D1-D583E6E7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3" y="623508"/>
            <a:ext cx="10102852" cy="36933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EB16-FBE5-4E57-8A54-BABDFA5274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510521"/>
      </p:ext>
    </p:extLst>
  </p:cSld>
  <p:clrMapOvr>
    <a:masterClrMapping/>
  </p:clrMapOvr>
  <p:transition advClick="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11633200" y="6335941"/>
            <a:ext cx="558800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725581"/>
      </p:ext>
    </p:extLst>
  </p:cSld>
  <p:clrMapOvr>
    <a:masterClrMapping/>
  </p:clrMapOvr>
  <p:transition advClick="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8848" y="6321255"/>
            <a:ext cx="51115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594" lvl="0" indent="-228594">
              <a:spcAft>
                <a:spcPts val="0"/>
              </a:spcAft>
            </a:pPr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70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699890472"/>
      </p:ext>
    </p:extLst>
  </p:cSld>
  <p:clrMapOvr>
    <a:masterClrMapping/>
  </p:clrMapOvr>
  <p:transition advClick="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7641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82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C20B-F744-1643-8684-41691413FADC}" type="datetime1">
              <a:rPr lang="en-AU" smtClean="0"/>
              <a:t>9/07/2025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251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5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7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0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2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5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8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0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5449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1" y="1600206"/>
            <a:ext cx="6070600" cy="4525963"/>
          </a:xfrm>
        </p:spPr>
        <p:txBody>
          <a:bodyPr/>
          <a:lstStyle>
            <a:lvl1pPr>
              <a:defRPr sz="1868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959600" y="1600206"/>
            <a:ext cx="6070600" cy="4525963"/>
          </a:xfrm>
        </p:spPr>
        <p:txBody>
          <a:bodyPr/>
          <a:lstStyle>
            <a:lvl1pPr>
              <a:defRPr sz="1868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8429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9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25" indent="0">
              <a:buNone/>
              <a:defRPr sz="1333" b="1"/>
            </a:lvl2pPr>
            <a:lvl3pPr marL="609652" indent="0">
              <a:buNone/>
              <a:defRPr sz="1200" b="1"/>
            </a:lvl3pPr>
            <a:lvl4pPr marL="914477" indent="0">
              <a:buNone/>
              <a:defRPr sz="1067" b="1"/>
            </a:lvl4pPr>
            <a:lvl5pPr marL="1219303" indent="0">
              <a:buNone/>
              <a:defRPr sz="1067" b="1"/>
            </a:lvl5pPr>
            <a:lvl6pPr marL="1524129" indent="0">
              <a:buNone/>
              <a:defRPr sz="1067" b="1"/>
            </a:lvl6pPr>
            <a:lvl7pPr marL="1828955" indent="0">
              <a:buNone/>
              <a:defRPr sz="1067" b="1"/>
            </a:lvl7pPr>
            <a:lvl8pPr marL="2133780" indent="0">
              <a:buNone/>
              <a:defRPr sz="1067" b="1"/>
            </a:lvl8pPr>
            <a:lvl9pPr marL="2438606" indent="0">
              <a:buNone/>
              <a:defRPr sz="106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9" cy="3951288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25" indent="0">
              <a:buNone/>
              <a:defRPr sz="1333" b="1"/>
            </a:lvl2pPr>
            <a:lvl3pPr marL="609652" indent="0">
              <a:buNone/>
              <a:defRPr sz="1200" b="1"/>
            </a:lvl3pPr>
            <a:lvl4pPr marL="914477" indent="0">
              <a:buNone/>
              <a:defRPr sz="1067" b="1"/>
            </a:lvl4pPr>
            <a:lvl5pPr marL="1219303" indent="0">
              <a:buNone/>
              <a:defRPr sz="1067" b="1"/>
            </a:lvl5pPr>
            <a:lvl6pPr marL="1524129" indent="0">
              <a:buNone/>
              <a:defRPr sz="1067" b="1"/>
            </a:lvl6pPr>
            <a:lvl7pPr marL="1828955" indent="0">
              <a:buNone/>
              <a:defRPr sz="1067" b="1"/>
            </a:lvl7pPr>
            <a:lvl8pPr marL="2133780" indent="0">
              <a:buNone/>
              <a:defRPr sz="1067" b="1"/>
            </a:lvl8pPr>
            <a:lvl9pPr marL="2438606" indent="0">
              <a:buNone/>
              <a:defRPr sz="106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625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5993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0133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64"/>
            <a:ext cx="6815667" cy="5853113"/>
          </a:xfrm>
        </p:spPr>
        <p:txBody>
          <a:bodyPr/>
          <a:lstStyle>
            <a:lvl1pPr>
              <a:defRPr sz="2135"/>
            </a:lvl1pPr>
            <a:lvl2pPr>
              <a:defRPr sz="1868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933"/>
            </a:lvl1pPr>
            <a:lvl2pPr marL="304825" indent="0">
              <a:buNone/>
              <a:defRPr sz="800"/>
            </a:lvl2pPr>
            <a:lvl3pPr marL="609652" indent="0">
              <a:buNone/>
              <a:defRPr sz="667"/>
            </a:lvl3pPr>
            <a:lvl4pPr marL="914477" indent="0">
              <a:buNone/>
              <a:defRPr sz="600"/>
            </a:lvl4pPr>
            <a:lvl5pPr marL="1219303" indent="0">
              <a:buNone/>
              <a:defRPr sz="600"/>
            </a:lvl5pPr>
            <a:lvl6pPr marL="1524129" indent="0">
              <a:buNone/>
              <a:defRPr sz="600"/>
            </a:lvl6pPr>
            <a:lvl7pPr marL="1828955" indent="0">
              <a:buNone/>
              <a:defRPr sz="600"/>
            </a:lvl7pPr>
            <a:lvl8pPr marL="2133780" indent="0">
              <a:buNone/>
              <a:defRPr sz="600"/>
            </a:lvl8pPr>
            <a:lvl9pPr marL="2438606" indent="0">
              <a:buNone/>
              <a:defRPr sz="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195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35"/>
            </a:lvl1pPr>
            <a:lvl2pPr marL="304825" indent="0">
              <a:buNone/>
              <a:defRPr sz="1868"/>
            </a:lvl2pPr>
            <a:lvl3pPr marL="609652" indent="0">
              <a:buNone/>
              <a:defRPr sz="1600"/>
            </a:lvl3pPr>
            <a:lvl4pPr marL="914477" indent="0">
              <a:buNone/>
              <a:defRPr sz="1333"/>
            </a:lvl4pPr>
            <a:lvl5pPr marL="1219303" indent="0">
              <a:buNone/>
              <a:defRPr sz="1333"/>
            </a:lvl5pPr>
            <a:lvl6pPr marL="1524129" indent="0">
              <a:buNone/>
              <a:defRPr sz="1333"/>
            </a:lvl6pPr>
            <a:lvl7pPr marL="1828955" indent="0">
              <a:buNone/>
              <a:defRPr sz="1333"/>
            </a:lvl7pPr>
            <a:lvl8pPr marL="2133780" indent="0">
              <a:buNone/>
              <a:defRPr sz="1333"/>
            </a:lvl8pPr>
            <a:lvl9pPr marL="2438606" indent="0">
              <a:buNone/>
              <a:defRPr sz="1333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933"/>
            </a:lvl1pPr>
            <a:lvl2pPr marL="304825" indent="0">
              <a:buNone/>
              <a:defRPr sz="800"/>
            </a:lvl2pPr>
            <a:lvl3pPr marL="609652" indent="0">
              <a:buNone/>
              <a:defRPr sz="667"/>
            </a:lvl3pPr>
            <a:lvl4pPr marL="914477" indent="0">
              <a:buNone/>
              <a:defRPr sz="600"/>
            </a:lvl4pPr>
            <a:lvl5pPr marL="1219303" indent="0">
              <a:buNone/>
              <a:defRPr sz="600"/>
            </a:lvl5pPr>
            <a:lvl6pPr marL="1524129" indent="0">
              <a:buNone/>
              <a:defRPr sz="600"/>
            </a:lvl6pPr>
            <a:lvl7pPr marL="1828955" indent="0">
              <a:buNone/>
              <a:defRPr sz="600"/>
            </a:lvl7pPr>
            <a:lvl8pPr marL="2133780" indent="0">
              <a:buNone/>
              <a:defRPr sz="600"/>
            </a:lvl8pPr>
            <a:lvl9pPr marL="2438606" indent="0">
              <a:buNone/>
              <a:defRPr sz="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1356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034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944103" y="274652"/>
            <a:ext cx="30861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3" y="274652"/>
            <a:ext cx="90551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75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594" lvl="0" indent="-228594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70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8563147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594" lvl="0" indent="-228594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70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5186304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3770" y="6410328"/>
            <a:ext cx="9901310" cy="373849"/>
          </a:xfrm>
        </p:spPr>
        <p:txBody>
          <a:bodyPr lIns="0" tIns="25200"/>
          <a:lstStyle>
            <a:lvl1pPr marL="0" indent="0" latinLnBrk="0">
              <a:lnSpc>
                <a:spcPts val="1001"/>
              </a:lnSpc>
              <a:spcBef>
                <a:spcPts val="0"/>
              </a:spcBef>
              <a:buFontTx/>
              <a:buNone/>
              <a:defRPr sz="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1A41FC-DBD8-B044-BB95-6458590D2E2D}"/>
              </a:ext>
            </a:extLst>
          </p:cNvPr>
          <p:cNvCxnSpPr/>
          <p:nvPr userDrawn="1"/>
        </p:nvCxnSpPr>
        <p:spPr>
          <a:xfrm flipH="1">
            <a:off x="0" y="6283354"/>
            <a:ext cx="12212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BBB07C3-C4D8-1B5F-DBE0-8D7DBD669BCA}"/>
              </a:ext>
            </a:extLst>
          </p:cNvPr>
          <p:cNvGrpSpPr/>
          <p:nvPr userDrawn="1"/>
        </p:nvGrpSpPr>
        <p:grpSpPr>
          <a:xfrm>
            <a:off x="10255963" y="5842197"/>
            <a:ext cx="1847739" cy="998748"/>
            <a:chOff x="10255963" y="5842197"/>
            <a:chExt cx="1847739" cy="99874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9D95BB6-1D2F-B807-C735-A446ABD37C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5963" y="5842197"/>
              <a:ext cx="659204" cy="80143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0CC0D8F-2150-EC40-0809-5E03773A4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74" b="98828" l="4101" r="92587">
                          <a14:foregroundMark x1="45268" y1="12240" x2="45268" y2="12240"/>
                          <a14:foregroundMark x1="45741" y1="9245" x2="45741" y2="9245"/>
                          <a14:foregroundMark x1="55678" y1="6120" x2="37539" y2="14844"/>
                          <a14:foregroundMark x1="37539" y1="14844" x2="37224" y2="15625"/>
                          <a14:foregroundMark x1="55205" y1="19010" x2="55205" y2="19010"/>
                          <a14:foregroundMark x1="63407" y1="21875" x2="64038" y2="22786"/>
                          <a14:foregroundMark x1="66246" y1="25651" x2="66877" y2="26693"/>
                          <a14:foregroundMark x1="66088" y1="29557" x2="66088" y2="30990"/>
                          <a14:foregroundMark x1="64826" y1="32031" x2="64826" y2="33464"/>
                          <a14:foregroundMark x1="51420" y1="2734" x2="51420" y2="2734"/>
                          <a14:foregroundMark x1="16719" y1="21484" x2="16719" y2="21484"/>
                          <a14:foregroundMark x1="15457" y1="35417" x2="15457" y2="35417"/>
                          <a14:foregroundMark x1="15142" y1="37891" x2="15142" y2="37891"/>
                          <a14:foregroundMark x1="13880" y1="48568" x2="14511" y2="49740"/>
                          <a14:foregroundMark x1="14669" y1="52604" x2="15142" y2="54297"/>
                          <a14:foregroundMark x1="15142" y1="56510" x2="15457" y2="59245"/>
                          <a14:foregroundMark x1="15142" y1="66146" x2="15457" y2="69661"/>
                          <a14:foregroundMark x1="15931" y1="72135" x2="17350" y2="75781"/>
                          <a14:foregroundMark x1="18139" y1="78646" x2="19401" y2="80990"/>
                          <a14:foregroundMark x1="20189" y1="81901" x2="22082" y2="84245"/>
                          <a14:foregroundMark x1="23659" y1="85286" x2="26183" y2="86719"/>
                          <a14:foregroundMark x1="36593" y1="86458" x2="42744" y2="87109"/>
                          <a14:foregroundMark x1="52208" y1="86458" x2="57413" y2="86719"/>
                          <a14:foregroundMark x1="66877" y1="85417" x2="73817" y2="86198"/>
                          <a14:foregroundMark x1="79653" y1="84635" x2="81703" y2="84245"/>
                          <a14:foregroundMark x1="84700" y1="76693" x2="86120" y2="75260"/>
                          <a14:foregroundMark x1="88170" y1="68880" x2="89432" y2="66536"/>
                          <a14:foregroundMark x1="90852" y1="60807" x2="91640" y2="59245"/>
                          <a14:foregroundMark x1="91325" y1="52083" x2="91640" y2="51042"/>
                          <a14:foregroundMark x1="92429" y1="42057" x2="92587" y2="40625"/>
                          <a14:foregroundMark x1="91325" y1="33854" x2="91325" y2="33854"/>
                          <a14:foregroundMark x1="88644" y1="28255" x2="88644" y2="28255"/>
                          <a14:foregroundMark x1="84700" y1="22786" x2="84700" y2="23568"/>
                          <a14:foregroundMark x1="81388" y1="23958" x2="79968" y2="27083"/>
                          <a14:foregroundMark x1="77445" y1="27604" x2="76972" y2="30729"/>
                          <a14:foregroundMark x1="74290" y1="31120" x2="73028" y2="34375"/>
                          <a14:foregroundMark x1="72555" y1="35417" x2="73186" y2="39714"/>
                          <a14:foregroundMark x1="73186" y1="41146" x2="55678" y2="87500"/>
                          <a14:foregroundMark x1="55678" y1="87500" x2="55205" y2="87500"/>
                          <a14:foregroundMark x1="16877" y1="20313" x2="9937" y2="42188"/>
                          <a14:foregroundMark x1="9937" y1="42188" x2="12776" y2="33984"/>
                          <a14:foregroundMark x1="4101" y1="51302" x2="4101" y2="51302"/>
                          <a14:foregroundMark x1="22240" y1="97135" x2="22240" y2="97135"/>
                          <a14:foregroundMark x1="72871" y1="98438" x2="72871" y2="98438"/>
                          <a14:foregroundMark x1="72397" y1="98568" x2="72397" y2="98568"/>
                          <a14:foregroundMark x1="72713" y1="98438" x2="72713" y2="98438"/>
                          <a14:foregroundMark x1="72713" y1="98307" x2="72713" y2="98307"/>
                          <a14:foregroundMark x1="72713" y1="98307" x2="72713" y2="98307"/>
                          <a14:foregroundMark x1="72555" y1="98047" x2="72555" y2="98177"/>
                          <a14:foregroundMark x1="28076" y1="98828" x2="28076" y2="98828"/>
                          <a14:foregroundMark x1="27760" y1="98438" x2="27760" y2="98438"/>
                          <a14:foregroundMark x1="72713" y1="69661" x2="72713" y2="69661"/>
                          <a14:foregroundMark x1="73186" y1="67578" x2="73186" y2="67578"/>
                          <a14:foregroundMark x1="73502" y1="70443" x2="73502" y2="70443"/>
                          <a14:foregroundMark x1="84227" y1="74219" x2="84227" y2="74219"/>
                          <a14:foregroundMark x1="84858" y1="70052" x2="84858" y2="70052"/>
                          <a14:foregroundMark x1="69558" y1="68229" x2="78549" y2="69401"/>
                          <a14:backgroundMark x1="6940" y1="5078" x2="6940" y2="5078"/>
                          <a14:backgroundMark x1="16877" y1="3125" x2="16877" y2="3125"/>
                          <a14:backgroundMark x1="93060" y1="4948" x2="93060" y2="4948"/>
                          <a14:backgroundMark x1="28233" y1="69401" x2="28233" y2="69401"/>
                          <a14:backgroundMark x1="96372" y1="29167" x2="96372" y2="29167"/>
                          <a14:backgroundMark x1="96372" y1="46094" x2="97161" y2="47526"/>
                          <a14:backgroundMark x1="97003" y1="47005" x2="97161" y2="57292"/>
                          <a14:backgroundMark x1="96530" y1="47005" x2="97476" y2="59375"/>
                          <a14:backgroundMark x1="96845" y1="60677" x2="97161" y2="50391"/>
                          <a14:backgroundMark x1="96688" y1="58854" x2="97161" y2="49740"/>
                          <a14:backgroundMark x1="96845" y1="50521" x2="97792" y2="57682"/>
                          <a14:backgroundMark x1="97161" y1="51432" x2="97634" y2="575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63725" y="5892740"/>
              <a:ext cx="578149" cy="700345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DC69B4A-7C99-2C1F-7CF6-A2C8046B8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387639" y="6595302"/>
              <a:ext cx="801688" cy="245643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5D045A78-D798-8055-EBFF-C3C60DFC37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204241" y="6595302"/>
              <a:ext cx="899461" cy="237417"/>
            </a:xfrm>
            <a:prstGeom prst="rect">
              <a:avLst/>
            </a:prstGeom>
          </p:spPr>
        </p:pic>
      </p:grpSp>
      <p:pic>
        <p:nvPicPr>
          <p:cNvPr id="2" name="그림 1" descr="폰트, 그래픽, 로고, 상징이(가) 표시된 사진&#10;&#10;자동 생성된 설명">
            <a:extLst>
              <a:ext uri="{FF2B5EF4-FFF2-40B4-BE49-F238E27FC236}">
                <a16:creationId xmlns:a16="http://schemas.microsoft.com/office/drawing/2014/main" id="{677CBFB7-39B7-6A54-7EF0-E1B62C496CB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42" y="0"/>
            <a:ext cx="1433858" cy="809290"/>
          </a:xfrm>
          <a:prstGeom prst="rect">
            <a:avLst/>
          </a:prstGeom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5A3AE067-0766-F638-367F-8CFCB05C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779"/>
          </a:xfrm>
        </p:spPr>
        <p:txBody>
          <a:bodyPr>
            <a:normAutofit/>
          </a:bodyPr>
          <a:lstStyle>
            <a:lvl1pPr latinLnBrk="0">
              <a:defRPr lang="ko-KR" altLang="en-US" sz="2800" b="1" kern="1200" dirty="0">
                <a:solidFill>
                  <a:schemeClr val="tx1"/>
                </a:solidFill>
                <a:latin typeface="Arial" panose="020B0604020202020204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A21DD5C-849E-1CC7-503E-92D3641827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3770" y="6033330"/>
            <a:ext cx="9901310" cy="373849"/>
          </a:xfrm>
        </p:spPr>
        <p:txBody>
          <a:bodyPr lIns="0" tIns="25200"/>
          <a:lstStyle>
            <a:lvl1pPr marL="0" indent="0" latinLnBrk="0">
              <a:lnSpc>
                <a:spcPts val="1001"/>
              </a:lnSpc>
              <a:spcBef>
                <a:spcPts val="0"/>
              </a:spcBef>
              <a:buFontTx/>
              <a:buNone/>
              <a:defRPr sz="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99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0" y="3022596"/>
            <a:ext cx="11526319" cy="1140469"/>
          </a:xfrm>
        </p:spPr>
        <p:txBody>
          <a:bodyPr lIns="0" anchor="b">
            <a:noAutofit/>
          </a:bodyPr>
          <a:lstStyle>
            <a:lvl1pPr algn="l">
              <a:lnSpc>
                <a:spcPct val="100000"/>
              </a:lnSpc>
              <a:spcAft>
                <a:spcPts val="1200"/>
              </a:spcAft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0" y="4176001"/>
            <a:ext cx="11526319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2" y="6167647"/>
            <a:ext cx="2699259" cy="560388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[Content lab code]</a:t>
            </a:r>
            <a:br>
              <a:rPr lang="en-US" dirty="0"/>
            </a:br>
            <a:r>
              <a:rPr lang="en-US" dirty="0"/>
              <a:t>Date of preparation: Month YYYY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CE78A94E-9986-41CB-B577-063B8E9CCAC4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67211"/>
      </p:ext>
    </p:extLst>
  </p:cSld>
  <p:clrMapOvr>
    <a:masterClrMapping/>
  </p:clrMapOvr>
  <p:transition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4220"/>
      </p:ext>
    </p:extLst>
  </p:cSld>
  <p:clrMapOvr>
    <a:masterClrMapping/>
  </p:clrMapOvr>
  <p:transition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1366318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2519723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7559"/>
      </p:ext>
    </p:extLst>
  </p:cSld>
  <p:clrMapOvr>
    <a:masterClrMapping/>
  </p:clrMapOvr>
  <p:transition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544F40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950111434"/>
      </p:ext>
    </p:extLst>
  </p:cSld>
  <p:clrMapOvr>
    <a:masterClrMapping/>
  </p:clrMapOvr>
  <p:transition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778554"/>
            <a:ext cx="11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2"/>
          </p:nvPr>
        </p:nvSpPr>
        <p:spPr>
          <a:xfrm>
            <a:off x="336001" y="1440000"/>
            <a:ext cx="11423999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652882259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439E-D8E4-EE43-8B46-717CDF4FF24C}" type="datetime1">
              <a:rPr lang="en-AU" smtClean="0"/>
              <a:t>9/07/2025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7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1440000"/>
            <a:ext cx="5424000" cy="40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999" y="1440000"/>
            <a:ext cx="5424000" cy="40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965026281"/>
      </p:ext>
    </p:extLst>
  </p:cSld>
  <p:clrMapOvr>
    <a:masterClrMapping/>
  </p:clrMapOvr>
  <p:transition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1778554"/>
            <a:ext cx="5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999" y="1778554"/>
            <a:ext cx="5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>
          <a:xfrm>
            <a:off x="336001" y="1440000"/>
            <a:ext cx="5424000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3"/>
          </p:nvPr>
        </p:nvSpPr>
        <p:spPr>
          <a:xfrm>
            <a:off x="6335999" y="1440000"/>
            <a:ext cx="5424000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467184822"/>
      </p:ext>
    </p:extLst>
  </p:cSld>
  <p:clrMapOvr>
    <a:masterClrMapping/>
  </p:clrMapOvr>
  <p:transition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71649"/>
            <a:ext cx="9710400" cy="50400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B94E1-AD68-401B-A2F3-867C1017879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04837" y="6109113"/>
            <a:ext cx="10982325" cy="496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60808"/>
      </p:ext>
    </p:extLst>
  </p:cSld>
  <p:clrMapOvr>
    <a:masterClrMapping/>
  </p:clrMapOvr>
  <p:transition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611182"/>
      </p:ext>
    </p:extLst>
  </p:cSld>
  <p:clrMapOvr>
    <a:masterClrMapping/>
  </p:clrMapOvr>
  <p:transition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691554523"/>
      </p:ext>
    </p:extLst>
  </p:cSld>
  <p:clrMapOvr>
    <a:masterClrMapping/>
  </p:clrMapOvr>
  <p:transition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112956968"/>
      </p:ext>
    </p:extLst>
  </p:cSld>
  <p:clrMapOvr>
    <a:masterClrMapping/>
  </p:clrMapOvr>
  <p:transition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63023"/>
            <a:ext cx="9984000" cy="504000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544F40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/>
              <a:t>Supporting heading 16pt</a:t>
            </a:r>
            <a:endParaRPr lang="en-US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266810695"/>
      </p:ext>
    </p:extLst>
  </p:cSld>
  <p:clrMapOvr>
    <a:masterClrMapping/>
  </p:clrMapOvr>
  <p:transition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713816"/>
      </p:ext>
    </p:extLst>
  </p:cSld>
  <p:clrMapOvr>
    <a:masterClrMapping/>
  </p:clrMapOvr>
  <p:transition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457325" y="3022596"/>
            <a:ext cx="8543925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325" y="4176001"/>
            <a:ext cx="8543925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0826065E-FF3E-4B7F-8B2D-6458420B3EDA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B4B52-5448-410A-9462-C9AA59D2FC79}"/>
              </a:ext>
            </a:extLst>
          </p:cNvPr>
          <p:cNvSpPr/>
          <p:nvPr userDrawn="1"/>
        </p:nvSpPr>
        <p:spPr>
          <a:xfrm>
            <a:off x="0" y="0"/>
            <a:ext cx="328613" cy="6858000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E65C1-5FCA-456B-B2D0-716BCF55A6FE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6792722"/>
      </p:ext>
    </p:extLst>
  </p:cSld>
  <p:clrMapOvr>
    <a:masterClrMapping/>
  </p:clrMapOvr>
  <p:transition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Anoro">
    <p:bg>
      <p:bgPr>
        <a:solidFill>
          <a:srgbClr val="BE0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8130" y="6349285"/>
            <a:ext cx="1562636" cy="291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09A56-471C-45F8-B745-C5967CEEF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8130" y="6349285"/>
            <a:ext cx="1562636" cy="291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B8FB3-F934-4DE3-B1DE-7E213D02B084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740818932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46A7-43B1-C949-8535-FC5FCF3CD965}" type="datetime1">
              <a:rPr lang="en-AU" smtClean="0"/>
              <a:t>9/07/2025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01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Relv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544F40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75" b="-7821"/>
          <a:stretch/>
        </p:blipFill>
        <p:spPr>
          <a:xfrm>
            <a:off x="10425753" y="6351892"/>
            <a:ext cx="1745199" cy="513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AFD23-C591-4F51-8F83-10D986886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75" b="-7821"/>
          <a:stretch/>
        </p:blipFill>
        <p:spPr>
          <a:xfrm>
            <a:off x="10425753" y="6351892"/>
            <a:ext cx="1745199" cy="513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08923-21A5-4C74-B6EF-E5139468C921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tx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636585580"/>
      </p:ext>
    </p:extLst>
  </p:cSld>
  <p:clrMapOvr>
    <a:masterClrMapping/>
  </p:clrMapOvr>
  <p:transition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ncruse/Relv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8351" b="-3683"/>
          <a:stretch/>
        </p:blipFill>
        <p:spPr>
          <a:xfrm>
            <a:off x="10425236" y="6347273"/>
            <a:ext cx="1686896" cy="493776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32" y="6364815"/>
            <a:ext cx="1504631" cy="476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11E82A-0044-4F96-B0AF-602E544C0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8351" b="-3683"/>
          <a:stretch/>
        </p:blipFill>
        <p:spPr>
          <a:xfrm>
            <a:off x="10425236" y="6347273"/>
            <a:ext cx="1686896" cy="493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0C972-3A2C-4AA1-94BF-697BE5983F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32" y="6364815"/>
            <a:ext cx="1504631" cy="476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DDD29-118C-4E43-B3F1-3B741EB5C6B2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486967591"/>
      </p:ext>
    </p:extLst>
  </p:cSld>
  <p:clrMapOvr>
    <a:masterClrMapping/>
  </p:clrMapOvr>
  <p:transition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rele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541" b="-4519"/>
          <a:stretch/>
        </p:blipFill>
        <p:spPr>
          <a:xfrm>
            <a:off x="10299272" y="6345710"/>
            <a:ext cx="1811010" cy="51504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accent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590FD-2341-4640-BC5B-6062E197B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541" b="-4519"/>
          <a:stretch/>
        </p:blipFill>
        <p:spPr>
          <a:xfrm>
            <a:off x="10299272" y="6345710"/>
            <a:ext cx="1811010" cy="51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274D87-0F9C-4EB7-AB82-B7C998EBCC67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2623235820"/>
      </p:ext>
    </p:extLst>
  </p:cSld>
  <p:clrMapOvr>
    <a:masterClrMapping/>
  </p:clrMapOvr>
  <p:transition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Nuca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872" y="6269057"/>
            <a:ext cx="1179443" cy="561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DDAC3-FED0-4AA5-ACD2-6B47AE31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872" y="6269057"/>
            <a:ext cx="1179443" cy="561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BA52A-1054-4D2A-BE21-3B79BD226B8B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844225903"/>
      </p:ext>
    </p:extLst>
  </p:cSld>
  <p:clrMapOvr>
    <a:masterClrMapping/>
  </p:clrMapOvr>
  <p:transition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Arnu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908" y="6350961"/>
            <a:ext cx="1639785" cy="47259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72451-36A1-4DD6-90E0-52D6909942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908" y="6350961"/>
            <a:ext cx="1639785" cy="472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2F850B-A161-4718-BA00-2865644499AE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82160673"/>
      </p:ext>
    </p:extLst>
  </p:cSld>
  <p:clrMapOvr>
    <a:masterClrMapping/>
  </p:clrMapOvr>
  <p:transition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r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23" b="24512"/>
          <a:stretch/>
        </p:blipFill>
        <p:spPr>
          <a:xfrm>
            <a:off x="10640108" y="6346801"/>
            <a:ext cx="1467428" cy="505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61104-DF1D-4223-A537-B9200B25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23" b="24512"/>
          <a:stretch/>
        </p:blipFill>
        <p:spPr>
          <a:xfrm>
            <a:off x="10640108" y="6346801"/>
            <a:ext cx="1467428" cy="505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F4A49-39FB-4A56-95E1-13BC3C851D12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558645834"/>
      </p:ext>
    </p:extLst>
  </p:cSld>
  <p:clrMapOvr>
    <a:masterClrMapping/>
  </p:clrMapOvr>
  <p:transition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no su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A1AE6-538E-4F22-A672-CBF07F8E5563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539000107"/>
      </p:ext>
    </p:extLst>
  </p:cSld>
  <p:clrMapOvr>
    <a:masterClrMapping/>
  </p:clrMapOvr>
  <p:transition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70298"/>
            <a:ext cx="11232000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807810"/>
      </p:ext>
    </p:extLst>
  </p:cSld>
  <p:clrMapOvr>
    <a:masterClrMapping/>
  </p:clrMapOvr>
  <p:transition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824B51-1602-5B45-BE86-ED44EB8D3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2" y="300831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 b="1" i="0" baseline="0">
                <a:solidFill>
                  <a:srgbClr val="9A8B7D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Subtitle here if required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0AF90B-D3ED-D645-92D1-D583E6E7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3" y="623508"/>
            <a:ext cx="10102852" cy="36933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EB16-FBE5-4E57-8A54-BABDFA5274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946218"/>
      </p:ext>
    </p:extLst>
  </p:cSld>
  <p:clrMapOvr>
    <a:masterClrMapping/>
  </p:clrMapOvr>
  <p:transition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11633200" y="6335941"/>
            <a:ext cx="558800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256468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EB25-649D-3E4D-B79F-3400CAB7F805}" type="datetime1">
              <a:rPr lang="en-AU" smtClean="0"/>
              <a:t>9/07/2025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5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5" y="294809"/>
            <a:ext cx="10102852" cy="2539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2" y="692555"/>
            <a:ext cx="10130368" cy="234951"/>
          </a:xfrm>
        </p:spPr>
        <p:txBody>
          <a:bodyPr vert="horz" lIns="0" tIns="0" rIns="0" bIns="0" rtlCol="0" anchor="t" anchorCtr="0">
            <a:noAutofit/>
          </a:bodyPr>
          <a:lstStyle>
            <a:lvl1pPr marL="202500" indent="-2025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899068"/>
      </p:ext>
    </p:extLst>
  </p:cSld>
  <p:clrMapOvr>
    <a:masterClrMapping/>
  </p:clrMapOvr>
  <p:transition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B94E1-AD68-401B-A2F3-867C1017879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9378"/>
      </p:ext>
    </p:extLst>
  </p:cSld>
  <p:clrMapOvr>
    <a:masterClrMapping/>
  </p:clrMapOvr>
  <p:transition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70298"/>
            <a:ext cx="11232000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678669"/>
      </p:ext>
    </p:extLst>
  </p:cSld>
  <p:clrMapOvr>
    <a:masterClrMapping/>
  </p:clrMapOvr>
  <p:transition advClick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824B51-1602-5B45-BE86-ED44EB8D3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2" y="300831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 b="1" i="0" baseline="0">
                <a:solidFill>
                  <a:srgbClr val="9A8B7D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Subtitle here if required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0AF90B-D3ED-D645-92D1-D583E6E7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3" y="623508"/>
            <a:ext cx="10102852" cy="36933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EB16-FBE5-4E57-8A54-BABDFA5274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883520"/>
      </p:ext>
    </p:extLst>
  </p:cSld>
  <p:clrMapOvr>
    <a:masterClrMapping/>
  </p:clrMapOvr>
  <p:transition advClick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11633200" y="6335941"/>
            <a:ext cx="558800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555034"/>
      </p:ext>
    </p:extLst>
  </p:cSld>
  <p:clrMapOvr>
    <a:masterClrMapping/>
  </p:clrMapOvr>
  <p:transition advClick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8848" y="6321255"/>
            <a:ext cx="51115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594" lvl="0" indent="-228594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70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600207666"/>
      </p:ext>
    </p:extLst>
  </p:cSld>
  <p:clrMapOvr>
    <a:masterClrMapping/>
  </p:clrMapOvr>
  <p:transition advClick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0" y="3022596"/>
            <a:ext cx="11526319" cy="1140469"/>
          </a:xfrm>
        </p:spPr>
        <p:txBody>
          <a:bodyPr lIns="0" anchor="b">
            <a:noAutofit/>
          </a:bodyPr>
          <a:lstStyle>
            <a:lvl1pPr algn="l">
              <a:lnSpc>
                <a:spcPct val="100000"/>
              </a:lnSpc>
              <a:spcAft>
                <a:spcPts val="1200"/>
              </a:spcAft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0" y="4176001"/>
            <a:ext cx="11526319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2" y="6167647"/>
            <a:ext cx="2699259" cy="560388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[Content lab code]</a:t>
            </a:r>
            <a:br>
              <a:rPr lang="en-US" dirty="0"/>
            </a:br>
            <a:r>
              <a:rPr lang="en-US" dirty="0"/>
              <a:t>Date of preparation: Month YYYY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CE78A94E-9986-41CB-B577-063B8E9CCAC4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1931"/>
      </p:ext>
    </p:extLst>
  </p:cSld>
  <p:clrMapOvr>
    <a:masterClrMapping/>
  </p:clrMapOvr>
  <p:transition advClick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9213"/>
      </p:ext>
    </p:extLst>
  </p:cSld>
  <p:clrMapOvr>
    <a:masterClrMapping/>
  </p:clrMapOvr>
  <p:transition advClick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1366318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2519723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5411"/>
      </p:ext>
    </p:extLst>
  </p:cSld>
  <p:clrMapOvr>
    <a:masterClrMapping/>
  </p:clrMapOvr>
  <p:transition advClick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544F40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882470653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6DF4-A043-FE4C-9BF1-13F27D111341}" type="datetime1">
              <a:rPr lang="en-AU" smtClean="0"/>
              <a:t>9/07/2025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60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778554"/>
            <a:ext cx="11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2"/>
          </p:nvPr>
        </p:nvSpPr>
        <p:spPr>
          <a:xfrm>
            <a:off x="336001" y="1440000"/>
            <a:ext cx="11423999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300609430"/>
      </p:ext>
    </p:extLst>
  </p:cSld>
  <p:clrMapOvr>
    <a:masterClrMapping/>
  </p:clrMapOvr>
  <p:transition advClick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1440000"/>
            <a:ext cx="5424000" cy="40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999" y="1440000"/>
            <a:ext cx="5424000" cy="40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446836714"/>
      </p:ext>
    </p:extLst>
  </p:cSld>
  <p:clrMapOvr>
    <a:masterClrMapping/>
  </p:clrMapOvr>
  <p:transition advClick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1778554"/>
            <a:ext cx="5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999" y="1778554"/>
            <a:ext cx="5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>
          <a:xfrm>
            <a:off x="336001" y="1440000"/>
            <a:ext cx="5424000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3"/>
          </p:nvPr>
        </p:nvSpPr>
        <p:spPr>
          <a:xfrm>
            <a:off x="6335999" y="1440000"/>
            <a:ext cx="5424000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774106853"/>
      </p:ext>
    </p:extLst>
  </p:cSld>
  <p:clrMapOvr>
    <a:masterClrMapping/>
  </p:clrMapOvr>
  <p:transition advClick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71649"/>
            <a:ext cx="9710400" cy="50400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B94E1-AD68-401B-A2F3-867C1017879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04837" y="6109113"/>
            <a:ext cx="10982325" cy="496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17722"/>
      </p:ext>
    </p:extLst>
  </p:cSld>
  <p:clrMapOvr>
    <a:masterClrMapping/>
  </p:clrMapOvr>
  <p:transition advClick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44804"/>
      </p:ext>
    </p:extLst>
  </p:cSld>
  <p:clrMapOvr>
    <a:masterClrMapping/>
  </p:clrMapOvr>
  <p:transition advClick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715876626"/>
      </p:ext>
    </p:extLst>
  </p:cSld>
  <p:clrMapOvr>
    <a:masterClrMapping/>
  </p:clrMapOvr>
  <p:transition advClick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4121862432"/>
      </p:ext>
    </p:extLst>
  </p:cSld>
  <p:clrMapOvr>
    <a:masterClrMapping/>
  </p:clrMapOvr>
  <p:transition advClick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63023"/>
            <a:ext cx="9984000" cy="504000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544F40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/>
              <a:t>Supporting heading 16pt</a:t>
            </a:r>
            <a:endParaRPr lang="en-US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23008063"/>
      </p:ext>
    </p:extLst>
  </p:cSld>
  <p:clrMapOvr>
    <a:masterClrMapping/>
  </p:clrMapOvr>
  <p:transition advClick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148422"/>
      </p:ext>
    </p:extLst>
  </p:cSld>
  <p:clrMapOvr>
    <a:masterClrMapping/>
  </p:clrMapOvr>
  <p:transition advClick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457325" y="3022596"/>
            <a:ext cx="8543925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325" y="4176001"/>
            <a:ext cx="8543925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0826065E-FF3E-4B7F-8B2D-6458420B3EDA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B4B52-5448-410A-9462-C9AA59D2FC79}"/>
              </a:ext>
            </a:extLst>
          </p:cNvPr>
          <p:cNvSpPr/>
          <p:nvPr userDrawn="1"/>
        </p:nvSpPr>
        <p:spPr>
          <a:xfrm>
            <a:off x="0" y="0"/>
            <a:ext cx="328613" cy="6858000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E65C1-5FCA-456B-B2D0-716BCF55A6FE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264954639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990-9DA7-0046-A18F-4C8330BBEE96}" type="datetime1">
              <a:rPr lang="en-AU" smtClean="0"/>
              <a:t>9/07/2025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4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Anoro">
    <p:bg>
      <p:bgPr>
        <a:solidFill>
          <a:srgbClr val="BE0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8130" y="6349285"/>
            <a:ext cx="1562636" cy="291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09A56-471C-45F8-B745-C5967CEEF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8130" y="6349285"/>
            <a:ext cx="1562636" cy="291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B8FB3-F934-4DE3-B1DE-7E213D02B084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083475423"/>
      </p:ext>
    </p:extLst>
  </p:cSld>
  <p:clrMapOvr>
    <a:masterClrMapping/>
  </p:clrMapOvr>
  <p:transition advClick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Relv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544F40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75" b="-7821"/>
          <a:stretch/>
        </p:blipFill>
        <p:spPr>
          <a:xfrm>
            <a:off x="10425753" y="6351892"/>
            <a:ext cx="1745199" cy="513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AFD23-C591-4F51-8F83-10D986886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75" b="-7821"/>
          <a:stretch/>
        </p:blipFill>
        <p:spPr>
          <a:xfrm>
            <a:off x="10425753" y="6351892"/>
            <a:ext cx="1745199" cy="513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08923-21A5-4C74-B6EF-E5139468C921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tx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653520202"/>
      </p:ext>
    </p:extLst>
  </p:cSld>
  <p:clrMapOvr>
    <a:masterClrMapping/>
  </p:clrMapOvr>
  <p:transition advClick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ncruse/Relv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8351" b="-3683"/>
          <a:stretch/>
        </p:blipFill>
        <p:spPr>
          <a:xfrm>
            <a:off x="10425236" y="6347273"/>
            <a:ext cx="1686896" cy="493776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32" y="6364815"/>
            <a:ext cx="1504631" cy="476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11E82A-0044-4F96-B0AF-602E544C0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8351" b="-3683"/>
          <a:stretch/>
        </p:blipFill>
        <p:spPr>
          <a:xfrm>
            <a:off x="10425236" y="6347273"/>
            <a:ext cx="1686896" cy="493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0C972-3A2C-4AA1-94BF-697BE5983F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32" y="6364815"/>
            <a:ext cx="1504631" cy="476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DDD29-118C-4E43-B3F1-3B741EB5C6B2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786791211"/>
      </p:ext>
    </p:extLst>
  </p:cSld>
  <p:clrMapOvr>
    <a:masterClrMapping/>
  </p:clrMapOvr>
  <p:transition advClick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rele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541" b="-4519"/>
          <a:stretch/>
        </p:blipFill>
        <p:spPr>
          <a:xfrm>
            <a:off x="10299272" y="6345710"/>
            <a:ext cx="1811010" cy="51504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accent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590FD-2341-4640-BC5B-6062E197B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541" b="-4519"/>
          <a:stretch/>
        </p:blipFill>
        <p:spPr>
          <a:xfrm>
            <a:off x="10299272" y="6345710"/>
            <a:ext cx="1811010" cy="51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274D87-0F9C-4EB7-AB82-B7C998EBCC67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088647092"/>
      </p:ext>
    </p:extLst>
  </p:cSld>
  <p:clrMapOvr>
    <a:masterClrMapping/>
  </p:clrMapOvr>
  <p:transition advClick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Nuca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872" y="6269057"/>
            <a:ext cx="1179443" cy="561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DDAC3-FED0-4AA5-ACD2-6B47AE31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872" y="6269057"/>
            <a:ext cx="1179443" cy="561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BA52A-1054-4D2A-BE21-3B79BD226B8B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262725405"/>
      </p:ext>
    </p:extLst>
  </p:cSld>
  <p:clrMapOvr>
    <a:masterClrMapping/>
  </p:clrMapOvr>
  <p:transition advClick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Arnu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908" y="6350961"/>
            <a:ext cx="1639785" cy="47259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72451-36A1-4DD6-90E0-52D6909942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908" y="6350961"/>
            <a:ext cx="1639785" cy="472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2F850B-A161-4718-BA00-2865644499AE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167788577"/>
      </p:ext>
    </p:extLst>
  </p:cSld>
  <p:clrMapOvr>
    <a:masterClrMapping/>
  </p:clrMapOvr>
  <p:transition advClick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r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23" b="24512"/>
          <a:stretch/>
        </p:blipFill>
        <p:spPr>
          <a:xfrm>
            <a:off x="10640108" y="6346801"/>
            <a:ext cx="1467428" cy="505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61104-DF1D-4223-A537-B9200B25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23" b="24512"/>
          <a:stretch/>
        </p:blipFill>
        <p:spPr>
          <a:xfrm>
            <a:off x="10640108" y="6346801"/>
            <a:ext cx="1467428" cy="505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F4A49-39FB-4A56-95E1-13BC3C851D12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1951318639"/>
      </p:ext>
    </p:extLst>
  </p:cSld>
  <p:clrMapOvr>
    <a:masterClrMapping/>
  </p:clrMapOvr>
  <p:transition advClick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no su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A1AE6-538E-4F22-A672-CBF07F8E5563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2281657284"/>
      </p:ext>
    </p:extLst>
  </p:cSld>
  <p:clrMapOvr>
    <a:masterClrMapping/>
  </p:clrMapOvr>
  <p:transition advClick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70298"/>
            <a:ext cx="11232000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086501"/>
      </p:ext>
    </p:extLst>
  </p:cSld>
  <p:clrMapOvr>
    <a:masterClrMapping/>
  </p:clrMapOvr>
  <p:transition advClick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824B51-1602-5B45-BE86-ED44EB8D3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2" y="300831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 b="1" i="0" baseline="0">
                <a:solidFill>
                  <a:srgbClr val="9A8B7D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Subtitle here if required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0AF90B-D3ED-D645-92D1-D583E6E7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3" y="623508"/>
            <a:ext cx="10102852" cy="36933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EB16-FBE5-4E57-8A54-BABDFA5274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595791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534-0979-ED49-997D-7067B132A780}" type="datetime1">
              <a:rPr lang="en-AU" smtClean="0"/>
              <a:t>9/07/2025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11633200" y="6335941"/>
            <a:ext cx="558800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696402"/>
      </p:ext>
    </p:extLst>
  </p:cSld>
  <p:clrMapOvr>
    <a:masterClrMapping/>
  </p:clrMapOvr>
  <p:transition advClick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5" y="294809"/>
            <a:ext cx="10102852" cy="2539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2" y="692555"/>
            <a:ext cx="10130368" cy="234951"/>
          </a:xfrm>
        </p:spPr>
        <p:txBody>
          <a:bodyPr vert="horz" lIns="0" tIns="0" rIns="0" bIns="0" rtlCol="0" anchor="t" anchorCtr="0">
            <a:noAutofit/>
          </a:bodyPr>
          <a:lstStyle>
            <a:lvl1pPr marL="202500" indent="-2025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715654"/>
      </p:ext>
    </p:extLst>
  </p:cSld>
  <p:clrMapOvr>
    <a:masterClrMapping/>
  </p:clrMapOvr>
  <p:transition advClick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B94E1-AD68-401B-A2F3-867C1017879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45513"/>
      </p:ext>
    </p:extLst>
  </p:cSld>
  <p:clrMapOvr>
    <a:masterClrMapping/>
  </p:clrMapOvr>
  <p:transition advClick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70298"/>
            <a:ext cx="11232000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85317"/>
      </p:ext>
    </p:extLst>
  </p:cSld>
  <p:clrMapOvr>
    <a:masterClrMapping/>
  </p:clrMapOvr>
  <p:transition advClick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824B51-1602-5B45-BE86-ED44EB8D3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32" y="300831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 b="1" i="0" baseline="0">
                <a:solidFill>
                  <a:srgbClr val="9A8B7D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Subtitle here if required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20AF90B-D3ED-D645-92D1-D583E6E7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33" y="623508"/>
            <a:ext cx="10102852" cy="369332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EB16-FBE5-4E57-8A54-BABDFA5274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651173"/>
      </p:ext>
    </p:extLst>
  </p:cSld>
  <p:clrMapOvr>
    <a:masterClrMapping/>
  </p:clrMapOvr>
  <p:transition advClick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94810"/>
            <a:ext cx="10090920" cy="338554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7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965754"/>
            <a:ext cx="11261093" cy="215444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11633200" y="6335941"/>
            <a:ext cx="558800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566625"/>
      </p:ext>
    </p:extLst>
  </p:cSld>
  <p:clrMapOvr>
    <a:masterClrMapping/>
  </p:clrMapOvr>
  <p:transition advClick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8848" y="6321255"/>
            <a:ext cx="51115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594" lvl="0" indent="-228594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70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509012602"/>
      </p:ext>
    </p:extLst>
  </p:cSld>
  <p:clrMapOvr>
    <a:masterClrMapping/>
  </p:clrMapOvr>
  <p:transition advClick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0" y="3022596"/>
            <a:ext cx="11526319" cy="1140469"/>
          </a:xfrm>
        </p:spPr>
        <p:txBody>
          <a:bodyPr lIns="0" anchor="b">
            <a:noAutofit/>
          </a:bodyPr>
          <a:lstStyle>
            <a:lvl1pPr algn="l">
              <a:lnSpc>
                <a:spcPct val="100000"/>
              </a:lnSpc>
              <a:spcAft>
                <a:spcPts val="1200"/>
              </a:spcAft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0" y="4176001"/>
            <a:ext cx="11526319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2" y="6167647"/>
            <a:ext cx="2699259" cy="560388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[Content lab code]</a:t>
            </a:r>
            <a:br>
              <a:rPr lang="en-US" dirty="0"/>
            </a:br>
            <a:r>
              <a:rPr lang="en-US" dirty="0"/>
              <a:t>Date of preparation: Month YYYY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CE78A94E-9986-41CB-B577-063B8E9CCAC4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00548"/>
      </p:ext>
    </p:extLst>
  </p:cSld>
  <p:clrMapOvr>
    <a:masterClrMapping/>
  </p:clrMapOvr>
  <p:transition advClick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0455"/>
      </p:ext>
    </p:extLst>
  </p:cSld>
  <p:clrMapOvr>
    <a:masterClrMapping/>
  </p:clrMapOvr>
  <p:transition advClick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1366318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2519723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0842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23-FE92-8C42-B1BC-C1737E707829}" type="datetime1">
              <a:rPr lang="en-AU" smtClean="0"/>
              <a:t>9/07/2025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85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544F40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470250039"/>
      </p:ext>
    </p:extLst>
  </p:cSld>
  <p:clrMapOvr>
    <a:masterClrMapping/>
  </p:clrMapOvr>
  <p:transition advClick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0" y="1778554"/>
            <a:ext cx="11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2"/>
          </p:nvPr>
        </p:nvSpPr>
        <p:spPr>
          <a:xfrm>
            <a:off x="336001" y="1440000"/>
            <a:ext cx="11423999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319640842"/>
      </p:ext>
    </p:extLst>
  </p:cSld>
  <p:clrMapOvr>
    <a:masterClrMapping/>
  </p:clrMapOvr>
  <p:transition advClick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1440000"/>
            <a:ext cx="5424000" cy="40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999" y="1440000"/>
            <a:ext cx="5424000" cy="406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159834194"/>
      </p:ext>
    </p:extLst>
  </p:cSld>
  <p:clrMapOvr>
    <a:masterClrMapping/>
  </p:clrMapOvr>
  <p:transition advClick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1778554"/>
            <a:ext cx="5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999" y="1778554"/>
            <a:ext cx="5424000" cy="372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>
          <a:xfrm>
            <a:off x="336001" y="1440000"/>
            <a:ext cx="5424000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3"/>
          </p:nvPr>
        </p:nvSpPr>
        <p:spPr>
          <a:xfrm>
            <a:off x="6335999" y="1440000"/>
            <a:ext cx="5424000" cy="338554"/>
          </a:xfrm>
        </p:spPr>
        <p:txBody>
          <a:bodyPr vert="horz" wrap="square" lIns="9000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+mn-cs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49"/>
            <a:ext cx="9984000" cy="504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455505672"/>
      </p:ext>
    </p:extLst>
  </p:cSld>
  <p:clrMapOvr>
    <a:masterClrMapping/>
  </p:clrMapOvr>
  <p:transition advClick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71649"/>
            <a:ext cx="9710400" cy="50400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dirty="0"/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B94E1-AD68-401B-A2F3-867C1017879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04837" y="6109113"/>
            <a:ext cx="10982325" cy="496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51160"/>
      </p:ext>
    </p:extLst>
  </p:cSld>
  <p:clrMapOvr>
    <a:masterClrMapping/>
  </p:clrMapOvr>
  <p:transition advClick="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84311"/>
      </p:ext>
    </p:extLst>
  </p:cSld>
  <p:clrMapOvr>
    <a:masterClrMapping/>
  </p:clrMapOvr>
  <p:transition advClick="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243772322"/>
      </p:ext>
    </p:extLst>
  </p:cSld>
  <p:clrMapOvr>
    <a:masterClrMapping/>
  </p:clrMapOvr>
  <p:transition advClick="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783441650"/>
      </p:ext>
    </p:extLst>
  </p:cSld>
  <p:clrMapOvr>
    <a:masterClrMapping/>
  </p:clrMapOvr>
  <p:transition advClick="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63023"/>
            <a:ext cx="9984000" cy="504000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544F40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/>
              <a:t>Supporting heading 16pt</a:t>
            </a:r>
            <a:endParaRPr lang="en-US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0" y="5962569"/>
            <a:ext cx="11251200" cy="194733"/>
          </a:xfr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607951939"/>
      </p:ext>
    </p:extLst>
  </p:cSld>
  <p:clrMapOvr>
    <a:masterClrMapping/>
  </p:clrMapOvr>
  <p:transition advClick="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3147-C618-4EA3-8F82-359C170F62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179989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422-145C-0A4F-82E6-B9CC7FEAD252}" type="datetime1">
              <a:rPr lang="en-AU" smtClean="0"/>
              <a:t>9/07/2025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20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457325" y="3022596"/>
            <a:ext cx="8543925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325" y="4176001"/>
            <a:ext cx="8543925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0826065E-FF3E-4B7F-8B2D-6458420B3EDA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B4B52-5448-410A-9462-C9AA59D2FC79}"/>
              </a:ext>
            </a:extLst>
          </p:cNvPr>
          <p:cNvSpPr/>
          <p:nvPr userDrawn="1"/>
        </p:nvSpPr>
        <p:spPr>
          <a:xfrm>
            <a:off x="0" y="0"/>
            <a:ext cx="328613" cy="6858000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E65C1-5FCA-456B-B2D0-716BCF55A6FE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550569205"/>
      </p:ext>
    </p:extLst>
  </p:cSld>
  <p:clrMapOvr>
    <a:masterClrMapping/>
  </p:clrMapOvr>
  <p:transition advClick="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Anoro">
    <p:bg>
      <p:bgPr>
        <a:solidFill>
          <a:srgbClr val="BE0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8130" y="6349285"/>
            <a:ext cx="1562636" cy="291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09A56-471C-45F8-B745-C5967CEEF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8130" y="6349285"/>
            <a:ext cx="1562636" cy="291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B8FB3-F934-4DE3-B1DE-7E213D02B084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584075461"/>
      </p:ext>
    </p:extLst>
  </p:cSld>
  <p:clrMapOvr>
    <a:masterClrMapping/>
  </p:clrMapOvr>
  <p:transition advClick="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Relv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544F40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rgbClr val="544F4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75" b="-7821"/>
          <a:stretch/>
        </p:blipFill>
        <p:spPr>
          <a:xfrm>
            <a:off x="10425753" y="6351892"/>
            <a:ext cx="1745199" cy="513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AFD23-C591-4F51-8F83-10D986886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75" b="-7821"/>
          <a:stretch/>
        </p:blipFill>
        <p:spPr>
          <a:xfrm>
            <a:off x="10425753" y="6351892"/>
            <a:ext cx="1745199" cy="513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08923-21A5-4C74-B6EF-E5139468C921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tx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2585903616"/>
      </p:ext>
    </p:extLst>
  </p:cSld>
  <p:clrMapOvr>
    <a:masterClrMapping/>
  </p:clrMapOvr>
  <p:transition advClick="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ncruse/Relv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8351" b="-3683"/>
          <a:stretch/>
        </p:blipFill>
        <p:spPr>
          <a:xfrm>
            <a:off x="10425236" y="6347273"/>
            <a:ext cx="1686896" cy="493776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32" y="6364815"/>
            <a:ext cx="1504631" cy="476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11E82A-0044-4F96-B0AF-602E544C0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8351" b="-3683"/>
          <a:stretch/>
        </p:blipFill>
        <p:spPr>
          <a:xfrm>
            <a:off x="10425236" y="6347273"/>
            <a:ext cx="1686896" cy="493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0C972-3A2C-4AA1-94BF-697BE5983F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32" y="6364815"/>
            <a:ext cx="1504631" cy="476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DDD29-118C-4E43-B3F1-3B741EB5C6B2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71303539"/>
      </p:ext>
    </p:extLst>
  </p:cSld>
  <p:clrMapOvr>
    <a:masterClrMapping/>
  </p:clrMapOvr>
  <p:transition advClick="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rele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541" b="-4519"/>
          <a:stretch/>
        </p:blipFill>
        <p:spPr>
          <a:xfrm>
            <a:off x="10299272" y="6345710"/>
            <a:ext cx="1811010" cy="51504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accent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590FD-2341-4640-BC5B-6062E197B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541" b="-4519"/>
          <a:stretch/>
        </p:blipFill>
        <p:spPr>
          <a:xfrm>
            <a:off x="10299272" y="6345710"/>
            <a:ext cx="1811010" cy="51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274D87-0F9C-4EB7-AB82-B7C998EBCC67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2580135265"/>
      </p:ext>
    </p:extLst>
  </p:cSld>
  <p:clrMapOvr>
    <a:masterClrMapping/>
  </p:clrMapOvr>
  <p:transition advClick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Nuca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872" y="6269057"/>
            <a:ext cx="1179443" cy="561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DDAC3-FED0-4AA5-ACD2-6B47AE31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872" y="6269057"/>
            <a:ext cx="1179443" cy="561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BA52A-1054-4D2A-BE21-3B79BD226B8B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925253854"/>
      </p:ext>
    </p:extLst>
  </p:cSld>
  <p:clrMapOvr>
    <a:masterClrMapping/>
  </p:clrMapOvr>
  <p:transition advClick="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Arnu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908" y="6350961"/>
            <a:ext cx="1639785" cy="47259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72451-36A1-4DD6-90E0-52D6909942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908" y="6350961"/>
            <a:ext cx="1639785" cy="472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2F850B-A161-4718-BA00-2865644499AE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62913876"/>
      </p:ext>
    </p:extLst>
  </p:cSld>
  <p:clrMapOvr>
    <a:masterClrMapping/>
  </p:clrMapOvr>
  <p:transition advClick="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r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481" y="4176001"/>
            <a:ext cx="11378152" cy="492993"/>
          </a:xfrm>
        </p:spPr>
        <p:txBody>
          <a:bodyPr tIns="4680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Supporting heading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23" b="24512"/>
          <a:stretch/>
        </p:blipFill>
        <p:spPr>
          <a:xfrm>
            <a:off x="10640108" y="6346801"/>
            <a:ext cx="1467428" cy="505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61104-DF1D-4223-A537-B9200B25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623" b="24512"/>
          <a:stretch/>
        </p:blipFill>
        <p:spPr>
          <a:xfrm>
            <a:off x="10640108" y="6346801"/>
            <a:ext cx="1467428" cy="505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F4A49-39FB-4A56-95E1-13BC3C851D12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2682621845"/>
      </p:ext>
    </p:extLst>
  </p:cSld>
  <p:clrMapOvr>
    <a:masterClrMapping/>
  </p:clrMapOvr>
  <p:transition advClick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no su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335481" y="3022596"/>
            <a:ext cx="11378152" cy="1140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A1AE6-538E-4F22-A672-CBF07F8E5563}"/>
              </a:ext>
            </a:extLst>
          </p:cNvPr>
          <p:cNvSpPr txBox="1"/>
          <p:nvPr userDrawn="1"/>
        </p:nvSpPr>
        <p:spPr>
          <a:xfrm>
            <a:off x="4818410" y="6604924"/>
            <a:ext cx="25551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1100" b="1" dirty="0">
                <a:solidFill>
                  <a:schemeClr val="bg1"/>
                </a:solidFill>
              </a:rPr>
              <a:t>FOR NON-PROMOTIONAL USE ONLY </a:t>
            </a:r>
          </a:p>
        </p:txBody>
      </p:sp>
    </p:spTree>
    <p:extLst>
      <p:ext uri="{BB962C8B-B14F-4D97-AF65-F5344CB8AC3E}">
        <p14:creationId xmlns:p14="http://schemas.microsoft.com/office/powerpoint/2010/main" val="3717447381"/>
      </p:ext>
    </p:extLst>
  </p:cSld>
  <p:clrMapOvr>
    <a:masterClrMapping/>
  </p:clrMapOvr>
  <p:transition advClick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70298"/>
            <a:ext cx="11232000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934220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" Target="../slides/slide14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image" Target="../media/image7.jpeg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" Target="../slides/slide10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image" Target="../media/image7.jpeg"/><Relationship Id="rId8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" Target="../slides/slide22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image" Target="../media/image7.jpeg"/><Relationship Id="rId8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39100"/>
            <a:ext cx="10890929" cy="920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264403"/>
            <a:ext cx="10890928" cy="393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B0AE51C5-2A58-8A45-8AFC-AA659E47351C}" type="datetime1">
              <a:rPr lang="en-AU" smtClean="0"/>
              <a:t>9/07/2025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734121"/>
            <a:ext cx="978862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  <p:sldLayoutId id="2147483776" r:id="rId12"/>
    <p:sldLayoutId id="2147483777" r:id="rId13"/>
    <p:sldLayoutId id="214748388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2000"/>
            <a:ext cx="10306050" cy="504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pc="2" dirty="0"/>
              <a:t>Primary heading </a:t>
            </a:r>
            <a:r>
              <a:rPr lang="en-US" dirty="0"/>
              <a:t>– </a:t>
            </a:r>
            <a:r>
              <a:rPr lang="en-US" spc="2" dirty="0"/>
              <a:t>title</a:t>
            </a:r>
            <a:r>
              <a:rPr lang="en-US" spc="-23" dirty="0"/>
              <a:t> </a:t>
            </a:r>
            <a:r>
              <a:rPr lang="en-US" dirty="0"/>
              <a:t>content 24pt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3951"/>
            <a:ext cx="11296650" cy="47323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8846" y="7159454"/>
            <a:ext cx="51115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rgbClr val="544F40"/>
                </a:solidFill>
              </a:defRPr>
            </a:lvl1pPr>
          </a:lstStyle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647" y="-8626"/>
            <a:ext cx="1940353" cy="9470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6197" y="6718414"/>
            <a:ext cx="277960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700" b="1" dirty="0">
                <a:solidFill>
                  <a:schemeClr val="bg1"/>
                </a:solidFill>
              </a:rPr>
              <a:t>TRELEGY IS NOT LICENCED FOR THE TREATMENT OF ASTHMA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14B5B-D2AF-47D0-8802-21D0EAF1E4CE}"/>
              </a:ext>
            </a:extLst>
          </p:cNvPr>
          <p:cNvSpPr/>
          <p:nvPr/>
        </p:nvSpPr>
        <p:spPr>
          <a:xfrm>
            <a:off x="11410156" y="6318885"/>
            <a:ext cx="49847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b"/>
          <a:lstStyle/>
          <a:p>
            <a:pPr algn="r"/>
            <a:fld id="{D50C874A-C4FF-4C2E-965D-217149B58EFA}" type="slidenum">
              <a:rPr lang="en-US" sz="900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85C87F2-4D4E-498E-8DD3-5E7388924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180138"/>
            <a:ext cx="10982325" cy="4968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D8ED3-E51F-417E-A683-B72CFF5D5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647" y="-8626"/>
            <a:ext cx="1940353" cy="94705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5289DC-0DED-43BB-95B5-F0957E59528A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15434"/>
            <a:ext cx="11296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hlinkClick r:id="rId34" action="ppaction://hlinksldjump"/>
            <a:extLst>
              <a:ext uri="{FF2B5EF4-FFF2-40B4-BE49-F238E27FC236}">
                <a16:creationId xmlns:a16="http://schemas.microsoft.com/office/drawing/2014/main" id="{51C270EC-2FD3-4173-9C59-450CB2C90081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45880-9020-4042-87AA-4E2B7EE4A225}"/>
              </a:ext>
            </a:extLst>
          </p:cNvPr>
          <p:cNvSpPr/>
          <p:nvPr userDrawn="1"/>
        </p:nvSpPr>
        <p:spPr>
          <a:xfrm>
            <a:off x="0" y="0"/>
            <a:ext cx="328613" cy="668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CDE976-E1E6-4FA2-840E-B3208382ADD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550"/>
            <a:ext cx="12192000" cy="1714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F86115-73CB-4C36-ACE6-8EAFF98BD916}"/>
              </a:ext>
            </a:extLst>
          </p:cNvPr>
          <p:cNvSpPr txBox="1"/>
          <p:nvPr userDrawn="1"/>
        </p:nvSpPr>
        <p:spPr>
          <a:xfrm>
            <a:off x="5296102" y="6718414"/>
            <a:ext cx="159979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700" b="1" dirty="0">
                <a:solidFill>
                  <a:schemeClr val="bg1"/>
                </a:solidFill>
              </a:rPr>
              <a:t>FOR NON-PROMOTIONAL USE ONLY</a:t>
            </a:r>
          </a:p>
        </p:txBody>
      </p:sp>
    </p:spTree>
    <p:extLst>
      <p:ext uri="{BB962C8B-B14F-4D97-AF65-F5344CB8AC3E}">
        <p14:creationId xmlns:p14="http://schemas.microsoft.com/office/powerpoint/2010/main" val="235617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</p:sldLayoutIdLst>
  <p:transition advClick="0">
    <p:fade/>
  </p:transition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2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>
          <p15:clr>
            <a:srgbClr val="F26B43"/>
          </p15:clr>
        </p15:guide>
        <p15:guide id="14" pos="7680">
          <p15:clr>
            <a:srgbClr val="F26B43"/>
          </p15:clr>
        </p15:guide>
        <p15:guide id="15" pos="207">
          <p15:clr>
            <a:srgbClr val="F26B43"/>
          </p15:clr>
        </p15:guide>
        <p15:guide id="17" pos="3941">
          <p15:clr>
            <a:srgbClr val="F26B43"/>
          </p15:clr>
        </p15:guide>
        <p15:guide id="18" pos="750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320">
          <p15:clr>
            <a:srgbClr val="F26B43"/>
          </p15:clr>
        </p15:guide>
        <p15:guide id="21" orient="horz" pos="288">
          <p15:clr>
            <a:srgbClr val="F26B43"/>
          </p15:clr>
        </p15:guide>
        <p15:guide id="22" orient="horz" pos="2052">
          <p15:clr>
            <a:srgbClr val="F26B43"/>
          </p15:clr>
        </p15:guide>
        <p15:guide id="23" orient="horz" pos="2196">
          <p15:clr>
            <a:srgbClr val="F26B43"/>
          </p15:clr>
        </p15:guide>
        <p15:guide id="24" orient="horz" pos="3893">
          <p15:clr>
            <a:srgbClr val="F26B43"/>
          </p15:clr>
        </p15:guide>
        <p15:guide id="25" pos="384">
          <p15:clr>
            <a:srgbClr val="F26B43"/>
          </p15:clr>
        </p15:guide>
        <p15:guide id="26" pos="3821">
          <p15:clr>
            <a:srgbClr val="F26B43"/>
          </p15:clr>
        </p15:guide>
        <p15:guide id="27" pos="40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2000"/>
            <a:ext cx="10306050" cy="504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pc="2" dirty="0"/>
              <a:t>Primary heading </a:t>
            </a:r>
            <a:r>
              <a:rPr lang="en-US" dirty="0"/>
              <a:t>– </a:t>
            </a:r>
            <a:r>
              <a:rPr lang="en-US" spc="2" dirty="0"/>
              <a:t>title</a:t>
            </a:r>
            <a:r>
              <a:rPr lang="en-US" spc="-23" dirty="0"/>
              <a:t> </a:t>
            </a:r>
            <a:r>
              <a:rPr lang="en-US" dirty="0"/>
              <a:t>content 24pt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3951"/>
            <a:ext cx="11296650" cy="47323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8846" y="7159454"/>
            <a:ext cx="51115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rgbClr val="544F40"/>
                </a:solidFill>
              </a:defRPr>
            </a:lvl1pPr>
          </a:lstStyle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647" y="-8626"/>
            <a:ext cx="1940353" cy="9470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214B5B-D2AF-47D0-8802-21D0EAF1E4CE}"/>
              </a:ext>
            </a:extLst>
          </p:cNvPr>
          <p:cNvSpPr/>
          <p:nvPr/>
        </p:nvSpPr>
        <p:spPr>
          <a:xfrm>
            <a:off x="11410156" y="6318885"/>
            <a:ext cx="49847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b"/>
          <a:lstStyle/>
          <a:p>
            <a:pPr algn="r"/>
            <a:fld id="{D50C874A-C4FF-4C2E-965D-217149B58EFA}" type="slidenum">
              <a:rPr lang="en-US" sz="900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85C87F2-4D4E-498E-8DD3-5E7388924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180138"/>
            <a:ext cx="10982325" cy="4968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D8ED3-E51F-417E-A683-B72CFF5D5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647" y="-8626"/>
            <a:ext cx="1940353" cy="94705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5289DC-0DED-43BB-95B5-F0957E59528A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15434"/>
            <a:ext cx="11296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hlinkClick r:id="rId34" action="ppaction://hlinksldjump"/>
            <a:extLst>
              <a:ext uri="{FF2B5EF4-FFF2-40B4-BE49-F238E27FC236}">
                <a16:creationId xmlns:a16="http://schemas.microsoft.com/office/drawing/2014/main" id="{51C270EC-2FD3-4173-9C59-450CB2C90081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45880-9020-4042-87AA-4E2B7EE4A225}"/>
              </a:ext>
            </a:extLst>
          </p:cNvPr>
          <p:cNvSpPr/>
          <p:nvPr userDrawn="1"/>
        </p:nvSpPr>
        <p:spPr>
          <a:xfrm>
            <a:off x="0" y="0"/>
            <a:ext cx="328613" cy="668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947929-5BB1-4D57-B3A2-5C44011BF97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550"/>
            <a:ext cx="12192000" cy="1714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B173ED-62EA-4C0D-B451-F11642E65303}"/>
              </a:ext>
            </a:extLst>
          </p:cNvPr>
          <p:cNvSpPr txBox="1"/>
          <p:nvPr userDrawn="1"/>
        </p:nvSpPr>
        <p:spPr>
          <a:xfrm>
            <a:off x="5296102" y="6718414"/>
            <a:ext cx="159979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700" b="1" dirty="0">
                <a:solidFill>
                  <a:schemeClr val="bg1"/>
                </a:solidFill>
              </a:rPr>
              <a:t>FOR NON-PROMOTIONAL USE ONLY</a:t>
            </a:r>
          </a:p>
        </p:txBody>
      </p:sp>
    </p:spTree>
    <p:extLst>
      <p:ext uri="{BB962C8B-B14F-4D97-AF65-F5344CB8AC3E}">
        <p14:creationId xmlns:p14="http://schemas.microsoft.com/office/powerpoint/2010/main" val="283994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  <p:sldLayoutId id="2147483840" r:id="rId30"/>
    <p:sldLayoutId id="2147483841" r:id="rId31"/>
  </p:sldLayoutIdLst>
  <p:transition advClick="0">
    <p:fade/>
  </p:transition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2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>
          <p15:clr>
            <a:srgbClr val="F26B43"/>
          </p15:clr>
        </p15:guide>
        <p15:guide id="14" pos="7680">
          <p15:clr>
            <a:srgbClr val="F26B43"/>
          </p15:clr>
        </p15:guide>
        <p15:guide id="15" pos="207">
          <p15:clr>
            <a:srgbClr val="F26B43"/>
          </p15:clr>
        </p15:guide>
        <p15:guide id="17" pos="3941">
          <p15:clr>
            <a:srgbClr val="F26B43"/>
          </p15:clr>
        </p15:guide>
        <p15:guide id="18" pos="750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320">
          <p15:clr>
            <a:srgbClr val="F26B43"/>
          </p15:clr>
        </p15:guide>
        <p15:guide id="21" orient="horz" pos="288">
          <p15:clr>
            <a:srgbClr val="F26B43"/>
          </p15:clr>
        </p15:guide>
        <p15:guide id="22" orient="horz" pos="2052">
          <p15:clr>
            <a:srgbClr val="F26B43"/>
          </p15:clr>
        </p15:guide>
        <p15:guide id="23" orient="horz" pos="2196">
          <p15:clr>
            <a:srgbClr val="F26B43"/>
          </p15:clr>
        </p15:guide>
        <p15:guide id="24" orient="horz" pos="3893">
          <p15:clr>
            <a:srgbClr val="F26B43"/>
          </p15:clr>
        </p15:guide>
        <p15:guide id="25" pos="384">
          <p15:clr>
            <a:srgbClr val="F26B43"/>
          </p15:clr>
        </p15:guide>
        <p15:guide id="26" pos="3821">
          <p15:clr>
            <a:srgbClr val="F26B43"/>
          </p15:clr>
        </p15:guide>
        <p15:guide id="27" pos="40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2000"/>
            <a:ext cx="10306050" cy="504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pc="2" dirty="0"/>
              <a:t>Primary heading </a:t>
            </a:r>
            <a:r>
              <a:rPr lang="en-US" dirty="0"/>
              <a:t>– </a:t>
            </a:r>
            <a:r>
              <a:rPr lang="en-US" spc="2" dirty="0"/>
              <a:t>title</a:t>
            </a:r>
            <a:r>
              <a:rPr lang="en-US" spc="-23" dirty="0"/>
              <a:t> </a:t>
            </a:r>
            <a:r>
              <a:rPr lang="en-US" dirty="0"/>
              <a:t>content 24pt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3951"/>
            <a:ext cx="11296650" cy="47323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8846" y="7159454"/>
            <a:ext cx="51115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rgbClr val="544F40"/>
                </a:solidFill>
              </a:defRPr>
            </a:lvl1pPr>
          </a:lstStyle>
          <a:p>
            <a:fld id="{2A603147-C618-4EA3-8F82-359C170F62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647" y="-8626"/>
            <a:ext cx="1940353" cy="9470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6197" y="6718414"/>
            <a:ext cx="277960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700" b="1" dirty="0">
                <a:solidFill>
                  <a:schemeClr val="bg1"/>
                </a:solidFill>
              </a:rPr>
              <a:t>TRELEGY IS NOT LICENCED FOR THE TREATMENT OF ASTHMA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14B5B-D2AF-47D0-8802-21D0EAF1E4CE}"/>
              </a:ext>
            </a:extLst>
          </p:cNvPr>
          <p:cNvSpPr/>
          <p:nvPr/>
        </p:nvSpPr>
        <p:spPr>
          <a:xfrm>
            <a:off x="11410156" y="6318885"/>
            <a:ext cx="49847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b"/>
          <a:lstStyle/>
          <a:p>
            <a:pPr algn="r"/>
            <a:fld id="{D50C874A-C4FF-4C2E-965D-217149B58EFA}" type="slidenum">
              <a:rPr lang="en-US" sz="900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85C87F2-4D4E-498E-8DD3-5E7388924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180138"/>
            <a:ext cx="10982325" cy="4968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D8ED3-E51F-417E-A683-B72CFF5D5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647" y="-8626"/>
            <a:ext cx="1940353" cy="94705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5289DC-0DED-43BB-95B5-F0957E59528A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15434"/>
            <a:ext cx="11296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hlinkClick r:id="rId34" action="ppaction://hlinksldjump"/>
            <a:extLst>
              <a:ext uri="{FF2B5EF4-FFF2-40B4-BE49-F238E27FC236}">
                <a16:creationId xmlns:a16="http://schemas.microsoft.com/office/drawing/2014/main" id="{51C270EC-2FD3-4173-9C59-450CB2C90081}"/>
              </a:ext>
            </a:extLst>
          </p:cNvPr>
          <p:cNvSpPr/>
          <p:nvPr userDrawn="1"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45880-9020-4042-87AA-4E2B7EE4A225}"/>
              </a:ext>
            </a:extLst>
          </p:cNvPr>
          <p:cNvSpPr/>
          <p:nvPr userDrawn="1"/>
        </p:nvSpPr>
        <p:spPr>
          <a:xfrm>
            <a:off x="0" y="0"/>
            <a:ext cx="328613" cy="668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EA8B4B-1611-4272-8617-C1FD2531845C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6550"/>
            <a:ext cx="12192000" cy="1714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490798-7B51-47DC-8601-869DAC9032CA}"/>
              </a:ext>
            </a:extLst>
          </p:cNvPr>
          <p:cNvSpPr txBox="1"/>
          <p:nvPr userDrawn="1"/>
        </p:nvSpPr>
        <p:spPr>
          <a:xfrm>
            <a:off x="5296102" y="6718414"/>
            <a:ext cx="159979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 defTabSz="914400">
              <a:spcAft>
                <a:spcPts val="500"/>
              </a:spcAft>
              <a:buFont typeface="LucidaGrande" charset="0"/>
              <a:buNone/>
            </a:pPr>
            <a:r>
              <a:rPr lang="en-GB" sz="700" b="1" dirty="0">
                <a:solidFill>
                  <a:schemeClr val="bg1"/>
                </a:solidFill>
              </a:rPr>
              <a:t>FOR NON-PROMOTIONAL USE ONLY</a:t>
            </a:r>
          </a:p>
        </p:txBody>
      </p:sp>
    </p:spTree>
    <p:extLst>
      <p:ext uri="{BB962C8B-B14F-4D97-AF65-F5344CB8AC3E}">
        <p14:creationId xmlns:p14="http://schemas.microsoft.com/office/powerpoint/2010/main" val="109268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</p:sldLayoutIdLst>
  <p:transition advClick="0">
    <p:fade/>
  </p:transition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2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18288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rgbClr val="544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>
          <p15:clr>
            <a:srgbClr val="F26B43"/>
          </p15:clr>
        </p15:guide>
        <p15:guide id="14" pos="7680">
          <p15:clr>
            <a:srgbClr val="F26B43"/>
          </p15:clr>
        </p15:guide>
        <p15:guide id="15" pos="207">
          <p15:clr>
            <a:srgbClr val="F26B43"/>
          </p15:clr>
        </p15:guide>
        <p15:guide id="17" pos="3941">
          <p15:clr>
            <a:srgbClr val="F26B43"/>
          </p15:clr>
        </p15:guide>
        <p15:guide id="18" pos="750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320">
          <p15:clr>
            <a:srgbClr val="F26B43"/>
          </p15:clr>
        </p15:guide>
        <p15:guide id="21" orient="horz" pos="288">
          <p15:clr>
            <a:srgbClr val="F26B43"/>
          </p15:clr>
        </p15:guide>
        <p15:guide id="22" orient="horz" pos="2052">
          <p15:clr>
            <a:srgbClr val="F26B43"/>
          </p15:clr>
        </p15:guide>
        <p15:guide id="23" orient="horz" pos="2196">
          <p15:clr>
            <a:srgbClr val="F26B43"/>
          </p15:clr>
        </p15:guide>
        <p15:guide id="24" orient="horz" pos="3893">
          <p15:clr>
            <a:srgbClr val="F26B43"/>
          </p15:clr>
        </p15:guide>
        <p15:guide id="25" pos="384">
          <p15:clr>
            <a:srgbClr val="F26B43"/>
          </p15:clr>
        </p15:guide>
        <p15:guide id="26" pos="3821">
          <p15:clr>
            <a:srgbClr val="F26B43"/>
          </p15:clr>
        </p15:guide>
        <p15:guide id="27" pos="406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E38D-99EA-485E-8DAB-A991FBA9D18A}" type="datetimeFigureOut">
              <a:rPr lang="ko-KR" altLang="en-US" smtClean="0"/>
              <a:t>2025-07-09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38CA-D2C1-4E08-8BAC-322DCC699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44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609652" rtl="0" eaLnBrk="1" latinLnBrk="1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609652" rtl="0" eaLnBrk="1" latinLnBrk="1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41" indent="-190517" algn="l" defTabSz="609652" rtl="0" eaLnBrk="1" latinLnBrk="1" hangingPunct="1">
        <a:spcBef>
          <a:spcPct val="20000"/>
        </a:spcBef>
        <a:buFont typeface="Arial" panose="020B0604020202020204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65" indent="-152414" algn="l" defTabSz="609652" rtl="0" eaLnBrk="1" latinLnBrk="1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90" indent="-152414" algn="l" defTabSz="609652" rtl="0" eaLnBrk="1" latinLnBrk="1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6" indent="-152414" algn="l" defTabSz="609652" rtl="0" eaLnBrk="1" latinLnBrk="1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42" indent="-152414" algn="l" defTabSz="609652" rtl="0" eaLnBrk="1" latinLnBrk="1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67" indent="-152414" algn="l" defTabSz="609652" rtl="0" eaLnBrk="1" latinLnBrk="1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93" indent="-152414" algn="l" defTabSz="609652" rtl="0" eaLnBrk="1" latinLnBrk="1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18" indent="-152414" algn="l" defTabSz="609652" rtl="0" eaLnBrk="1" latinLnBrk="1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52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77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03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9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55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80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06" algn="l" defTabSz="609652" rtl="0" eaLnBrk="1" latinLnBrk="1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34D18-D4DB-DA0A-4C92-5AB6E57D4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6211657" cy="3030842"/>
          </a:xfrm>
        </p:spPr>
        <p:txBody>
          <a:bodyPr>
            <a:noAutofit/>
          </a:bodyPr>
          <a:lstStyle/>
          <a:p>
            <a:r>
              <a:rPr lang="en-AU" sz="4400" dirty="0"/>
              <a:t>Clinical remission in asthma: role of Single Inhaler Triple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87A74-7AA4-5DFB-EFDB-51F9F317F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211656" cy="1287887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Dr Greg King</a:t>
            </a:r>
          </a:p>
          <a:p>
            <a:r>
              <a:rPr lang="en-AU" dirty="0"/>
              <a:t>Royal north shore hospital</a:t>
            </a:r>
          </a:p>
          <a:p>
            <a:r>
              <a:rPr lang="en-AU" dirty="0"/>
              <a:t>The </a:t>
            </a:r>
            <a:r>
              <a:rPr lang="en-AU" dirty="0" err="1"/>
              <a:t>woolcock</a:t>
            </a:r>
            <a:r>
              <a:rPr lang="en-AU" dirty="0"/>
              <a:t> institute of medical research</a:t>
            </a:r>
          </a:p>
          <a:p>
            <a:r>
              <a:rPr lang="en-AU" dirty="0"/>
              <a:t>Faculty of Medicine and Health, Sydney university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D328F15A-8E1E-C7A0-DFCC-3CAC1F05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745" b="-1"/>
          <a:stretch>
            <a:fillRect/>
          </a:stretch>
        </p:blipFill>
        <p:spPr>
          <a:xfrm>
            <a:off x="7665928" y="10"/>
            <a:ext cx="4526071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B1C85-9B8E-1045-4E6B-6CAF2B6B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61EBE-3745-D587-DA8F-B4963BE404A6}"/>
              </a:ext>
            </a:extLst>
          </p:cNvPr>
          <p:cNvSpPr txBox="1"/>
          <p:nvPr/>
        </p:nvSpPr>
        <p:spPr>
          <a:xfrm>
            <a:off x="96253" y="115503"/>
            <a:ext cx="130903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+mn-cs"/>
              </a:rPr>
              <a:t>보건의료전문가용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0D80A-0AC2-763E-28DF-78727066EDDC}"/>
              </a:ext>
            </a:extLst>
          </p:cNvPr>
          <p:cNvSpPr txBox="1"/>
          <p:nvPr/>
        </p:nvSpPr>
        <p:spPr>
          <a:xfrm>
            <a:off x="0" y="6606016"/>
            <a:ext cx="4321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PM-KR-FVU-PPTX-250047 Jun 2025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1031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CA08-196A-7DE6-D46E-EB6FF859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C6F61A-2706-9AC5-158A-1F638743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Symptom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59A68-B960-9D25-40BC-AAC06BB2A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Asthma symptoms are caused by bronchoconstriction</a:t>
            </a:r>
          </a:p>
          <a:p>
            <a:r>
              <a:rPr lang="en-AU" dirty="0"/>
              <a:t>Symptoms can be deceiving</a:t>
            </a:r>
          </a:p>
          <a:p>
            <a:pPr lvl="1"/>
            <a:r>
              <a:rPr lang="en-AU" dirty="0"/>
              <a:t>hyper-perceivers and poor-perceivers</a:t>
            </a:r>
          </a:p>
          <a:p>
            <a:r>
              <a:rPr lang="en-AU" dirty="0"/>
              <a:t>Shortness of breath on exertion</a:t>
            </a:r>
          </a:p>
          <a:p>
            <a:pPr lvl="1"/>
            <a:r>
              <a:rPr lang="en-AU" dirty="0"/>
              <a:t>Fixed Airflow Obstruction (FAO)</a:t>
            </a:r>
          </a:p>
          <a:p>
            <a:r>
              <a:rPr lang="en-AU" dirty="0"/>
              <a:t>Multiple modifiers</a:t>
            </a:r>
          </a:p>
          <a:p>
            <a:pPr lvl="1"/>
            <a:r>
              <a:rPr lang="en-AU" dirty="0"/>
              <a:t>‘treatable traits’ </a:t>
            </a:r>
          </a:p>
          <a:p>
            <a:pPr lvl="2"/>
            <a:r>
              <a:rPr lang="en-AU" dirty="0"/>
              <a:t>obesity, rhinitis, GORD, bronchitis, breathing pattern disorder/upper airway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E86582-2D2B-48EE-1E8C-FE02233F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1EDA6-95AA-37A3-61AD-8E4BD2B66A71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1529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C1CB4-F46F-6D6D-63BC-5E5E3DF2C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A610-7120-9AFB-70E4-0A352B83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Case: Ms MC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76D3BC-411A-C9B7-6930-4FCE8AAF9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0FCE5-367E-DA9F-EDBD-5D83CBBC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stack of papers with a picture of a car&#10;&#10;AI-generated content may be incorrect.">
            <a:extLst>
              <a:ext uri="{FF2B5EF4-FFF2-40B4-BE49-F238E27FC236}">
                <a16:creationId xmlns:a16="http://schemas.microsoft.com/office/drawing/2014/main" id="{EC82123A-DAD9-452A-FCF5-B36679D9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123" y="2147662"/>
            <a:ext cx="3109379" cy="2562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4D944-E032-23B0-9737-9F50354BE0F3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8064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E5EF-E60D-9004-F9CF-998A3138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69D2-39D3-4FD7-D821-E3D047290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45 year-old gnocchi chef / restauranteur</a:t>
            </a:r>
          </a:p>
          <a:p>
            <a:r>
              <a:rPr lang="en-AU" dirty="0"/>
              <a:t>19 years in the same occupation</a:t>
            </a:r>
          </a:p>
          <a:p>
            <a:r>
              <a:rPr lang="en-AU" dirty="0"/>
              <a:t>non-smoker</a:t>
            </a:r>
          </a:p>
          <a:p>
            <a:r>
              <a:rPr lang="en-AU" dirty="0"/>
              <a:t>increasing gnocchi production in recent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0553D-9FBC-3A03-3319-A207C0EF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380C5-49E5-309D-5034-F51838CEB21E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14888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15C9-005E-4B13-440E-6FBB2B6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79EA-2BB5-7311-4CFF-B74AD4A82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Episodic wheeze, chest tightness and cough</a:t>
            </a:r>
          </a:p>
          <a:p>
            <a:pPr lvl="1"/>
            <a:r>
              <a:rPr lang="en-AU" dirty="0"/>
              <a:t>triggered by exposure to flour and smoke</a:t>
            </a:r>
          </a:p>
          <a:p>
            <a:pPr lvl="1"/>
            <a:r>
              <a:rPr lang="en-AU" dirty="0"/>
              <a:t>small amount of clear sputum</a:t>
            </a:r>
          </a:p>
          <a:p>
            <a:pPr lvl="1"/>
            <a:r>
              <a:rPr lang="en-AU" dirty="0"/>
              <a:t>last 2-3 days post exposure</a:t>
            </a:r>
          </a:p>
          <a:p>
            <a:r>
              <a:rPr lang="en-AU" dirty="0"/>
              <a:t>breathlessness on walking</a:t>
            </a:r>
          </a:p>
          <a:p>
            <a:pPr lvl="1"/>
            <a:r>
              <a:rPr lang="en-AU" dirty="0"/>
              <a:t>limited to 50m</a:t>
            </a:r>
          </a:p>
          <a:p>
            <a:pPr lvl="1"/>
            <a:r>
              <a:rPr lang="en-AU" dirty="0"/>
              <a:t>previously unlimited</a:t>
            </a:r>
          </a:p>
          <a:p>
            <a:r>
              <a:rPr lang="en-AU" dirty="0"/>
              <a:t>no response to high dose ICS/LABA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C1E00-68AF-FD33-08A5-32FF5A92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BBFB3-0BB1-4091-7951-E9AE8F963248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58407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3106C2-C864-0304-6A57-D77C206B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Lung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C84C4-8D0E-F807-7DA4-C5693D751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normal spirometry, lung volumes and diffusion</a:t>
            </a:r>
          </a:p>
          <a:p>
            <a:r>
              <a:rPr lang="en-AU" dirty="0"/>
              <a:t>no bronchodilator responsiveness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577C7-6871-9A82-939B-2B58321A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CD713-640E-28D1-9A27-9CA921569E2C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26037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74392E-53DE-6074-14E9-E5C944F6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50914-0356-644B-A6AF-14CC130D8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increasing symptoms with occupational triggers</a:t>
            </a:r>
          </a:p>
          <a:p>
            <a:r>
              <a:rPr lang="en-AU" dirty="0"/>
              <a:t>diagnosis of occupational asthma</a:t>
            </a:r>
          </a:p>
          <a:p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71386-136C-A3D5-35C6-53F4897A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A723B-A26C-CDCB-CF04-17E40B05A4D4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52740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1FFA6-D126-AB7A-009A-16F7DFB8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A person sitting cross legged with his legs crossed and his head turned to the side&#10;&#10;AI-generated content may be incorrect.">
            <a:extLst>
              <a:ext uri="{FF2B5EF4-FFF2-40B4-BE49-F238E27FC236}">
                <a16:creationId xmlns:a16="http://schemas.microsoft.com/office/drawing/2014/main" id="{BA34ADCD-9988-DABD-B753-C7A20BFE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07389"/>
            <a:ext cx="7772400" cy="4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F630F-019B-B4CB-0AB9-250633B6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A8152-B4BC-0E54-247E-F6204E4E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PEF 300 – 350 LPM</a:t>
            </a:r>
          </a:p>
          <a:p>
            <a:r>
              <a:rPr lang="en-AU" dirty="0"/>
              <a:t>methacholine bronchial challenge test –</a:t>
            </a:r>
            <a:r>
              <a:rPr lang="en-AU" dirty="0" err="1"/>
              <a:t>ve</a:t>
            </a:r>
            <a:endParaRPr lang="en-AU" dirty="0"/>
          </a:p>
          <a:p>
            <a:r>
              <a:rPr lang="en-AU" dirty="0" err="1"/>
              <a:t>FeNO</a:t>
            </a:r>
            <a:r>
              <a:rPr lang="en-AU" dirty="0"/>
              <a:t> normal (10 ppb)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8D4B41-D7F9-DA97-2E2A-B86010AD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068AD-EC65-129A-6BE0-88D6CD308CE3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18211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5B27FC-3DFC-F1A5-CEC7-B94DE2A1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symptoms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D36CE-2D1B-6E99-A73D-D28BF0B2B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Suddenly woken from napping on cough</a:t>
            </a:r>
          </a:p>
          <a:p>
            <a:pPr lvl="1"/>
            <a:r>
              <a:rPr lang="en-AU" dirty="0"/>
              <a:t>gasping lasting seconds</a:t>
            </a:r>
          </a:p>
          <a:p>
            <a:pPr lvl="1"/>
            <a:r>
              <a:rPr lang="en-AU" dirty="0"/>
              <a:t>concerned and anxious +++</a:t>
            </a:r>
          </a:p>
          <a:p>
            <a:r>
              <a:rPr lang="en-AU" dirty="0"/>
              <a:t>when making gnocchi</a:t>
            </a:r>
          </a:p>
          <a:p>
            <a:pPr lvl="1"/>
            <a:r>
              <a:rPr lang="en-AU" dirty="0"/>
              <a:t>dyspnoea</a:t>
            </a:r>
          </a:p>
          <a:p>
            <a:pPr lvl="1"/>
            <a:r>
              <a:rPr lang="en-AU" dirty="0"/>
              <a:t>inspiratory noises</a:t>
            </a:r>
          </a:p>
          <a:p>
            <a:pPr lvl="1"/>
            <a:r>
              <a:rPr lang="en-AU" dirty="0"/>
              <a:t>sudden onset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0700D-1E5F-5D43-3811-111A61E9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E65F9-09FD-0E2E-92F3-C19349F3DDB2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00637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B5D1-8A5A-F421-2471-D659D3DF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0BAA-CD50-DA3D-AF2D-4BE6679A8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Initial assessment by Speech Pathologist in Asthma Clinic</a:t>
            </a:r>
          </a:p>
          <a:p>
            <a:pPr lvl="1"/>
            <a:r>
              <a:rPr lang="en-AU" dirty="0"/>
              <a:t>agreed suggestive of ILO – inducible laryngeal obstruction</a:t>
            </a:r>
          </a:p>
          <a:p>
            <a:r>
              <a:rPr lang="en-AU" dirty="0"/>
              <a:t>provocation testing with flexible laryngoscopy</a:t>
            </a:r>
          </a:p>
          <a:p>
            <a:pPr lvl="1"/>
            <a:r>
              <a:rPr lang="en-AU" dirty="0"/>
              <a:t>confirmed ILO</a:t>
            </a:r>
          </a:p>
          <a:p>
            <a:r>
              <a:rPr lang="en-AU" dirty="0"/>
              <a:t>dramatic improvement with therapy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3C944-88D0-E46E-7A79-5B6D0580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C9691-394E-72F9-F1DF-7DA8F9DAE1E8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76539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59FC2-F19C-D24B-6E31-906BF9FB4D34}"/>
              </a:ext>
            </a:extLst>
          </p:cNvPr>
          <p:cNvSpPr txBox="1"/>
          <p:nvPr/>
        </p:nvSpPr>
        <p:spPr>
          <a:xfrm>
            <a:off x="1065351" y="1210492"/>
            <a:ext cx="9660704" cy="4807131"/>
          </a:xfrm>
          <a:prstGeom prst="rect">
            <a:avLst/>
          </a:prstGeom>
          <a:noFill/>
        </p:spPr>
        <p:txBody>
          <a:bodyPr wrap="square" lIns="180000" tIns="180000" rIns="180000" bIns="180000" rtlCol="0" anchor="ctr">
            <a:normAutofit fontScale="62500" lnSpcReduction="20000"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굴림" panose="020B0600000101010101" pitchFamily="50" charset="-127"/>
              </a:rPr>
              <a:t>All contents presented in this deck are owned by the speaker and do not necessarily represent the views and opinions of GSK.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굴림" panose="020B0600000101010101" pitchFamily="50" charset="-127"/>
              </a:rPr>
              <a:t>GSK does not promote off-label use. Physicians should refer to the approved PI before prescription. </a:t>
            </a:r>
            <a:endParaRPr kumimoji="0" lang="ko-KR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굴림" panose="020B0600000101010101" pitchFamily="50" charset="-127"/>
              </a:rPr>
              <a:t>These slides were not developed by GSK and the external expert is solely responsible for any necessary third-party consents. Slides may not be re-used without obtaining copyright permission from GSK. </a:t>
            </a:r>
            <a:endParaRPr kumimoji="0" lang="ko-KR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This event is organized and fully funded by GSK and contains GSK</a:t>
            </a:r>
            <a:r>
              <a:rPr kumimoji="0" lang="ko-KR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promotional materials. </a:t>
            </a:r>
            <a:endParaRPr kumimoji="0" lang="ko-KR" altLang="ko-KR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B100C-EC18-69F5-59FF-A54E5A372B22}"/>
              </a:ext>
            </a:extLst>
          </p:cNvPr>
          <p:cNvSpPr txBox="1"/>
          <p:nvPr/>
        </p:nvSpPr>
        <p:spPr>
          <a:xfrm>
            <a:off x="4993265" y="469455"/>
            <a:ext cx="2205470" cy="741844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36633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 panose="020B0503020000020004" pitchFamily="50" charset="-127"/>
                <a:cs typeface="+mn-cs"/>
              </a:rPr>
              <a:t>Disclaimer</a:t>
            </a:r>
            <a:endParaRPr kumimoji="0" lang="ko-KR" alt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48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5549-2734-0845-BFEB-3B31423F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4B15-A78A-F28D-47BB-E7730B975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initial assessment of symptoms led to diagnosis of asthma</a:t>
            </a:r>
          </a:p>
          <a:p>
            <a:r>
              <a:rPr lang="en-AU" dirty="0"/>
              <a:t>physiology persistently normal</a:t>
            </a:r>
          </a:p>
          <a:p>
            <a:r>
              <a:rPr lang="en-AU" dirty="0"/>
              <a:t>bronchial challenge test reproduced symptoms</a:t>
            </a:r>
          </a:p>
          <a:p>
            <a:pPr lvl="1"/>
            <a:r>
              <a:rPr lang="en-AU" dirty="0"/>
              <a:t>stridor observed</a:t>
            </a:r>
          </a:p>
          <a:p>
            <a:pPr lvl="1"/>
            <a:r>
              <a:rPr lang="en-AU" dirty="0"/>
              <a:t>abnormal inspiratory flow volume</a:t>
            </a:r>
          </a:p>
          <a:p>
            <a:r>
              <a:rPr lang="en-AU" dirty="0"/>
              <a:t>symptoms typical of ILO on review</a:t>
            </a:r>
          </a:p>
          <a:p>
            <a:r>
              <a:rPr lang="en-AU" dirty="0"/>
              <a:t>confirmed by provocation testing with laryngoscopy</a:t>
            </a:r>
          </a:p>
          <a:p>
            <a:r>
              <a:rPr lang="en-AU" dirty="0"/>
              <a:t>Symptoms can be deceiving!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F505B-78B1-EA9E-E80B-DDB100D1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E74E1-5216-4F4A-DB53-56C89D5BC90E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08890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22E2-89B2-B63B-C430-B0E4C8EC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Inhaled therapy and clinical remission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D18B-C2A6-C1A3-6D98-05D12BC8F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Most patients can achieve ‘clinical remission’ or ‘total control’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0BBD8-54CB-8DCF-5608-E0557D92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61E0-09CF-040E-81F7-439B7E36AB16}"/>
              </a:ext>
            </a:extLst>
          </p:cNvPr>
          <p:cNvSpPr txBox="1"/>
          <p:nvPr/>
        </p:nvSpPr>
        <p:spPr>
          <a:xfrm>
            <a:off x="2790804" y="6356350"/>
            <a:ext cx="874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err="1">
                <a:solidFill>
                  <a:srgbClr val="222222"/>
                </a:solidFill>
                <a:effectLst/>
                <a:latin typeface="+mj-lt"/>
              </a:rPr>
              <a:t>Maneechotesuwan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lang="en-US" altLang="ko-KR" b="1" i="1" dirty="0" err="1">
                <a:solidFill>
                  <a:srgbClr val="222222"/>
                </a:solidFill>
                <a:effectLst/>
                <a:latin typeface="+mj-lt"/>
              </a:rPr>
              <a:t>Kittipong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, et al. Pulmonary Therapy 10.3 (2024): 279-295.</a:t>
            </a:r>
            <a:endParaRPr lang="ko-KR" altLang="en-US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664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A9F62-6BDC-BC4F-76CA-04114047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E48A-955B-3CC7-4579-F78B80B9B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Case: Ms KO’B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47CFF0-5F07-346E-1C37-7A020EEC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8F1C6-68FF-6E85-D8F3-F296817D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A stack of papers with a picture of a car&#10;&#10;AI-generated content may be incorrect.">
            <a:extLst>
              <a:ext uri="{FF2B5EF4-FFF2-40B4-BE49-F238E27FC236}">
                <a16:creationId xmlns:a16="http://schemas.microsoft.com/office/drawing/2014/main" id="{D5ABB335-0513-D0C4-C38B-CA96D589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123" y="2147662"/>
            <a:ext cx="3109379" cy="2562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05229C-69E9-BE27-1150-DA2F66EF72A0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30532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E5EF-E60D-9004-F9CF-998A3138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69D2-39D3-4FD7-D821-E3D047290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40 year old audiologist</a:t>
            </a:r>
          </a:p>
          <a:p>
            <a:r>
              <a:rPr lang="en-AU" dirty="0"/>
              <a:t>Asthma since 7 years of age</a:t>
            </a:r>
          </a:p>
          <a:p>
            <a:r>
              <a:rPr lang="en-AU" dirty="0"/>
              <a:t>Hospitalised in childhood x2</a:t>
            </a:r>
          </a:p>
          <a:p>
            <a:r>
              <a:rPr lang="en-AU" dirty="0"/>
              <a:t>Regular ICS medium dose</a:t>
            </a:r>
          </a:p>
          <a:p>
            <a:r>
              <a:rPr lang="en-AU" dirty="0"/>
              <a:t>Excellent symptom control</a:t>
            </a:r>
          </a:p>
          <a:p>
            <a:r>
              <a:rPr lang="en-AU" dirty="0"/>
              <a:t>Lifelong non-smoker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0553D-9FBC-3A03-3319-A207C0EF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6030D-05E7-DB02-B8C7-98FB798EF880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385970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15C9-005E-4B13-440E-6FBB2B65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79EA-2BB5-7311-4CFF-B74AD4A82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Ongoing symptoms</a:t>
            </a:r>
          </a:p>
          <a:p>
            <a:pPr lvl="1"/>
            <a:r>
              <a:rPr lang="en-AU" dirty="0"/>
              <a:t>RTI 6 weeks previously</a:t>
            </a:r>
          </a:p>
          <a:p>
            <a:pPr lvl="2"/>
            <a:r>
              <a:rPr lang="en-AU" dirty="0"/>
              <a:t>cough, mucus ++</a:t>
            </a:r>
          </a:p>
          <a:p>
            <a:r>
              <a:rPr lang="en-AU" dirty="0"/>
              <a:t>Wheeze, chest tightness and tiredness since then</a:t>
            </a:r>
          </a:p>
          <a:p>
            <a:pPr lvl="1"/>
            <a:r>
              <a:rPr lang="en-AU" dirty="0"/>
              <a:t>5 days prednisone (last was 10 years ago) with ‘some’ response</a:t>
            </a:r>
          </a:p>
          <a:p>
            <a:r>
              <a:rPr lang="en-AU" dirty="0"/>
              <a:t>Mild breathlessness </a:t>
            </a:r>
          </a:p>
          <a:p>
            <a:pPr lvl="1"/>
            <a:r>
              <a:rPr lang="en-AU" dirty="0"/>
              <a:t>walking up hills</a:t>
            </a:r>
          </a:p>
          <a:p>
            <a:pPr lvl="1"/>
            <a:r>
              <a:rPr lang="en-AU" dirty="0"/>
              <a:t>lying down</a:t>
            </a:r>
          </a:p>
          <a:p>
            <a:r>
              <a:rPr lang="en-AU" dirty="0"/>
              <a:t>salbutamol every 2-3 days (previously rarely)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C1E00-68AF-FD33-08A5-32FF5A92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3A3D2-A2C2-F6EA-76A2-7D6170C17BF7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30413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A13-18CC-EC8E-B0CE-4F87B686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Presenting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8B7F-CEFC-39EF-C6D0-E5080D727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Changed to ICS/LABA very high dose</a:t>
            </a:r>
          </a:p>
          <a:p>
            <a:pPr lvl="1"/>
            <a:r>
              <a:rPr lang="en-AU" dirty="0"/>
              <a:t>now back to medium to high dose</a:t>
            </a:r>
          </a:p>
          <a:p>
            <a:r>
              <a:rPr lang="en-AU" dirty="0"/>
              <a:t>On examination: well but occasional wheezes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1CECD-7F55-D7FF-40BA-23A9356C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B24EB-485D-F267-78DA-9135BABE8C48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47125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4DE38B-44F2-C3FC-2B32-D5881049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Lung function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48DFC-A020-9EE0-7AC4-B282B61C5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spirometry normal</a:t>
            </a:r>
          </a:p>
          <a:p>
            <a:r>
              <a:rPr lang="en-AU" dirty="0"/>
              <a:t>oscillatory impedance normal</a:t>
            </a:r>
          </a:p>
          <a:p>
            <a:r>
              <a:rPr lang="en-AU" dirty="0"/>
              <a:t>no bronchodilator responsiveness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577C7-6871-9A82-939B-2B58321A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55754-1D8F-4A96-CE75-32D97E2DD183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829948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1FFA6-D126-AB7A-009A-16F7DFB8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 descr="A person sitting cross legged with his legs crossed and his head turned to the side&#10;&#10;AI-generated content may be incorrect.">
            <a:extLst>
              <a:ext uri="{FF2B5EF4-FFF2-40B4-BE49-F238E27FC236}">
                <a16:creationId xmlns:a16="http://schemas.microsoft.com/office/drawing/2014/main" id="{BA34ADCD-9988-DABD-B753-C7A20BFE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07389"/>
            <a:ext cx="7772400" cy="4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49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EBC6-9BB8-13E3-4BD4-94B263F9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CF58-73E2-59FF-B358-A657C906E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Were her new symptoms due to asthma?</a:t>
            </a:r>
          </a:p>
          <a:p>
            <a:r>
              <a:rPr lang="en-AU" dirty="0"/>
              <a:t>Change ‘out of the blue’</a:t>
            </a:r>
          </a:p>
          <a:p>
            <a:pPr lvl="1"/>
            <a:r>
              <a:rPr lang="en-AU" dirty="0"/>
              <a:t>no identified environmental factors</a:t>
            </a:r>
          </a:p>
          <a:p>
            <a:r>
              <a:rPr lang="en-AU" dirty="0"/>
              <a:t>What this a real change in her asthma?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6D973-4310-944C-375F-6400DA64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DC91A-2AE3-5F73-72A3-7C8CDCC8E4FD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602742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6C44-7867-00B3-9790-47566939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5346-D70D-9F92-B58D-8DE4F1CD6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Eosinophils 0.4 x10</a:t>
            </a:r>
            <a:r>
              <a:rPr lang="en-AU" baseline="30000" dirty="0"/>
              <a:t>9</a:t>
            </a:r>
            <a:r>
              <a:rPr lang="en-AU" dirty="0"/>
              <a:t>/L</a:t>
            </a:r>
          </a:p>
          <a:p>
            <a:r>
              <a:rPr lang="en-AU" dirty="0"/>
              <a:t>Total </a:t>
            </a:r>
            <a:r>
              <a:rPr lang="en-AU" dirty="0" err="1"/>
              <a:t>IgE</a:t>
            </a:r>
            <a:r>
              <a:rPr lang="en-AU" dirty="0"/>
              <a:t> 1,640 </a:t>
            </a:r>
            <a:r>
              <a:rPr lang="en-AU" dirty="0" err="1"/>
              <a:t>kU</a:t>
            </a:r>
            <a:r>
              <a:rPr lang="en-AU" dirty="0"/>
              <a:t>/L</a:t>
            </a:r>
          </a:p>
          <a:p>
            <a:r>
              <a:rPr lang="en-AU" dirty="0"/>
              <a:t>Sensitised +++ all 4 allergens</a:t>
            </a:r>
          </a:p>
          <a:p>
            <a:r>
              <a:rPr lang="en-AU" dirty="0"/>
              <a:t>Chest x-ray normal</a:t>
            </a:r>
          </a:p>
          <a:p>
            <a:r>
              <a:rPr lang="en-AU" dirty="0"/>
              <a:t>Peak expiratory flow (PEF) diary normal</a:t>
            </a:r>
          </a:p>
          <a:p>
            <a:pPr lvl="1"/>
            <a:r>
              <a:rPr lang="en-AU" dirty="0"/>
              <a:t>440 – 480 LPM</a:t>
            </a:r>
          </a:p>
          <a:p>
            <a:r>
              <a:rPr lang="en-AU" dirty="0"/>
              <a:t>Severe airway hyperresponsiveness to mannitol</a:t>
            </a:r>
          </a:p>
          <a:p>
            <a:pPr lvl="1"/>
            <a:r>
              <a:rPr lang="en-AU" dirty="0"/>
              <a:t>40% ΔFEV1 at dose 3</a:t>
            </a:r>
          </a:p>
          <a:p>
            <a:pPr lvl="1"/>
            <a:r>
              <a:rPr lang="en-AU" dirty="0"/>
              <a:t>reproduced typical symptoms (but mild)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838AD-1268-7E7D-B3E4-443BD642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689A7-07FD-1413-21F0-3FBEA0ACCCA0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3288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F01B-5B34-0D66-3442-83A507E2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4191-6726-5732-4321-5213DF5E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clinical remission?</a:t>
            </a:r>
          </a:p>
          <a:p>
            <a:r>
              <a:rPr lang="en-AU" dirty="0"/>
              <a:t>Why is important?</a:t>
            </a:r>
          </a:p>
          <a:p>
            <a:r>
              <a:rPr lang="en-AU" dirty="0"/>
              <a:t>Is it achievable?</a:t>
            </a:r>
          </a:p>
          <a:p>
            <a:r>
              <a:rPr lang="en-AU" dirty="0"/>
              <a:t>The role if inhaled therapy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41A2A-D6BA-DC40-FE02-8A9239E1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92D95-E11A-516A-4642-F6590A65799A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579045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4F59-BB0A-3173-26E5-390B07DD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BB35B8-1A8C-6C24-975C-FBF829AD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 descr="A person sitting cross legged with his legs crossed and his head turned to the side&#10;&#10;AI-generated content may be incorrect.">
            <a:extLst>
              <a:ext uri="{FF2B5EF4-FFF2-40B4-BE49-F238E27FC236}">
                <a16:creationId xmlns:a16="http://schemas.microsoft.com/office/drawing/2014/main" id="{2FB57C93-D2DB-AB6F-6FE4-EE8B8356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07389"/>
            <a:ext cx="7772400" cy="4443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AD0F8-D38C-5DF9-CAC8-287303D0211E}"/>
              </a:ext>
            </a:extLst>
          </p:cNvPr>
          <p:cNvSpPr txBox="1"/>
          <p:nvPr/>
        </p:nvSpPr>
        <p:spPr>
          <a:xfrm>
            <a:off x="641267" y="380011"/>
            <a:ext cx="2055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>
                <a:latin typeface="Gabriola" pitchFamily="82" charset="0"/>
              </a:rPr>
              <a:t>More …..</a:t>
            </a:r>
          </a:p>
        </p:txBody>
      </p:sp>
    </p:spTree>
    <p:extLst>
      <p:ext uri="{BB962C8B-B14F-4D97-AF65-F5344CB8AC3E}">
        <p14:creationId xmlns:p14="http://schemas.microsoft.com/office/powerpoint/2010/main" val="427146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3522-ADB4-007F-A49C-C1D15037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 did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47D7-5BB9-C753-1183-0398C5DF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symptoms were well controlled (&lt;weekly)</a:t>
            </a:r>
          </a:p>
          <a:p>
            <a:r>
              <a:rPr lang="en-AU" dirty="0"/>
              <a:t>exercising normally</a:t>
            </a:r>
          </a:p>
          <a:p>
            <a:r>
              <a:rPr lang="en-AU" dirty="0"/>
              <a:t>continue regular medium – high dose ICS/LABA</a:t>
            </a:r>
          </a:p>
          <a:p>
            <a:pPr lvl="1"/>
            <a:r>
              <a:rPr lang="en-AU" dirty="0"/>
              <a:t>already taking 1 puff PRN occasionally</a:t>
            </a:r>
          </a:p>
          <a:p>
            <a:pPr lvl="1"/>
            <a:r>
              <a:rPr lang="en-AU" dirty="0"/>
              <a:t>Action Plan: quadruple ICS if exacerbation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B0831-03EF-AFFE-CBAF-70D6093E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3B3B7-6316-AA4E-43CD-2BF9F4640588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450426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46FB51-52F2-47A2-740F-4546C6E9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happened?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842DF-446E-DFD7-5DEE-0FB590586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8 months later</a:t>
            </a:r>
          </a:p>
          <a:p>
            <a:pPr lvl="1"/>
            <a:r>
              <a:rPr lang="en-AU" dirty="0"/>
              <a:t>exacerbation of usual symptoms</a:t>
            </a:r>
          </a:p>
          <a:p>
            <a:pPr lvl="1"/>
            <a:r>
              <a:rPr lang="en-AU" dirty="0"/>
              <a:t>PEF 480 LPM → 230 LPM</a:t>
            </a:r>
          </a:p>
          <a:p>
            <a:pPr lvl="1"/>
            <a:r>
              <a:rPr lang="en-AU" dirty="0"/>
              <a:t>Enacted Action Plan with good success</a:t>
            </a:r>
          </a:p>
          <a:p>
            <a:r>
              <a:rPr lang="en-AU" dirty="0"/>
              <a:t>Then caught Flu A</a:t>
            </a:r>
          </a:p>
          <a:p>
            <a:r>
              <a:rPr lang="en-AU" dirty="0"/>
              <a:t>Ongoing typical asthma symptoms since then</a:t>
            </a:r>
          </a:p>
          <a:p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33E0F-212A-7838-C8A7-F7ADB6DB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B4F53-9885-DA99-E7C0-376829691B72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089355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5D96-80CA-7AC9-32BA-43B2342E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Lung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7B30-DBC8-D18B-B2A9-E19B77D0D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airflow obstruction</a:t>
            </a:r>
          </a:p>
          <a:p>
            <a:pPr lvl="1"/>
            <a:r>
              <a:rPr lang="en-AU" dirty="0"/>
              <a:t>20% decrease </a:t>
            </a:r>
            <a:r>
              <a:rPr lang="en-AU" dirty="0" err="1"/>
              <a:t>cf</a:t>
            </a:r>
            <a:r>
              <a:rPr lang="en-AU" dirty="0"/>
              <a:t> initial</a:t>
            </a:r>
          </a:p>
          <a:p>
            <a:r>
              <a:rPr lang="en-AU" dirty="0"/>
              <a:t>mildly/moderately impaired reactance</a:t>
            </a:r>
          </a:p>
          <a:p>
            <a:r>
              <a:rPr lang="en-AU" dirty="0"/>
              <a:t>both showed +</a:t>
            </a:r>
            <a:r>
              <a:rPr lang="en-AU" dirty="0" err="1"/>
              <a:t>ve</a:t>
            </a:r>
            <a:r>
              <a:rPr lang="en-AU" dirty="0"/>
              <a:t> bronchodilator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F7AA4-987F-68DD-43D2-1E4B5D9F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F6DF0-6B54-3D84-2125-14B8A2BDF1DE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9362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0EA273-E2B7-2F26-5413-2EE2C02F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 did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29E9E-04AC-59C5-4C6E-31C084E5F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Prefers using </a:t>
            </a:r>
            <a:r>
              <a:rPr lang="en-AU" dirty="0" err="1"/>
              <a:t>pMDI</a:t>
            </a:r>
            <a:r>
              <a:rPr lang="en-AU" dirty="0"/>
              <a:t> having taken ICS/LABA </a:t>
            </a:r>
            <a:r>
              <a:rPr lang="en-AU" dirty="0" err="1"/>
              <a:t>pMDI</a:t>
            </a:r>
            <a:endParaRPr lang="en-AU" dirty="0"/>
          </a:p>
          <a:p>
            <a:r>
              <a:rPr lang="en-AU" dirty="0"/>
              <a:t>Treatment was changed to single inhaler triple therapy </a:t>
            </a:r>
            <a:r>
              <a:rPr lang="en-AU" dirty="0" err="1"/>
              <a:t>pMDI</a:t>
            </a:r>
            <a:r>
              <a:rPr lang="en-AU" dirty="0"/>
              <a:t> via spacer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0DE379-E47E-C987-1887-A416D2F8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07257-A5A4-F752-6082-9381D41C509D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093672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4C2C-F869-9227-DFAC-E86D07E7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 and Lung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0E29-C3C6-D299-064E-EB63DECC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6 months later improved but still worse with changes in weather</a:t>
            </a:r>
          </a:p>
          <a:p>
            <a:pPr lvl="1"/>
            <a:r>
              <a:rPr lang="en-AU" dirty="0"/>
              <a:t>increase in symptoms to 3-5 times/week</a:t>
            </a:r>
          </a:p>
          <a:p>
            <a:pPr lvl="1"/>
            <a:r>
              <a:rPr lang="en-AU" dirty="0"/>
              <a:t>spirometry and oscillatory impedance no better</a:t>
            </a:r>
          </a:p>
          <a:p>
            <a:pPr lvl="2"/>
            <a:r>
              <a:rPr lang="en-AU" dirty="0"/>
              <a:t>persisting bronchodilator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AA60C-5714-70ED-E595-3525FFCC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328E4-3E0A-26F6-8F1D-3D77476985B8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066152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605C-17F1-E88A-653E-AA813B56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7AD6-7302-7482-93F5-F28FA77D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Reluctant to use triple therapy inhaler bd</a:t>
            </a:r>
          </a:p>
          <a:p>
            <a:r>
              <a:rPr lang="en-AU" dirty="0"/>
              <a:t>Change to high-dose, once daily, single inhaler triple therapy DPI</a:t>
            </a:r>
          </a:p>
          <a:p>
            <a:r>
              <a:rPr lang="en-AU" dirty="0"/>
              <a:t>Amended Asthma Action Plan as appropriate</a:t>
            </a:r>
          </a:p>
          <a:p>
            <a:pPr lvl="1"/>
            <a:r>
              <a:rPr lang="en-AU" dirty="0"/>
              <a:t>quadrupling ICS dose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A10A-93DB-D03F-9C32-E5D4C88B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06E9A-B150-940E-671E-3EDB71B20CAB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134283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8D59-0608-7E9A-1BF4-8BE85C73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 months later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5E23-E336-1B63-D8EF-20B1EE2BC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Much better</a:t>
            </a:r>
          </a:p>
          <a:p>
            <a:pPr lvl="1"/>
            <a:r>
              <a:rPr lang="en-AU" dirty="0"/>
              <a:t>almost no symptoms or SABA use</a:t>
            </a:r>
          </a:p>
          <a:p>
            <a:pPr lvl="1"/>
            <a:r>
              <a:rPr lang="en-AU" dirty="0"/>
              <a:t>PEF very stable</a:t>
            </a:r>
          </a:p>
          <a:p>
            <a:pPr lvl="1"/>
            <a:r>
              <a:rPr lang="en-AU" dirty="0"/>
              <a:t>no minor exacerbations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D77B9-0F3C-BF27-0F9A-5286DA6A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4B6FE-FA60-76BD-DE66-5E2A8D9EDBA3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147777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465C-51FC-82A7-7907-497DD517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Follow-up lung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961A-B1E6-D075-2C60-4AEFBFA10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Normal spirometry, lung volumes and diffusion</a:t>
            </a:r>
          </a:p>
          <a:p>
            <a:r>
              <a:rPr lang="en-AU" dirty="0"/>
              <a:t>Normal oscillation mechanics</a:t>
            </a:r>
          </a:p>
          <a:p>
            <a:r>
              <a:rPr lang="en-AU" dirty="0"/>
              <a:t>No bronchodilator responsiveness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AE293-AA4F-4A3E-342E-E9BCDA654A1E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16104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F2E402-5D06-294D-5EA7-6A21C6D7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00DE7-54D2-4C72-84A3-119A51A9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Worsening asthma in atopic +++ individual</a:t>
            </a:r>
          </a:p>
          <a:p>
            <a:pPr lvl="1"/>
            <a:r>
              <a:rPr lang="en-AU" dirty="0"/>
              <a:t>symptoms and exacerbations</a:t>
            </a:r>
          </a:p>
          <a:p>
            <a:pPr lvl="1"/>
            <a:r>
              <a:rPr lang="en-AU" dirty="0"/>
              <a:t>initially normal PEF but severe AHR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symptoms settled on reduced medications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desire to minimise medication usage</a:t>
            </a:r>
          </a:p>
          <a:p>
            <a:pPr lvl="1"/>
            <a:r>
              <a:rPr lang="en-AU" dirty="0"/>
              <a:t>important and common ‘trait’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subsequently severe exacerbation: large drop in PEF</a:t>
            </a:r>
          </a:p>
          <a:p>
            <a:pPr lvl="1"/>
            <a:r>
              <a:rPr lang="en-AU" dirty="0"/>
              <a:t>ongoing symptoms with environmental triggers + abnormal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‘clinical remission’ on once-daily single inhaler triple therapy DPI </a:t>
            </a:r>
          </a:p>
          <a:p>
            <a:pPr lvl="1"/>
            <a:r>
              <a:rPr lang="en-AU" dirty="0"/>
              <a:t>time will tell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D66BA-B91B-BD1F-7FE4-E583C740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9BB25-E127-4713-D132-23E109B1B13D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8846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AC391-7FFA-25CA-EA35-E5394069E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DA52-65E0-C545-C685-DA3950C4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clinical remission?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D9B8E-E27F-C466-EB9E-D19F1BFA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b="0" smtClean="0"/>
              <a:t>4</a:t>
            </a:fld>
            <a:endParaRPr lang="en-US" sz="1800" b="0" dirty="0"/>
          </a:p>
        </p:txBody>
      </p:sp>
      <p:pic>
        <p:nvPicPr>
          <p:cNvPr id="9" name="Picture 8" descr="A close up of a text&#10;&#10;AI-generated content may be incorrect.">
            <a:extLst>
              <a:ext uri="{FF2B5EF4-FFF2-40B4-BE49-F238E27FC236}">
                <a16:creationId xmlns:a16="http://schemas.microsoft.com/office/drawing/2014/main" id="{AF55D6FA-FE99-ED90-C763-712F8980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65" y="2646332"/>
            <a:ext cx="10305861" cy="1981896"/>
          </a:xfrm>
          <a:prstGeom prst="rect">
            <a:avLst/>
          </a:prstGeom>
        </p:spPr>
      </p:pic>
      <p:sp>
        <p:nvSpPr>
          <p:cNvPr id="3" name="object 31">
            <a:extLst>
              <a:ext uri="{FF2B5EF4-FFF2-40B4-BE49-F238E27FC236}">
                <a16:creationId xmlns:a16="http://schemas.microsoft.com/office/drawing/2014/main" id="{565A2F84-29BB-C4CA-363C-93B6972C67B9}"/>
              </a:ext>
            </a:extLst>
          </p:cNvPr>
          <p:cNvSpPr txBox="1"/>
          <p:nvPr/>
        </p:nvSpPr>
        <p:spPr>
          <a:xfrm>
            <a:off x="7336024" y="6432293"/>
            <a:ext cx="375260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i="1" dirty="0">
                <a:latin typeface="+mj-lt"/>
                <a:cs typeface="Corbel"/>
              </a:rPr>
              <a:t>2024 </a:t>
            </a:r>
            <a:r>
              <a:rPr b="1" i="1" dirty="0">
                <a:latin typeface="+mj-lt"/>
                <a:cs typeface="Corbel"/>
              </a:rPr>
              <a:t>Global</a:t>
            </a:r>
            <a:r>
              <a:rPr b="1" i="1" spc="-50" dirty="0">
                <a:latin typeface="+mj-lt"/>
                <a:cs typeface="Corbel"/>
              </a:rPr>
              <a:t> </a:t>
            </a:r>
            <a:r>
              <a:rPr b="1" i="1" dirty="0">
                <a:latin typeface="+mj-lt"/>
                <a:cs typeface="Corbel"/>
              </a:rPr>
              <a:t>Initiative</a:t>
            </a:r>
            <a:r>
              <a:rPr b="1" i="1" spc="-25" dirty="0">
                <a:latin typeface="+mj-lt"/>
                <a:cs typeface="Corbel"/>
              </a:rPr>
              <a:t> </a:t>
            </a:r>
            <a:r>
              <a:rPr b="1" i="1" spc="-10" dirty="0">
                <a:latin typeface="+mj-lt"/>
                <a:cs typeface="Corbel"/>
              </a:rPr>
              <a:t>for</a:t>
            </a:r>
            <a:r>
              <a:rPr b="1" i="1" spc="-60" dirty="0">
                <a:latin typeface="+mj-lt"/>
                <a:cs typeface="Corbel"/>
              </a:rPr>
              <a:t> </a:t>
            </a:r>
            <a:r>
              <a:rPr b="1" i="1" spc="-10" dirty="0">
                <a:latin typeface="+mj-lt"/>
                <a:cs typeface="Corbel"/>
              </a:rPr>
              <a:t>Asthma</a:t>
            </a:r>
            <a:endParaRPr b="1" i="1" dirty="0">
              <a:latin typeface="+mj-lt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07676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62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FAF3-7E34-9768-D45C-9DA5CC62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Normal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9A34-F802-5A52-39E2-B3BECB6D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Effectiveness of inhaled therapy</a:t>
            </a:r>
          </a:p>
          <a:p>
            <a:pPr lvl="1"/>
            <a:r>
              <a:rPr lang="en-AU" dirty="0"/>
              <a:t>Fixed Airflow Obstruction (FAO)</a:t>
            </a:r>
          </a:p>
          <a:p>
            <a:pPr lvl="1"/>
            <a:r>
              <a:rPr lang="en-AU" dirty="0"/>
              <a:t>Airway hyperresponsiveness (AHR)</a:t>
            </a:r>
          </a:p>
          <a:p>
            <a:pPr lvl="1"/>
            <a:r>
              <a:rPr lang="en-AU" dirty="0"/>
              <a:t>Peak flow variability</a:t>
            </a:r>
          </a:p>
          <a:p>
            <a:pPr lvl="1"/>
            <a:r>
              <a:rPr lang="en-AU" dirty="0"/>
              <a:t>Small airway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3CE91-8435-8F45-BC88-57AFA7B4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B039D-A7A6-545E-89F5-EE165861041D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764291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159D-ED12-F877-8347-4EE9776B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Improving Lung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9DA3-5CCF-9693-5CFD-1E770533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Fixed airflow obstruction is common in asthma</a:t>
            </a:r>
          </a:p>
          <a:p>
            <a:pPr lvl="1"/>
            <a:r>
              <a:rPr lang="en-AU" dirty="0"/>
              <a:t>incomplete reversibility</a:t>
            </a:r>
          </a:p>
          <a:p>
            <a:r>
              <a:rPr lang="en-AU" dirty="0"/>
              <a:t>associations</a:t>
            </a:r>
          </a:p>
          <a:p>
            <a:pPr lvl="1"/>
            <a:r>
              <a:rPr lang="en-AU" dirty="0"/>
              <a:t>severity, eosinophils, </a:t>
            </a:r>
            <a:r>
              <a:rPr lang="en-AU" dirty="0" err="1"/>
              <a:t>FeNO</a:t>
            </a:r>
            <a:r>
              <a:rPr lang="en-AU" dirty="0"/>
              <a:t>, childhood factors, AHR</a:t>
            </a:r>
          </a:p>
          <a:p>
            <a:r>
              <a:rPr lang="en-AU" dirty="0"/>
              <a:t>Improves or resolves with inhaled therapy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DC55C-E6D7-C5E5-AF89-C214EDA2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7D373-D635-BB8D-C078-620D5F101D3E}"/>
              </a:ext>
            </a:extLst>
          </p:cNvPr>
          <p:cNvSpPr txBox="1"/>
          <p:nvPr/>
        </p:nvSpPr>
        <p:spPr>
          <a:xfrm>
            <a:off x="3782543" y="6215746"/>
            <a:ext cx="738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Lee, Laurie A., et al. The Lancet Respiratory Medicine 9.1 (2021): 69-84.</a:t>
            </a:r>
          </a:p>
          <a:p>
            <a:r>
              <a:rPr lang="en-AU" b="1" i="1" dirty="0">
                <a:latin typeface="+mj-lt"/>
              </a:rPr>
              <a:t>Singh et al. ERJ 2020, 56(3), pp. 2000476.</a:t>
            </a:r>
          </a:p>
        </p:txBody>
      </p:sp>
    </p:spTree>
    <p:extLst>
      <p:ext uri="{BB962C8B-B14F-4D97-AF65-F5344CB8AC3E}">
        <p14:creationId xmlns:p14="http://schemas.microsoft.com/office/powerpoint/2010/main" val="287333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FE5AE-DA8B-CEC6-0D5D-C044EDA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 descr="A diagram of a lung&#10;&#10;AI-generated content may be incorrect.">
            <a:extLst>
              <a:ext uri="{FF2B5EF4-FFF2-40B4-BE49-F238E27FC236}">
                <a16:creationId xmlns:a16="http://schemas.microsoft.com/office/drawing/2014/main" id="{9BE759AF-F200-2C6B-0548-0C857A96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5" y="621792"/>
            <a:ext cx="11233230" cy="5035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42D62-DE6E-A086-4EBA-8C911B322838}"/>
              </a:ext>
            </a:extLst>
          </p:cNvPr>
          <p:cNvSpPr txBox="1"/>
          <p:nvPr/>
        </p:nvSpPr>
        <p:spPr>
          <a:xfrm>
            <a:off x="4510307" y="6356350"/>
            <a:ext cx="665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Rutting, Sandra, et al. Frontiers in Physiology 13 (2022): 898208.</a:t>
            </a:r>
            <a:endParaRPr lang="en-A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7690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3">
            <a:extLst>
              <a:ext uri="{FF2B5EF4-FFF2-40B4-BE49-F238E27FC236}">
                <a16:creationId xmlns:a16="http://schemas.microsoft.com/office/drawing/2014/main" id="{BC74D55D-06F1-4676-BEF4-02279FD0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1682"/>
            <a:ext cx="10306050" cy="504000"/>
          </a:xfrm>
        </p:spPr>
        <p:txBody>
          <a:bodyPr/>
          <a:lstStyle/>
          <a:p>
            <a:r>
              <a:rPr lang="en-US" dirty="0"/>
              <a:t>Study design optimized ICS/LABA therapy before randomizing </a:t>
            </a:r>
            <a:br>
              <a:rPr lang="en-US" dirty="0"/>
            </a:br>
            <a:r>
              <a:rPr lang="en-US" dirty="0"/>
              <a:t>patients to FF/UMEC/VI or FF/VI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7729DCD-1FE5-4CB4-80B0-01B037C17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565" y="5648327"/>
            <a:ext cx="815975" cy="250160"/>
          </a:xfrm>
          <a:prstGeom prst="rect">
            <a:avLst/>
          </a:prstGeom>
        </p:spPr>
      </p:pic>
      <p:sp>
        <p:nvSpPr>
          <p:cNvPr id="60" name="Footer Placeholder 8">
            <a:extLst>
              <a:ext uri="{FF2B5EF4-FFF2-40B4-BE49-F238E27FC236}">
                <a16:creationId xmlns:a16="http://schemas.microsoft.com/office/drawing/2014/main" id="{6AA82936-C426-474C-8D75-30652B20AED0}"/>
              </a:ext>
            </a:extLst>
          </p:cNvPr>
          <p:cNvSpPr txBox="1">
            <a:spLocks noGrp="1"/>
          </p:cNvSpPr>
          <p:nvPr>
            <p:ph type="ftr" sz="quarter" idx="20"/>
          </p:nvPr>
        </p:nvSpPr>
        <p:spPr>
          <a:xfrm>
            <a:off x="604838" y="6218238"/>
            <a:ext cx="11022012" cy="4968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dose in mcg; each of 6 treatment arms dosed QD; *all participants in the study had a safety follow-up contact approximately 7 days after the End of Study Visit (dependent on actual transition date) or Early Withdrawal Visit;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provided as a fixed dose via the Diskus DPI;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provided as a fixed dose via the Ellipta DPI;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randomization stratified by pre-study ICS treatment strength (medium vs high).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BID, twice daily; DPI, dry-powder inhaler; FEV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forced expiratory volume in 1 second; FF, fluticasone furoate; FP, fluticasone propionate; ICS, inhaled corticosteroid;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HRU, healthcare resource unit;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ITT, intent-to-treat;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LABA, long-acting 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kumimoji="0" lang="el-GR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agonist; LAMA, long-acting muscarinic antagonist; QD, once daily; SAL, salmeterol; UMEC, umeclidinium; VI, vilanterol.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Lee LA, et al. Lancet Respir Med 2021;9:69–84.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2BA11C-1670-4C09-8FC8-0E1EF696328A}"/>
              </a:ext>
            </a:extLst>
          </p:cNvPr>
          <p:cNvGrpSpPr/>
          <p:nvPr/>
        </p:nvGrpSpPr>
        <p:grpSpPr>
          <a:xfrm>
            <a:off x="392851" y="790230"/>
            <a:ext cx="11674452" cy="4936658"/>
            <a:chOff x="285701" y="930135"/>
            <a:chExt cx="11674452" cy="511621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153DFC6-5C7A-4B3F-96A0-FB0982004986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7697147" y="930135"/>
              <a:ext cx="50092" cy="4470279"/>
            </a:xfrm>
            <a:prstGeom prst="line">
              <a:avLst/>
            </a:prstGeom>
            <a:noFill/>
            <a:ln w="28575" cap="flat" cmpd="sng" algn="ctr">
              <a:solidFill>
                <a:srgbClr val="F36633"/>
              </a:solidFill>
              <a:prstDash val="solid"/>
              <a:miter lim="800000"/>
            </a:ln>
            <a:effectLst/>
          </p:spPr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81ED21E-F3BE-4F62-9B93-B13AA15D8325}"/>
                </a:ext>
              </a:extLst>
            </p:cNvPr>
            <p:cNvSpPr/>
            <p:nvPr/>
          </p:nvSpPr>
          <p:spPr>
            <a:xfrm>
              <a:off x="285701" y="1307241"/>
              <a:ext cx="1717062" cy="40901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3839D80-EBF8-4DF8-962B-68BCD1E7059E}"/>
                </a:ext>
              </a:extLst>
            </p:cNvPr>
            <p:cNvSpPr/>
            <p:nvPr/>
          </p:nvSpPr>
          <p:spPr>
            <a:xfrm rot="5400000">
              <a:off x="793905" y="1430697"/>
              <a:ext cx="781845" cy="771555"/>
            </a:xfrm>
            <a:custGeom>
              <a:avLst/>
              <a:gdLst>
                <a:gd name="connsiteX0" fmla="*/ 0 w 1066800"/>
                <a:gd name="connsiteY0" fmla="*/ 534352 h 1066800"/>
                <a:gd name="connsiteX1" fmla="*/ 534353 w 1066800"/>
                <a:gd name="connsiteY1" fmla="*/ 0 h 1066800"/>
                <a:gd name="connsiteX2" fmla="*/ 1068705 w 1066800"/>
                <a:gd name="connsiteY2" fmla="*/ 534352 h 1066800"/>
                <a:gd name="connsiteX3" fmla="*/ 534353 w 1066800"/>
                <a:gd name="connsiteY3" fmla="*/ 1068705 h 1066800"/>
                <a:gd name="connsiteX4" fmla="*/ 0 w 1066800"/>
                <a:gd name="connsiteY4" fmla="*/ 534352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1066800">
                  <a:moveTo>
                    <a:pt x="0" y="534352"/>
                  </a:moveTo>
                  <a:cubicBezTo>
                    <a:pt x="0" y="239077"/>
                    <a:pt x="239078" y="0"/>
                    <a:pt x="534353" y="0"/>
                  </a:cubicBezTo>
                  <a:cubicBezTo>
                    <a:pt x="829628" y="0"/>
                    <a:pt x="1068705" y="239077"/>
                    <a:pt x="1068705" y="534352"/>
                  </a:cubicBezTo>
                  <a:cubicBezTo>
                    <a:pt x="1068705" y="829627"/>
                    <a:pt x="829628" y="1068705"/>
                    <a:pt x="534353" y="1068705"/>
                  </a:cubicBezTo>
                  <a:cubicBezTo>
                    <a:pt x="239078" y="1068705"/>
                    <a:pt x="0" y="829627"/>
                    <a:pt x="0" y="534352"/>
                  </a:cubicBezTo>
                  <a:close/>
                </a:path>
              </a:pathLst>
            </a:custGeom>
            <a:solidFill>
              <a:sysClr val="window" lastClr="FFFFFF"/>
            </a:solidFill>
            <a:ln w="19050" cap="rnd">
              <a:solidFill>
                <a:sysClr val="window" lastClr="FFFFFF">
                  <a:lumMod val="75000"/>
                </a:sysClr>
              </a:solidFill>
              <a:prstDash val="sysDot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21">
              <a:extLst>
                <a:ext uri="{FF2B5EF4-FFF2-40B4-BE49-F238E27FC236}">
                  <a16:creationId xmlns:a16="http://schemas.microsoft.com/office/drawing/2014/main" id="{C59C2A0E-9031-4E0B-B472-267909CD0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690" y="1588436"/>
              <a:ext cx="155699" cy="456075"/>
            </a:xfrm>
            <a:custGeom>
              <a:avLst/>
              <a:gdLst>
                <a:gd name="T0" fmla="*/ 67 w 67"/>
                <a:gd name="T1" fmla="*/ 106 h 196"/>
                <a:gd name="T2" fmla="*/ 67 w 67"/>
                <a:gd name="T3" fmla="*/ 106 h 196"/>
                <a:gd name="T4" fmla="*/ 63 w 67"/>
                <a:gd name="T5" fmla="*/ 53 h 196"/>
                <a:gd name="T6" fmla="*/ 60 w 67"/>
                <a:gd name="T7" fmla="*/ 48 h 196"/>
                <a:gd name="T8" fmla="*/ 46 w 67"/>
                <a:gd name="T9" fmla="*/ 41 h 196"/>
                <a:gd name="T10" fmla="*/ 43 w 67"/>
                <a:gd name="T11" fmla="*/ 40 h 196"/>
                <a:gd name="T12" fmla="*/ 50 w 67"/>
                <a:gd name="T13" fmla="*/ 26 h 196"/>
                <a:gd name="T14" fmla="*/ 50 w 67"/>
                <a:gd name="T15" fmla="*/ 17 h 196"/>
                <a:gd name="T16" fmla="*/ 33 w 67"/>
                <a:gd name="T17" fmla="*/ 0 h 196"/>
                <a:gd name="T18" fmla="*/ 17 w 67"/>
                <a:gd name="T19" fmla="*/ 17 h 196"/>
                <a:gd name="T20" fmla="*/ 17 w 67"/>
                <a:gd name="T21" fmla="*/ 26 h 196"/>
                <a:gd name="T22" fmla="*/ 23 w 67"/>
                <a:gd name="T23" fmla="*/ 40 h 196"/>
                <a:gd name="T24" fmla="*/ 21 w 67"/>
                <a:gd name="T25" fmla="*/ 41 h 196"/>
                <a:gd name="T26" fmla="*/ 7 w 67"/>
                <a:gd name="T27" fmla="*/ 48 h 196"/>
                <a:gd name="T28" fmla="*/ 3 w 67"/>
                <a:gd name="T29" fmla="*/ 53 h 196"/>
                <a:gd name="T30" fmla="*/ 0 w 67"/>
                <a:gd name="T31" fmla="*/ 106 h 196"/>
                <a:gd name="T32" fmla="*/ 0 w 67"/>
                <a:gd name="T33" fmla="*/ 106 h 196"/>
                <a:gd name="T34" fmla="*/ 0 w 67"/>
                <a:gd name="T35" fmla="*/ 110 h 196"/>
                <a:gd name="T36" fmla="*/ 10 w 67"/>
                <a:gd name="T37" fmla="*/ 123 h 196"/>
                <a:gd name="T38" fmla="*/ 10 w 67"/>
                <a:gd name="T39" fmla="*/ 196 h 196"/>
                <a:gd name="T40" fmla="*/ 19 w 67"/>
                <a:gd name="T41" fmla="*/ 196 h 196"/>
                <a:gd name="T42" fmla="*/ 23 w 67"/>
                <a:gd name="T43" fmla="*/ 192 h 196"/>
                <a:gd name="T44" fmla="*/ 31 w 67"/>
                <a:gd name="T45" fmla="*/ 124 h 196"/>
                <a:gd name="T46" fmla="*/ 35 w 67"/>
                <a:gd name="T47" fmla="*/ 124 h 196"/>
                <a:gd name="T48" fmla="*/ 43 w 67"/>
                <a:gd name="T49" fmla="*/ 192 h 196"/>
                <a:gd name="T50" fmla="*/ 48 w 67"/>
                <a:gd name="T51" fmla="*/ 196 h 196"/>
                <a:gd name="T52" fmla="*/ 56 w 67"/>
                <a:gd name="T53" fmla="*/ 196 h 196"/>
                <a:gd name="T54" fmla="*/ 56 w 67"/>
                <a:gd name="T55" fmla="*/ 123 h 196"/>
                <a:gd name="T56" fmla="*/ 67 w 67"/>
                <a:gd name="T57" fmla="*/ 110 h 196"/>
                <a:gd name="T58" fmla="*/ 67 w 67"/>
                <a:gd name="T59" fmla="*/ 106 h 196"/>
                <a:gd name="T60" fmla="*/ 10 w 67"/>
                <a:gd name="T61" fmla="*/ 120 h 196"/>
                <a:gd name="T62" fmla="*/ 3 w 67"/>
                <a:gd name="T63" fmla="*/ 110 h 196"/>
                <a:gd name="T64" fmla="*/ 3 w 67"/>
                <a:gd name="T65" fmla="*/ 110 h 196"/>
                <a:gd name="T66" fmla="*/ 10 w 67"/>
                <a:gd name="T67" fmla="*/ 110 h 196"/>
                <a:gd name="T68" fmla="*/ 10 w 67"/>
                <a:gd name="T69" fmla="*/ 120 h 196"/>
                <a:gd name="T70" fmla="*/ 33 w 67"/>
                <a:gd name="T71" fmla="*/ 39 h 196"/>
                <a:gd name="T72" fmla="*/ 20 w 67"/>
                <a:gd name="T73" fmla="*/ 26 h 196"/>
                <a:gd name="T74" fmla="*/ 20 w 67"/>
                <a:gd name="T75" fmla="*/ 18 h 196"/>
                <a:gd name="T76" fmla="*/ 27 w 67"/>
                <a:gd name="T77" fmla="*/ 12 h 196"/>
                <a:gd name="T78" fmla="*/ 27 w 67"/>
                <a:gd name="T79" fmla="*/ 12 h 196"/>
                <a:gd name="T80" fmla="*/ 33 w 67"/>
                <a:gd name="T81" fmla="*/ 13 h 196"/>
                <a:gd name="T82" fmla="*/ 44 w 67"/>
                <a:gd name="T83" fmla="*/ 11 h 196"/>
                <a:gd name="T84" fmla="*/ 46 w 67"/>
                <a:gd name="T85" fmla="*/ 17 h 196"/>
                <a:gd name="T86" fmla="*/ 46 w 67"/>
                <a:gd name="T87" fmla="*/ 26 h 196"/>
                <a:gd name="T88" fmla="*/ 33 w 67"/>
                <a:gd name="T89" fmla="*/ 39 h 196"/>
                <a:gd name="T90" fmla="*/ 56 w 67"/>
                <a:gd name="T91" fmla="*/ 120 h 196"/>
                <a:gd name="T92" fmla="*/ 56 w 67"/>
                <a:gd name="T93" fmla="*/ 110 h 196"/>
                <a:gd name="T94" fmla="*/ 63 w 67"/>
                <a:gd name="T95" fmla="*/ 110 h 196"/>
                <a:gd name="T96" fmla="*/ 63 w 67"/>
                <a:gd name="T97" fmla="*/ 110 h 196"/>
                <a:gd name="T98" fmla="*/ 56 w 67"/>
                <a:gd name="T99" fmla="*/ 12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196">
                  <a:moveTo>
                    <a:pt x="67" y="106"/>
                  </a:moveTo>
                  <a:cubicBezTo>
                    <a:pt x="67" y="106"/>
                    <a:pt x="67" y="106"/>
                    <a:pt x="67" y="106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0"/>
                    <a:pt x="62" y="49"/>
                    <a:pt x="60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7" y="37"/>
                    <a:pt x="50" y="32"/>
                    <a:pt x="50" y="2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8"/>
                    <a:pt x="42" y="0"/>
                    <a:pt x="33" y="0"/>
                  </a:cubicBezTo>
                  <a:cubicBezTo>
                    <a:pt x="24" y="0"/>
                    <a:pt x="17" y="8"/>
                    <a:pt x="17" y="1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32"/>
                    <a:pt x="19" y="37"/>
                    <a:pt x="23" y="4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9"/>
                    <a:pt x="3" y="50"/>
                    <a:pt x="3" y="5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6"/>
                    <a:pt x="4" y="122"/>
                    <a:pt x="10" y="123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21" y="196"/>
                    <a:pt x="23" y="194"/>
                    <a:pt x="23" y="192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44" y="194"/>
                    <a:pt x="46" y="196"/>
                    <a:pt x="48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62" y="122"/>
                    <a:pt x="67" y="116"/>
                    <a:pt x="67" y="110"/>
                  </a:cubicBezTo>
                  <a:lnTo>
                    <a:pt x="67" y="106"/>
                  </a:lnTo>
                  <a:close/>
                  <a:moveTo>
                    <a:pt x="10" y="120"/>
                  </a:moveTo>
                  <a:cubicBezTo>
                    <a:pt x="6" y="118"/>
                    <a:pt x="3" y="114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10" y="110"/>
                    <a:pt x="10" y="110"/>
                    <a:pt x="10" y="110"/>
                  </a:cubicBezTo>
                  <a:lnTo>
                    <a:pt x="10" y="120"/>
                  </a:lnTo>
                  <a:close/>
                  <a:moveTo>
                    <a:pt x="33" y="39"/>
                  </a:moveTo>
                  <a:cubicBezTo>
                    <a:pt x="26" y="39"/>
                    <a:pt x="20" y="34"/>
                    <a:pt x="20" y="2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5"/>
                    <a:pt x="23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1" y="13"/>
                    <a:pt x="33" y="13"/>
                  </a:cubicBezTo>
                  <a:cubicBezTo>
                    <a:pt x="38" y="13"/>
                    <a:pt x="42" y="12"/>
                    <a:pt x="44" y="11"/>
                  </a:cubicBezTo>
                  <a:cubicBezTo>
                    <a:pt x="46" y="12"/>
                    <a:pt x="46" y="15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4"/>
                    <a:pt x="40" y="39"/>
                    <a:pt x="33" y="39"/>
                  </a:cubicBezTo>
                  <a:moveTo>
                    <a:pt x="56" y="120"/>
                  </a:moveTo>
                  <a:cubicBezTo>
                    <a:pt x="56" y="110"/>
                    <a:pt x="56" y="110"/>
                    <a:pt x="56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4"/>
                    <a:pt x="60" y="118"/>
                    <a:pt x="56" y="120"/>
                  </a:cubicBezTo>
                </a:path>
              </a:pathLst>
            </a:custGeom>
            <a:solidFill>
              <a:srgbClr val="F366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25">
              <a:extLst>
                <a:ext uri="{FF2B5EF4-FFF2-40B4-BE49-F238E27FC236}">
                  <a16:creationId xmlns:a16="http://schemas.microsoft.com/office/drawing/2014/main" id="{554B8639-1DD6-4017-B77C-2938F6C58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508" y="1588436"/>
              <a:ext cx="158455" cy="456075"/>
            </a:xfrm>
            <a:custGeom>
              <a:avLst/>
              <a:gdLst>
                <a:gd name="T0" fmla="*/ 60 w 68"/>
                <a:gd name="T1" fmla="*/ 118 h 196"/>
                <a:gd name="T2" fmla="*/ 67 w 68"/>
                <a:gd name="T3" fmla="*/ 106 h 196"/>
                <a:gd name="T4" fmla="*/ 61 w 68"/>
                <a:gd name="T5" fmla="*/ 52 h 196"/>
                <a:gd name="T6" fmla="*/ 58 w 68"/>
                <a:gd name="T7" fmla="*/ 47 h 196"/>
                <a:gd name="T8" fmla="*/ 44 w 68"/>
                <a:gd name="T9" fmla="*/ 41 h 196"/>
                <a:gd name="T10" fmla="*/ 45 w 68"/>
                <a:gd name="T11" fmla="*/ 40 h 196"/>
                <a:gd name="T12" fmla="*/ 53 w 68"/>
                <a:gd name="T13" fmla="*/ 40 h 196"/>
                <a:gd name="T14" fmla="*/ 54 w 68"/>
                <a:gd name="T15" fmla="*/ 39 h 196"/>
                <a:gd name="T16" fmla="*/ 54 w 68"/>
                <a:gd name="T17" fmla="*/ 37 h 196"/>
                <a:gd name="T18" fmla="*/ 51 w 68"/>
                <a:gd name="T19" fmla="*/ 24 h 196"/>
                <a:gd name="T20" fmla="*/ 51 w 68"/>
                <a:gd name="T21" fmla="*/ 17 h 196"/>
                <a:gd name="T22" fmla="*/ 34 w 68"/>
                <a:gd name="T23" fmla="*/ 0 h 196"/>
                <a:gd name="T24" fmla="*/ 16 w 68"/>
                <a:gd name="T25" fmla="*/ 17 h 196"/>
                <a:gd name="T26" fmla="*/ 16 w 68"/>
                <a:gd name="T27" fmla="*/ 22 h 196"/>
                <a:gd name="T28" fmla="*/ 16 w 68"/>
                <a:gd name="T29" fmla="*/ 22 h 196"/>
                <a:gd name="T30" fmla="*/ 13 w 68"/>
                <a:gd name="T31" fmla="*/ 37 h 196"/>
                <a:gd name="T32" fmla="*/ 13 w 68"/>
                <a:gd name="T33" fmla="*/ 39 h 196"/>
                <a:gd name="T34" fmla="*/ 15 w 68"/>
                <a:gd name="T35" fmla="*/ 40 h 196"/>
                <a:gd name="T36" fmla="*/ 22 w 68"/>
                <a:gd name="T37" fmla="*/ 40 h 196"/>
                <a:gd name="T38" fmla="*/ 23 w 68"/>
                <a:gd name="T39" fmla="*/ 41 h 196"/>
                <a:gd name="T40" fmla="*/ 10 w 68"/>
                <a:gd name="T41" fmla="*/ 47 h 196"/>
                <a:gd name="T42" fmla="*/ 6 w 68"/>
                <a:gd name="T43" fmla="*/ 52 h 196"/>
                <a:gd name="T44" fmla="*/ 0 w 68"/>
                <a:gd name="T45" fmla="*/ 106 h 196"/>
                <a:gd name="T46" fmla="*/ 7 w 68"/>
                <a:gd name="T47" fmla="*/ 118 h 196"/>
                <a:gd name="T48" fmla="*/ 1 w 68"/>
                <a:gd name="T49" fmla="*/ 145 h 196"/>
                <a:gd name="T50" fmla="*/ 4 w 68"/>
                <a:gd name="T51" fmla="*/ 148 h 196"/>
                <a:gd name="T52" fmla="*/ 16 w 68"/>
                <a:gd name="T53" fmla="*/ 148 h 196"/>
                <a:gd name="T54" fmla="*/ 22 w 68"/>
                <a:gd name="T55" fmla="*/ 192 h 196"/>
                <a:gd name="T56" fmla="*/ 26 w 68"/>
                <a:gd name="T57" fmla="*/ 196 h 196"/>
                <a:gd name="T58" fmla="*/ 32 w 68"/>
                <a:gd name="T59" fmla="*/ 196 h 196"/>
                <a:gd name="T60" fmla="*/ 32 w 68"/>
                <a:gd name="T61" fmla="*/ 148 h 196"/>
                <a:gd name="T62" fmla="*/ 36 w 68"/>
                <a:gd name="T63" fmla="*/ 148 h 196"/>
                <a:gd name="T64" fmla="*/ 36 w 68"/>
                <a:gd name="T65" fmla="*/ 196 h 196"/>
                <a:gd name="T66" fmla="*/ 41 w 68"/>
                <a:gd name="T67" fmla="*/ 196 h 196"/>
                <a:gd name="T68" fmla="*/ 46 w 68"/>
                <a:gd name="T69" fmla="*/ 192 h 196"/>
                <a:gd name="T70" fmla="*/ 52 w 68"/>
                <a:gd name="T71" fmla="*/ 148 h 196"/>
                <a:gd name="T72" fmla="*/ 63 w 68"/>
                <a:gd name="T73" fmla="*/ 148 h 196"/>
                <a:gd name="T74" fmla="*/ 66 w 68"/>
                <a:gd name="T75" fmla="*/ 145 h 196"/>
                <a:gd name="T76" fmla="*/ 60 w 68"/>
                <a:gd name="T77" fmla="*/ 118 h 196"/>
                <a:gd name="T78" fmla="*/ 8 w 68"/>
                <a:gd name="T79" fmla="*/ 114 h 196"/>
                <a:gd name="T80" fmla="*/ 6 w 68"/>
                <a:gd name="T81" fmla="*/ 113 h 196"/>
                <a:gd name="T82" fmla="*/ 4 w 68"/>
                <a:gd name="T83" fmla="*/ 106 h 196"/>
                <a:gd name="T84" fmla="*/ 5 w 68"/>
                <a:gd name="T85" fmla="*/ 98 h 196"/>
                <a:gd name="T86" fmla="*/ 11 w 68"/>
                <a:gd name="T87" fmla="*/ 98 h 196"/>
                <a:gd name="T88" fmla="*/ 8 w 68"/>
                <a:gd name="T89" fmla="*/ 114 h 196"/>
                <a:gd name="T90" fmla="*/ 34 w 68"/>
                <a:gd name="T91" fmla="*/ 41 h 196"/>
                <a:gd name="T92" fmla="*/ 20 w 68"/>
                <a:gd name="T93" fmla="*/ 27 h 196"/>
                <a:gd name="T94" fmla="*/ 20 w 68"/>
                <a:gd name="T95" fmla="*/ 24 h 196"/>
                <a:gd name="T96" fmla="*/ 27 w 68"/>
                <a:gd name="T97" fmla="*/ 18 h 196"/>
                <a:gd name="T98" fmla="*/ 36 w 68"/>
                <a:gd name="T99" fmla="*/ 18 h 196"/>
                <a:gd name="T100" fmla="*/ 42 w 68"/>
                <a:gd name="T101" fmla="*/ 11 h 196"/>
                <a:gd name="T102" fmla="*/ 42 w 68"/>
                <a:gd name="T103" fmla="*/ 7 h 196"/>
                <a:gd name="T104" fmla="*/ 47 w 68"/>
                <a:gd name="T105" fmla="*/ 17 h 196"/>
                <a:gd name="T106" fmla="*/ 47 w 68"/>
                <a:gd name="T107" fmla="*/ 27 h 196"/>
                <a:gd name="T108" fmla="*/ 34 w 68"/>
                <a:gd name="T109" fmla="*/ 41 h 196"/>
                <a:gd name="T110" fmla="*/ 56 w 68"/>
                <a:gd name="T111" fmla="*/ 98 h 196"/>
                <a:gd name="T112" fmla="*/ 62 w 68"/>
                <a:gd name="T113" fmla="*/ 98 h 196"/>
                <a:gd name="T114" fmla="*/ 63 w 68"/>
                <a:gd name="T115" fmla="*/ 106 h 196"/>
                <a:gd name="T116" fmla="*/ 61 w 68"/>
                <a:gd name="T117" fmla="*/ 113 h 196"/>
                <a:gd name="T118" fmla="*/ 60 w 68"/>
                <a:gd name="T119" fmla="*/ 114 h 196"/>
                <a:gd name="T120" fmla="*/ 56 w 68"/>
                <a:gd name="T121" fmla="*/ 9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196">
                  <a:moveTo>
                    <a:pt x="60" y="118"/>
                  </a:moveTo>
                  <a:cubicBezTo>
                    <a:pt x="65" y="116"/>
                    <a:pt x="68" y="111"/>
                    <a:pt x="67" y="106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49"/>
                    <a:pt x="60" y="48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4" y="39"/>
                    <a:pt x="54" y="39"/>
                  </a:cubicBezTo>
                  <a:cubicBezTo>
                    <a:pt x="55" y="38"/>
                    <a:pt x="55" y="38"/>
                    <a:pt x="54" y="37"/>
                  </a:cubicBezTo>
                  <a:cubicBezTo>
                    <a:pt x="51" y="31"/>
                    <a:pt x="51" y="29"/>
                    <a:pt x="51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8"/>
                    <a:pt x="43" y="0"/>
                    <a:pt x="34" y="0"/>
                  </a:cubicBezTo>
                  <a:cubicBezTo>
                    <a:pt x="24" y="0"/>
                    <a:pt x="16" y="8"/>
                    <a:pt x="16" y="1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9"/>
                    <a:pt x="16" y="30"/>
                    <a:pt x="13" y="37"/>
                  </a:cubicBezTo>
                  <a:cubicBezTo>
                    <a:pt x="13" y="38"/>
                    <a:pt x="13" y="38"/>
                    <a:pt x="13" y="39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48"/>
                    <a:pt x="6" y="50"/>
                    <a:pt x="6" y="5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1"/>
                    <a:pt x="3" y="116"/>
                    <a:pt x="7" y="118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7"/>
                    <a:pt x="2" y="148"/>
                    <a:pt x="4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22" y="194"/>
                    <a:pt x="24" y="196"/>
                    <a:pt x="26" y="196"/>
                  </a:cubicBezTo>
                  <a:cubicBezTo>
                    <a:pt x="32" y="196"/>
                    <a:pt x="32" y="196"/>
                    <a:pt x="32" y="196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3" y="196"/>
                    <a:pt x="45" y="194"/>
                    <a:pt x="46" y="192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5" y="148"/>
                    <a:pt x="67" y="147"/>
                    <a:pt x="66" y="145"/>
                  </a:cubicBezTo>
                  <a:lnTo>
                    <a:pt x="60" y="118"/>
                  </a:lnTo>
                  <a:close/>
                  <a:moveTo>
                    <a:pt x="8" y="114"/>
                  </a:moveTo>
                  <a:cubicBezTo>
                    <a:pt x="7" y="114"/>
                    <a:pt x="7" y="114"/>
                    <a:pt x="6" y="113"/>
                  </a:cubicBezTo>
                  <a:cubicBezTo>
                    <a:pt x="5" y="112"/>
                    <a:pt x="4" y="109"/>
                    <a:pt x="4" y="10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11" y="98"/>
                    <a:pt x="11" y="98"/>
                    <a:pt x="11" y="98"/>
                  </a:cubicBezTo>
                  <a:lnTo>
                    <a:pt x="8" y="114"/>
                  </a:lnTo>
                  <a:close/>
                  <a:moveTo>
                    <a:pt x="34" y="41"/>
                  </a:moveTo>
                  <a:cubicBezTo>
                    <a:pt x="26" y="41"/>
                    <a:pt x="20" y="35"/>
                    <a:pt x="20" y="27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23" y="18"/>
                    <a:pt x="2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9" y="18"/>
                    <a:pt x="42" y="15"/>
                    <a:pt x="42" y="1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5" y="9"/>
                    <a:pt x="47" y="13"/>
                    <a:pt x="47" y="1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35"/>
                    <a:pt x="41" y="41"/>
                    <a:pt x="34" y="41"/>
                  </a:cubicBezTo>
                  <a:moveTo>
                    <a:pt x="56" y="98"/>
                  </a:moveTo>
                  <a:cubicBezTo>
                    <a:pt x="62" y="98"/>
                    <a:pt x="62" y="98"/>
                    <a:pt x="62" y="98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4" y="109"/>
                    <a:pt x="62" y="112"/>
                    <a:pt x="61" y="113"/>
                  </a:cubicBezTo>
                  <a:cubicBezTo>
                    <a:pt x="61" y="114"/>
                    <a:pt x="60" y="114"/>
                    <a:pt x="60" y="114"/>
                  </a:cubicBezTo>
                  <a:lnTo>
                    <a:pt x="56" y="98"/>
                  </a:lnTo>
                  <a:close/>
                </a:path>
              </a:pathLst>
            </a:custGeom>
            <a:solidFill>
              <a:srgbClr val="F366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80D5787-423A-4F11-BB9B-A8374DDE06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0366" y="2614966"/>
              <a:ext cx="0" cy="1524951"/>
            </a:xfrm>
            <a:prstGeom prst="line">
              <a:avLst/>
            </a:prstGeom>
            <a:solidFill>
              <a:sysClr val="window" lastClr="FFFFFF"/>
            </a:solidFill>
            <a:ln w="19050" cap="rnd">
              <a:solidFill>
                <a:sysClr val="windowText" lastClr="000000"/>
              </a:solidFill>
              <a:prstDash val="solid"/>
              <a:miter/>
            </a:ln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3313A9-1DC8-4BFA-968C-77AF22D2BC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42300" y="2629086"/>
              <a:ext cx="0" cy="1524951"/>
            </a:xfrm>
            <a:prstGeom prst="line">
              <a:avLst/>
            </a:prstGeom>
            <a:solidFill>
              <a:sysClr val="window" lastClr="FFFFFF"/>
            </a:solidFill>
            <a:ln w="19050" cap="rnd">
              <a:solidFill>
                <a:sysClr val="windowText" lastClr="000000"/>
              </a:solidFill>
              <a:prstDash val="solid"/>
              <a:miter/>
            </a:ln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DADE40A-A9A2-4E1E-8B28-4A7EF1C8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007" y="1102573"/>
              <a:ext cx="2878464" cy="287074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N=2436 (ITT population)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791BD81-16E7-4806-B79B-DF466FA9127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74189" y="4143926"/>
              <a:ext cx="4670632" cy="0"/>
            </a:xfrm>
            <a:prstGeom prst="line">
              <a:avLst/>
            </a:prstGeom>
            <a:solidFill>
              <a:sysClr val="window" lastClr="FFFFFF"/>
            </a:solidFill>
            <a:ln w="19050" cap="rnd">
              <a:solidFill>
                <a:sysClr val="windowText" lastClr="000000"/>
              </a:solidFill>
              <a:prstDash val="solid"/>
              <a:miter/>
            </a:ln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1E2D28-7CED-4788-9A3A-A4828BE85DA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78745" y="1670860"/>
              <a:ext cx="466607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52440C3-575C-460F-8405-5A46A48A0C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554356" y="2630877"/>
              <a:ext cx="49046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720A208-FFF1-43EC-896E-9535AEB02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782" y="2174912"/>
              <a:ext cx="48005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BC1CF0-E0BD-446C-BA8D-30E67D3CE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781" y="3662833"/>
              <a:ext cx="480054" cy="0"/>
            </a:xfrm>
            <a:prstGeom prst="line">
              <a:avLst/>
            </a:prstGeom>
            <a:solidFill>
              <a:sysClr val="window" lastClr="FFFFFF"/>
            </a:solidFill>
            <a:ln w="19050" cap="rnd">
              <a:solidFill>
                <a:sysClr val="windowText" lastClr="000000"/>
              </a:solidFill>
              <a:prstDash val="solid"/>
              <a:miter/>
            </a:ln>
          </p:spPr>
        </p:cxnSp>
        <p:sp>
          <p:nvSpPr>
            <p:cNvPr id="77" name="Rounded Rectangle 46">
              <a:extLst>
                <a:ext uri="{FF2B5EF4-FFF2-40B4-BE49-F238E27FC236}">
                  <a16:creationId xmlns:a16="http://schemas.microsoft.com/office/drawing/2014/main" id="{113091CB-B3A3-4728-81E6-491AA54996EE}"/>
                </a:ext>
              </a:extLst>
            </p:cNvPr>
            <p:cNvSpPr/>
            <p:nvPr/>
          </p:nvSpPr>
          <p:spPr bwMode="auto">
            <a:xfrm>
              <a:off x="5846856" y="1948162"/>
              <a:ext cx="3686223" cy="451899"/>
            </a:xfrm>
            <a:prstGeom prst="rect">
              <a:avLst/>
            </a:prstGeom>
            <a:solidFill>
              <a:srgbClr val="AFABAB"/>
            </a:solidFill>
            <a:ln w="9525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ICS/LAMA/LABA (FF/UMEC/VI)**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100/31.25/25 (n=405)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 </a:t>
              </a:r>
              <a:endPara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Rounded Rectangle 46">
              <a:extLst>
                <a:ext uri="{FF2B5EF4-FFF2-40B4-BE49-F238E27FC236}">
                  <a16:creationId xmlns:a16="http://schemas.microsoft.com/office/drawing/2014/main" id="{6060C7E8-3912-477A-8B7A-296F452288BE}"/>
                </a:ext>
              </a:extLst>
            </p:cNvPr>
            <p:cNvSpPr/>
            <p:nvPr/>
          </p:nvSpPr>
          <p:spPr bwMode="auto">
            <a:xfrm>
              <a:off x="5846856" y="3913967"/>
              <a:ext cx="3686223" cy="451899"/>
            </a:xfrm>
            <a:prstGeom prst="rect">
              <a:avLst/>
            </a:prstGeom>
            <a:solidFill>
              <a:srgbClr val="004B8D"/>
            </a:solidFill>
            <a:ln w="9525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ICS/LAMA/LABA (FF/UMEC/VI)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200/62.5/25 (n=408)</a:t>
              </a:r>
              <a:endPara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Rounded Rectangle 46">
              <a:extLst>
                <a:ext uri="{FF2B5EF4-FFF2-40B4-BE49-F238E27FC236}">
                  <a16:creationId xmlns:a16="http://schemas.microsoft.com/office/drawing/2014/main" id="{4EC4F428-DDEE-4B46-8BA1-E12797CA5D0D}"/>
                </a:ext>
              </a:extLst>
            </p:cNvPr>
            <p:cNvSpPr/>
            <p:nvPr/>
          </p:nvSpPr>
          <p:spPr bwMode="auto">
            <a:xfrm>
              <a:off x="5846856" y="1456710"/>
              <a:ext cx="3686223" cy="451899"/>
            </a:xfrm>
            <a:prstGeom prst="rect">
              <a:avLst/>
            </a:prstGeom>
            <a:solidFill>
              <a:srgbClr val="FFFD82"/>
            </a:solidFill>
            <a:ln w="9525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ICS/LABA (FF/VI) </a:t>
              </a:r>
              <a:br>
                <a:rPr kumimoji="0" lang="sv-SE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</a:br>
              <a:r>
                <a:rPr kumimoji="0" lang="sv-SE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100/25 (n=407)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 </a:t>
              </a:r>
              <a:endPara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Rounded Rectangle 46">
              <a:extLst>
                <a:ext uri="{FF2B5EF4-FFF2-40B4-BE49-F238E27FC236}">
                  <a16:creationId xmlns:a16="http://schemas.microsoft.com/office/drawing/2014/main" id="{391445F3-C3F9-4A29-A2F2-576F43CA9742}"/>
                </a:ext>
              </a:extLst>
            </p:cNvPr>
            <p:cNvSpPr/>
            <p:nvPr/>
          </p:nvSpPr>
          <p:spPr bwMode="auto">
            <a:xfrm>
              <a:off x="5846856" y="2931066"/>
              <a:ext cx="3686223" cy="451899"/>
            </a:xfrm>
            <a:prstGeom prst="rect">
              <a:avLst/>
            </a:prstGeom>
            <a:solidFill>
              <a:srgbClr val="FFD400"/>
            </a:solidFill>
            <a:ln w="9525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ICS/LABA (FF/VI) 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200/25 (n=406)</a:t>
              </a:r>
              <a:endPara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A4F20A7-EE30-4C37-9547-784AF8D756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0366" y="1677287"/>
              <a:ext cx="0" cy="1524951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E3E8FA-5B62-45D6-A4F0-07709D2236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44822" y="1678793"/>
              <a:ext cx="0" cy="153787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2614F87-FA87-4687-A692-F3E9CFB5CC6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78745" y="2630877"/>
              <a:ext cx="49046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1353490-A38F-4F3E-80E5-C769941232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5213" y="2174913"/>
              <a:ext cx="48005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D85F442-1647-4C33-8515-370E9C6EB1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5212" y="3662833"/>
              <a:ext cx="480054" cy="0"/>
            </a:xfrm>
            <a:prstGeom prst="line">
              <a:avLst/>
            </a:prstGeom>
            <a:solidFill>
              <a:sysClr val="window" lastClr="FFFFFF"/>
            </a:solidFill>
            <a:ln w="19050" cap="rnd">
              <a:solidFill>
                <a:sysClr val="windowText" lastClr="000000"/>
              </a:solidFill>
              <a:prstDash val="solid"/>
              <a:miter/>
            </a:ln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8D2C633-51F9-44E1-A390-E139020D53FE}"/>
                </a:ext>
              </a:extLst>
            </p:cNvPr>
            <p:cNvGrpSpPr/>
            <p:nvPr/>
          </p:nvGrpSpPr>
          <p:grpSpPr>
            <a:xfrm>
              <a:off x="2059994" y="2340571"/>
              <a:ext cx="3318241" cy="1235230"/>
              <a:chOff x="1969081" y="2823503"/>
              <a:chExt cx="3522646" cy="1304942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2C5D251-FFCD-4049-9392-F9941C0F21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850274" y="3475974"/>
                <a:ext cx="641453" cy="2062"/>
              </a:xfrm>
              <a:prstGeom prst="line">
                <a:avLst/>
              </a:prstGeom>
              <a:noFill/>
              <a:ln w="19050">
                <a:solidFill>
                  <a:srgbClr val="544F40"/>
                </a:solidFill>
                <a:round/>
                <a:headEnd/>
                <a:tailEnd/>
              </a:ln>
            </p:spPr>
          </p:cxnSp>
          <p:sp>
            <p:nvSpPr>
              <p:cNvPr id="121" name="Arrow: Chevron 120">
                <a:extLst>
                  <a:ext uri="{FF2B5EF4-FFF2-40B4-BE49-F238E27FC236}">
                    <a16:creationId xmlns:a16="http://schemas.microsoft.com/office/drawing/2014/main" id="{6E126DAF-DCF6-4C57-A917-6C5AEFEDCC0E}"/>
                  </a:ext>
                </a:extLst>
              </p:cNvPr>
              <p:cNvSpPr/>
              <p:nvPr/>
            </p:nvSpPr>
            <p:spPr>
              <a:xfrm>
                <a:off x="1969081" y="3071878"/>
                <a:ext cx="419227" cy="708623"/>
              </a:xfrm>
              <a:prstGeom prst="chevron">
                <a:avLst>
                  <a:gd name="adj" fmla="val 61305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ounded Rectangle 46">
                <a:extLst>
                  <a:ext uri="{FF2B5EF4-FFF2-40B4-BE49-F238E27FC236}">
                    <a16:creationId xmlns:a16="http://schemas.microsoft.com/office/drawing/2014/main" id="{0261822A-0FF8-48E8-9196-310032AEB3D1}"/>
                  </a:ext>
                </a:extLst>
              </p:cNvPr>
              <p:cNvSpPr/>
              <p:nvPr/>
            </p:nvSpPr>
            <p:spPr bwMode="auto">
              <a:xfrm>
                <a:off x="2467264" y="2823503"/>
                <a:ext cx="2363401" cy="1304942"/>
              </a:xfrm>
              <a:prstGeom prst="rect">
                <a:avLst/>
              </a:prstGeom>
              <a:solidFill>
                <a:srgbClr val="F36633"/>
              </a:solidFill>
              <a:ln w="9525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lIns="0" tIns="72000" rIns="0" bIns="7200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MS PGothic" pitchFamily="34" charset="-128"/>
                    <a:cs typeface="Arial" charset="0"/>
                  </a:rPr>
                  <a:t>5-week ICS/LABA optimization period</a:t>
                </a:r>
                <a:endParaRPr kumimoji="0" lang="en-GB" altLang="en-US" sz="1800" b="1" i="0" u="none" strike="sng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  <a:cs typeface="Arial" charset="0"/>
                </a:endParaRP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6F93EFD-5088-4400-8F3E-BAFFC767F21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043024" y="2933910"/>
              <a:ext cx="490466" cy="0"/>
            </a:xfrm>
            <a:prstGeom prst="line">
              <a:avLst/>
            </a:prstGeom>
            <a:noFill/>
            <a:ln w="19050">
              <a:solidFill>
                <a:srgbClr val="544F40"/>
              </a:solidFill>
              <a:round/>
              <a:headEnd/>
              <a:tailEnd/>
            </a:ln>
          </p:spPr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2BEAE6F-FC55-49BF-BB6E-E04406433A9C}"/>
                </a:ext>
              </a:extLst>
            </p:cNvPr>
            <p:cNvSpPr/>
            <p:nvPr/>
          </p:nvSpPr>
          <p:spPr>
            <a:xfrm>
              <a:off x="10197679" y="2673035"/>
              <a:ext cx="1279437" cy="476048"/>
            </a:xfrm>
            <a:prstGeom prst="rect">
              <a:avLst/>
            </a:prstGeom>
            <a:solidFill>
              <a:srgbClr val="8E0059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Follow-up</a:t>
              </a:r>
              <a:r>
                <a:rPr kumimoji="0" lang="en-GB" sz="1600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1AB8944-9146-4471-91F2-BBF43C46CB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544801" y="3193944"/>
              <a:ext cx="490466" cy="0"/>
            </a:xfrm>
            <a:prstGeom prst="line">
              <a:avLst/>
            </a:prstGeom>
            <a:noFill/>
            <a:ln w="19050">
              <a:solidFill>
                <a:srgbClr val="544F40"/>
              </a:solidFill>
              <a:round/>
              <a:headEnd/>
              <a:tailEnd/>
            </a:ln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888F867-659D-473F-A9A9-D195DBA301D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64116" y="3193944"/>
              <a:ext cx="490466" cy="0"/>
            </a:xfrm>
            <a:prstGeom prst="line">
              <a:avLst/>
            </a:prstGeom>
            <a:noFill/>
            <a:ln w="19050">
              <a:solidFill>
                <a:srgbClr val="544F40"/>
              </a:solidFill>
              <a:round/>
              <a:headEnd/>
              <a:tailEnd/>
            </a:ln>
          </p:spPr>
        </p:cxnSp>
        <p:sp>
          <p:nvSpPr>
            <p:cNvPr id="91" name="Rounded Rectangle 46">
              <a:extLst>
                <a:ext uri="{FF2B5EF4-FFF2-40B4-BE49-F238E27FC236}">
                  <a16:creationId xmlns:a16="http://schemas.microsoft.com/office/drawing/2014/main" id="{59FF33E9-98B8-498D-A2C7-FDFDF67EED8E}"/>
                </a:ext>
              </a:extLst>
            </p:cNvPr>
            <p:cNvSpPr/>
            <p:nvPr/>
          </p:nvSpPr>
          <p:spPr bwMode="auto">
            <a:xfrm>
              <a:off x="5846856" y="2439614"/>
              <a:ext cx="3686223" cy="451899"/>
            </a:xfrm>
            <a:prstGeom prst="rect">
              <a:avLst/>
            </a:prstGeom>
            <a:solidFill>
              <a:srgbClr val="91A6FF"/>
            </a:solidFill>
            <a:ln w="9525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ICS/LAMA/LABA (FF/UMEC/VI)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100/62.5/25 (n=406)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 </a:t>
              </a:r>
              <a:endPara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2" name="Rounded Rectangle 46">
              <a:extLst>
                <a:ext uri="{FF2B5EF4-FFF2-40B4-BE49-F238E27FC236}">
                  <a16:creationId xmlns:a16="http://schemas.microsoft.com/office/drawing/2014/main" id="{2B2A38B1-02AA-473F-8BFC-C7C66A65075B}"/>
                </a:ext>
              </a:extLst>
            </p:cNvPr>
            <p:cNvSpPr/>
            <p:nvPr/>
          </p:nvSpPr>
          <p:spPr bwMode="auto">
            <a:xfrm>
              <a:off x="5846856" y="3422518"/>
              <a:ext cx="3686223" cy="451899"/>
            </a:xfrm>
            <a:prstGeom prst="rect">
              <a:avLst/>
            </a:prstGeom>
            <a:solidFill>
              <a:srgbClr val="767171"/>
            </a:solidFill>
            <a:ln w="9525" cap="flat" cmpd="sng" algn="ctr">
              <a:solidFill>
                <a:sysClr val="windowText" lastClr="000000"/>
              </a:solidFill>
              <a:prstDash val="solid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ICS/LAMA/LABA (FF/UMEC/VI)**</a:t>
              </a:r>
              <a:b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</a:b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200/31.25/25 (n=404)</a:t>
              </a:r>
              <a:endPara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3" name="Rectangle: Rounded Corners 87">
              <a:extLst>
                <a:ext uri="{FF2B5EF4-FFF2-40B4-BE49-F238E27FC236}">
                  <a16:creationId xmlns:a16="http://schemas.microsoft.com/office/drawing/2014/main" id="{C16D4BD4-9713-4F27-ACC4-2A60F31ED957}"/>
                </a:ext>
              </a:extLst>
            </p:cNvPr>
            <p:cNvSpPr/>
            <p:nvPr/>
          </p:nvSpPr>
          <p:spPr>
            <a:xfrm>
              <a:off x="357303" y="2370284"/>
              <a:ext cx="1553315" cy="2920889"/>
            </a:xfrm>
            <a:prstGeom prst="roundRect">
              <a:avLst>
                <a:gd name="adj" fmla="val 9481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BFBFBF"/>
              </a:solidFill>
              <a:prstDash val="sysDot"/>
              <a:miter lim="800000"/>
            </a:ln>
            <a:effectLst/>
          </p:spPr>
          <p:txBody>
            <a:bodyPr lIns="36576" rIns="36576"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Patients aged ≥18 years with an asthma diagnosis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Uncontrolled on ICS/LABA (dose equivalent to FP </a:t>
              </a:r>
              <a:b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&gt;250 mcg/day)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</a:t>
              </a:r>
              <a:r>
                <a:rPr kumimoji="0" lang="en-GB" sz="105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≥30 to &lt;85% predicted with demonstrated reversibility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HRU contact for asthma in previous 12 months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99A1BF8-187E-40D5-92A0-DCA192566C6C}"/>
                </a:ext>
              </a:extLst>
            </p:cNvPr>
            <p:cNvCxnSpPr>
              <a:cxnSpLocks/>
            </p:cNvCxnSpPr>
            <p:nvPr/>
          </p:nvCxnSpPr>
          <p:spPr>
            <a:xfrm>
              <a:off x="2528892" y="5236244"/>
              <a:ext cx="8947849" cy="0"/>
            </a:xfrm>
            <a:prstGeom prst="line">
              <a:avLst/>
            </a:prstGeom>
            <a:noFill/>
            <a:ln w="635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1A05E29-F19A-4477-A734-B2E77DF3C3C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640" y="5236281"/>
              <a:ext cx="0" cy="164475"/>
            </a:xfrm>
            <a:prstGeom prst="line">
              <a:avLst/>
            </a:prstGeom>
            <a:noFill/>
            <a:ln w="635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F297F8F-8E3A-4DD3-9090-1658FA6ABE69}"/>
                </a:ext>
              </a:extLst>
            </p:cNvPr>
            <p:cNvCxnSpPr>
              <a:cxnSpLocks/>
            </p:cNvCxnSpPr>
            <p:nvPr/>
          </p:nvCxnSpPr>
          <p:spPr>
            <a:xfrm>
              <a:off x="3635522" y="5232891"/>
              <a:ext cx="0" cy="164476"/>
            </a:xfrm>
            <a:prstGeom prst="line">
              <a:avLst/>
            </a:prstGeom>
            <a:noFill/>
            <a:ln w="635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68ECD8B-BBA3-47CE-A1A5-7FC896E43D38}"/>
                </a:ext>
              </a:extLst>
            </p:cNvPr>
            <p:cNvCxnSpPr>
              <a:cxnSpLocks/>
            </p:cNvCxnSpPr>
            <p:nvPr/>
          </p:nvCxnSpPr>
          <p:spPr>
            <a:xfrm>
              <a:off x="4756750" y="5234795"/>
              <a:ext cx="0" cy="164476"/>
            </a:xfrm>
            <a:prstGeom prst="line">
              <a:avLst/>
            </a:prstGeom>
            <a:noFill/>
            <a:ln w="635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A40C108-1063-4D4A-AA05-EC9AB24B5AE6}"/>
                </a:ext>
              </a:extLst>
            </p:cNvPr>
            <p:cNvSpPr txBox="1"/>
            <p:nvPr/>
          </p:nvSpPr>
          <p:spPr>
            <a:xfrm>
              <a:off x="7136564" y="5792429"/>
              <a:ext cx="136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Primary endpoint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3AE65BE-68B9-4C14-AEFA-A10A933CBF78}"/>
                </a:ext>
              </a:extLst>
            </p:cNvPr>
            <p:cNvSpPr/>
            <p:nvPr/>
          </p:nvSpPr>
          <p:spPr>
            <a:xfrm>
              <a:off x="5915960" y="5022486"/>
              <a:ext cx="1745276" cy="247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Fixed treatment period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71D6439-51DC-4D56-AC0D-1C892599630A}"/>
                </a:ext>
              </a:extLst>
            </p:cNvPr>
            <p:cNvSpPr/>
            <p:nvPr/>
          </p:nvSpPr>
          <p:spPr>
            <a:xfrm>
              <a:off x="7950452" y="5022486"/>
              <a:ext cx="1930395" cy="247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Variable treatment period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028C0E6-3889-420E-902A-28FC238D4152}"/>
                </a:ext>
              </a:extLst>
            </p:cNvPr>
            <p:cNvSpPr/>
            <p:nvPr/>
          </p:nvSpPr>
          <p:spPr>
            <a:xfrm>
              <a:off x="2378244" y="4854622"/>
              <a:ext cx="140915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3-week run-in</a:t>
              </a:r>
              <a:br>
                <a:rPr kumimoji="0" lang="en-GB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</a:br>
              <a:r>
                <a:rPr kumimoji="0" lang="en-GB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FP/SAL 250/50 BID</a:t>
              </a:r>
              <a:r>
                <a:rPr kumimoji="0" lang="en-GB" altLang="en-US" sz="1000" b="1" i="0" u="none" strike="noStrike" kern="0" cap="none" spc="0" normalizeH="0" baseline="3000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#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71AD22F-D0AA-454E-9C76-CFD2D561BA15}"/>
                </a:ext>
              </a:extLst>
            </p:cNvPr>
            <p:cNvSpPr/>
            <p:nvPr/>
          </p:nvSpPr>
          <p:spPr>
            <a:xfrm>
              <a:off x="3541345" y="4862252"/>
              <a:ext cx="1409158" cy="407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2-week stabilization</a:t>
              </a:r>
              <a:endParaRPr kumimoji="0" lang="sv-SE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FF/VI 100/25 QD</a:t>
              </a:r>
              <a:r>
                <a:rPr kumimoji="0" lang="sv-SE" altLang="en-US" sz="10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MS PGothic" panose="020B0600070205080204" pitchFamily="34" charset="-128"/>
                  <a:cs typeface="+mn-cs"/>
                </a:rPr>
                <a:t>†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66648E4-D0EE-4A60-8C89-AE2AF02472EA}"/>
                </a:ext>
              </a:extLst>
            </p:cNvPr>
            <p:cNvSpPr/>
            <p:nvPr/>
          </p:nvSpPr>
          <p:spPr>
            <a:xfrm>
              <a:off x="10383678" y="5010730"/>
              <a:ext cx="866720" cy="247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MS PGothic" pitchFamily="34" charset="-128"/>
                  <a:cs typeface="Arial" charset="0"/>
                </a:rPr>
                <a:t>Follow-up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4581CBE-9BA4-4F22-8955-AC3BC3C417B5}"/>
                </a:ext>
              </a:extLst>
            </p:cNvPr>
            <p:cNvCxnSpPr>
              <a:cxnSpLocks/>
            </p:cNvCxnSpPr>
            <p:nvPr/>
          </p:nvCxnSpPr>
          <p:spPr>
            <a:xfrm>
              <a:off x="2538516" y="5244981"/>
              <a:ext cx="0" cy="164476"/>
            </a:xfrm>
            <a:prstGeom prst="line">
              <a:avLst/>
            </a:prstGeom>
            <a:noFill/>
            <a:ln w="635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54641F16-A4D7-4041-AE44-C67495A6E767}"/>
                </a:ext>
              </a:extLst>
            </p:cNvPr>
            <p:cNvCxnSpPr>
              <a:cxnSpLocks/>
            </p:cNvCxnSpPr>
            <p:nvPr/>
          </p:nvCxnSpPr>
          <p:spPr>
            <a:xfrm>
              <a:off x="2542433" y="3801762"/>
              <a:ext cx="0" cy="390725"/>
            </a:xfrm>
            <a:prstGeom prst="straightConnector1">
              <a:avLst/>
            </a:prstGeom>
            <a:noFill/>
            <a:ln w="28575" cap="flat" cmpd="sng" algn="ctr">
              <a:solidFill>
                <a:srgbClr val="44546A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9F51644-3F0A-46B4-8885-BE625FA913D8}"/>
                </a:ext>
              </a:extLst>
            </p:cNvPr>
            <p:cNvCxnSpPr>
              <a:cxnSpLocks/>
            </p:cNvCxnSpPr>
            <p:nvPr/>
          </p:nvCxnSpPr>
          <p:spPr>
            <a:xfrm>
              <a:off x="3636115" y="3801762"/>
              <a:ext cx="0" cy="390725"/>
            </a:xfrm>
            <a:prstGeom prst="straightConnector1">
              <a:avLst/>
            </a:prstGeom>
            <a:noFill/>
            <a:ln w="28575" cap="flat" cmpd="sng" algn="ctr">
              <a:solidFill>
                <a:srgbClr val="44546A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55F125F7-36C6-4BC3-B354-00527F277685}"/>
                </a:ext>
              </a:extLst>
            </p:cNvPr>
            <p:cNvCxnSpPr>
              <a:cxnSpLocks/>
            </p:cNvCxnSpPr>
            <p:nvPr/>
          </p:nvCxnSpPr>
          <p:spPr>
            <a:xfrm>
              <a:off x="4755531" y="3801762"/>
              <a:ext cx="0" cy="390725"/>
            </a:xfrm>
            <a:prstGeom prst="straightConnector1">
              <a:avLst/>
            </a:prstGeom>
            <a:noFill/>
            <a:ln w="28575" cap="flat" cmpd="sng" algn="ctr">
              <a:solidFill>
                <a:srgbClr val="44546A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A8051A0-8E2D-42CD-BC7E-50C36F926F8A}"/>
                </a:ext>
              </a:extLst>
            </p:cNvPr>
            <p:cNvSpPr txBox="1"/>
            <p:nvPr/>
          </p:nvSpPr>
          <p:spPr>
            <a:xfrm>
              <a:off x="2181740" y="4170153"/>
              <a:ext cx="878859" cy="247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Screening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D1C68BA-CB5D-419D-8D70-D066750012E6}"/>
                </a:ext>
              </a:extLst>
            </p:cNvPr>
            <p:cNvSpPr txBox="1"/>
            <p:nvPr/>
          </p:nvSpPr>
          <p:spPr>
            <a:xfrm>
              <a:off x="3239651" y="4177143"/>
              <a:ext cx="895551" cy="27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Enrollment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F9E012C-F8F1-4112-8CAB-4F31489F0078}"/>
                </a:ext>
              </a:extLst>
            </p:cNvPr>
            <p:cNvSpPr txBox="1"/>
            <p:nvPr/>
          </p:nvSpPr>
          <p:spPr>
            <a:xfrm>
              <a:off x="4135202" y="4177203"/>
              <a:ext cx="1283997" cy="27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Randomization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‡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Placeholder 9">
              <a:extLst>
                <a:ext uri="{FF2B5EF4-FFF2-40B4-BE49-F238E27FC236}">
                  <a16:creationId xmlns:a16="http://schemas.microsoft.com/office/drawing/2014/main" id="{34CAD178-8829-4B66-B5EC-367BB5038378}"/>
                </a:ext>
              </a:extLst>
            </p:cNvPr>
            <p:cNvSpPr txBox="1">
              <a:spLocks/>
            </p:cNvSpPr>
            <p:nvPr/>
          </p:nvSpPr>
          <p:spPr>
            <a:xfrm>
              <a:off x="466775" y="5827222"/>
              <a:ext cx="10650139" cy="18433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D1D5CDB-4A5F-48F8-B364-7AA0D7405B28}"/>
                </a:ext>
              </a:extLst>
            </p:cNvPr>
            <p:cNvCxnSpPr>
              <a:cxnSpLocks/>
            </p:cNvCxnSpPr>
            <p:nvPr/>
          </p:nvCxnSpPr>
          <p:spPr>
            <a:xfrm>
              <a:off x="11471951" y="5232892"/>
              <a:ext cx="0" cy="164475"/>
            </a:xfrm>
            <a:prstGeom prst="line">
              <a:avLst/>
            </a:prstGeom>
            <a:noFill/>
            <a:ln w="6350" cap="flat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4A1D745-9BA9-4367-AA8D-6B16F75EDF82}"/>
                </a:ext>
              </a:extLst>
            </p:cNvPr>
            <p:cNvSpPr/>
            <p:nvPr/>
          </p:nvSpPr>
          <p:spPr>
            <a:xfrm>
              <a:off x="2125969" y="5400414"/>
              <a:ext cx="888063" cy="2513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Week -5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DB3F826-2102-4114-89A0-D9A7E5C4A0C4}"/>
                </a:ext>
              </a:extLst>
            </p:cNvPr>
            <p:cNvSpPr/>
            <p:nvPr/>
          </p:nvSpPr>
          <p:spPr>
            <a:xfrm>
              <a:off x="3198368" y="5400414"/>
              <a:ext cx="888063" cy="2513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Week -2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236C5FB-17FD-4C37-A04C-42D4357F336D}"/>
                </a:ext>
              </a:extLst>
            </p:cNvPr>
            <p:cNvSpPr/>
            <p:nvPr/>
          </p:nvSpPr>
          <p:spPr>
            <a:xfrm>
              <a:off x="4439781" y="5400414"/>
              <a:ext cx="644784" cy="2513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Week 0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F79485B-2118-47C5-A9ED-E2D6A18A7060}"/>
                </a:ext>
              </a:extLst>
            </p:cNvPr>
            <p:cNvSpPr/>
            <p:nvPr/>
          </p:nvSpPr>
          <p:spPr>
            <a:xfrm>
              <a:off x="7370031" y="5400414"/>
              <a:ext cx="754415" cy="2513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Week 24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5005E8-AC87-484A-AABA-336E88854D4A}"/>
                </a:ext>
              </a:extLst>
            </p:cNvPr>
            <p:cNvSpPr/>
            <p:nvPr/>
          </p:nvSpPr>
          <p:spPr>
            <a:xfrm>
              <a:off x="9660540" y="5400414"/>
              <a:ext cx="763519" cy="2513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Week 52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BC1ED45-3F0E-4EB3-90C1-EEEDDA643372}"/>
                </a:ext>
              </a:extLst>
            </p:cNvPr>
            <p:cNvSpPr/>
            <p:nvPr/>
          </p:nvSpPr>
          <p:spPr>
            <a:xfrm>
              <a:off x="10969335" y="5400413"/>
              <a:ext cx="990818" cy="3785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-7 days after last study visit 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269DB99-2071-46EE-9D18-93878B2FD9A5}"/>
                </a:ext>
              </a:extLst>
            </p:cNvPr>
            <p:cNvCxnSpPr>
              <a:cxnSpLocks/>
            </p:cNvCxnSpPr>
            <p:nvPr/>
          </p:nvCxnSpPr>
          <p:spPr>
            <a:xfrm>
              <a:off x="7748912" y="5637833"/>
              <a:ext cx="0" cy="167270"/>
            </a:xfrm>
            <a:prstGeom prst="line">
              <a:avLst/>
            </a:prstGeom>
            <a:noFill/>
            <a:ln w="28575" cap="flat" cmpd="sng" algn="ctr">
              <a:solidFill>
                <a:srgbClr val="F36633"/>
              </a:solidFill>
              <a:prstDash val="solid"/>
              <a:miter lim="800000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10D6F4-E051-BD87-1896-66D66D340470}"/>
              </a:ext>
            </a:extLst>
          </p:cNvPr>
          <p:cNvSpPr txBox="1"/>
          <p:nvPr/>
        </p:nvSpPr>
        <p:spPr>
          <a:xfrm>
            <a:off x="464453" y="5808509"/>
            <a:ext cx="13260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**Not registered in Korea</a:t>
            </a:r>
            <a:endParaRPr lang="ko-KR" altLang="en-US" sz="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6034D1-6837-D6F6-0503-1E17A4BB2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183269" y="6702667"/>
            <a:ext cx="1818173" cy="1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59880"/>
      </p:ext>
    </p:extLst>
  </p:cSld>
  <p:clrMapOvr>
    <a:masterClrMapping/>
  </p:clrMapOvr>
  <p:transition advClick="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E2D5-4C0F-4AB6-8B8C-D516A8BB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0575"/>
            <a:ext cx="10306050" cy="504000"/>
          </a:xfrm>
        </p:spPr>
        <p:txBody>
          <a:bodyPr/>
          <a:lstStyle/>
          <a:p>
            <a:r>
              <a:rPr lang="en-GB" dirty="0"/>
              <a:t>Lung function and asthma control substantially improved with </a:t>
            </a:r>
            <a:br>
              <a:rPr lang="en-GB" dirty="0"/>
            </a:br>
            <a:r>
              <a:rPr lang="en-GB" dirty="0"/>
              <a:t>FP/SAL followed by FF/VI during optimization phase</a:t>
            </a:r>
          </a:p>
        </p:txBody>
      </p:sp>
      <p:sp>
        <p:nvSpPr>
          <p:cNvPr id="40" name="Footer Placeholder 8">
            <a:extLst>
              <a:ext uri="{FF2B5EF4-FFF2-40B4-BE49-F238E27FC236}">
                <a16:creationId xmlns:a16="http://schemas.microsoft.com/office/drawing/2014/main" id="{606FC648-9E69-4E76-B361-3E3EED4C5F9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04837" y="6095258"/>
            <a:ext cx="10982325" cy="4968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ACQ, Asthma Control Questionnaire; FEV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forced expiratory volume in 1 second; FF, fluticasone furoate; FP, fluticasone propionate; ICS, inhaled corticosteroid; LABA, long-acting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Symbol" panose="05050102010706020507" pitchFamily="18" charset="2"/>
              </a:rPr>
              <a:t>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Symbol" panose="05050102010706020507" pitchFamily="18" charset="2"/>
              </a:rPr>
              <a:t>-agonist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MCID, minimally clinical important difference;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SAL, salmeterol; VI, vilanterol.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Lee LA, et al. Lancet Respir Med 2021;9:69–84; 2. Tepper RS, et al. J Allergy Clin Immunol 2012;129:S65; 3. Juniper EF, et al. Respir Med 2005;99:553–8.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7B0D9C6-1CB1-4C12-BA9B-214DD77CFF18}"/>
              </a:ext>
            </a:extLst>
          </p:cNvPr>
          <p:cNvGrpSpPr/>
          <p:nvPr/>
        </p:nvGrpSpPr>
        <p:grpSpPr>
          <a:xfrm>
            <a:off x="601147" y="2090489"/>
            <a:ext cx="5190053" cy="3266978"/>
            <a:chOff x="151082" y="1832511"/>
            <a:chExt cx="5650847" cy="3611557"/>
          </a:xfrm>
        </p:grpSpPr>
        <p:graphicFrame>
          <p:nvGraphicFramePr>
            <p:cNvPr id="76" name="Chart 75">
              <a:extLst>
                <a:ext uri="{FF2B5EF4-FFF2-40B4-BE49-F238E27FC236}">
                  <a16:creationId xmlns:a16="http://schemas.microsoft.com/office/drawing/2014/main" id="{3865B5AC-8ED5-4EC7-B336-6045F48F2AA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91536" y="2018831"/>
            <a:ext cx="5010393" cy="3425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C2D67E-76E8-4F90-8064-228BF10D105E}"/>
                </a:ext>
              </a:extLst>
            </p:cNvPr>
            <p:cNvSpPr/>
            <p:nvPr/>
          </p:nvSpPr>
          <p:spPr>
            <a:xfrm rot="16200000">
              <a:off x="-1259945" y="3243538"/>
              <a:ext cx="3425237" cy="603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Clinic trough FEV</a:t>
              </a:r>
              <a:r>
                <a:rPr kumimoji="0" lang="en-US" sz="15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 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(mL), </a:t>
              </a:r>
              <a:b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mean change from Screening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FF98F71-703F-47D9-9C0E-91B00A4ABAF6}"/>
              </a:ext>
            </a:extLst>
          </p:cNvPr>
          <p:cNvGrpSpPr/>
          <p:nvPr/>
        </p:nvGrpSpPr>
        <p:grpSpPr>
          <a:xfrm>
            <a:off x="2158503" y="2530255"/>
            <a:ext cx="1494661" cy="2451070"/>
            <a:chOff x="1859153" y="2310237"/>
            <a:chExt cx="1627363" cy="270959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7218850-9C1C-4CF1-8571-1F9284E3B122}"/>
                </a:ext>
              </a:extLst>
            </p:cNvPr>
            <p:cNvCxnSpPr>
              <a:cxnSpLocks/>
            </p:cNvCxnSpPr>
            <p:nvPr/>
          </p:nvCxnSpPr>
          <p:spPr>
            <a:xfrm>
              <a:off x="3486516" y="2310237"/>
              <a:ext cx="0" cy="2709593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dash"/>
              <a:miter lim="800000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4070148-72D8-479F-9CB1-7DA3419C5B85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53" y="2333231"/>
              <a:ext cx="0" cy="2609275"/>
            </a:xfrm>
            <a:prstGeom prst="line">
              <a:avLst/>
            </a:prstGeom>
            <a:noFill/>
            <a:ln w="12700" cap="flat" cmpd="sng" algn="ctr">
              <a:solidFill>
                <a:srgbClr val="544F40"/>
              </a:solidFill>
              <a:prstDash val="dash"/>
              <a:miter lim="800000"/>
            </a:ln>
            <a:effectLst/>
          </p:spPr>
        </p:cxnSp>
      </p:grpSp>
      <p:sp>
        <p:nvSpPr>
          <p:cNvPr id="67" name="TextBox 1">
            <a:extLst>
              <a:ext uri="{FF2B5EF4-FFF2-40B4-BE49-F238E27FC236}">
                <a16:creationId xmlns:a16="http://schemas.microsoft.com/office/drawing/2014/main" id="{96F65A0B-A2D1-4DA4-A66F-1F8D57C83B92}"/>
              </a:ext>
            </a:extLst>
          </p:cNvPr>
          <p:cNvSpPr txBox="1"/>
          <p:nvPr/>
        </p:nvSpPr>
        <p:spPr>
          <a:xfrm>
            <a:off x="1704538" y="1933972"/>
            <a:ext cx="4089399" cy="3204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5-week ICS/LABA optimization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64E3296-80D1-46E1-B17F-ED60B595D174}"/>
              </a:ext>
            </a:extLst>
          </p:cNvPr>
          <p:cNvSpPr/>
          <p:nvPr/>
        </p:nvSpPr>
        <p:spPr>
          <a:xfrm>
            <a:off x="609600" y="1303021"/>
            <a:ext cx="5456238" cy="394260"/>
          </a:xfrm>
          <a:prstGeom prst="roundRect">
            <a:avLst>
              <a:gd name="adj" fmla="val 7003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FEV</a:t>
            </a:r>
            <a:r>
              <a:rPr kumimoji="0" lang="en-GB" sz="2000" b="1" i="0" u="none" strike="noStrike" kern="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GB" sz="2000" b="1" i="0" u="none" strike="noStrike" kern="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B19FCFEB-3CCF-4FC0-B1BF-19025EA5D63F}"/>
              </a:ext>
            </a:extLst>
          </p:cNvPr>
          <p:cNvSpPr/>
          <p:nvPr/>
        </p:nvSpPr>
        <p:spPr>
          <a:xfrm>
            <a:off x="1672135" y="2346821"/>
            <a:ext cx="1033881" cy="478373"/>
          </a:xfrm>
          <a:prstGeom prst="roundRect">
            <a:avLst/>
          </a:prstGeom>
          <a:solidFill>
            <a:srgbClr val="F366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FP/SAL </a:t>
            </a:r>
            <a:b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250/50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mcg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922B688-36A0-43C1-9D55-8094C86322A6}"/>
              </a:ext>
            </a:extLst>
          </p:cNvPr>
          <p:cNvSpPr/>
          <p:nvPr/>
        </p:nvSpPr>
        <p:spPr>
          <a:xfrm>
            <a:off x="3176745" y="2347684"/>
            <a:ext cx="1033881" cy="477510"/>
          </a:xfrm>
          <a:prstGeom prst="roundRect">
            <a:avLst/>
          </a:prstGeom>
          <a:solidFill>
            <a:srgbClr val="FFFD82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FF/VI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100/25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mcg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6FEEF57-2D06-49CE-A337-9D46CEB3C544}"/>
              </a:ext>
            </a:extLst>
          </p:cNvPr>
          <p:cNvGraphicFramePr>
            <a:graphicFrameLocks/>
          </p:cNvGraphicFramePr>
          <p:nvPr/>
        </p:nvGraphicFramePr>
        <p:xfrm>
          <a:off x="7020134" y="2000568"/>
          <a:ext cx="4726274" cy="310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4520B3-421C-4A8C-9303-C0DF7D25D04F}"/>
              </a:ext>
            </a:extLst>
          </p:cNvPr>
          <p:cNvCxnSpPr>
            <a:cxnSpLocks/>
          </p:cNvCxnSpPr>
          <p:nvPr/>
        </p:nvCxnSpPr>
        <p:spPr>
          <a:xfrm>
            <a:off x="9560270" y="2365031"/>
            <a:ext cx="0" cy="24166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4D2D66-80EC-4802-8ECD-395ABDB0F2DB}"/>
              </a:ext>
            </a:extLst>
          </p:cNvPr>
          <p:cNvCxnSpPr>
            <a:cxnSpLocks/>
          </p:cNvCxnSpPr>
          <p:nvPr/>
        </p:nvCxnSpPr>
        <p:spPr>
          <a:xfrm>
            <a:off x="8023603" y="2162464"/>
            <a:ext cx="0" cy="23511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56FCBE8-AC1B-49C4-B18E-91378BA26539}"/>
              </a:ext>
            </a:extLst>
          </p:cNvPr>
          <p:cNvSpPr/>
          <p:nvPr/>
        </p:nvSpPr>
        <p:spPr>
          <a:xfrm rot="16200000">
            <a:off x="5192369" y="3381296"/>
            <a:ext cx="30984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ACQ-7 total score, 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mean change from Screening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5B8986-FACE-4717-9D53-488515A85F9D}"/>
              </a:ext>
            </a:extLst>
          </p:cNvPr>
          <p:cNvSpPr/>
          <p:nvPr/>
        </p:nvSpPr>
        <p:spPr>
          <a:xfrm>
            <a:off x="7537837" y="4513600"/>
            <a:ext cx="1074305" cy="478373"/>
          </a:xfrm>
          <a:prstGeom prst="roundRect">
            <a:avLst/>
          </a:prstGeom>
          <a:solidFill>
            <a:srgbClr val="F366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FP/SAL </a:t>
            </a:r>
            <a:b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250/50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mcg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6C2D8EE-A7ED-47DF-8692-6E41F3A1CB07}"/>
              </a:ext>
            </a:extLst>
          </p:cNvPr>
          <p:cNvSpPr/>
          <p:nvPr/>
        </p:nvSpPr>
        <p:spPr>
          <a:xfrm>
            <a:off x="9007565" y="4513600"/>
            <a:ext cx="1159048" cy="477510"/>
          </a:xfrm>
          <a:prstGeom prst="roundRect">
            <a:avLst/>
          </a:prstGeom>
          <a:solidFill>
            <a:srgbClr val="FFFD82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FF/VI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100/25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23257C-69A1-433D-83D8-FD56E7CFE6DF}"/>
              </a:ext>
            </a:extLst>
          </p:cNvPr>
          <p:cNvCxnSpPr>
            <a:cxnSpLocks/>
          </p:cNvCxnSpPr>
          <p:nvPr/>
        </p:nvCxnSpPr>
        <p:spPr>
          <a:xfrm>
            <a:off x="7482592" y="3992646"/>
            <a:ext cx="3900592" cy="14551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3BEF9AE-A68A-4A67-BB5B-ADF4AE6C1B4C}"/>
              </a:ext>
            </a:extLst>
          </p:cNvPr>
          <p:cNvSpPr txBox="1"/>
          <p:nvPr/>
        </p:nvSpPr>
        <p:spPr>
          <a:xfrm>
            <a:off x="10377271" y="3659119"/>
            <a:ext cx="93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99C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MCID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F99C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4C0389F7-0DF4-4A06-878C-75F79FED7A3C}"/>
              </a:ext>
            </a:extLst>
          </p:cNvPr>
          <p:cNvSpPr txBox="1"/>
          <p:nvPr/>
        </p:nvSpPr>
        <p:spPr>
          <a:xfrm>
            <a:off x="7449275" y="1932779"/>
            <a:ext cx="4168140" cy="3204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5-week ICS/LABA optimization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8FC00A-35A4-47D3-9670-14714AC19DA8}"/>
              </a:ext>
            </a:extLst>
          </p:cNvPr>
          <p:cNvCxnSpPr/>
          <p:nvPr/>
        </p:nvCxnSpPr>
        <p:spPr>
          <a:xfrm>
            <a:off x="9560570" y="2307104"/>
            <a:ext cx="0" cy="47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42A23D-4530-465F-81F0-A25866891CE0}"/>
              </a:ext>
            </a:extLst>
          </p:cNvPr>
          <p:cNvCxnSpPr/>
          <p:nvPr/>
        </p:nvCxnSpPr>
        <p:spPr>
          <a:xfrm>
            <a:off x="10731773" y="2307104"/>
            <a:ext cx="0" cy="47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D3D4DA5-9D2A-4DA3-8EBA-6FD4F46AEAAF}"/>
              </a:ext>
            </a:extLst>
          </p:cNvPr>
          <p:cNvGrpSpPr/>
          <p:nvPr/>
        </p:nvGrpSpPr>
        <p:grpSpPr>
          <a:xfrm>
            <a:off x="3661419" y="4969524"/>
            <a:ext cx="1094995" cy="47625"/>
            <a:chOff x="9416977" y="2349971"/>
            <a:chExt cx="1094995" cy="4762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0C45EE-A548-476B-902F-8A8C6305503A}"/>
                </a:ext>
              </a:extLst>
            </p:cNvPr>
            <p:cNvCxnSpPr/>
            <p:nvPr/>
          </p:nvCxnSpPr>
          <p:spPr>
            <a:xfrm>
              <a:off x="9416977" y="2349971"/>
              <a:ext cx="0" cy="476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7AA6F78-B5E5-46D7-900E-092B6C15BEDF}"/>
                </a:ext>
              </a:extLst>
            </p:cNvPr>
            <p:cNvCxnSpPr/>
            <p:nvPr/>
          </p:nvCxnSpPr>
          <p:spPr>
            <a:xfrm>
              <a:off x="10511972" y="2349971"/>
              <a:ext cx="0" cy="476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DEC0FA8-3819-4FC6-A745-311FDCABE2BA}"/>
              </a:ext>
            </a:extLst>
          </p:cNvPr>
          <p:cNvSpPr/>
          <p:nvPr/>
        </p:nvSpPr>
        <p:spPr>
          <a:xfrm>
            <a:off x="6446838" y="1303021"/>
            <a:ext cx="5459412" cy="394260"/>
          </a:xfrm>
          <a:prstGeom prst="roundRect">
            <a:avLst>
              <a:gd name="adj" fmla="val 7003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ACQ-7</a:t>
            </a:r>
            <a:r>
              <a:rPr kumimoji="0" lang="en-GB" sz="2000" b="1" i="0" u="none" strike="noStrike" kern="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8FE4A70-845F-4519-ABC6-3203EF82B93E}"/>
              </a:ext>
            </a:extLst>
          </p:cNvPr>
          <p:cNvSpPr/>
          <p:nvPr/>
        </p:nvSpPr>
        <p:spPr>
          <a:xfrm rot="5400000" flipV="1">
            <a:off x="10440884" y="3603283"/>
            <a:ext cx="2227233" cy="396000"/>
          </a:xfrm>
          <a:custGeom>
            <a:avLst/>
            <a:gdLst>
              <a:gd name="connsiteX0" fmla="*/ 2198316 w 2202173"/>
              <a:gd name="connsiteY0" fmla="*/ 138518 h 295990"/>
              <a:gd name="connsiteX1" fmla="*/ 2198316 w 2202173"/>
              <a:gd name="connsiteY1" fmla="*/ 157377 h 295990"/>
              <a:gd name="connsiteX2" fmla="*/ 2063727 w 2202173"/>
              <a:gd name="connsiteY2" fmla="*/ 292061 h 295990"/>
              <a:gd name="connsiteX3" fmla="*/ 2040963 w 2202173"/>
              <a:gd name="connsiteY3" fmla="*/ 282631 h 295990"/>
              <a:gd name="connsiteX4" fmla="*/ 2040963 w 2202173"/>
              <a:gd name="connsiteY4" fmla="*/ 252056 h 295990"/>
              <a:gd name="connsiteX5" fmla="*/ 1495561 w 2202173"/>
              <a:gd name="connsiteY5" fmla="*/ 252056 h 295990"/>
              <a:gd name="connsiteX6" fmla="*/ 1495561 w 2202173"/>
              <a:gd name="connsiteY6" fmla="*/ 251947 h 295990"/>
              <a:gd name="connsiteX7" fmla="*/ 0 w 2202173"/>
              <a:gd name="connsiteY7" fmla="*/ 251947 h 295990"/>
              <a:gd name="connsiteX8" fmla="*/ 0 w 2202173"/>
              <a:gd name="connsiteY8" fmla="*/ 43330 h 295990"/>
              <a:gd name="connsiteX9" fmla="*/ 1646209 w 2202173"/>
              <a:gd name="connsiteY9" fmla="*/ 43330 h 295990"/>
              <a:gd name="connsiteX10" fmla="*/ 1646209 w 2202173"/>
              <a:gd name="connsiteY10" fmla="*/ 43935 h 295990"/>
              <a:gd name="connsiteX11" fmla="*/ 2040867 w 2202173"/>
              <a:gd name="connsiteY11" fmla="*/ 43935 h 295990"/>
              <a:gd name="connsiteX12" fmla="*/ 2040867 w 2202173"/>
              <a:gd name="connsiteY12" fmla="*/ 13359 h 295990"/>
              <a:gd name="connsiteX13" fmla="*/ 2063632 w 2202173"/>
              <a:gd name="connsiteY13" fmla="*/ 3930 h 29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2173" h="295990">
                <a:moveTo>
                  <a:pt x="2198316" y="138518"/>
                </a:moveTo>
                <a:cubicBezTo>
                  <a:pt x="2203459" y="143757"/>
                  <a:pt x="2203459" y="152234"/>
                  <a:pt x="2198316" y="157377"/>
                </a:cubicBezTo>
                <a:lnTo>
                  <a:pt x="2063727" y="292061"/>
                </a:lnTo>
                <a:cubicBezTo>
                  <a:pt x="2055345" y="300443"/>
                  <a:pt x="2040963" y="294537"/>
                  <a:pt x="2040963" y="282631"/>
                </a:cubicBezTo>
                <a:lnTo>
                  <a:pt x="2040963" y="252056"/>
                </a:lnTo>
                <a:lnTo>
                  <a:pt x="1495561" y="252056"/>
                </a:lnTo>
                <a:lnTo>
                  <a:pt x="1495561" y="251947"/>
                </a:lnTo>
                <a:lnTo>
                  <a:pt x="0" y="251947"/>
                </a:lnTo>
                <a:lnTo>
                  <a:pt x="0" y="43330"/>
                </a:lnTo>
                <a:lnTo>
                  <a:pt x="1646209" y="43330"/>
                </a:lnTo>
                <a:lnTo>
                  <a:pt x="1646209" y="43935"/>
                </a:lnTo>
                <a:lnTo>
                  <a:pt x="2040867" y="43935"/>
                </a:lnTo>
                <a:lnTo>
                  <a:pt x="2040867" y="13359"/>
                </a:lnTo>
                <a:cubicBezTo>
                  <a:pt x="2040867" y="1453"/>
                  <a:pt x="2055250" y="-4452"/>
                  <a:pt x="2063632" y="3930"/>
                </a:cubicBezTo>
                <a:close/>
              </a:path>
            </a:pathLst>
          </a:custGeom>
          <a:solidFill>
            <a:schemeClr val="accent4"/>
          </a:solidFill>
          <a:ln w="18588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Improvement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F395F0-9577-4681-97B9-CC42D53CCC42}"/>
              </a:ext>
            </a:extLst>
          </p:cNvPr>
          <p:cNvCxnSpPr>
            <a:cxnSpLocks/>
          </p:cNvCxnSpPr>
          <p:nvPr/>
        </p:nvCxnSpPr>
        <p:spPr>
          <a:xfrm>
            <a:off x="1684275" y="4227022"/>
            <a:ext cx="3900592" cy="14551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C1F27B2-977D-4637-9ACB-C129C13F6346}"/>
              </a:ext>
            </a:extLst>
          </p:cNvPr>
          <p:cNvSpPr txBox="1"/>
          <p:nvPr/>
        </p:nvSpPr>
        <p:spPr>
          <a:xfrm>
            <a:off x="4158330" y="3903020"/>
            <a:ext cx="93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99C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MCID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F99C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BC9176-F562-4D81-9C7C-3C8E5934A32E}"/>
              </a:ext>
            </a:extLst>
          </p:cNvPr>
          <p:cNvSpPr/>
          <p:nvPr/>
        </p:nvSpPr>
        <p:spPr>
          <a:xfrm rot="16200000">
            <a:off x="4401147" y="3335041"/>
            <a:ext cx="2232000" cy="396000"/>
          </a:xfrm>
          <a:custGeom>
            <a:avLst/>
            <a:gdLst>
              <a:gd name="connsiteX0" fmla="*/ 2198316 w 2202173"/>
              <a:gd name="connsiteY0" fmla="*/ 138518 h 295990"/>
              <a:gd name="connsiteX1" fmla="*/ 2198316 w 2202173"/>
              <a:gd name="connsiteY1" fmla="*/ 157377 h 295990"/>
              <a:gd name="connsiteX2" fmla="*/ 2063727 w 2202173"/>
              <a:gd name="connsiteY2" fmla="*/ 292061 h 295990"/>
              <a:gd name="connsiteX3" fmla="*/ 2040963 w 2202173"/>
              <a:gd name="connsiteY3" fmla="*/ 282631 h 295990"/>
              <a:gd name="connsiteX4" fmla="*/ 2040963 w 2202173"/>
              <a:gd name="connsiteY4" fmla="*/ 252056 h 295990"/>
              <a:gd name="connsiteX5" fmla="*/ 1495561 w 2202173"/>
              <a:gd name="connsiteY5" fmla="*/ 252056 h 295990"/>
              <a:gd name="connsiteX6" fmla="*/ 1495561 w 2202173"/>
              <a:gd name="connsiteY6" fmla="*/ 251947 h 295990"/>
              <a:gd name="connsiteX7" fmla="*/ 0 w 2202173"/>
              <a:gd name="connsiteY7" fmla="*/ 251947 h 295990"/>
              <a:gd name="connsiteX8" fmla="*/ 0 w 2202173"/>
              <a:gd name="connsiteY8" fmla="*/ 43330 h 295990"/>
              <a:gd name="connsiteX9" fmla="*/ 1646209 w 2202173"/>
              <a:gd name="connsiteY9" fmla="*/ 43330 h 295990"/>
              <a:gd name="connsiteX10" fmla="*/ 1646209 w 2202173"/>
              <a:gd name="connsiteY10" fmla="*/ 43935 h 295990"/>
              <a:gd name="connsiteX11" fmla="*/ 2040867 w 2202173"/>
              <a:gd name="connsiteY11" fmla="*/ 43935 h 295990"/>
              <a:gd name="connsiteX12" fmla="*/ 2040867 w 2202173"/>
              <a:gd name="connsiteY12" fmla="*/ 13359 h 295990"/>
              <a:gd name="connsiteX13" fmla="*/ 2063632 w 2202173"/>
              <a:gd name="connsiteY13" fmla="*/ 3930 h 29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2173" h="295990">
                <a:moveTo>
                  <a:pt x="2198316" y="138518"/>
                </a:moveTo>
                <a:cubicBezTo>
                  <a:pt x="2203459" y="143757"/>
                  <a:pt x="2203459" y="152234"/>
                  <a:pt x="2198316" y="157377"/>
                </a:cubicBezTo>
                <a:lnTo>
                  <a:pt x="2063727" y="292061"/>
                </a:lnTo>
                <a:cubicBezTo>
                  <a:pt x="2055345" y="300443"/>
                  <a:pt x="2040963" y="294537"/>
                  <a:pt x="2040963" y="282631"/>
                </a:cubicBezTo>
                <a:lnTo>
                  <a:pt x="2040963" y="252056"/>
                </a:lnTo>
                <a:lnTo>
                  <a:pt x="1495561" y="252056"/>
                </a:lnTo>
                <a:lnTo>
                  <a:pt x="1495561" y="251947"/>
                </a:lnTo>
                <a:lnTo>
                  <a:pt x="0" y="251947"/>
                </a:lnTo>
                <a:lnTo>
                  <a:pt x="0" y="43330"/>
                </a:lnTo>
                <a:lnTo>
                  <a:pt x="1646209" y="43330"/>
                </a:lnTo>
                <a:lnTo>
                  <a:pt x="1646209" y="43935"/>
                </a:lnTo>
                <a:lnTo>
                  <a:pt x="2040867" y="43935"/>
                </a:lnTo>
                <a:lnTo>
                  <a:pt x="2040867" y="13359"/>
                </a:lnTo>
                <a:cubicBezTo>
                  <a:pt x="2040867" y="1453"/>
                  <a:pt x="2055250" y="-4452"/>
                  <a:pt x="2063632" y="3930"/>
                </a:cubicBezTo>
                <a:close/>
              </a:path>
            </a:pathLst>
          </a:custGeom>
          <a:solidFill>
            <a:schemeClr val="accent4"/>
          </a:solidFill>
          <a:ln w="18588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Improvement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80937ED-F2B6-492C-BFE8-DE459C13A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565" y="5648327"/>
            <a:ext cx="815975" cy="25016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02F9B35-60AF-2CC5-CCF7-1242C177D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183269" y="6702667"/>
            <a:ext cx="1818173" cy="155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601609"/>
      </p:ext>
    </p:extLst>
  </p:cSld>
  <p:clrMapOvr>
    <a:masterClrMapping/>
  </p:clrMapOvr>
  <p:transition advClick="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F76DA-3534-4D90-B4B7-AFF17DC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A603147-C618-4EA3-8F82-359C170F62BB}" type="slidenum">
              <a:rPr lang="en-GB">
                <a:latin typeface="Arial" panose="020B0604020202020204"/>
                <a:ea typeface="+mn-ea"/>
              </a:rPr>
              <a:pPr defTabSz="457189"/>
              <a:t>45</a:t>
            </a:fld>
            <a:endParaRPr lang="en-GB">
              <a:latin typeface="Arial" panose="020B0604020202020204"/>
              <a:ea typeface="+mn-e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2F579-086B-4A5E-AA4E-3EC334549D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2966" y="6453621"/>
            <a:ext cx="8574087" cy="360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i="1" dirty="0"/>
              <a:t>Lee LA, at al. Lancet Respir Med 2020.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CB68DA-BABC-432D-8319-4F743EAF18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2637" y="6021921"/>
            <a:ext cx="11657167" cy="465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b="1" dirty="0"/>
              <a:t>Pooled analysis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dirty="0"/>
              <a:t>EOS, eosinophil; </a:t>
            </a:r>
            <a:r>
              <a:rPr lang="en-GB" sz="900" dirty="0" err="1"/>
              <a:t>FeNO</a:t>
            </a:r>
            <a:r>
              <a:rPr lang="en-GB" sz="900" dirty="0"/>
              <a:t>, fractional exhaled nitric oxide; FEV</a:t>
            </a:r>
            <a:r>
              <a:rPr lang="en-GB" sz="900" baseline="-25000" dirty="0"/>
              <a:t>1</a:t>
            </a:r>
            <a:r>
              <a:rPr lang="en-GB" sz="900" dirty="0"/>
              <a:t>, forced expiratory volume in 1 second; FF, fluticasone furoate; </a:t>
            </a:r>
            <a:r>
              <a:rPr lang="en-US" sz="900" dirty="0"/>
              <a:t>LAMA, long-acting muscarinic antagonist; </a:t>
            </a:r>
            <a:r>
              <a:rPr lang="en-GB" sz="900" dirty="0"/>
              <a:t>ppb, parts per billion; UMEC, umeclidinium; VI, vilanterol.</a:t>
            </a:r>
          </a:p>
        </p:txBody>
      </p:sp>
      <p:sp>
        <p:nvSpPr>
          <p:cNvPr id="134" name="Text Placeholder 7">
            <a:extLst>
              <a:ext uri="{FF2B5EF4-FFF2-40B4-BE49-F238E27FC236}">
                <a16:creationId xmlns:a16="http://schemas.microsoft.com/office/drawing/2014/main" id="{E5D1DA90-2F96-46D7-ACB2-870AC53BFE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4261" y="207502"/>
            <a:ext cx="2474976" cy="5048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Pooled analysis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17FB931E-0427-4889-B9B7-B4418ED8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47" y="6433555"/>
            <a:ext cx="1204379" cy="369236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DBDAEECB-B89F-4D10-ABBD-6DE36808D69C}"/>
              </a:ext>
            </a:extLst>
          </p:cNvPr>
          <p:cNvSpPr/>
          <p:nvPr/>
        </p:nvSpPr>
        <p:spPr>
          <a:xfrm>
            <a:off x="474261" y="667052"/>
            <a:ext cx="11252944" cy="573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GB" sz="1600" b="1">
                <a:solidFill>
                  <a:prstClr val="white"/>
                </a:solidFill>
                <a:latin typeface="Arial" panose="020B0604020202020204"/>
              </a:rPr>
              <a:t>Change from baseline in FEV</a:t>
            </a:r>
            <a:r>
              <a:rPr lang="en-GB" sz="1600" b="1" baseline="-2500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9E401-72DE-421D-8188-92C77945707E}"/>
              </a:ext>
            </a:extLst>
          </p:cNvPr>
          <p:cNvGrpSpPr/>
          <p:nvPr/>
        </p:nvGrpSpPr>
        <p:grpSpPr>
          <a:xfrm>
            <a:off x="574024" y="699430"/>
            <a:ext cx="464227" cy="470419"/>
            <a:chOff x="766651" y="1241823"/>
            <a:chExt cx="464227" cy="470418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EE80C77-49E9-4F23-BBEB-1CE9026B48E2}"/>
                </a:ext>
              </a:extLst>
            </p:cNvPr>
            <p:cNvGrpSpPr/>
            <p:nvPr/>
          </p:nvGrpSpPr>
          <p:grpSpPr>
            <a:xfrm>
              <a:off x="766651" y="1241823"/>
              <a:ext cx="464227" cy="470418"/>
              <a:chOff x="4158007" y="1339195"/>
              <a:chExt cx="922120" cy="934419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37554AF-6BA3-46E8-BF8A-9DB78034BCED}"/>
                  </a:ext>
                </a:extLst>
              </p:cNvPr>
              <p:cNvSpPr/>
              <p:nvPr/>
            </p:nvSpPr>
            <p:spPr>
              <a:xfrm rot="5400000">
                <a:off x="4151857" y="1345345"/>
                <a:ext cx="934419" cy="922120"/>
              </a:xfrm>
              <a:custGeom>
                <a:avLst/>
                <a:gdLst>
                  <a:gd name="connsiteX0" fmla="*/ 0 w 1066800"/>
                  <a:gd name="connsiteY0" fmla="*/ 534352 h 1066800"/>
                  <a:gd name="connsiteX1" fmla="*/ 534353 w 1066800"/>
                  <a:gd name="connsiteY1" fmla="*/ 0 h 1066800"/>
                  <a:gd name="connsiteX2" fmla="*/ 1068705 w 1066800"/>
                  <a:gd name="connsiteY2" fmla="*/ 534352 h 1066800"/>
                  <a:gd name="connsiteX3" fmla="*/ 534353 w 1066800"/>
                  <a:gd name="connsiteY3" fmla="*/ 1068705 h 1066800"/>
                  <a:gd name="connsiteX4" fmla="*/ 0 w 1066800"/>
                  <a:gd name="connsiteY4" fmla="*/ 53435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800" h="1066800">
                    <a:moveTo>
                      <a:pt x="0" y="534352"/>
                    </a:moveTo>
                    <a:cubicBezTo>
                      <a:pt x="0" y="239077"/>
                      <a:pt x="239078" y="0"/>
                      <a:pt x="534353" y="0"/>
                    </a:cubicBezTo>
                    <a:cubicBezTo>
                      <a:pt x="829628" y="0"/>
                      <a:pt x="1068705" y="239077"/>
                      <a:pt x="1068705" y="534352"/>
                    </a:cubicBezTo>
                    <a:cubicBezTo>
                      <a:pt x="1068705" y="829627"/>
                      <a:pt x="829628" y="1068705"/>
                      <a:pt x="534353" y="1068705"/>
                    </a:cubicBezTo>
                    <a:cubicBezTo>
                      <a:pt x="239078" y="1068705"/>
                      <a:pt x="0" y="829627"/>
                      <a:pt x="0" y="53435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rnd">
                <a:solidFill>
                  <a:schemeClr val="tx2">
                    <a:lumMod val="75000"/>
                  </a:schemeClr>
                </a:solidFill>
                <a:prstDash val="sysDot"/>
                <a:miter/>
              </a:ln>
            </p:spPr>
            <p:txBody>
              <a:bodyPr rtlCol="0" anchor="ctr"/>
              <a:lstStyle/>
              <a:p>
                <a:pPr defTabSz="457189"/>
                <a:endParaRPr lang="en-US">
                  <a:solidFill>
                    <a:srgbClr val="F36633"/>
                  </a:solidFill>
                  <a:latin typeface="Arial" panose="020B060402020202020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6D3B44A-4026-4553-AD54-817FE1271663}"/>
                  </a:ext>
                </a:extLst>
              </p:cNvPr>
              <p:cNvSpPr/>
              <p:nvPr/>
            </p:nvSpPr>
            <p:spPr>
              <a:xfrm>
                <a:off x="4285044" y="1451534"/>
                <a:ext cx="719204" cy="709740"/>
              </a:xfrm>
              <a:custGeom>
                <a:avLst/>
                <a:gdLst>
                  <a:gd name="connsiteX0" fmla="*/ 0 w 1066800"/>
                  <a:gd name="connsiteY0" fmla="*/ 534352 h 1066800"/>
                  <a:gd name="connsiteX1" fmla="*/ 534353 w 1066800"/>
                  <a:gd name="connsiteY1" fmla="*/ 0 h 1066800"/>
                  <a:gd name="connsiteX2" fmla="*/ 1068705 w 1066800"/>
                  <a:gd name="connsiteY2" fmla="*/ 534352 h 1066800"/>
                  <a:gd name="connsiteX3" fmla="*/ 534353 w 1066800"/>
                  <a:gd name="connsiteY3" fmla="*/ 1068705 h 1066800"/>
                  <a:gd name="connsiteX4" fmla="*/ 0 w 1066800"/>
                  <a:gd name="connsiteY4" fmla="*/ 53435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800" h="1066800">
                    <a:moveTo>
                      <a:pt x="0" y="534352"/>
                    </a:moveTo>
                    <a:cubicBezTo>
                      <a:pt x="0" y="239077"/>
                      <a:pt x="239078" y="0"/>
                      <a:pt x="534353" y="0"/>
                    </a:cubicBezTo>
                    <a:cubicBezTo>
                      <a:pt x="829628" y="0"/>
                      <a:pt x="1068705" y="239077"/>
                      <a:pt x="1068705" y="534352"/>
                    </a:cubicBezTo>
                    <a:cubicBezTo>
                      <a:pt x="1068705" y="829627"/>
                      <a:pt x="829628" y="1068705"/>
                      <a:pt x="534353" y="1068705"/>
                    </a:cubicBezTo>
                    <a:cubicBezTo>
                      <a:pt x="239078" y="1068705"/>
                      <a:pt x="0" y="829627"/>
                      <a:pt x="0" y="534352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25400" sx="102000" sy="102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200" b="1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82F1397-D3F6-45B7-9323-3DC7335DBD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3600" y="1360959"/>
              <a:ext cx="270328" cy="232146"/>
              <a:chOff x="6089650" y="1182688"/>
              <a:chExt cx="561976" cy="482601"/>
            </a:xfrm>
            <a:solidFill>
              <a:schemeClr val="accent1"/>
            </a:solidFill>
          </p:grpSpPr>
          <p:sp>
            <p:nvSpPr>
              <p:cNvPr id="146" name="Freeform 15">
                <a:extLst>
                  <a:ext uri="{FF2B5EF4-FFF2-40B4-BE49-F238E27FC236}">
                    <a16:creationId xmlns:a16="http://schemas.microsoft.com/office/drawing/2014/main" id="{08DF26D6-599D-4C00-9853-249AA0086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1231901"/>
                <a:ext cx="249238" cy="433388"/>
              </a:xfrm>
              <a:custGeom>
                <a:avLst/>
                <a:gdLst>
                  <a:gd name="T0" fmla="*/ 91 w 93"/>
                  <a:gd name="T1" fmla="*/ 65 h 161"/>
                  <a:gd name="T2" fmla="*/ 58 w 93"/>
                  <a:gd name="T3" fmla="*/ 150 h 161"/>
                  <a:gd name="T4" fmla="*/ 9 w 93"/>
                  <a:gd name="T5" fmla="*/ 108 h 161"/>
                  <a:gd name="T6" fmla="*/ 71 w 93"/>
                  <a:gd name="T7" fmla="*/ 1 h 161"/>
                  <a:gd name="T8" fmla="*/ 91 w 93"/>
                  <a:gd name="T9" fmla="*/ 6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61">
                    <a:moveTo>
                      <a:pt x="91" y="65"/>
                    </a:moveTo>
                    <a:cubicBezTo>
                      <a:pt x="90" y="100"/>
                      <a:pt x="88" y="140"/>
                      <a:pt x="58" y="150"/>
                    </a:cubicBezTo>
                    <a:cubicBezTo>
                      <a:pt x="27" y="161"/>
                      <a:pt x="0" y="148"/>
                      <a:pt x="9" y="108"/>
                    </a:cubicBezTo>
                    <a:cubicBezTo>
                      <a:pt x="19" y="61"/>
                      <a:pt x="50" y="0"/>
                      <a:pt x="71" y="1"/>
                    </a:cubicBezTo>
                    <a:cubicBezTo>
                      <a:pt x="92" y="1"/>
                      <a:pt x="93" y="30"/>
                      <a:pt x="91" y="65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2400" kern="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  <p:sp>
            <p:nvSpPr>
              <p:cNvPr id="147" name="Freeform 16">
                <a:extLst>
                  <a:ext uri="{FF2B5EF4-FFF2-40B4-BE49-F238E27FC236}">
                    <a16:creationId xmlns:a16="http://schemas.microsoft.com/office/drawing/2014/main" id="{0CA06DD0-9D5A-4CE3-B702-2AFEC09EC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5563" y="1231901"/>
                <a:ext cx="246063" cy="433388"/>
              </a:xfrm>
              <a:custGeom>
                <a:avLst/>
                <a:gdLst>
                  <a:gd name="T0" fmla="*/ 1 w 92"/>
                  <a:gd name="T1" fmla="*/ 65 h 161"/>
                  <a:gd name="T2" fmla="*/ 34 w 92"/>
                  <a:gd name="T3" fmla="*/ 150 h 161"/>
                  <a:gd name="T4" fmla="*/ 83 w 92"/>
                  <a:gd name="T5" fmla="*/ 108 h 161"/>
                  <a:gd name="T6" fmla="*/ 22 w 92"/>
                  <a:gd name="T7" fmla="*/ 1 h 161"/>
                  <a:gd name="T8" fmla="*/ 1 w 92"/>
                  <a:gd name="T9" fmla="*/ 6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61">
                    <a:moveTo>
                      <a:pt x="1" y="65"/>
                    </a:moveTo>
                    <a:cubicBezTo>
                      <a:pt x="2" y="100"/>
                      <a:pt x="4" y="140"/>
                      <a:pt x="34" y="150"/>
                    </a:cubicBezTo>
                    <a:cubicBezTo>
                      <a:pt x="65" y="161"/>
                      <a:pt x="92" y="148"/>
                      <a:pt x="83" y="108"/>
                    </a:cubicBezTo>
                    <a:cubicBezTo>
                      <a:pt x="74" y="61"/>
                      <a:pt x="43" y="0"/>
                      <a:pt x="22" y="1"/>
                    </a:cubicBezTo>
                    <a:cubicBezTo>
                      <a:pt x="1" y="1"/>
                      <a:pt x="0" y="30"/>
                      <a:pt x="1" y="65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2400" kern="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  <p:sp>
            <p:nvSpPr>
              <p:cNvPr id="148" name="Freeform 17">
                <a:extLst>
                  <a:ext uri="{FF2B5EF4-FFF2-40B4-BE49-F238E27FC236}">
                    <a16:creationId xmlns:a16="http://schemas.microsoft.com/office/drawing/2014/main" id="{0A447C0D-E9D1-4A30-982C-15F7E045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88" y="1314451"/>
                <a:ext cx="266700" cy="158750"/>
              </a:xfrm>
              <a:custGeom>
                <a:avLst/>
                <a:gdLst>
                  <a:gd name="T0" fmla="*/ 152 w 168"/>
                  <a:gd name="T1" fmla="*/ 100 h 100"/>
                  <a:gd name="T2" fmla="*/ 84 w 168"/>
                  <a:gd name="T3" fmla="*/ 33 h 100"/>
                  <a:gd name="T4" fmla="*/ 17 w 168"/>
                  <a:gd name="T5" fmla="*/ 100 h 100"/>
                  <a:gd name="T6" fmla="*/ 0 w 168"/>
                  <a:gd name="T7" fmla="*/ 83 h 100"/>
                  <a:gd name="T8" fmla="*/ 84 w 168"/>
                  <a:gd name="T9" fmla="*/ 0 h 100"/>
                  <a:gd name="T10" fmla="*/ 168 w 168"/>
                  <a:gd name="T11" fmla="*/ 83 h 100"/>
                  <a:gd name="T12" fmla="*/ 152 w 168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100">
                    <a:moveTo>
                      <a:pt x="152" y="100"/>
                    </a:moveTo>
                    <a:lnTo>
                      <a:pt x="84" y="33"/>
                    </a:lnTo>
                    <a:lnTo>
                      <a:pt x="17" y="100"/>
                    </a:lnTo>
                    <a:lnTo>
                      <a:pt x="0" y="83"/>
                    </a:lnTo>
                    <a:lnTo>
                      <a:pt x="84" y="0"/>
                    </a:lnTo>
                    <a:lnTo>
                      <a:pt x="168" y="83"/>
                    </a:lnTo>
                    <a:lnTo>
                      <a:pt x="152" y="10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2400" kern="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  <p:sp>
            <p:nvSpPr>
              <p:cNvPr id="149" name="Freeform 18">
                <a:extLst>
                  <a:ext uri="{FF2B5EF4-FFF2-40B4-BE49-F238E27FC236}">
                    <a16:creationId xmlns:a16="http://schemas.microsoft.com/office/drawing/2014/main" id="{9403EC86-E081-4F25-A6DA-947DB0C4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588" y="1182688"/>
                <a:ext cx="38100" cy="176213"/>
              </a:xfrm>
              <a:custGeom>
                <a:avLst/>
                <a:gdLst>
                  <a:gd name="T0" fmla="*/ 7 w 14"/>
                  <a:gd name="T1" fmla="*/ 65 h 65"/>
                  <a:gd name="T2" fmla="*/ 0 w 14"/>
                  <a:gd name="T3" fmla="*/ 58 h 65"/>
                  <a:gd name="T4" fmla="*/ 0 w 14"/>
                  <a:gd name="T5" fmla="*/ 7 h 65"/>
                  <a:gd name="T6" fmla="*/ 7 w 14"/>
                  <a:gd name="T7" fmla="*/ 0 h 65"/>
                  <a:gd name="T8" fmla="*/ 14 w 14"/>
                  <a:gd name="T9" fmla="*/ 7 h 65"/>
                  <a:gd name="T10" fmla="*/ 14 w 14"/>
                  <a:gd name="T11" fmla="*/ 58 h 65"/>
                  <a:gd name="T12" fmla="*/ 7 w 14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5">
                    <a:moveTo>
                      <a:pt x="7" y="65"/>
                    </a:moveTo>
                    <a:cubicBezTo>
                      <a:pt x="3" y="65"/>
                      <a:pt x="0" y="62"/>
                      <a:pt x="0" y="5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2"/>
                      <a:pt x="11" y="65"/>
                      <a:pt x="7" y="65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2400" kern="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B96FDCE7-69E8-433F-9F2A-0E6A3133D53C}"/>
              </a:ext>
            </a:extLst>
          </p:cNvPr>
          <p:cNvSpPr txBox="1"/>
          <p:nvPr/>
        </p:nvSpPr>
        <p:spPr>
          <a:xfrm rot="16200000">
            <a:off x="-866649" y="3198016"/>
            <a:ext cx="317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600" b="1" kern="0">
                <a:solidFill>
                  <a:srgbClr val="544F40"/>
                </a:solidFill>
                <a:latin typeface="Arial" panose="020B0604020202020204"/>
              </a:rPr>
              <a:t>LS mean (95% CI) change (mL)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F95193F-BF24-4EB7-8EB4-B60683843911}"/>
              </a:ext>
            </a:extLst>
          </p:cNvPr>
          <p:cNvSpPr txBox="1"/>
          <p:nvPr/>
        </p:nvSpPr>
        <p:spPr>
          <a:xfrm>
            <a:off x="1676965" y="5208937"/>
            <a:ext cx="36267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GB" sz="1400" b="1" kern="0">
                <a:solidFill>
                  <a:srgbClr val="544F40"/>
                </a:solidFill>
                <a:latin typeface="Arial" panose="020B0604020202020204"/>
              </a:rPr>
              <a:t>Baseline EOS count (cells/</a:t>
            </a:r>
            <a:r>
              <a:rPr lang="el-GR" sz="1400" b="1" kern="0">
                <a:solidFill>
                  <a:srgbClr val="544F40"/>
                </a:solidFill>
                <a:latin typeface="Arial" panose="020B0604020202020204"/>
              </a:rPr>
              <a:t>μ</a:t>
            </a:r>
            <a:r>
              <a:rPr lang="en-GB" sz="1400" b="1" kern="0">
                <a:solidFill>
                  <a:srgbClr val="544F40"/>
                </a:solidFill>
                <a:latin typeface="Arial" panose="020B0604020202020204"/>
              </a:rPr>
              <a:t>l x 10)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BB8F129-89D9-42C5-9447-3108930BCB45}"/>
              </a:ext>
            </a:extLst>
          </p:cNvPr>
          <p:cNvSpPr txBox="1"/>
          <p:nvPr/>
        </p:nvSpPr>
        <p:spPr>
          <a:xfrm>
            <a:off x="7529010" y="5184613"/>
            <a:ext cx="36267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GB" sz="1400" b="1" kern="0" err="1">
                <a:solidFill>
                  <a:srgbClr val="544F40"/>
                </a:solidFill>
                <a:latin typeface="Arial" panose="020B0604020202020204"/>
              </a:rPr>
              <a:t>FeNO</a:t>
            </a:r>
            <a:r>
              <a:rPr lang="en-GB" sz="1400" b="1" kern="0">
                <a:solidFill>
                  <a:srgbClr val="544F40"/>
                </a:solidFill>
                <a:latin typeface="Arial" panose="020B0604020202020204"/>
              </a:rPr>
              <a:t> at baseline (ppb x10)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DB78130-E207-438A-ACE2-5F54184DA7CB}"/>
              </a:ext>
            </a:extLst>
          </p:cNvPr>
          <p:cNvGrpSpPr/>
          <p:nvPr/>
        </p:nvGrpSpPr>
        <p:grpSpPr>
          <a:xfrm>
            <a:off x="6806369" y="2776613"/>
            <a:ext cx="4653291" cy="575676"/>
            <a:chOff x="7510097" y="2708039"/>
            <a:chExt cx="4326166" cy="575676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D052AFA-3B67-427C-9262-325E6491465D}"/>
                </a:ext>
              </a:extLst>
            </p:cNvPr>
            <p:cNvSpPr/>
            <p:nvPr/>
          </p:nvSpPr>
          <p:spPr>
            <a:xfrm>
              <a:off x="7510097" y="2708039"/>
              <a:ext cx="4326166" cy="575676"/>
            </a:xfrm>
            <a:custGeom>
              <a:avLst/>
              <a:gdLst>
                <a:gd name="connsiteX0" fmla="*/ 0 w 1704975"/>
                <a:gd name="connsiteY0" fmla="*/ 0 h 171450"/>
                <a:gd name="connsiteX1" fmla="*/ 194882 w 1704975"/>
                <a:gd name="connsiteY1" fmla="*/ 4286 h 171450"/>
                <a:gd name="connsiteX2" fmla="*/ 606171 w 1704975"/>
                <a:gd name="connsiteY2" fmla="*/ 18669 h 171450"/>
                <a:gd name="connsiteX3" fmla="*/ 937070 w 1704975"/>
                <a:gd name="connsiteY3" fmla="*/ 20003 h 171450"/>
                <a:gd name="connsiteX4" fmla="*/ 1456372 w 1704975"/>
                <a:gd name="connsiteY4" fmla="*/ 6382 h 171450"/>
                <a:gd name="connsiteX5" fmla="*/ 1712309 w 1704975"/>
                <a:gd name="connsiteY5" fmla="*/ 953 h 171450"/>
                <a:gd name="connsiteX6" fmla="*/ 1713547 w 1704975"/>
                <a:gd name="connsiteY6" fmla="*/ 667 h 171450"/>
                <a:gd name="connsiteX7" fmla="*/ 1713547 w 1704975"/>
                <a:gd name="connsiteY7" fmla="*/ 139065 h 171450"/>
                <a:gd name="connsiteX8" fmla="*/ 1456372 w 1704975"/>
                <a:gd name="connsiteY8" fmla="*/ 132302 h 171450"/>
                <a:gd name="connsiteX9" fmla="*/ 951929 w 1704975"/>
                <a:gd name="connsiteY9" fmla="*/ 118205 h 171450"/>
                <a:gd name="connsiteX10" fmla="*/ 606171 w 1704975"/>
                <a:gd name="connsiteY10" fmla="*/ 120587 h 171450"/>
                <a:gd name="connsiteX11" fmla="*/ 0 w 1704975"/>
                <a:gd name="connsiteY11" fmla="*/ 175069 h 171450"/>
                <a:gd name="connsiteX12" fmla="*/ 0 w 1704975"/>
                <a:gd name="connsiteY1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4975" h="171450">
                  <a:moveTo>
                    <a:pt x="0" y="0"/>
                  </a:moveTo>
                  <a:cubicBezTo>
                    <a:pt x="0" y="0"/>
                    <a:pt x="53054" y="2762"/>
                    <a:pt x="194882" y="4286"/>
                  </a:cubicBezTo>
                  <a:cubicBezTo>
                    <a:pt x="290798" y="5334"/>
                    <a:pt x="542544" y="19526"/>
                    <a:pt x="606171" y="18669"/>
                  </a:cubicBezTo>
                  <a:cubicBezTo>
                    <a:pt x="655320" y="18002"/>
                    <a:pt x="918401" y="21812"/>
                    <a:pt x="937070" y="20003"/>
                  </a:cubicBezTo>
                  <a:cubicBezTo>
                    <a:pt x="960311" y="17812"/>
                    <a:pt x="1407890" y="7049"/>
                    <a:pt x="1456372" y="6382"/>
                  </a:cubicBezTo>
                  <a:cubicBezTo>
                    <a:pt x="1512094" y="5620"/>
                    <a:pt x="1584674" y="3524"/>
                    <a:pt x="1712309" y="953"/>
                  </a:cubicBezTo>
                  <a:cubicBezTo>
                    <a:pt x="1712405" y="953"/>
                    <a:pt x="1713547" y="762"/>
                    <a:pt x="1713547" y="667"/>
                  </a:cubicBezTo>
                  <a:cubicBezTo>
                    <a:pt x="1713547" y="667"/>
                    <a:pt x="1713547" y="139065"/>
                    <a:pt x="1713547" y="139065"/>
                  </a:cubicBezTo>
                  <a:cubicBezTo>
                    <a:pt x="1713547" y="139065"/>
                    <a:pt x="1686020" y="132302"/>
                    <a:pt x="1456372" y="132302"/>
                  </a:cubicBezTo>
                  <a:cubicBezTo>
                    <a:pt x="1383125" y="132302"/>
                    <a:pt x="951929" y="118205"/>
                    <a:pt x="951929" y="118205"/>
                  </a:cubicBezTo>
                  <a:lnTo>
                    <a:pt x="606171" y="120587"/>
                  </a:lnTo>
                  <a:cubicBezTo>
                    <a:pt x="606171" y="120587"/>
                    <a:pt x="83630" y="155067"/>
                    <a:pt x="0" y="175069"/>
                  </a:cubicBezTo>
                  <a:cubicBezTo>
                    <a:pt x="0" y="164878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>
              <a:solidFill>
                <a:srgbClr val="004FDE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F992653-C8D5-45A1-A651-C28060883C46}"/>
                </a:ext>
              </a:extLst>
            </p:cNvPr>
            <p:cNvSpPr/>
            <p:nvPr/>
          </p:nvSpPr>
          <p:spPr>
            <a:xfrm>
              <a:off x="7510097" y="2936070"/>
              <a:ext cx="4326166" cy="63963"/>
            </a:xfrm>
            <a:custGeom>
              <a:avLst/>
              <a:gdLst>
                <a:gd name="connsiteX0" fmla="*/ 1713643 w 1704975"/>
                <a:gd name="connsiteY0" fmla="*/ 857 h 19050"/>
                <a:gd name="connsiteX1" fmla="*/ 1456372 w 1704975"/>
                <a:gd name="connsiteY1" fmla="*/ 0 h 19050"/>
                <a:gd name="connsiteX2" fmla="*/ 951929 w 1704975"/>
                <a:gd name="connsiteY2" fmla="*/ 1238 h 19050"/>
                <a:gd name="connsiteX3" fmla="*/ 606171 w 1704975"/>
                <a:gd name="connsiteY3" fmla="*/ 1619 h 19050"/>
                <a:gd name="connsiteX4" fmla="*/ 194786 w 1704975"/>
                <a:gd name="connsiteY4" fmla="*/ 9906 h 19050"/>
                <a:gd name="connsiteX5" fmla="*/ 0 w 1704975"/>
                <a:gd name="connsiteY5" fmla="*/ 1933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19050">
                  <a:moveTo>
                    <a:pt x="1713643" y="857"/>
                  </a:moveTo>
                  <a:lnTo>
                    <a:pt x="1456372" y="0"/>
                  </a:lnTo>
                  <a:lnTo>
                    <a:pt x="951929" y="1238"/>
                  </a:lnTo>
                  <a:lnTo>
                    <a:pt x="606171" y="1619"/>
                  </a:lnTo>
                  <a:lnTo>
                    <a:pt x="194786" y="9906"/>
                  </a:lnTo>
                  <a:lnTo>
                    <a:pt x="0" y="19336"/>
                  </a:lnTo>
                </a:path>
              </a:pathLst>
            </a:custGeom>
            <a:noFill/>
            <a:ln w="57150" cap="flat">
              <a:solidFill>
                <a:srgbClr val="004FD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2ECD5B9-6879-477B-B7C5-43B1D4F210C7}"/>
              </a:ext>
            </a:extLst>
          </p:cNvPr>
          <p:cNvGrpSpPr/>
          <p:nvPr/>
        </p:nvGrpSpPr>
        <p:grpSpPr>
          <a:xfrm>
            <a:off x="6806354" y="3341735"/>
            <a:ext cx="4653551" cy="735587"/>
            <a:chOff x="7510097" y="3273162"/>
            <a:chExt cx="4326407" cy="7355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1880053-03D4-4B58-BBB4-DCA5BD1D9909}"/>
                </a:ext>
              </a:extLst>
            </p:cNvPr>
            <p:cNvSpPr/>
            <p:nvPr/>
          </p:nvSpPr>
          <p:spPr>
            <a:xfrm>
              <a:off x="7510097" y="3273162"/>
              <a:ext cx="4326166" cy="735586"/>
            </a:xfrm>
            <a:custGeom>
              <a:avLst/>
              <a:gdLst>
                <a:gd name="connsiteX0" fmla="*/ 0 w 1704975"/>
                <a:gd name="connsiteY0" fmla="*/ 227552 h 219075"/>
                <a:gd name="connsiteX1" fmla="*/ 166497 w 1704975"/>
                <a:gd name="connsiteY1" fmla="*/ 217551 h 219075"/>
                <a:gd name="connsiteX2" fmla="*/ 580073 w 1704975"/>
                <a:gd name="connsiteY2" fmla="*/ 173641 h 219075"/>
                <a:gd name="connsiteX3" fmla="*/ 924878 w 1704975"/>
                <a:gd name="connsiteY3" fmla="*/ 146876 h 219075"/>
                <a:gd name="connsiteX4" fmla="*/ 1429893 w 1704975"/>
                <a:gd name="connsiteY4" fmla="*/ 139732 h 219075"/>
                <a:gd name="connsiteX5" fmla="*/ 1713452 w 1704975"/>
                <a:gd name="connsiteY5" fmla="*/ 139160 h 219075"/>
                <a:gd name="connsiteX6" fmla="*/ 1713452 w 1704975"/>
                <a:gd name="connsiteY6" fmla="*/ 136208 h 219075"/>
                <a:gd name="connsiteX7" fmla="*/ 1713452 w 1704975"/>
                <a:gd name="connsiteY7" fmla="*/ 0 h 219075"/>
                <a:gd name="connsiteX8" fmla="*/ 1429798 w 1704975"/>
                <a:gd name="connsiteY8" fmla="*/ 10858 h 219075"/>
                <a:gd name="connsiteX9" fmla="*/ 924782 w 1704975"/>
                <a:gd name="connsiteY9" fmla="*/ 47625 h 219075"/>
                <a:gd name="connsiteX10" fmla="*/ 579977 w 1704975"/>
                <a:gd name="connsiteY10" fmla="*/ 66294 h 219075"/>
                <a:gd name="connsiteX11" fmla="*/ 166402 w 1704975"/>
                <a:gd name="connsiteY11" fmla="*/ 61722 h 219075"/>
                <a:gd name="connsiteX12" fmla="*/ 0 w 1704975"/>
                <a:gd name="connsiteY12" fmla="*/ 29146 h 219075"/>
                <a:gd name="connsiteX13" fmla="*/ 0 w 1704975"/>
                <a:gd name="connsiteY13" fmla="*/ 22755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4975" h="219075">
                  <a:moveTo>
                    <a:pt x="0" y="227552"/>
                  </a:moveTo>
                  <a:cubicBezTo>
                    <a:pt x="0" y="227552"/>
                    <a:pt x="82867" y="222313"/>
                    <a:pt x="166497" y="217551"/>
                  </a:cubicBezTo>
                  <a:cubicBezTo>
                    <a:pt x="261176" y="212027"/>
                    <a:pt x="531400" y="181832"/>
                    <a:pt x="580073" y="173641"/>
                  </a:cubicBezTo>
                  <a:cubicBezTo>
                    <a:pt x="629317" y="165354"/>
                    <a:pt x="902589" y="146590"/>
                    <a:pt x="924878" y="146876"/>
                  </a:cubicBezTo>
                  <a:cubicBezTo>
                    <a:pt x="937736" y="146971"/>
                    <a:pt x="1114139" y="136017"/>
                    <a:pt x="1429893" y="139732"/>
                  </a:cubicBezTo>
                  <a:cubicBezTo>
                    <a:pt x="1487424" y="140399"/>
                    <a:pt x="1665065" y="139732"/>
                    <a:pt x="1713452" y="139160"/>
                  </a:cubicBezTo>
                  <a:cubicBezTo>
                    <a:pt x="1713547" y="139160"/>
                    <a:pt x="1713452" y="136208"/>
                    <a:pt x="1713452" y="136208"/>
                  </a:cubicBezTo>
                  <a:cubicBezTo>
                    <a:pt x="1713452" y="136208"/>
                    <a:pt x="1713452" y="0"/>
                    <a:pt x="1713452" y="0"/>
                  </a:cubicBezTo>
                  <a:cubicBezTo>
                    <a:pt x="1713452" y="0"/>
                    <a:pt x="1534097" y="3715"/>
                    <a:pt x="1429798" y="10858"/>
                  </a:cubicBezTo>
                  <a:cubicBezTo>
                    <a:pt x="1356551" y="10858"/>
                    <a:pt x="1027748" y="42196"/>
                    <a:pt x="924782" y="47625"/>
                  </a:cubicBezTo>
                  <a:cubicBezTo>
                    <a:pt x="827627" y="52768"/>
                    <a:pt x="633889" y="64675"/>
                    <a:pt x="579977" y="66294"/>
                  </a:cubicBezTo>
                  <a:cubicBezTo>
                    <a:pt x="513207" y="68199"/>
                    <a:pt x="312992" y="72200"/>
                    <a:pt x="166402" y="61722"/>
                  </a:cubicBezTo>
                  <a:cubicBezTo>
                    <a:pt x="72104" y="54959"/>
                    <a:pt x="0" y="29146"/>
                    <a:pt x="0" y="29146"/>
                  </a:cubicBezTo>
                  <a:lnTo>
                    <a:pt x="0" y="227552"/>
                  </a:lnTo>
                  <a:close/>
                </a:path>
              </a:pathLst>
            </a:custGeom>
            <a:noFill/>
            <a:ln w="9525" cap="flat">
              <a:solidFill>
                <a:srgbClr val="FFD400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AF4E978-F247-4F7B-A1FE-507F2786BF24}"/>
                </a:ext>
              </a:extLst>
            </p:cNvPr>
            <p:cNvSpPr/>
            <p:nvPr/>
          </p:nvSpPr>
          <p:spPr>
            <a:xfrm>
              <a:off x="7510338" y="3503432"/>
              <a:ext cx="4326166" cy="223874"/>
            </a:xfrm>
            <a:custGeom>
              <a:avLst/>
              <a:gdLst>
                <a:gd name="connsiteX0" fmla="*/ 1713548 w 1704975"/>
                <a:gd name="connsiteY0" fmla="*/ 0 h 66675"/>
                <a:gd name="connsiteX1" fmla="*/ 1429798 w 1704975"/>
                <a:gd name="connsiteY1" fmla="*/ 7810 h 66675"/>
                <a:gd name="connsiteX2" fmla="*/ 924782 w 1704975"/>
                <a:gd name="connsiteY2" fmla="*/ 27622 h 66675"/>
                <a:gd name="connsiteX3" fmla="*/ 579977 w 1704975"/>
                <a:gd name="connsiteY3" fmla="*/ 50959 h 66675"/>
                <a:gd name="connsiteX4" fmla="*/ 381762 w 1704975"/>
                <a:gd name="connsiteY4" fmla="*/ 64675 h 66675"/>
                <a:gd name="connsiteX5" fmla="*/ 144113 w 1704975"/>
                <a:gd name="connsiteY5" fmla="*/ 69342 h 66675"/>
                <a:gd name="connsiteX6" fmla="*/ 9335 w 1704975"/>
                <a:gd name="connsiteY6" fmla="*/ 61722 h 66675"/>
                <a:gd name="connsiteX7" fmla="*/ 0 w 1704975"/>
                <a:gd name="connsiteY7" fmla="*/ 6096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66675">
                  <a:moveTo>
                    <a:pt x="1713548" y="0"/>
                  </a:moveTo>
                  <a:lnTo>
                    <a:pt x="1429798" y="7810"/>
                  </a:lnTo>
                  <a:lnTo>
                    <a:pt x="924782" y="27622"/>
                  </a:lnTo>
                  <a:cubicBezTo>
                    <a:pt x="924782" y="27622"/>
                    <a:pt x="579977" y="50959"/>
                    <a:pt x="579977" y="50959"/>
                  </a:cubicBezTo>
                  <a:cubicBezTo>
                    <a:pt x="513874" y="54292"/>
                    <a:pt x="447866" y="61341"/>
                    <a:pt x="381762" y="64675"/>
                  </a:cubicBezTo>
                  <a:cubicBezTo>
                    <a:pt x="303276" y="68675"/>
                    <a:pt x="222885" y="70199"/>
                    <a:pt x="144113" y="69342"/>
                  </a:cubicBezTo>
                  <a:cubicBezTo>
                    <a:pt x="97917" y="68770"/>
                    <a:pt x="54292" y="65532"/>
                    <a:pt x="9335" y="61722"/>
                  </a:cubicBezTo>
                  <a:cubicBezTo>
                    <a:pt x="6191" y="61436"/>
                    <a:pt x="3048" y="61151"/>
                    <a:pt x="0" y="60960"/>
                  </a:cubicBezTo>
                </a:path>
              </a:pathLst>
            </a:custGeom>
            <a:noFill/>
            <a:ln w="57150" cap="flat">
              <a:solidFill>
                <a:srgbClr val="FFD4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1D4B2C0-189C-4344-A9FD-D377F79EFAFB}"/>
              </a:ext>
            </a:extLst>
          </p:cNvPr>
          <p:cNvGrpSpPr/>
          <p:nvPr/>
        </p:nvGrpSpPr>
        <p:grpSpPr>
          <a:xfrm>
            <a:off x="6245265" y="1865003"/>
            <a:ext cx="5206255" cy="2962271"/>
            <a:chOff x="7138434" y="1153381"/>
            <a:chExt cx="3962661" cy="2054264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5C821FA-F1D3-4679-A03E-2147A48778A1}"/>
                </a:ext>
              </a:extLst>
            </p:cNvPr>
            <p:cNvSpPr/>
            <p:nvPr/>
          </p:nvSpPr>
          <p:spPr>
            <a:xfrm>
              <a:off x="7474321" y="1210107"/>
              <a:ext cx="3626774" cy="1970150"/>
            </a:xfrm>
            <a:custGeom>
              <a:avLst/>
              <a:gdLst>
                <a:gd name="connsiteX0" fmla="*/ 0 w 1967219"/>
                <a:gd name="connsiteY0" fmla="*/ 0 h 1656826"/>
                <a:gd name="connsiteX1" fmla="*/ 0 w 1967219"/>
                <a:gd name="connsiteY1" fmla="*/ 1656826 h 1656826"/>
                <a:gd name="connsiteX2" fmla="*/ 1967219 w 1967219"/>
                <a:gd name="connsiteY2" fmla="*/ 1656826 h 165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219" h="1656826">
                  <a:moveTo>
                    <a:pt x="0" y="0"/>
                  </a:moveTo>
                  <a:lnTo>
                    <a:pt x="0" y="1656826"/>
                  </a:lnTo>
                  <a:lnTo>
                    <a:pt x="1967219" y="1656826"/>
                  </a:lnTo>
                </a:path>
              </a:pathLst>
            </a:cu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1200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A1B6901-5FC0-41C2-9729-6628A5155269}"/>
                </a:ext>
              </a:extLst>
            </p:cNvPr>
            <p:cNvGrpSpPr/>
            <p:nvPr/>
          </p:nvGrpSpPr>
          <p:grpSpPr>
            <a:xfrm>
              <a:off x="7426170" y="1210325"/>
              <a:ext cx="40275" cy="1926543"/>
              <a:chOff x="1871498" y="1270033"/>
              <a:chExt cx="40275" cy="1926543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21EA8AA-3C5E-4028-8027-5712D23B219F}"/>
                  </a:ext>
                </a:extLst>
              </p:cNvPr>
              <p:cNvCxnSpPr/>
              <p:nvPr/>
            </p:nvCxnSpPr>
            <p:spPr>
              <a:xfrm>
                <a:off x="1871498" y="3196576"/>
                <a:ext cx="40275" cy="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E7DF303D-D67A-4A03-8FA3-4433B5CACAE3}"/>
                  </a:ext>
                </a:extLst>
              </p:cNvPr>
              <p:cNvGrpSpPr/>
              <p:nvPr/>
            </p:nvGrpSpPr>
            <p:grpSpPr>
              <a:xfrm>
                <a:off x="1871498" y="1270033"/>
                <a:ext cx="40275" cy="1449259"/>
                <a:chOff x="1871498" y="1270033"/>
                <a:chExt cx="40275" cy="1449259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E721541D-61CF-49D5-91A7-2F1B0BE055AF}"/>
                    </a:ext>
                  </a:extLst>
                </p:cNvPr>
                <p:cNvGrpSpPr/>
                <p:nvPr/>
              </p:nvGrpSpPr>
              <p:grpSpPr>
                <a:xfrm>
                  <a:off x="1871498" y="1755849"/>
                  <a:ext cx="40275" cy="963443"/>
                  <a:chOff x="790574" y="1928973"/>
                  <a:chExt cx="54000" cy="963443"/>
                </a:xfrm>
              </p:grpSpPr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09D6972-B490-46F2-8635-1272D15EA428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1928973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BEF2014A-D07A-49BB-88F1-84BE9612F4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0574" y="2892416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34DDFB08-7560-4AEE-A5CD-5864E2768410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2410287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65E4BD00-F07A-43CD-A0A9-88ECFAF66BD0}"/>
                    </a:ext>
                  </a:extLst>
                </p:cNvPr>
                <p:cNvCxnSpPr/>
                <p:nvPr/>
              </p:nvCxnSpPr>
              <p:spPr>
                <a:xfrm>
                  <a:off x="1871498" y="1270033"/>
                  <a:ext cx="40275" cy="0"/>
                </a:xfrm>
                <a:prstGeom prst="line">
                  <a:avLst/>
                </a:prstGeom>
                <a:noFill/>
                <a:ln w="12700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14F8283-C1A6-499B-923D-91D01C4FD9B1}"/>
                </a:ext>
              </a:extLst>
            </p:cNvPr>
            <p:cNvGrpSpPr/>
            <p:nvPr/>
          </p:nvGrpSpPr>
          <p:grpSpPr>
            <a:xfrm>
              <a:off x="7138434" y="1153381"/>
              <a:ext cx="262330" cy="2054264"/>
              <a:chOff x="1583762" y="1213089"/>
              <a:chExt cx="262330" cy="2054264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9DE71CD-400D-4F9B-AB3C-5D25ABE98F22}"/>
                  </a:ext>
                </a:extLst>
              </p:cNvPr>
              <p:cNvSpPr txBox="1"/>
              <p:nvPr/>
            </p:nvSpPr>
            <p:spPr>
              <a:xfrm>
                <a:off x="1583762" y="3139292"/>
                <a:ext cx="262322" cy="128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914377">
                  <a:defRPr/>
                </a:pPr>
                <a:r>
                  <a:rPr lang="en-GB" sz="1200" kern="0">
                    <a:solidFill>
                      <a:srgbClr val="544F40"/>
                    </a:solidFill>
                    <a:latin typeface="Arial" panose="020B0604020202020204"/>
                  </a:rPr>
                  <a:t>−100</a:t>
                </a:r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72B1685B-BE43-47BA-8626-DFD217B4B23C}"/>
                  </a:ext>
                </a:extLst>
              </p:cNvPr>
              <p:cNvGrpSpPr/>
              <p:nvPr/>
            </p:nvGrpSpPr>
            <p:grpSpPr>
              <a:xfrm>
                <a:off x="1652086" y="1213089"/>
                <a:ext cx="194006" cy="1572711"/>
                <a:chOff x="1652086" y="1213089"/>
                <a:chExt cx="194006" cy="1572711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A7A96856-6413-4862-B3D8-AA4EEAAD6415}"/>
                    </a:ext>
                  </a:extLst>
                </p:cNvPr>
                <p:cNvGrpSpPr/>
                <p:nvPr/>
              </p:nvGrpSpPr>
              <p:grpSpPr>
                <a:xfrm>
                  <a:off x="1652096" y="1694639"/>
                  <a:ext cx="193996" cy="1091161"/>
                  <a:chOff x="496392" y="2504278"/>
                  <a:chExt cx="260105" cy="1463018"/>
                </a:xfrm>
              </p:grpSpPr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BDB9423E-58DF-4074-AAB9-2BBEBA29C506}"/>
                      </a:ext>
                    </a:extLst>
                  </p:cNvPr>
                  <p:cNvSpPr txBox="1"/>
                  <p:nvPr/>
                </p:nvSpPr>
                <p:spPr>
                  <a:xfrm>
                    <a:off x="669794" y="3795592"/>
                    <a:ext cx="86703" cy="1717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0</a:t>
                    </a: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57985C3-73BA-4B48-8BAC-C4E1608430C2}"/>
                      </a:ext>
                    </a:extLst>
                  </p:cNvPr>
                  <p:cNvSpPr txBox="1"/>
                  <p:nvPr/>
                </p:nvSpPr>
                <p:spPr>
                  <a:xfrm>
                    <a:off x="496392" y="3149934"/>
                    <a:ext cx="260105" cy="1717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100</a:t>
                    </a:r>
                  </a:p>
                </p:txBody>
              </p:sp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DECE3939-5986-44EC-A74C-B4B422A2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496392" y="2504278"/>
                    <a:ext cx="260105" cy="1717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200</a:t>
                    </a:r>
                  </a:p>
                </p:txBody>
              </p:sp>
            </p:grp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FCC05568-977D-44FC-9AF1-BFA70EDDA040}"/>
                    </a:ext>
                  </a:extLst>
                </p:cNvPr>
                <p:cNvSpPr txBox="1"/>
                <p:nvPr/>
              </p:nvSpPr>
              <p:spPr>
                <a:xfrm>
                  <a:off x="1652086" y="1213089"/>
                  <a:ext cx="193996" cy="1280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 defTabSz="914377">
                    <a:defRPr/>
                  </a:pPr>
                  <a:r>
                    <a:rPr lang="en-GB" sz="1200" kern="0">
                      <a:solidFill>
                        <a:srgbClr val="544F40"/>
                      </a:solidFill>
                      <a:latin typeface="Arial" panose="020B0604020202020204"/>
                    </a:rPr>
                    <a:t>300</a:t>
                  </a:r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819F19D-F87C-4715-8381-FE04F34F6A0E}"/>
              </a:ext>
            </a:extLst>
          </p:cNvPr>
          <p:cNvGrpSpPr/>
          <p:nvPr/>
        </p:nvGrpSpPr>
        <p:grpSpPr>
          <a:xfrm>
            <a:off x="6806354" y="4791628"/>
            <a:ext cx="4653551" cy="72000"/>
            <a:chOff x="6569613" y="3242470"/>
            <a:chExt cx="3581467" cy="4027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AA2BA11-D6CF-4CB1-BB4B-6856A0D80253}"/>
                </a:ext>
              </a:extLst>
            </p:cNvPr>
            <p:cNvCxnSpPr/>
            <p:nvPr/>
          </p:nvCxnSpPr>
          <p:spPr>
            <a:xfrm>
              <a:off x="6569613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86EBCE7-6053-49FC-8150-B98CDBB800D1}"/>
                </a:ext>
              </a:extLst>
            </p:cNvPr>
            <p:cNvCxnSpPr/>
            <p:nvPr/>
          </p:nvCxnSpPr>
          <p:spPr>
            <a:xfrm>
              <a:off x="7162466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26F06DB-F5E1-4AB0-AA91-0D398A8DE8F9}"/>
                </a:ext>
              </a:extLst>
            </p:cNvPr>
            <p:cNvCxnSpPr/>
            <p:nvPr/>
          </p:nvCxnSpPr>
          <p:spPr>
            <a:xfrm>
              <a:off x="7836784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21FB0BA-336F-45BD-A9EB-A9B68E84995A}"/>
                </a:ext>
              </a:extLst>
            </p:cNvPr>
            <p:cNvCxnSpPr/>
            <p:nvPr/>
          </p:nvCxnSpPr>
          <p:spPr>
            <a:xfrm>
              <a:off x="8319776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E1B2570-40D6-499E-93F5-5B67EE03C4F0}"/>
                </a:ext>
              </a:extLst>
            </p:cNvPr>
            <p:cNvCxnSpPr/>
            <p:nvPr/>
          </p:nvCxnSpPr>
          <p:spPr>
            <a:xfrm>
              <a:off x="8685111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1C4284D-2354-4D9D-BB45-AD7BB83F727F}"/>
                </a:ext>
              </a:extLst>
            </p:cNvPr>
            <p:cNvCxnSpPr/>
            <p:nvPr/>
          </p:nvCxnSpPr>
          <p:spPr>
            <a:xfrm>
              <a:off x="8993660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07DD7C0-B8BA-4231-888B-59710CDF5422}"/>
                </a:ext>
              </a:extLst>
            </p:cNvPr>
            <p:cNvCxnSpPr/>
            <p:nvPr/>
          </p:nvCxnSpPr>
          <p:spPr>
            <a:xfrm>
              <a:off x="9251316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D93EFB3-E62A-4675-A5F5-8E34E78CEC5F}"/>
                </a:ext>
              </a:extLst>
            </p:cNvPr>
            <p:cNvCxnSpPr/>
            <p:nvPr/>
          </p:nvCxnSpPr>
          <p:spPr>
            <a:xfrm>
              <a:off x="9669178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B5F78DE-CEF3-4BD7-94D4-D3EABFF4DD13}"/>
                </a:ext>
              </a:extLst>
            </p:cNvPr>
            <p:cNvCxnSpPr/>
            <p:nvPr/>
          </p:nvCxnSpPr>
          <p:spPr>
            <a:xfrm>
              <a:off x="9476972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C3D0B21-3221-4B6A-BC43-08738DE35A77}"/>
                </a:ext>
              </a:extLst>
            </p:cNvPr>
            <p:cNvCxnSpPr/>
            <p:nvPr/>
          </p:nvCxnSpPr>
          <p:spPr>
            <a:xfrm>
              <a:off x="10151080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69194AB-BDCC-4CEE-A5F4-AB9E9AF5AD2F}"/>
                </a:ext>
              </a:extLst>
            </p:cNvPr>
            <p:cNvCxnSpPr/>
            <p:nvPr/>
          </p:nvCxnSpPr>
          <p:spPr>
            <a:xfrm>
              <a:off x="9844710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84219DD-CBB6-40B2-A94B-F40EAE78CD91}"/>
                </a:ext>
              </a:extLst>
            </p:cNvPr>
            <p:cNvCxnSpPr/>
            <p:nvPr/>
          </p:nvCxnSpPr>
          <p:spPr>
            <a:xfrm>
              <a:off x="10009357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EE94C3D-57CE-48F4-8A8C-62714E98D4B9}"/>
              </a:ext>
            </a:extLst>
          </p:cNvPr>
          <p:cNvGrpSpPr/>
          <p:nvPr/>
        </p:nvGrpSpPr>
        <p:grpSpPr>
          <a:xfrm>
            <a:off x="6702162" y="4855564"/>
            <a:ext cx="4853068" cy="169276"/>
            <a:chOff x="6494231" y="3286786"/>
            <a:chExt cx="3735019" cy="64455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D63219-75EE-4786-A966-3C0B2334456B}"/>
                </a:ext>
              </a:extLst>
            </p:cNvPr>
            <p:cNvSpPr txBox="1"/>
            <p:nvPr/>
          </p:nvSpPr>
          <p:spPr>
            <a:xfrm>
              <a:off x="6494231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0.7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30210825-6E7C-403B-8138-6B02B4F68576}"/>
                </a:ext>
              </a:extLst>
            </p:cNvPr>
            <p:cNvSpPr txBox="1"/>
            <p:nvPr/>
          </p:nvSpPr>
          <p:spPr>
            <a:xfrm>
              <a:off x="708759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1.0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C163263-DBBF-4E32-A47E-CBD578C159FD}"/>
                </a:ext>
              </a:extLst>
            </p:cNvPr>
            <p:cNvSpPr txBox="1"/>
            <p:nvPr/>
          </p:nvSpPr>
          <p:spPr>
            <a:xfrm>
              <a:off x="7762416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1.5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DCAE903-4D1C-4816-B4BC-A86DBD10C560}"/>
                </a:ext>
              </a:extLst>
            </p:cNvPr>
            <p:cNvSpPr txBox="1"/>
            <p:nvPr/>
          </p:nvSpPr>
          <p:spPr>
            <a:xfrm>
              <a:off x="824574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2.0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4B6FC3A-8DCC-49F0-8E9E-3BA9BA6726DD}"/>
                </a:ext>
              </a:extLst>
            </p:cNvPr>
            <p:cNvSpPr txBox="1"/>
            <p:nvPr/>
          </p:nvSpPr>
          <p:spPr>
            <a:xfrm>
              <a:off x="860985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2.5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FD8127E-F089-490F-9A41-55FDB0A85750}"/>
                </a:ext>
              </a:extLst>
            </p:cNvPr>
            <p:cNvSpPr txBox="1"/>
            <p:nvPr/>
          </p:nvSpPr>
          <p:spPr>
            <a:xfrm>
              <a:off x="8919968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3.0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2AC6B89-4F59-41A6-A486-932FE60D09AB}"/>
                </a:ext>
              </a:extLst>
            </p:cNvPr>
            <p:cNvSpPr txBox="1"/>
            <p:nvPr/>
          </p:nvSpPr>
          <p:spPr>
            <a:xfrm>
              <a:off x="9177287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3.5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F32F61E-D49A-412D-A567-13EE073C482B}"/>
                </a:ext>
              </a:extLst>
            </p:cNvPr>
            <p:cNvSpPr txBox="1"/>
            <p:nvPr/>
          </p:nvSpPr>
          <p:spPr>
            <a:xfrm>
              <a:off x="9402603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4.0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2CC5DF5-B30B-45F9-8186-A8922A62D3D7}"/>
                </a:ext>
              </a:extLst>
            </p:cNvPr>
            <p:cNvSpPr txBox="1"/>
            <p:nvPr/>
          </p:nvSpPr>
          <p:spPr>
            <a:xfrm>
              <a:off x="10078738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6.0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20DFEB3-2B2C-47A1-A3C9-BD57ED89B295}"/>
                </a:ext>
              </a:extLst>
            </p:cNvPr>
            <p:cNvSpPr txBox="1"/>
            <p:nvPr/>
          </p:nvSpPr>
          <p:spPr>
            <a:xfrm>
              <a:off x="959526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4.5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337182F5-85C0-4403-8AC7-313F7FEB9AB1}"/>
                </a:ext>
              </a:extLst>
            </p:cNvPr>
            <p:cNvSpPr txBox="1"/>
            <p:nvPr/>
          </p:nvSpPr>
          <p:spPr>
            <a:xfrm>
              <a:off x="9770792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5.0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24F02D6-FC95-45ED-BC47-C10885D2E405}"/>
                </a:ext>
              </a:extLst>
            </p:cNvPr>
            <p:cNvSpPr txBox="1"/>
            <p:nvPr/>
          </p:nvSpPr>
          <p:spPr>
            <a:xfrm>
              <a:off x="9935441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5.5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8474323-C683-4ADF-8241-4B40F39CD604}"/>
              </a:ext>
            </a:extLst>
          </p:cNvPr>
          <p:cNvGrpSpPr/>
          <p:nvPr/>
        </p:nvGrpSpPr>
        <p:grpSpPr>
          <a:xfrm>
            <a:off x="1463615" y="2451320"/>
            <a:ext cx="4395283" cy="927051"/>
            <a:chOff x="1592405" y="2451320"/>
            <a:chExt cx="4364054" cy="92705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39E5CF6-89BF-476C-9B8C-D8535F0729CE}"/>
                </a:ext>
              </a:extLst>
            </p:cNvPr>
            <p:cNvSpPr/>
            <p:nvPr/>
          </p:nvSpPr>
          <p:spPr>
            <a:xfrm>
              <a:off x="1592405" y="2451320"/>
              <a:ext cx="4364054" cy="927050"/>
            </a:xfrm>
            <a:custGeom>
              <a:avLst/>
              <a:gdLst>
                <a:gd name="connsiteX0" fmla="*/ 0 w 1733550"/>
                <a:gd name="connsiteY0" fmla="*/ 126016 h 276225"/>
                <a:gd name="connsiteX1" fmla="*/ 305372 w 1733550"/>
                <a:gd name="connsiteY1" fmla="*/ 133445 h 276225"/>
                <a:gd name="connsiteX2" fmla="*/ 783241 w 1733550"/>
                <a:gd name="connsiteY2" fmla="*/ 125063 h 276225"/>
                <a:gd name="connsiteX3" fmla="*/ 1103662 w 1733550"/>
                <a:gd name="connsiteY3" fmla="*/ 99441 h 276225"/>
                <a:gd name="connsiteX4" fmla="*/ 1458659 w 1733550"/>
                <a:gd name="connsiteY4" fmla="*/ 65437 h 276225"/>
                <a:gd name="connsiteX5" fmla="*/ 1700498 w 1733550"/>
                <a:gd name="connsiteY5" fmla="*/ 10096 h 276225"/>
                <a:gd name="connsiteX6" fmla="*/ 1712595 w 1733550"/>
                <a:gd name="connsiteY6" fmla="*/ 6477 h 276225"/>
                <a:gd name="connsiteX7" fmla="*/ 1733360 w 1733550"/>
                <a:gd name="connsiteY7" fmla="*/ 286 h 276225"/>
                <a:gd name="connsiteX8" fmla="*/ 1734598 w 1733550"/>
                <a:gd name="connsiteY8" fmla="*/ 0 h 276225"/>
                <a:gd name="connsiteX9" fmla="*/ 1734598 w 1733550"/>
                <a:gd name="connsiteY9" fmla="*/ 211074 h 276225"/>
                <a:gd name="connsiteX10" fmla="*/ 1440847 w 1733550"/>
                <a:gd name="connsiteY10" fmla="*/ 188214 h 276225"/>
                <a:gd name="connsiteX11" fmla="*/ 1096994 w 1733550"/>
                <a:gd name="connsiteY11" fmla="*/ 205550 h 276225"/>
                <a:gd name="connsiteX12" fmla="*/ 783241 w 1733550"/>
                <a:gd name="connsiteY12" fmla="*/ 220028 h 276225"/>
                <a:gd name="connsiteX13" fmla="*/ 95 w 1733550"/>
                <a:gd name="connsiteY13" fmla="*/ 284417 h 276225"/>
                <a:gd name="connsiteX14" fmla="*/ 0 w 1733550"/>
                <a:gd name="connsiteY14" fmla="*/ 12601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3550" h="276225">
                  <a:moveTo>
                    <a:pt x="0" y="126016"/>
                  </a:moveTo>
                  <a:cubicBezTo>
                    <a:pt x="0" y="126016"/>
                    <a:pt x="167069" y="130778"/>
                    <a:pt x="305372" y="133445"/>
                  </a:cubicBezTo>
                  <a:cubicBezTo>
                    <a:pt x="400050" y="134969"/>
                    <a:pt x="730377" y="127826"/>
                    <a:pt x="783241" y="125063"/>
                  </a:cubicBezTo>
                  <a:cubicBezTo>
                    <a:pt x="794004" y="124492"/>
                    <a:pt x="1074134" y="102394"/>
                    <a:pt x="1103662" y="99441"/>
                  </a:cubicBezTo>
                  <a:cubicBezTo>
                    <a:pt x="1134618" y="96393"/>
                    <a:pt x="1452086" y="66104"/>
                    <a:pt x="1458659" y="65437"/>
                  </a:cubicBezTo>
                  <a:cubicBezTo>
                    <a:pt x="1477804" y="63532"/>
                    <a:pt x="1645158" y="33052"/>
                    <a:pt x="1700498" y="10096"/>
                  </a:cubicBezTo>
                  <a:cubicBezTo>
                    <a:pt x="1704404" y="8477"/>
                    <a:pt x="1708595" y="7715"/>
                    <a:pt x="1712595" y="6477"/>
                  </a:cubicBezTo>
                  <a:cubicBezTo>
                    <a:pt x="1719453" y="4477"/>
                    <a:pt x="1726406" y="1810"/>
                    <a:pt x="1733360" y="286"/>
                  </a:cubicBezTo>
                  <a:cubicBezTo>
                    <a:pt x="1733455" y="286"/>
                    <a:pt x="1734598" y="95"/>
                    <a:pt x="1734598" y="0"/>
                  </a:cubicBezTo>
                  <a:cubicBezTo>
                    <a:pt x="1734598" y="0"/>
                    <a:pt x="1734598" y="211074"/>
                    <a:pt x="1734598" y="211074"/>
                  </a:cubicBezTo>
                  <a:cubicBezTo>
                    <a:pt x="1734598" y="211074"/>
                    <a:pt x="1670399" y="188214"/>
                    <a:pt x="1440847" y="188214"/>
                  </a:cubicBezTo>
                  <a:cubicBezTo>
                    <a:pt x="1367600" y="188214"/>
                    <a:pt x="1096994" y="205550"/>
                    <a:pt x="1096994" y="205550"/>
                  </a:cubicBezTo>
                  <a:cubicBezTo>
                    <a:pt x="1096994" y="205550"/>
                    <a:pt x="871252" y="214217"/>
                    <a:pt x="783241" y="220028"/>
                  </a:cubicBezTo>
                  <a:cubicBezTo>
                    <a:pt x="546164" y="231553"/>
                    <a:pt x="95" y="284417"/>
                    <a:pt x="95" y="284417"/>
                  </a:cubicBezTo>
                  <a:lnTo>
                    <a:pt x="0" y="126016"/>
                  </a:lnTo>
                  <a:close/>
                </a:path>
              </a:pathLst>
            </a:custGeom>
            <a:noFill/>
            <a:ln w="9525" cap="flat">
              <a:solidFill>
                <a:srgbClr val="004FDE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F634C65-05BE-423E-A950-56C47E455133}"/>
                </a:ext>
              </a:extLst>
            </p:cNvPr>
            <p:cNvSpPr/>
            <p:nvPr/>
          </p:nvSpPr>
          <p:spPr>
            <a:xfrm>
              <a:off x="1592405" y="2803279"/>
              <a:ext cx="4364054" cy="319672"/>
            </a:xfrm>
            <a:custGeom>
              <a:avLst/>
              <a:gdLst>
                <a:gd name="connsiteX0" fmla="*/ 1734693 w 1733550"/>
                <a:gd name="connsiteY0" fmla="*/ 0 h 95250"/>
                <a:gd name="connsiteX1" fmla="*/ 1458563 w 1733550"/>
                <a:gd name="connsiteY1" fmla="*/ 22574 h 95250"/>
                <a:gd name="connsiteX2" fmla="*/ 1103567 w 1733550"/>
                <a:gd name="connsiteY2" fmla="*/ 49340 h 95250"/>
                <a:gd name="connsiteX3" fmla="*/ 783908 w 1733550"/>
                <a:gd name="connsiteY3" fmla="*/ 66866 h 95250"/>
                <a:gd name="connsiteX4" fmla="*/ 280607 w 1733550"/>
                <a:gd name="connsiteY4" fmla="*/ 90583 h 95250"/>
                <a:gd name="connsiteX5" fmla="*/ 0 w 1733550"/>
                <a:gd name="connsiteY5" fmla="*/ 1002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0" h="95250">
                  <a:moveTo>
                    <a:pt x="1734693" y="0"/>
                  </a:moveTo>
                  <a:lnTo>
                    <a:pt x="1458563" y="22574"/>
                  </a:lnTo>
                  <a:lnTo>
                    <a:pt x="1103567" y="49340"/>
                  </a:lnTo>
                  <a:lnTo>
                    <a:pt x="783908" y="66866"/>
                  </a:lnTo>
                  <a:lnTo>
                    <a:pt x="280607" y="90583"/>
                  </a:lnTo>
                  <a:lnTo>
                    <a:pt x="0" y="100298"/>
                  </a:lnTo>
                </a:path>
              </a:pathLst>
            </a:custGeom>
            <a:noFill/>
            <a:ln w="57150" cap="flat">
              <a:solidFill>
                <a:srgbClr val="004FD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48677D7-ED7D-47B2-A499-0F58CC953492}"/>
              </a:ext>
            </a:extLst>
          </p:cNvPr>
          <p:cNvGrpSpPr/>
          <p:nvPr/>
        </p:nvGrpSpPr>
        <p:grpSpPr>
          <a:xfrm>
            <a:off x="1463615" y="3314435"/>
            <a:ext cx="4395283" cy="735247"/>
            <a:chOff x="1869120" y="3245862"/>
            <a:chExt cx="4364054" cy="73524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A727356-EFCD-4C68-83E8-19A0DB12E631}"/>
                </a:ext>
              </a:extLst>
            </p:cNvPr>
            <p:cNvSpPr/>
            <p:nvPr/>
          </p:nvSpPr>
          <p:spPr>
            <a:xfrm>
              <a:off x="1869120" y="3245862"/>
              <a:ext cx="4364054" cy="735246"/>
            </a:xfrm>
            <a:custGeom>
              <a:avLst/>
              <a:gdLst>
                <a:gd name="connsiteX0" fmla="*/ 0 w 1733550"/>
                <a:gd name="connsiteY0" fmla="*/ 226409 h 219075"/>
                <a:gd name="connsiteX1" fmla="*/ 262414 w 1733550"/>
                <a:gd name="connsiteY1" fmla="*/ 197929 h 219075"/>
                <a:gd name="connsiteX2" fmla="*/ 765334 w 1733550"/>
                <a:gd name="connsiteY2" fmla="*/ 159734 h 219075"/>
                <a:gd name="connsiteX3" fmla="*/ 1085755 w 1733550"/>
                <a:gd name="connsiteY3" fmla="*/ 149924 h 219075"/>
                <a:gd name="connsiteX4" fmla="*/ 1478375 w 1733550"/>
                <a:gd name="connsiteY4" fmla="*/ 158305 h 219075"/>
                <a:gd name="connsiteX5" fmla="*/ 1734503 w 1733550"/>
                <a:gd name="connsiteY5" fmla="*/ 222885 h 219075"/>
                <a:gd name="connsiteX6" fmla="*/ 1734503 w 1733550"/>
                <a:gd name="connsiteY6" fmla="*/ 214122 h 219075"/>
                <a:gd name="connsiteX7" fmla="*/ 1734503 w 1733550"/>
                <a:gd name="connsiteY7" fmla="*/ 0 h 219075"/>
                <a:gd name="connsiteX8" fmla="*/ 1440752 w 1733550"/>
                <a:gd name="connsiteY8" fmla="*/ 32290 h 219075"/>
                <a:gd name="connsiteX9" fmla="*/ 1093661 w 1733550"/>
                <a:gd name="connsiteY9" fmla="*/ 43815 h 219075"/>
                <a:gd name="connsiteX10" fmla="*/ 904970 w 1733550"/>
                <a:gd name="connsiteY10" fmla="*/ 53435 h 219075"/>
                <a:gd name="connsiteX11" fmla="*/ 280607 w 1733550"/>
                <a:gd name="connsiteY11" fmla="*/ 71056 h 219075"/>
                <a:gd name="connsiteX12" fmla="*/ 0 w 1733550"/>
                <a:gd name="connsiteY12" fmla="*/ 68008 h 219075"/>
                <a:gd name="connsiteX13" fmla="*/ 0 w 1733550"/>
                <a:gd name="connsiteY13" fmla="*/ 22640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3550" h="219075">
                  <a:moveTo>
                    <a:pt x="0" y="226409"/>
                  </a:moveTo>
                  <a:cubicBezTo>
                    <a:pt x="0" y="226409"/>
                    <a:pt x="74295" y="217075"/>
                    <a:pt x="262414" y="197929"/>
                  </a:cubicBezTo>
                  <a:cubicBezTo>
                    <a:pt x="450533" y="178784"/>
                    <a:pt x="714185" y="162401"/>
                    <a:pt x="765334" y="159734"/>
                  </a:cubicBezTo>
                  <a:cubicBezTo>
                    <a:pt x="814007" y="156781"/>
                    <a:pt x="1063466" y="149733"/>
                    <a:pt x="1085755" y="149924"/>
                  </a:cubicBezTo>
                  <a:cubicBezTo>
                    <a:pt x="1098614" y="150019"/>
                    <a:pt x="1363885" y="142685"/>
                    <a:pt x="1478375" y="158305"/>
                  </a:cubicBezTo>
                  <a:cubicBezTo>
                    <a:pt x="1669733" y="181642"/>
                    <a:pt x="1699451" y="208883"/>
                    <a:pt x="1734503" y="222885"/>
                  </a:cubicBezTo>
                  <a:cubicBezTo>
                    <a:pt x="1734598" y="222885"/>
                    <a:pt x="1734503" y="214027"/>
                    <a:pt x="1734503" y="214122"/>
                  </a:cubicBezTo>
                  <a:cubicBezTo>
                    <a:pt x="1734503" y="214122"/>
                    <a:pt x="1734503" y="0"/>
                    <a:pt x="1734503" y="0"/>
                  </a:cubicBezTo>
                  <a:cubicBezTo>
                    <a:pt x="1734503" y="0"/>
                    <a:pt x="1713071" y="17050"/>
                    <a:pt x="1440752" y="32290"/>
                  </a:cubicBezTo>
                  <a:cubicBezTo>
                    <a:pt x="1367504" y="32290"/>
                    <a:pt x="1093661" y="43815"/>
                    <a:pt x="1093661" y="43815"/>
                  </a:cubicBezTo>
                  <a:cubicBezTo>
                    <a:pt x="1093661" y="43815"/>
                    <a:pt x="1006221" y="47530"/>
                    <a:pt x="904970" y="53435"/>
                  </a:cubicBezTo>
                  <a:cubicBezTo>
                    <a:pt x="667226" y="69151"/>
                    <a:pt x="449199" y="70866"/>
                    <a:pt x="280607" y="71056"/>
                  </a:cubicBezTo>
                  <a:cubicBezTo>
                    <a:pt x="165354" y="69437"/>
                    <a:pt x="0" y="68008"/>
                    <a:pt x="0" y="68008"/>
                  </a:cubicBezTo>
                  <a:lnTo>
                    <a:pt x="0" y="226409"/>
                  </a:lnTo>
                  <a:close/>
                </a:path>
              </a:pathLst>
            </a:custGeom>
            <a:noFill/>
            <a:ln w="9525" cap="flat">
              <a:solidFill>
                <a:srgbClr val="FFD400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7DF09EC-957B-4DBF-8E77-4E11854F443F}"/>
                </a:ext>
              </a:extLst>
            </p:cNvPr>
            <p:cNvSpPr/>
            <p:nvPr/>
          </p:nvSpPr>
          <p:spPr>
            <a:xfrm>
              <a:off x="1869120" y="3551150"/>
              <a:ext cx="4364054" cy="159836"/>
            </a:xfrm>
            <a:custGeom>
              <a:avLst/>
              <a:gdLst>
                <a:gd name="connsiteX0" fmla="*/ 1734693 w 1733550"/>
                <a:gd name="connsiteY0" fmla="*/ 19431 h 47625"/>
                <a:gd name="connsiteX1" fmla="*/ 1440752 w 1733550"/>
                <a:gd name="connsiteY1" fmla="*/ 1905 h 47625"/>
                <a:gd name="connsiteX2" fmla="*/ 1085755 w 1733550"/>
                <a:gd name="connsiteY2" fmla="*/ 6000 h 47625"/>
                <a:gd name="connsiteX3" fmla="*/ 765334 w 1733550"/>
                <a:gd name="connsiteY3" fmla="*/ 19716 h 47625"/>
                <a:gd name="connsiteX4" fmla="*/ 262795 w 1733550"/>
                <a:gd name="connsiteY4" fmla="*/ 44386 h 47625"/>
                <a:gd name="connsiteX5" fmla="*/ 0 w 1733550"/>
                <a:gd name="connsiteY5" fmla="*/ 5581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0" h="47625">
                  <a:moveTo>
                    <a:pt x="1734693" y="19431"/>
                  </a:moveTo>
                  <a:cubicBezTo>
                    <a:pt x="1535525" y="1238"/>
                    <a:pt x="1577911" y="7905"/>
                    <a:pt x="1440752" y="1905"/>
                  </a:cubicBezTo>
                  <a:cubicBezTo>
                    <a:pt x="1303592" y="-4096"/>
                    <a:pt x="1085755" y="6000"/>
                    <a:pt x="1085755" y="6000"/>
                  </a:cubicBezTo>
                  <a:lnTo>
                    <a:pt x="765334" y="19716"/>
                  </a:lnTo>
                  <a:lnTo>
                    <a:pt x="262795" y="44386"/>
                  </a:lnTo>
                  <a:lnTo>
                    <a:pt x="0" y="55816"/>
                  </a:lnTo>
                </a:path>
              </a:pathLst>
            </a:custGeom>
            <a:noFill/>
            <a:ln w="57150" cap="flat">
              <a:solidFill>
                <a:srgbClr val="FFD4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CA6E482-5460-4663-A252-7354432F3E3B}"/>
              </a:ext>
            </a:extLst>
          </p:cNvPr>
          <p:cNvGrpSpPr/>
          <p:nvPr/>
        </p:nvGrpSpPr>
        <p:grpSpPr>
          <a:xfrm>
            <a:off x="973990" y="1865481"/>
            <a:ext cx="4853955" cy="2970021"/>
            <a:chOff x="2582952" y="1153381"/>
            <a:chExt cx="3983152" cy="2053908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BC4DED69-D6FD-4A43-9300-531F815ED2DD}"/>
                </a:ext>
              </a:extLst>
            </p:cNvPr>
            <p:cNvSpPr/>
            <p:nvPr/>
          </p:nvSpPr>
          <p:spPr>
            <a:xfrm>
              <a:off x="2939330" y="1210107"/>
              <a:ext cx="3626774" cy="1970150"/>
            </a:xfrm>
            <a:custGeom>
              <a:avLst/>
              <a:gdLst>
                <a:gd name="connsiteX0" fmla="*/ 0 w 1967219"/>
                <a:gd name="connsiteY0" fmla="*/ 0 h 1656826"/>
                <a:gd name="connsiteX1" fmla="*/ 0 w 1967219"/>
                <a:gd name="connsiteY1" fmla="*/ 1656826 h 1656826"/>
                <a:gd name="connsiteX2" fmla="*/ 1967219 w 1967219"/>
                <a:gd name="connsiteY2" fmla="*/ 1656826 h 165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219" h="1656826">
                  <a:moveTo>
                    <a:pt x="0" y="0"/>
                  </a:moveTo>
                  <a:lnTo>
                    <a:pt x="0" y="1656826"/>
                  </a:lnTo>
                  <a:lnTo>
                    <a:pt x="1967219" y="1656826"/>
                  </a:lnTo>
                </a:path>
              </a:pathLst>
            </a:cu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1200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329F99D0-D25D-4685-8CD2-7A34E8AD0DBD}"/>
                </a:ext>
              </a:extLst>
            </p:cNvPr>
            <p:cNvGrpSpPr/>
            <p:nvPr/>
          </p:nvGrpSpPr>
          <p:grpSpPr>
            <a:xfrm>
              <a:off x="2891179" y="1210325"/>
              <a:ext cx="40279" cy="1926543"/>
              <a:chOff x="1871498" y="1270033"/>
              <a:chExt cx="40279" cy="1926543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CCB27313-C939-4FAC-BC31-14BB8011A201}"/>
                  </a:ext>
                </a:extLst>
              </p:cNvPr>
              <p:cNvCxnSpPr/>
              <p:nvPr/>
            </p:nvCxnSpPr>
            <p:spPr>
              <a:xfrm>
                <a:off x="1871498" y="3196576"/>
                <a:ext cx="40275" cy="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EFA594E-7850-490E-99BD-EEED6F22B8E8}"/>
                  </a:ext>
                </a:extLst>
              </p:cNvPr>
              <p:cNvGrpSpPr/>
              <p:nvPr/>
            </p:nvGrpSpPr>
            <p:grpSpPr>
              <a:xfrm>
                <a:off x="1871498" y="1270033"/>
                <a:ext cx="40279" cy="1450502"/>
                <a:chOff x="1871498" y="1270033"/>
                <a:chExt cx="40279" cy="1450502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F2ED66E0-0DD8-48FA-ACCA-EEE084DC8662}"/>
                    </a:ext>
                  </a:extLst>
                </p:cNvPr>
                <p:cNvGrpSpPr/>
                <p:nvPr/>
              </p:nvGrpSpPr>
              <p:grpSpPr>
                <a:xfrm>
                  <a:off x="1871498" y="1756193"/>
                  <a:ext cx="40279" cy="964342"/>
                  <a:chOff x="790569" y="1929317"/>
                  <a:chExt cx="54005" cy="964342"/>
                </a:xfrm>
              </p:grpSpPr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38B0A2D0-0BC9-4EAC-91E5-C16F18B94EA9}"/>
                      </a:ext>
                    </a:extLst>
                  </p:cNvPr>
                  <p:cNvCxnSpPr/>
                  <p:nvPr/>
                </p:nvCxnSpPr>
                <p:spPr>
                  <a:xfrm>
                    <a:off x="790569" y="2893659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CA3D59B8-8D82-4E9B-8ABB-44D65F0EF734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1929317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67CB60B4-A0EC-4A51-94BB-6C4976FD5EA8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2410287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103A16B6-23F7-44F2-8A89-F5AB9B2BABF7}"/>
                    </a:ext>
                  </a:extLst>
                </p:cNvPr>
                <p:cNvCxnSpPr/>
                <p:nvPr/>
              </p:nvCxnSpPr>
              <p:spPr>
                <a:xfrm>
                  <a:off x="1871498" y="1270033"/>
                  <a:ext cx="40275" cy="0"/>
                </a:xfrm>
                <a:prstGeom prst="line">
                  <a:avLst/>
                </a:prstGeom>
                <a:noFill/>
                <a:ln w="12700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BDF9AEA8-9342-4381-B9C1-57B400640CF2}"/>
                </a:ext>
              </a:extLst>
            </p:cNvPr>
            <p:cNvGrpSpPr/>
            <p:nvPr/>
          </p:nvGrpSpPr>
          <p:grpSpPr>
            <a:xfrm>
              <a:off x="2582952" y="1153381"/>
              <a:ext cx="282820" cy="2053908"/>
              <a:chOff x="1563271" y="1213089"/>
              <a:chExt cx="282820" cy="2053908"/>
            </a:xfrm>
          </p:grpSpPr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713C81F1-7FFD-425A-B629-C9762A43316B}"/>
                  </a:ext>
                </a:extLst>
              </p:cNvPr>
              <p:cNvSpPr txBox="1"/>
              <p:nvPr/>
            </p:nvSpPr>
            <p:spPr>
              <a:xfrm>
                <a:off x="1563271" y="3139292"/>
                <a:ext cx="282816" cy="127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914377">
                  <a:defRPr/>
                </a:pPr>
                <a:r>
                  <a:rPr lang="en-GB" sz="1200" kern="0">
                    <a:solidFill>
                      <a:srgbClr val="544F40"/>
                    </a:solidFill>
                    <a:latin typeface="Arial" panose="020B0604020202020204"/>
                  </a:rPr>
                  <a:t>−100</a:t>
                </a:r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774F0C6-5DCC-4D18-B7B3-96D38BD8C929}"/>
                  </a:ext>
                </a:extLst>
              </p:cNvPr>
              <p:cNvGrpSpPr/>
              <p:nvPr/>
            </p:nvGrpSpPr>
            <p:grpSpPr>
              <a:xfrm>
                <a:off x="1636930" y="1213089"/>
                <a:ext cx="209161" cy="1572351"/>
                <a:chOff x="1636930" y="1213089"/>
                <a:chExt cx="209161" cy="1572351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9F592D26-B747-4ECC-9901-1DA712B0011B}"/>
                    </a:ext>
                  </a:extLst>
                </p:cNvPr>
                <p:cNvGrpSpPr/>
                <p:nvPr/>
              </p:nvGrpSpPr>
              <p:grpSpPr>
                <a:xfrm>
                  <a:off x="1636937" y="1694636"/>
                  <a:ext cx="209154" cy="1090804"/>
                  <a:chOff x="476070" y="2504278"/>
                  <a:chExt cx="280428" cy="1462541"/>
                </a:xfrm>
              </p:grpSpPr>
              <p:sp>
                <p:nvSpPr>
                  <p:cNvPr id="218" name="TextBox 217">
                    <a:extLst>
                      <a:ext uri="{FF2B5EF4-FFF2-40B4-BE49-F238E27FC236}">
                        <a16:creationId xmlns:a16="http://schemas.microsoft.com/office/drawing/2014/main" id="{FB02D73A-4EDA-4B4F-8B80-FEB8810BE1D5}"/>
                      </a:ext>
                    </a:extLst>
                  </p:cNvPr>
                  <p:cNvSpPr txBox="1"/>
                  <p:nvPr/>
                </p:nvSpPr>
                <p:spPr>
                  <a:xfrm>
                    <a:off x="663020" y="3795593"/>
                    <a:ext cx="93477" cy="17122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0</a:t>
                    </a:r>
                  </a:p>
                </p:txBody>
              </p:sp>
              <p:sp>
                <p:nvSpPr>
                  <p:cNvPr id="219" name="TextBox 218">
                    <a:extLst>
                      <a:ext uri="{FF2B5EF4-FFF2-40B4-BE49-F238E27FC236}">
                        <a16:creationId xmlns:a16="http://schemas.microsoft.com/office/drawing/2014/main" id="{AC554870-312B-49DA-9A48-70E96400340F}"/>
                      </a:ext>
                    </a:extLst>
                  </p:cNvPr>
                  <p:cNvSpPr txBox="1"/>
                  <p:nvPr/>
                </p:nvSpPr>
                <p:spPr>
                  <a:xfrm>
                    <a:off x="476071" y="3149933"/>
                    <a:ext cx="280427" cy="17122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100</a:t>
                    </a:r>
                  </a:p>
                </p:txBody>
              </p:sp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A8FD6298-396F-4F59-A360-B2D53F23E114}"/>
                      </a:ext>
                    </a:extLst>
                  </p:cNvPr>
                  <p:cNvSpPr txBox="1"/>
                  <p:nvPr/>
                </p:nvSpPr>
                <p:spPr>
                  <a:xfrm>
                    <a:off x="476070" y="2504278"/>
                    <a:ext cx="280426" cy="17122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200</a:t>
                    </a:r>
                  </a:p>
                </p:txBody>
              </p:sp>
            </p:grp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0D38ADF4-69A5-4878-B82A-B1185DAACAA5}"/>
                    </a:ext>
                  </a:extLst>
                </p:cNvPr>
                <p:cNvSpPr txBox="1"/>
                <p:nvPr/>
              </p:nvSpPr>
              <p:spPr>
                <a:xfrm>
                  <a:off x="1636930" y="1213089"/>
                  <a:ext cx="209152" cy="1277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 defTabSz="914377">
                    <a:defRPr/>
                  </a:pPr>
                  <a:r>
                    <a:rPr lang="en-GB" sz="1200" kern="0">
                      <a:solidFill>
                        <a:srgbClr val="544F40"/>
                      </a:solidFill>
                      <a:latin typeface="Arial" panose="020B0604020202020204"/>
                    </a:rPr>
                    <a:t>300</a:t>
                  </a:r>
                </a:p>
              </p:txBody>
            </p:sp>
          </p:grp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9619B13-E106-491D-9E26-B4988166E3AE}"/>
              </a:ext>
            </a:extLst>
          </p:cNvPr>
          <p:cNvGrpSpPr/>
          <p:nvPr/>
        </p:nvGrpSpPr>
        <p:grpSpPr>
          <a:xfrm>
            <a:off x="1433811" y="4801087"/>
            <a:ext cx="4520296" cy="233327"/>
            <a:chOff x="2957772" y="5342479"/>
            <a:chExt cx="3709351" cy="161356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3A2D24D1-0581-478C-993E-CE99CE69413B}"/>
                </a:ext>
              </a:extLst>
            </p:cNvPr>
            <p:cNvGrpSpPr/>
            <p:nvPr/>
          </p:nvGrpSpPr>
          <p:grpSpPr>
            <a:xfrm>
              <a:off x="2957772" y="5386772"/>
              <a:ext cx="3709351" cy="117063"/>
              <a:chOff x="877968" y="4639884"/>
              <a:chExt cx="4973446" cy="156958"/>
            </a:xfrm>
          </p:grpSpPr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E031D509-A5BA-48A0-BA76-69E85CA305AA}"/>
                  </a:ext>
                </a:extLst>
              </p:cNvPr>
              <p:cNvSpPr txBox="1"/>
              <p:nvPr/>
            </p:nvSpPr>
            <p:spPr>
              <a:xfrm>
                <a:off x="877968" y="4639884"/>
                <a:ext cx="8642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5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CB7B3527-4BCA-4624-8142-5F8CDCB6FE4B}"/>
                  </a:ext>
                </a:extLst>
              </p:cNvPr>
              <p:cNvSpPr txBox="1"/>
              <p:nvPr/>
            </p:nvSpPr>
            <p:spPr>
              <a:xfrm>
                <a:off x="1945101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10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D99B14C3-5FA3-474E-9736-B37F7AEDBF21}"/>
                  </a:ext>
                </a:extLst>
              </p:cNvPr>
              <p:cNvSpPr txBox="1"/>
              <p:nvPr/>
            </p:nvSpPr>
            <p:spPr>
              <a:xfrm>
                <a:off x="3055442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20</a:t>
                </a: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6C7056D7-67CA-428C-BB0C-F470E34524A7}"/>
                  </a:ext>
                </a:extLst>
              </p:cNvPr>
              <p:cNvSpPr txBox="1"/>
              <p:nvPr/>
            </p:nvSpPr>
            <p:spPr>
              <a:xfrm>
                <a:off x="3704955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30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794BB415-00A2-49A0-B1EB-D9DD945AE39C}"/>
                  </a:ext>
                </a:extLst>
              </p:cNvPr>
              <p:cNvSpPr txBox="1"/>
              <p:nvPr/>
            </p:nvSpPr>
            <p:spPr>
              <a:xfrm>
                <a:off x="4165785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40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B429CC58-158A-4769-99E4-98FE3FEDD0CB}"/>
                  </a:ext>
                </a:extLst>
              </p:cNvPr>
              <p:cNvSpPr txBox="1"/>
              <p:nvPr/>
            </p:nvSpPr>
            <p:spPr>
              <a:xfrm>
                <a:off x="4523201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50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4294F608-1A0F-4EBE-BA76-B0223B043483}"/>
                  </a:ext>
                </a:extLst>
              </p:cNvPr>
              <p:cNvSpPr txBox="1"/>
              <p:nvPr/>
            </p:nvSpPr>
            <p:spPr>
              <a:xfrm>
                <a:off x="4815297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60</a:t>
                </a: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41A4960-9331-48BD-B432-7CF3358B97BB}"/>
                  </a:ext>
                </a:extLst>
              </p:cNvPr>
              <p:cNvSpPr txBox="1"/>
              <p:nvPr/>
            </p:nvSpPr>
            <p:spPr>
              <a:xfrm>
                <a:off x="5276123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80</a:t>
                </a: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4D737E2B-B71E-40B8-A331-03208D932550}"/>
                  </a:ext>
                </a:extLst>
              </p:cNvPr>
              <p:cNvSpPr txBox="1"/>
              <p:nvPr/>
            </p:nvSpPr>
            <p:spPr>
              <a:xfrm>
                <a:off x="5592151" y="4639884"/>
                <a:ext cx="259263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100</a:t>
                </a: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160AF07-A204-4AC4-8BBC-C6F938A2092F}"/>
                </a:ext>
              </a:extLst>
            </p:cNvPr>
            <p:cNvGrpSpPr/>
            <p:nvPr/>
          </p:nvGrpSpPr>
          <p:grpSpPr>
            <a:xfrm>
              <a:off x="2990131" y="5342479"/>
              <a:ext cx="3579089" cy="40275"/>
              <a:chOff x="687173" y="4576233"/>
              <a:chExt cx="3579089" cy="54000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CEB286B-4E3A-4C69-836F-718C781DFFBD}"/>
                  </a:ext>
                </a:extLst>
              </p:cNvPr>
              <p:cNvCxnSpPr/>
              <p:nvPr/>
            </p:nvCxnSpPr>
            <p:spPr>
              <a:xfrm>
                <a:off x="687173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C5C8670-DFEA-4D39-9501-84C57B00118D}"/>
                  </a:ext>
                </a:extLst>
              </p:cNvPr>
              <p:cNvCxnSpPr/>
              <p:nvPr/>
            </p:nvCxnSpPr>
            <p:spPr>
              <a:xfrm>
                <a:off x="1514791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F44CC101-1B9A-44DC-925A-CF7597CED78E}"/>
                  </a:ext>
                </a:extLst>
              </p:cNvPr>
              <p:cNvCxnSpPr/>
              <p:nvPr/>
            </p:nvCxnSpPr>
            <p:spPr>
              <a:xfrm>
                <a:off x="2342410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7E072C0A-F6F3-4EDD-80C0-5CFCDD4E06AF}"/>
                  </a:ext>
                </a:extLst>
              </p:cNvPr>
              <p:cNvCxnSpPr/>
              <p:nvPr/>
            </p:nvCxnSpPr>
            <p:spPr>
              <a:xfrm>
                <a:off x="2826499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D2C11BD9-3A1E-45DB-9589-6C31201296F7}"/>
                  </a:ext>
                </a:extLst>
              </p:cNvPr>
              <p:cNvCxnSpPr/>
              <p:nvPr/>
            </p:nvCxnSpPr>
            <p:spPr>
              <a:xfrm>
                <a:off x="3170537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6377824-20EB-46E5-AEF6-A46580A8BD09}"/>
                  </a:ext>
                </a:extLst>
              </p:cNvPr>
              <p:cNvCxnSpPr/>
              <p:nvPr/>
            </p:nvCxnSpPr>
            <p:spPr>
              <a:xfrm>
                <a:off x="3436431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9AE8C1FC-94BA-4F73-BC08-C32E076A9B37}"/>
                  </a:ext>
                </a:extLst>
              </p:cNvPr>
              <p:cNvCxnSpPr/>
              <p:nvPr/>
            </p:nvCxnSpPr>
            <p:spPr>
              <a:xfrm>
                <a:off x="3654625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887CD3B0-B30F-4BAD-92EA-1AB70E94E2EB}"/>
                  </a:ext>
                </a:extLst>
              </p:cNvPr>
              <p:cNvCxnSpPr/>
              <p:nvPr/>
            </p:nvCxnSpPr>
            <p:spPr>
              <a:xfrm>
                <a:off x="3836286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13F277F4-15B4-469C-9B45-91B6871DA1BB}"/>
                  </a:ext>
                </a:extLst>
              </p:cNvPr>
              <p:cNvCxnSpPr/>
              <p:nvPr/>
            </p:nvCxnSpPr>
            <p:spPr>
              <a:xfrm>
                <a:off x="3998664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BEDF82BD-D149-4044-AC92-799C0BCB11B9}"/>
                  </a:ext>
                </a:extLst>
              </p:cNvPr>
              <p:cNvCxnSpPr/>
              <p:nvPr/>
            </p:nvCxnSpPr>
            <p:spPr>
              <a:xfrm>
                <a:off x="4139729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39C746B0-4947-4309-808E-49CDB727AF2C}"/>
                  </a:ext>
                </a:extLst>
              </p:cNvPr>
              <p:cNvCxnSpPr/>
              <p:nvPr/>
            </p:nvCxnSpPr>
            <p:spPr>
              <a:xfrm>
                <a:off x="4266262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D94CC5F-D65E-4486-8965-08B2133D3EC8}"/>
              </a:ext>
            </a:extLst>
          </p:cNvPr>
          <p:cNvGrpSpPr/>
          <p:nvPr/>
        </p:nvGrpSpPr>
        <p:grpSpPr>
          <a:xfrm>
            <a:off x="4717595" y="5614029"/>
            <a:ext cx="3699139" cy="276999"/>
            <a:chOff x="1112384" y="7195751"/>
            <a:chExt cx="3699139" cy="276999"/>
          </a:xfrm>
        </p:grpSpPr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FC77B07-1882-44DA-8FD0-D0CC896421A4}"/>
                </a:ext>
              </a:extLst>
            </p:cNvPr>
            <p:cNvCxnSpPr/>
            <p:nvPr/>
          </p:nvCxnSpPr>
          <p:spPr>
            <a:xfrm>
              <a:off x="1112384" y="7334250"/>
              <a:ext cx="295275" cy="0"/>
            </a:xfrm>
            <a:prstGeom prst="line">
              <a:avLst/>
            </a:prstGeom>
            <a:noFill/>
            <a:ln w="31750" cap="flat" cmpd="sng" algn="ctr">
              <a:solidFill>
                <a:srgbClr val="FFD400"/>
              </a:solidFill>
              <a:prstDash val="solid"/>
              <a:miter lim="800000"/>
            </a:ln>
            <a:effectLst/>
          </p:spPr>
        </p:cxn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0BFD8EDE-F68E-469C-A556-6C87F3152E2B}"/>
                </a:ext>
              </a:extLst>
            </p:cNvPr>
            <p:cNvSpPr txBox="1"/>
            <p:nvPr/>
          </p:nvSpPr>
          <p:spPr>
            <a:xfrm>
              <a:off x="1401572" y="7195751"/>
              <a:ext cx="34099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200" kern="0">
                  <a:solidFill>
                    <a:srgbClr val="544F40"/>
                  </a:solidFill>
                  <a:latin typeface="Arial" panose="020B0604020202020204"/>
                </a:rPr>
                <a:t>FF/VI</a:t>
              </a:r>
            </a:p>
          </p:txBody>
        </p: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1902212-AEE5-46B4-BAA3-828C4AA316D3}"/>
                </a:ext>
              </a:extLst>
            </p:cNvPr>
            <p:cNvCxnSpPr/>
            <p:nvPr/>
          </p:nvCxnSpPr>
          <p:spPr>
            <a:xfrm>
              <a:off x="2110735" y="7334250"/>
              <a:ext cx="295275" cy="0"/>
            </a:xfrm>
            <a:prstGeom prst="line">
              <a:avLst/>
            </a:prstGeom>
            <a:noFill/>
            <a:ln w="31750" cap="flat" cmpd="sng" algn="ctr">
              <a:solidFill>
                <a:srgbClr val="004FDE"/>
              </a:solidFill>
              <a:prstDash val="solid"/>
              <a:miter lim="800000"/>
            </a:ln>
            <a:effectLst/>
          </p:spPr>
        </p:cxn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96824FB-108E-413F-9685-FFCD23C56797}"/>
                </a:ext>
              </a:extLst>
            </p:cNvPr>
            <p:cNvSpPr txBox="1"/>
            <p:nvPr/>
          </p:nvSpPr>
          <p:spPr>
            <a:xfrm>
              <a:off x="2450579" y="7195751"/>
              <a:ext cx="1853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200" kern="0">
                  <a:solidFill>
                    <a:srgbClr val="544F40"/>
                  </a:solidFill>
                  <a:latin typeface="Arial" panose="020B0604020202020204"/>
                </a:rPr>
                <a:t>FF/UMEC 62.5 mcg/VI</a:t>
              </a:r>
            </a:p>
          </p:txBody>
        </p:sp>
      </p:grp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FFF157A-452C-46B7-B758-43207BFEF84B}"/>
              </a:ext>
            </a:extLst>
          </p:cNvPr>
          <p:cNvSpPr/>
          <p:nvPr/>
        </p:nvSpPr>
        <p:spPr>
          <a:xfrm>
            <a:off x="5834798" y="2037045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36A52FB9-3C6D-4868-A44E-76515A1053E5}"/>
              </a:ext>
            </a:extLst>
          </p:cNvPr>
          <p:cNvCxnSpPr>
            <a:cxnSpLocks/>
          </p:cNvCxnSpPr>
          <p:nvPr/>
        </p:nvCxnSpPr>
        <p:spPr>
          <a:xfrm flipV="1">
            <a:off x="5826512" y="2814710"/>
            <a:ext cx="0" cy="840487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6CBDC636-88AA-43D2-99DC-17F0A5FA0B3C}"/>
              </a:ext>
            </a:extLst>
          </p:cNvPr>
          <p:cNvSpPr/>
          <p:nvPr/>
        </p:nvSpPr>
        <p:spPr>
          <a:xfrm>
            <a:off x="1463617" y="2217421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FCF46F02-CF34-49B7-9D75-7A1DD2191069}"/>
              </a:ext>
            </a:extLst>
          </p:cNvPr>
          <p:cNvCxnSpPr>
            <a:cxnSpLocks/>
          </p:cNvCxnSpPr>
          <p:nvPr/>
        </p:nvCxnSpPr>
        <p:spPr>
          <a:xfrm flipV="1">
            <a:off x="1545529" y="3156129"/>
            <a:ext cx="0" cy="61200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35FC360-8560-4D99-9B9C-E59689AB97A1}"/>
              </a:ext>
            </a:extLst>
          </p:cNvPr>
          <p:cNvSpPr/>
          <p:nvPr/>
        </p:nvSpPr>
        <p:spPr>
          <a:xfrm>
            <a:off x="11452026" y="2112220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1C13379-BAD0-41E6-AB71-CA4D74709149}"/>
              </a:ext>
            </a:extLst>
          </p:cNvPr>
          <p:cNvSpPr/>
          <p:nvPr/>
        </p:nvSpPr>
        <p:spPr>
          <a:xfrm>
            <a:off x="6793866" y="2072156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49C123D4-AE5C-4AC8-99B0-FD6CB52AE20C}"/>
              </a:ext>
            </a:extLst>
          </p:cNvPr>
          <p:cNvCxnSpPr>
            <a:cxnSpLocks/>
          </p:cNvCxnSpPr>
          <p:nvPr/>
        </p:nvCxnSpPr>
        <p:spPr>
          <a:xfrm flipV="1">
            <a:off x="6878677" y="3081127"/>
            <a:ext cx="0" cy="68400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0F7F197-FBB3-4656-B743-8792FE9A9EA2}"/>
              </a:ext>
            </a:extLst>
          </p:cNvPr>
          <p:cNvCxnSpPr>
            <a:cxnSpLocks/>
          </p:cNvCxnSpPr>
          <p:nvPr/>
        </p:nvCxnSpPr>
        <p:spPr>
          <a:xfrm flipV="1">
            <a:off x="11451519" y="3026845"/>
            <a:ext cx="0" cy="50400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F76DA-3534-4D90-B4B7-AFF17DC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2A603147-C618-4EA3-8F82-359C170F62BB}" type="slidenum">
              <a:rPr lang="en-GB">
                <a:latin typeface="Arial" panose="020B0604020202020204"/>
                <a:ea typeface="+mn-ea"/>
              </a:rPr>
              <a:pPr defTabSz="457189"/>
              <a:t>46</a:t>
            </a:fld>
            <a:endParaRPr lang="en-GB">
              <a:latin typeface="Arial" panose="020B0604020202020204"/>
              <a:ea typeface="+mn-ea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1800B28-125E-4F99-8435-E8D97C43E7A9}"/>
              </a:ext>
            </a:extLst>
          </p:cNvPr>
          <p:cNvSpPr txBox="1"/>
          <p:nvPr/>
        </p:nvSpPr>
        <p:spPr>
          <a:xfrm rot="16200000">
            <a:off x="-866649" y="3198016"/>
            <a:ext cx="317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600" b="1" kern="0">
                <a:solidFill>
                  <a:srgbClr val="544F40"/>
                </a:solidFill>
                <a:latin typeface="Arial" panose="020B0604020202020204"/>
              </a:rPr>
              <a:t>LS mean (95% CI) change (mL)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4B67BAC-AFF6-4E83-8701-AC2DC15E6CB9}"/>
              </a:ext>
            </a:extLst>
          </p:cNvPr>
          <p:cNvSpPr txBox="1"/>
          <p:nvPr/>
        </p:nvSpPr>
        <p:spPr>
          <a:xfrm>
            <a:off x="1676965" y="5208937"/>
            <a:ext cx="36267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GB" sz="1400" b="1" kern="0">
                <a:solidFill>
                  <a:srgbClr val="544F40"/>
                </a:solidFill>
                <a:latin typeface="Arial" panose="020B0604020202020204"/>
              </a:rPr>
              <a:t>Baseline EOS count (cells/</a:t>
            </a:r>
            <a:r>
              <a:rPr lang="el-GR" sz="1400" b="1" kern="0">
                <a:solidFill>
                  <a:srgbClr val="544F40"/>
                </a:solidFill>
                <a:latin typeface="Arial" panose="020B0604020202020204"/>
              </a:rPr>
              <a:t>μ</a:t>
            </a:r>
            <a:r>
              <a:rPr lang="en-GB" sz="1400" b="1" kern="0">
                <a:solidFill>
                  <a:srgbClr val="544F40"/>
                </a:solidFill>
                <a:latin typeface="Arial" panose="020B0604020202020204"/>
              </a:rPr>
              <a:t>l x 10)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56983C-7E12-4604-ADFC-9F2BF4744E44}"/>
              </a:ext>
            </a:extLst>
          </p:cNvPr>
          <p:cNvSpPr txBox="1"/>
          <p:nvPr/>
        </p:nvSpPr>
        <p:spPr>
          <a:xfrm>
            <a:off x="7529010" y="5184613"/>
            <a:ext cx="36267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GB" sz="1400" b="1" kern="0" err="1">
                <a:solidFill>
                  <a:srgbClr val="544F40"/>
                </a:solidFill>
                <a:latin typeface="Arial" panose="020B0604020202020204"/>
              </a:rPr>
              <a:t>FeNO</a:t>
            </a:r>
            <a:r>
              <a:rPr lang="en-GB" sz="1400" b="1" kern="0">
                <a:solidFill>
                  <a:srgbClr val="544F40"/>
                </a:solidFill>
                <a:latin typeface="Arial" panose="020B0604020202020204"/>
              </a:rPr>
              <a:t> at baseline (ppb x10)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6036842-6F8A-48D8-BC29-B6E84FB5AD53}"/>
              </a:ext>
            </a:extLst>
          </p:cNvPr>
          <p:cNvGrpSpPr/>
          <p:nvPr/>
        </p:nvGrpSpPr>
        <p:grpSpPr>
          <a:xfrm>
            <a:off x="6245265" y="1865003"/>
            <a:ext cx="5206255" cy="2962271"/>
            <a:chOff x="7138434" y="1153381"/>
            <a:chExt cx="3962661" cy="2054264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02DC9FD-7869-4C7A-93AD-97D45BA3C3F9}"/>
                </a:ext>
              </a:extLst>
            </p:cNvPr>
            <p:cNvSpPr/>
            <p:nvPr/>
          </p:nvSpPr>
          <p:spPr>
            <a:xfrm>
              <a:off x="7474321" y="1210107"/>
              <a:ext cx="3626774" cy="1970150"/>
            </a:xfrm>
            <a:custGeom>
              <a:avLst/>
              <a:gdLst>
                <a:gd name="connsiteX0" fmla="*/ 0 w 1967219"/>
                <a:gd name="connsiteY0" fmla="*/ 0 h 1656826"/>
                <a:gd name="connsiteX1" fmla="*/ 0 w 1967219"/>
                <a:gd name="connsiteY1" fmla="*/ 1656826 h 1656826"/>
                <a:gd name="connsiteX2" fmla="*/ 1967219 w 1967219"/>
                <a:gd name="connsiteY2" fmla="*/ 1656826 h 165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219" h="1656826">
                  <a:moveTo>
                    <a:pt x="0" y="0"/>
                  </a:moveTo>
                  <a:lnTo>
                    <a:pt x="0" y="1656826"/>
                  </a:lnTo>
                  <a:lnTo>
                    <a:pt x="1967219" y="1656826"/>
                  </a:lnTo>
                </a:path>
              </a:pathLst>
            </a:cu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1200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0471852-067A-439B-872E-23876AAA1290}"/>
                </a:ext>
              </a:extLst>
            </p:cNvPr>
            <p:cNvGrpSpPr/>
            <p:nvPr/>
          </p:nvGrpSpPr>
          <p:grpSpPr>
            <a:xfrm>
              <a:off x="7426170" y="1210325"/>
              <a:ext cx="40275" cy="1926543"/>
              <a:chOff x="1871498" y="1270033"/>
              <a:chExt cx="40275" cy="1926543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F1D45DE-68EA-448A-8987-C1638A4ED06F}"/>
                  </a:ext>
                </a:extLst>
              </p:cNvPr>
              <p:cNvCxnSpPr/>
              <p:nvPr/>
            </p:nvCxnSpPr>
            <p:spPr>
              <a:xfrm>
                <a:off x="1871498" y="3196576"/>
                <a:ext cx="40275" cy="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89FC9AB7-89C4-4834-B381-E7CED8E3FA86}"/>
                  </a:ext>
                </a:extLst>
              </p:cNvPr>
              <p:cNvGrpSpPr/>
              <p:nvPr/>
            </p:nvGrpSpPr>
            <p:grpSpPr>
              <a:xfrm>
                <a:off x="1871498" y="1270033"/>
                <a:ext cx="40275" cy="1449259"/>
                <a:chOff x="1871498" y="1270033"/>
                <a:chExt cx="40275" cy="1449259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F137FFD3-F570-4C57-8A6A-74F929FBC5B7}"/>
                    </a:ext>
                  </a:extLst>
                </p:cNvPr>
                <p:cNvGrpSpPr/>
                <p:nvPr/>
              </p:nvGrpSpPr>
              <p:grpSpPr>
                <a:xfrm>
                  <a:off x="1871498" y="1755849"/>
                  <a:ext cx="40275" cy="963443"/>
                  <a:chOff x="790574" y="1928973"/>
                  <a:chExt cx="54000" cy="963443"/>
                </a:xfrm>
              </p:grpSpPr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706C4B19-E352-4FEB-846E-06B5FD37425F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1928973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CC6099E2-E572-464F-B968-CFC4AA56E5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0574" y="2892416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27C3DA8D-C4A3-4930-BE31-20173098E5A8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2410287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70CBB438-2793-4E4F-AEEC-BA93FCE31665}"/>
                    </a:ext>
                  </a:extLst>
                </p:cNvPr>
                <p:cNvCxnSpPr/>
                <p:nvPr/>
              </p:nvCxnSpPr>
              <p:spPr>
                <a:xfrm>
                  <a:off x="1871498" y="1270033"/>
                  <a:ext cx="40275" cy="0"/>
                </a:xfrm>
                <a:prstGeom prst="line">
                  <a:avLst/>
                </a:prstGeom>
                <a:noFill/>
                <a:ln w="12700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AEA7869-EBC9-4EA6-B939-6A984F0BA42E}"/>
                </a:ext>
              </a:extLst>
            </p:cNvPr>
            <p:cNvGrpSpPr/>
            <p:nvPr/>
          </p:nvGrpSpPr>
          <p:grpSpPr>
            <a:xfrm>
              <a:off x="7138434" y="1153381"/>
              <a:ext cx="262330" cy="2054264"/>
              <a:chOff x="1583762" y="1213089"/>
              <a:chExt cx="262330" cy="2054264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24E26BC-3A75-45FB-BE67-D7B91B1718FC}"/>
                  </a:ext>
                </a:extLst>
              </p:cNvPr>
              <p:cNvSpPr txBox="1"/>
              <p:nvPr/>
            </p:nvSpPr>
            <p:spPr>
              <a:xfrm>
                <a:off x="1583762" y="3139292"/>
                <a:ext cx="262322" cy="128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914377">
                  <a:defRPr/>
                </a:pPr>
                <a:r>
                  <a:rPr lang="en-GB" sz="1200" kern="0">
                    <a:solidFill>
                      <a:srgbClr val="544F40"/>
                    </a:solidFill>
                    <a:latin typeface="Arial" panose="020B0604020202020204"/>
                  </a:rPr>
                  <a:t>−100</a:t>
                </a:r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B41C9490-4FE6-4D2F-AB86-C5C510BF2EF8}"/>
                  </a:ext>
                </a:extLst>
              </p:cNvPr>
              <p:cNvGrpSpPr/>
              <p:nvPr/>
            </p:nvGrpSpPr>
            <p:grpSpPr>
              <a:xfrm>
                <a:off x="1652086" y="1213089"/>
                <a:ext cx="194006" cy="1572711"/>
                <a:chOff x="1652086" y="1213089"/>
                <a:chExt cx="194006" cy="1572711"/>
              </a:xfrm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C59F567-B46B-4DB4-89AA-E6F3C03F7ED2}"/>
                    </a:ext>
                  </a:extLst>
                </p:cNvPr>
                <p:cNvGrpSpPr/>
                <p:nvPr/>
              </p:nvGrpSpPr>
              <p:grpSpPr>
                <a:xfrm>
                  <a:off x="1652096" y="1694639"/>
                  <a:ext cx="193996" cy="1091161"/>
                  <a:chOff x="496392" y="2504278"/>
                  <a:chExt cx="260105" cy="1463018"/>
                </a:xfrm>
              </p:grpSpPr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CCC66BD9-BE34-450A-8F61-B5489A09DC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9794" y="3795592"/>
                    <a:ext cx="86703" cy="1717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0</a:t>
                    </a:r>
                  </a:p>
                </p:txBody>
              </p:sp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6EA0B134-9CE5-4F30-9996-03DEC2CD4BC4}"/>
                      </a:ext>
                    </a:extLst>
                  </p:cNvPr>
                  <p:cNvSpPr txBox="1"/>
                  <p:nvPr/>
                </p:nvSpPr>
                <p:spPr>
                  <a:xfrm>
                    <a:off x="496392" y="3149934"/>
                    <a:ext cx="260105" cy="1717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100</a:t>
                    </a:r>
                  </a:p>
                </p:txBody>
              </p:sp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D19F57F3-79B7-49F3-8075-D38D5D62E646}"/>
                      </a:ext>
                    </a:extLst>
                  </p:cNvPr>
                  <p:cNvSpPr txBox="1"/>
                  <p:nvPr/>
                </p:nvSpPr>
                <p:spPr>
                  <a:xfrm>
                    <a:off x="496392" y="2504278"/>
                    <a:ext cx="260105" cy="1717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200</a:t>
                    </a:r>
                  </a:p>
                </p:txBody>
              </p:sp>
            </p:grp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FECFD06C-956F-4FE1-A4A9-B096A4AE53D6}"/>
                    </a:ext>
                  </a:extLst>
                </p:cNvPr>
                <p:cNvSpPr txBox="1"/>
                <p:nvPr/>
              </p:nvSpPr>
              <p:spPr>
                <a:xfrm>
                  <a:off x="1652086" y="1213089"/>
                  <a:ext cx="193996" cy="1280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 defTabSz="914377">
                    <a:defRPr/>
                  </a:pPr>
                  <a:r>
                    <a:rPr lang="en-GB" sz="1200" kern="0">
                      <a:solidFill>
                        <a:srgbClr val="544F40"/>
                      </a:solidFill>
                      <a:latin typeface="Arial" panose="020B0604020202020204"/>
                    </a:rPr>
                    <a:t>300</a:t>
                  </a:r>
                </a:p>
              </p:txBody>
            </p:sp>
          </p:grp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1BE6323-D2C1-4ADA-B799-E6DFB7D9F061}"/>
              </a:ext>
            </a:extLst>
          </p:cNvPr>
          <p:cNvGrpSpPr/>
          <p:nvPr/>
        </p:nvGrpSpPr>
        <p:grpSpPr>
          <a:xfrm>
            <a:off x="6806354" y="4791628"/>
            <a:ext cx="4653551" cy="72000"/>
            <a:chOff x="6569613" y="3242470"/>
            <a:chExt cx="3581467" cy="40275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DAB0C7A-8A9A-445D-8CE0-7006451AF03E}"/>
                </a:ext>
              </a:extLst>
            </p:cNvPr>
            <p:cNvCxnSpPr/>
            <p:nvPr/>
          </p:nvCxnSpPr>
          <p:spPr>
            <a:xfrm>
              <a:off x="6569613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296F6EC-096A-45A2-9674-BBB600088050}"/>
                </a:ext>
              </a:extLst>
            </p:cNvPr>
            <p:cNvCxnSpPr/>
            <p:nvPr/>
          </p:nvCxnSpPr>
          <p:spPr>
            <a:xfrm>
              <a:off x="7162466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D0094B9-238A-411E-8CD5-A938743991DE}"/>
                </a:ext>
              </a:extLst>
            </p:cNvPr>
            <p:cNvCxnSpPr/>
            <p:nvPr/>
          </p:nvCxnSpPr>
          <p:spPr>
            <a:xfrm>
              <a:off x="7836784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3BE599D-E8D8-4564-B97F-9FD31F7D75EC}"/>
                </a:ext>
              </a:extLst>
            </p:cNvPr>
            <p:cNvCxnSpPr/>
            <p:nvPr/>
          </p:nvCxnSpPr>
          <p:spPr>
            <a:xfrm>
              <a:off x="8319776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296E16C-B50C-4580-A1E7-7258F2D9049F}"/>
                </a:ext>
              </a:extLst>
            </p:cNvPr>
            <p:cNvCxnSpPr/>
            <p:nvPr/>
          </p:nvCxnSpPr>
          <p:spPr>
            <a:xfrm>
              <a:off x="8685111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F0DCC88-85B9-47D6-9F05-EA9A2BC799C0}"/>
                </a:ext>
              </a:extLst>
            </p:cNvPr>
            <p:cNvCxnSpPr/>
            <p:nvPr/>
          </p:nvCxnSpPr>
          <p:spPr>
            <a:xfrm>
              <a:off x="8993660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455461B-2E6E-4EAA-AD0A-B01DED74C422}"/>
                </a:ext>
              </a:extLst>
            </p:cNvPr>
            <p:cNvCxnSpPr/>
            <p:nvPr/>
          </p:nvCxnSpPr>
          <p:spPr>
            <a:xfrm>
              <a:off x="9251316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FF7E2FB3-02B6-4710-B6A2-88DFD2F8D632}"/>
                </a:ext>
              </a:extLst>
            </p:cNvPr>
            <p:cNvCxnSpPr/>
            <p:nvPr/>
          </p:nvCxnSpPr>
          <p:spPr>
            <a:xfrm>
              <a:off x="9669178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78C0B951-720D-4607-B010-11A68B99E983}"/>
                </a:ext>
              </a:extLst>
            </p:cNvPr>
            <p:cNvCxnSpPr/>
            <p:nvPr/>
          </p:nvCxnSpPr>
          <p:spPr>
            <a:xfrm>
              <a:off x="9476972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5B054012-B58C-492C-8239-E365D3A33513}"/>
                </a:ext>
              </a:extLst>
            </p:cNvPr>
            <p:cNvCxnSpPr/>
            <p:nvPr/>
          </p:nvCxnSpPr>
          <p:spPr>
            <a:xfrm>
              <a:off x="10151080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3ACF74D-43D0-437D-8D7C-5EC40BB3E4A3}"/>
                </a:ext>
              </a:extLst>
            </p:cNvPr>
            <p:cNvCxnSpPr/>
            <p:nvPr/>
          </p:nvCxnSpPr>
          <p:spPr>
            <a:xfrm>
              <a:off x="9844710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8127445A-D483-49D6-B793-22E85D520294}"/>
                </a:ext>
              </a:extLst>
            </p:cNvPr>
            <p:cNvCxnSpPr/>
            <p:nvPr/>
          </p:nvCxnSpPr>
          <p:spPr>
            <a:xfrm>
              <a:off x="10009357" y="3242470"/>
              <a:ext cx="0" cy="40275"/>
            </a:xfrm>
            <a:prstGeom prst="line">
              <a:avLst/>
            </a:pr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C0D82B3-CDD9-480E-819C-576C4F5BECD6}"/>
              </a:ext>
            </a:extLst>
          </p:cNvPr>
          <p:cNvGrpSpPr/>
          <p:nvPr/>
        </p:nvGrpSpPr>
        <p:grpSpPr>
          <a:xfrm>
            <a:off x="6702162" y="4855564"/>
            <a:ext cx="4853068" cy="169276"/>
            <a:chOff x="6494231" y="3286786"/>
            <a:chExt cx="3735019" cy="64455"/>
          </a:xfrm>
        </p:grpSpPr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F0268E80-1DF9-4BEE-9461-28A85811F69F}"/>
                </a:ext>
              </a:extLst>
            </p:cNvPr>
            <p:cNvSpPr txBox="1"/>
            <p:nvPr/>
          </p:nvSpPr>
          <p:spPr>
            <a:xfrm>
              <a:off x="6494231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0.7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B8335C72-CC06-4631-B7D2-877796A204D8}"/>
                </a:ext>
              </a:extLst>
            </p:cNvPr>
            <p:cNvSpPr txBox="1"/>
            <p:nvPr/>
          </p:nvSpPr>
          <p:spPr>
            <a:xfrm>
              <a:off x="708759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1.0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7771141-ECE3-468D-8599-17EB2FB82AFD}"/>
                </a:ext>
              </a:extLst>
            </p:cNvPr>
            <p:cNvSpPr txBox="1"/>
            <p:nvPr/>
          </p:nvSpPr>
          <p:spPr>
            <a:xfrm>
              <a:off x="7762416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1.5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EA8052B8-5E02-4410-AB2E-80B416C03708}"/>
                </a:ext>
              </a:extLst>
            </p:cNvPr>
            <p:cNvSpPr txBox="1"/>
            <p:nvPr/>
          </p:nvSpPr>
          <p:spPr>
            <a:xfrm>
              <a:off x="824574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2.0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591EC02-25F6-48A5-B370-2BECBE666BD6}"/>
                </a:ext>
              </a:extLst>
            </p:cNvPr>
            <p:cNvSpPr txBox="1"/>
            <p:nvPr/>
          </p:nvSpPr>
          <p:spPr>
            <a:xfrm>
              <a:off x="860985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2.5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C209A65B-3496-432F-81DE-FE06A87D4954}"/>
                </a:ext>
              </a:extLst>
            </p:cNvPr>
            <p:cNvSpPr txBox="1"/>
            <p:nvPr/>
          </p:nvSpPr>
          <p:spPr>
            <a:xfrm>
              <a:off x="8919968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3.0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44D7C9FD-7C55-4AEC-9EE2-355C95FDC3B9}"/>
                </a:ext>
              </a:extLst>
            </p:cNvPr>
            <p:cNvSpPr txBox="1"/>
            <p:nvPr/>
          </p:nvSpPr>
          <p:spPr>
            <a:xfrm>
              <a:off x="9177287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3.5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623B1D94-A4F9-4B96-A2F9-12708214A208}"/>
                </a:ext>
              </a:extLst>
            </p:cNvPr>
            <p:cNvSpPr txBox="1"/>
            <p:nvPr/>
          </p:nvSpPr>
          <p:spPr>
            <a:xfrm>
              <a:off x="9402603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4.0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9A30315C-3B51-41F9-B97F-FBF9310C5F3F}"/>
                </a:ext>
              </a:extLst>
            </p:cNvPr>
            <p:cNvSpPr txBox="1"/>
            <p:nvPr/>
          </p:nvSpPr>
          <p:spPr>
            <a:xfrm>
              <a:off x="10078738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6.0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CCF915D0-B8CE-461C-BB3D-90ECDADD1EFD}"/>
                </a:ext>
              </a:extLst>
            </p:cNvPr>
            <p:cNvSpPr txBox="1"/>
            <p:nvPr/>
          </p:nvSpPr>
          <p:spPr>
            <a:xfrm>
              <a:off x="9595264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4.5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5AF8534E-168A-44D3-8BC7-5F8BDBEE7B61}"/>
                </a:ext>
              </a:extLst>
            </p:cNvPr>
            <p:cNvSpPr txBox="1"/>
            <p:nvPr/>
          </p:nvSpPr>
          <p:spPr>
            <a:xfrm>
              <a:off x="9770792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5.0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920B2220-3517-4A1B-93A9-43EED91C41D0}"/>
                </a:ext>
              </a:extLst>
            </p:cNvPr>
            <p:cNvSpPr txBox="1"/>
            <p:nvPr/>
          </p:nvSpPr>
          <p:spPr>
            <a:xfrm>
              <a:off x="9935441" y="3286786"/>
              <a:ext cx="150512" cy="64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>
                <a:defRPr/>
              </a:pPr>
              <a:r>
                <a:rPr lang="en-GB" sz="1100" kern="0">
                  <a:solidFill>
                    <a:srgbClr val="544F40"/>
                  </a:solidFill>
                  <a:latin typeface="Arial" panose="020B0604020202020204"/>
                </a:rPr>
                <a:t>5.5</a:t>
              </a: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6D831D0F-0AC6-4741-A1E4-2130C79882F4}"/>
              </a:ext>
            </a:extLst>
          </p:cNvPr>
          <p:cNvGrpSpPr/>
          <p:nvPr/>
        </p:nvGrpSpPr>
        <p:grpSpPr>
          <a:xfrm>
            <a:off x="973990" y="1865481"/>
            <a:ext cx="4853955" cy="2970021"/>
            <a:chOff x="2582952" y="1153381"/>
            <a:chExt cx="3983152" cy="2053908"/>
          </a:xfrm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74D9BCC-2170-4931-8FF9-69396ED95951}"/>
                </a:ext>
              </a:extLst>
            </p:cNvPr>
            <p:cNvSpPr/>
            <p:nvPr/>
          </p:nvSpPr>
          <p:spPr>
            <a:xfrm>
              <a:off x="2939330" y="1210107"/>
              <a:ext cx="3626774" cy="1970150"/>
            </a:xfrm>
            <a:custGeom>
              <a:avLst/>
              <a:gdLst>
                <a:gd name="connsiteX0" fmla="*/ 0 w 1967219"/>
                <a:gd name="connsiteY0" fmla="*/ 0 h 1656826"/>
                <a:gd name="connsiteX1" fmla="*/ 0 w 1967219"/>
                <a:gd name="connsiteY1" fmla="*/ 1656826 h 1656826"/>
                <a:gd name="connsiteX2" fmla="*/ 1967219 w 1967219"/>
                <a:gd name="connsiteY2" fmla="*/ 1656826 h 165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7219" h="1656826">
                  <a:moveTo>
                    <a:pt x="0" y="0"/>
                  </a:moveTo>
                  <a:lnTo>
                    <a:pt x="0" y="1656826"/>
                  </a:lnTo>
                  <a:lnTo>
                    <a:pt x="1967219" y="1656826"/>
                  </a:lnTo>
                </a:path>
              </a:pathLst>
            </a:custGeom>
            <a:noFill/>
            <a:ln w="12700" cap="sq" cmpd="sng" algn="ctr">
              <a:solidFill>
                <a:srgbClr val="544F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GB" sz="1200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C6C0183F-72AD-44D0-B2FF-8F43993897DC}"/>
                </a:ext>
              </a:extLst>
            </p:cNvPr>
            <p:cNvGrpSpPr/>
            <p:nvPr/>
          </p:nvGrpSpPr>
          <p:grpSpPr>
            <a:xfrm>
              <a:off x="2891179" y="1210325"/>
              <a:ext cx="40279" cy="1926543"/>
              <a:chOff x="1871498" y="1270033"/>
              <a:chExt cx="40279" cy="1926543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4B640C91-18E6-41C2-823D-5D580C83AC3B}"/>
                  </a:ext>
                </a:extLst>
              </p:cNvPr>
              <p:cNvCxnSpPr/>
              <p:nvPr/>
            </p:nvCxnSpPr>
            <p:spPr>
              <a:xfrm>
                <a:off x="1871498" y="3196576"/>
                <a:ext cx="40275" cy="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CF69AA57-1AA4-4F41-BC5C-E1D0731F9C22}"/>
                  </a:ext>
                </a:extLst>
              </p:cNvPr>
              <p:cNvGrpSpPr/>
              <p:nvPr/>
            </p:nvGrpSpPr>
            <p:grpSpPr>
              <a:xfrm>
                <a:off x="1871498" y="1270033"/>
                <a:ext cx="40279" cy="1450502"/>
                <a:chOff x="1871498" y="1270033"/>
                <a:chExt cx="40279" cy="1450502"/>
              </a:xfrm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14D0CBA7-90D7-4C36-95B0-5502D66F8338}"/>
                    </a:ext>
                  </a:extLst>
                </p:cNvPr>
                <p:cNvGrpSpPr/>
                <p:nvPr/>
              </p:nvGrpSpPr>
              <p:grpSpPr>
                <a:xfrm>
                  <a:off x="1871498" y="1756193"/>
                  <a:ext cx="40279" cy="964342"/>
                  <a:chOff x="790569" y="1929317"/>
                  <a:chExt cx="54005" cy="964342"/>
                </a:xfrm>
              </p:grpSpPr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AB4B6736-7274-4C25-B35E-BB4F6D7B21AB}"/>
                      </a:ext>
                    </a:extLst>
                  </p:cNvPr>
                  <p:cNvCxnSpPr/>
                  <p:nvPr/>
                </p:nvCxnSpPr>
                <p:spPr>
                  <a:xfrm>
                    <a:off x="790569" y="2893659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7D324ED2-081F-4AD9-BA62-F41F9D38EECA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1929317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C444CC71-A9ED-4684-9ACB-3B7043F283AF}"/>
                      </a:ext>
                    </a:extLst>
                  </p:cNvPr>
                  <p:cNvCxnSpPr/>
                  <p:nvPr/>
                </p:nvCxnSpPr>
                <p:spPr>
                  <a:xfrm>
                    <a:off x="790574" y="2410287"/>
                    <a:ext cx="54000" cy="0"/>
                  </a:xfrm>
                  <a:prstGeom prst="line">
                    <a:avLst/>
                  </a:prstGeom>
                  <a:noFill/>
                  <a:ln w="12700" cap="sq" cmpd="sng" algn="ctr">
                    <a:solidFill>
                      <a:srgbClr val="544F4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33D50F73-C3D5-493B-BDA0-45B1584114E0}"/>
                    </a:ext>
                  </a:extLst>
                </p:cNvPr>
                <p:cNvCxnSpPr/>
                <p:nvPr/>
              </p:nvCxnSpPr>
              <p:spPr>
                <a:xfrm>
                  <a:off x="1871498" y="1270033"/>
                  <a:ext cx="40275" cy="0"/>
                </a:xfrm>
                <a:prstGeom prst="line">
                  <a:avLst/>
                </a:prstGeom>
                <a:noFill/>
                <a:ln w="12700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A18F391A-356D-4FD0-9759-50C3FE4AE64B}"/>
                </a:ext>
              </a:extLst>
            </p:cNvPr>
            <p:cNvGrpSpPr/>
            <p:nvPr/>
          </p:nvGrpSpPr>
          <p:grpSpPr>
            <a:xfrm>
              <a:off x="2582952" y="1153381"/>
              <a:ext cx="282820" cy="2053908"/>
              <a:chOff x="1563271" y="1213089"/>
              <a:chExt cx="282820" cy="2053908"/>
            </a:xfrm>
          </p:grpSpPr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598D78AB-156F-470D-959C-41F9C92DC075}"/>
                  </a:ext>
                </a:extLst>
              </p:cNvPr>
              <p:cNvSpPr txBox="1"/>
              <p:nvPr/>
            </p:nvSpPr>
            <p:spPr>
              <a:xfrm>
                <a:off x="1563271" y="3139292"/>
                <a:ext cx="282816" cy="127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914377">
                  <a:defRPr/>
                </a:pPr>
                <a:r>
                  <a:rPr lang="en-GB" sz="1200" kern="0">
                    <a:solidFill>
                      <a:srgbClr val="544F40"/>
                    </a:solidFill>
                    <a:latin typeface="Arial" panose="020B0604020202020204"/>
                  </a:rPr>
                  <a:t>−100</a:t>
                </a:r>
              </a:p>
            </p:txBody>
          </p: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F86D4D5F-D031-4F46-BD25-54637937CEC2}"/>
                  </a:ext>
                </a:extLst>
              </p:cNvPr>
              <p:cNvGrpSpPr/>
              <p:nvPr/>
            </p:nvGrpSpPr>
            <p:grpSpPr>
              <a:xfrm>
                <a:off x="1636930" y="1213089"/>
                <a:ext cx="209161" cy="1572351"/>
                <a:chOff x="1636930" y="1213089"/>
                <a:chExt cx="209161" cy="1572351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BB5E3AEA-3AEB-4CB3-83D2-8399718B3978}"/>
                    </a:ext>
                  </a:extLst>
                </p:cNvPr>
                <p:cNvGrpSpPr/>
                <p:nvPr/>
              </p:nvGrpSpPr>
              <p:grpSpPr>
                <a:xfrm>
                  <a:off x="1636937" y="1694636"/>
                  <a:ext cx="209154" cy="1090804"/>
                  <a:chOff x="476070" y="2504278"/>
                  <a:chExt cx="280428" cy="1462541"/>
                </a:xfrm>
              </p:grpSpPr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F94760AB-AB12-475D-AA44-E477D91FD7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3020" y="3795593"/>
                    <a:ext cx="93477" cy="17122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0</a:t>
                    </a:r>
                  </a:p>
                </p:txBody>
              </p: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958DF0A5-9411-4702-B317-FE84930F019F}"/>
                      </a:ext>
                    </a:extLst>
                  </p:cNvPr>
                  <p:cNvSpPr txBox="1"/>
                  <p:nvPr/>
                </p:nvSpPr>
                <p:spPr>
                  <a:xfrm>
                    <a:off x="476071" y="3149933"/>
                    <a:ext cx="280427" cy="17122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100</a:t>
                    </a:r>
                  </a:p>
                </p:txBody>
              </p:sp>
              <p:sp>
                <p:nvSpPr>
                  <p:cNvPr id="315" name="TextBox 314">
                    <a:extLst>
                      <a:ext uri="{FF2B5EF4-FFF2-40B4-BE49-F238E27FC236}">
                        <a16:creationId xmlns:a16="http://schemas.microsoft.com/office/drawing/2014/main" id="{D2505FDF-B551-4AB2-9243-1007E04E649D}"/>
                      </a:ext>
                    </a:extLst>
                  </p:cNvPr>
                  <p:cNvSpPr txBox="1"/>
                  <p:nvPr/>
                </p:nvSpPr>
                <p:spPr>
                  <a:xfrm>
                    <a:off x="476070" y="2504278"/>
                    <a:ext cx="280426" cy="17122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 defTabSz="914377">
                      <a:defRPr/>
                    </a:pPr>
                    <a:r>
                      <a:rPr lang="en-GB" sz="1200" kern="0">
                        <a:solidFill>
                          <a:srgbClr val="544F40"/>
                        </a:solidFill>
                        <a:latin typeface="Arial" panose="020B0604020202020204"/>
                      </a:rPr>
                      <a:t>200</a:t>
                    </a:r>
                  </a:p>
                </p:txBody>
              </p:sp>
            </p:grp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5D96B3F5-1EA0-4613-9206-FD6386F0FA82}"/>
                    </a:ext>
                  </a:extLst>
                </p:cNvPr>
                <p:cNvSpPr txBox="1"/>
                <p:nvPr/>
              </p:nvSpPr>
              <p:spPr>
                <a:xfrm>
                  <a:off x="1636930" y="1213089"/>
                  <a:ext cx="209152" cy="1277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 defTabSz="914377">
                    <a:defRPr/>
                  </a:pPr>
                  <a:r>
                    <a:rPr lang="en-GB" sz="1200" kern="0">
                      <a:solidFill>
                        <a:srgbClr val="544F40"/>
                      </a:solidFill>
                      <a:latin typeface="Arial" panose="020B0604020202020204"/>
                    </a:rPr>
                    <a:t>300</a:t>
                  </a:r>
                </a:p>
              </p:txBody>
            </p:sp>
          </p:grp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07D9A18B-4B40-47EB-A515-7099FBFE501E}"/>
              </a:ext>
            </a:extLst>
          </p:cNvPr>
          <p:cNvGrpSpPr/>
          <p:nvPr/>
        </p:nvGrpSpPr>
        <p:grpSpPr>
          <a:xfrm>
            <a:off x="1433811" y="4801087"/>
            <a:ext cx="4520296" cy="233327"/>
            <a:chOff x="2957772" y="5342479"/>
            <a:chExt cx="3709351" cy="161356"/>
          </a:xfrm>
        </p:grpSpPr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60260BA-8519-4252-8BF1-E6E3222C9954}"/>
                </a:ext>
              </a:extLst>
            </p:cNvPr>
            <p:cNvGrpSpPr/>
            <p:nvPr/>
          </p:nvGrpSpPr>
          <p:grpSpPr>
            <a:xfrm>
              <a:off x="2957772" y="5386772"/>
              <a:ext cx="3709351" cy="117063"/>
              <a:chOff x="877968" y="4639884"/>
              <a:chExt cx="4973446" cy="156958"/>
            </a:xfrm>
          </p:grpSpPr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550A482A-0599-4725-8CB9-287FC3B6DD76}"/>
                  </a:ext>
                </a:extLst>
              </p:cNvPr>
              <p:cNvSpPr txBox="1"/>
              <p:nvPr/>
            </p:nvSpPr>
            <p:spPr>
              <a:xfrm>
                <a:off x="877968" y="4639884"/>
                <a:ext cx="8642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5</a:t>
                </a:r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DEC83686-1CDE-4262-9FCF-F6B6E47060A8}"/>
                  </a:ext>
                </a:extLst>
              </p:cNvPr>
              <p:cNvSpPr txBox="1"/>
              <p:nvPr/>
            </p:nvSpPr>
            <p:spPr>
              <a:xfrm>
                <a:off x="1945101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10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4DEDB773-49A0-428B-A9BB-89937358FDD6}"/>
                  </a:ext>
                </a:extLst>
              </p:cNvPr>
              <p:cNvSpPr txBox="1"/>
              <p:nvPr/>
            </p:nvSpPr>
            <p:spPr>
              <a:xfrm>
                <a:off x="3055442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20</a:t>
                </a: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853C6E9A-3C37-4EC0-B85E-1C3F15AF33D6}"/>
                  </a:ext>
                </a:extLst>
              </p:cNvPr>
              <p:cNvSpPr txBox="1"/>
              <p:nvPr/>
            </p:nvSpPr>
            <p:spPr>
              <a:xfrm>
                <a:off x="3704955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30</a:t>
                </a: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43333B0E-4DEA-4906-8FCB-4D86B36E0963}"/>
                  </a:ext>
                </a:extLst>
              </p:cNvPr>
              <p:cNvSpPr txBox="1"/>
              <p:nvPr/>
            </p:nvSpPr>
            <p:spPr>
              <a:xfrm>
                <a:off x="4165785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40</a:t>
                </a: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12589237-98AA-4BFA-9839-E966DDD1C368}"/>
                  </a:ext>
                </a:extLst>
              </p:cNvPr>
              <p:cNvSpPr txBox="1"/>
              <p:nvPr/>
            </p:nvSpPr>
            <p:spPr>
              <a:xfrm>
                <a:off x="4523201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50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2006C742-0D68-41D2-AD29-F7CAF42EF8F5}"/>
                  </a:ext>
                </a:extLst>
              </p:cNvPr>
              <p:cNvSpPr txBox="1"/>
              <p:nvPr/>
            </p:nvSpPr>
            <p:spPr>
              <a:xfrm>
                <a:off x="4815297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60</a:t>
                </a:r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6AD4E9FF-1969-4953-B352-D9E45EAC425F}"/>
                  </a:ext>
                </a:extLst>
              </p:cNvPr>
              <p:cNvSpPr txBox="1"/>
              <p:nvPr/>
            </p:nvSpPr>
            <p:spPr>
              <a:xfrm>
                <a:off x="5276123" y="4639884"/>
                <a:ext cx="172842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80</a:t>
                </a:r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16C77654-C46B-4ACF-84B8-DC7DBA26C222}"/>
                  </a:ext>
                </a:extLst>
              </p:cNvPr>
              <p:cNvSpPr txBox="1"/>
              <p:nvPr/>
            </p:nvSpPr>
            <p:spPr>
              <a:xfrm>
                <a:off x="5592151" y="4639884"/>
                <a:ext cx="259263" cy="15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GB" sz="1100" kern="0">
                    <a:solidFill>
                      <a:srgbClr val="544F40"/>
                    </a:solidFill>
                    <a:latin typeface="Arial" panose="020B0604020202020204"/>
                  </a:rPr>
                  <a:t>100</a:t>
                </a:r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85F6648-8B27-4250-ACE5-F96D360D5210}"/>
                </a:ext>
              </a:extLst>
            </p:cNvPr>
            <p:cNvGrpSpPr/>
            <p:nvPr/>
          </p:nvGrpSpPr>
          <p:grpSpPr>
            <a:xfrm>
              <a:off x="2990131" y="5342479"/>
              <a:ext cx="3579089" cy="40275"/>
              <a:chOff x="687173" y="4576233"/>
              <a:chExt cx="3579089" cy="5400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F73D4B51-A0E1-40C4-9DB0-CBBB424030DF}"/>
                  </a:ext>
                </a:extLst>
              </p:cNvPr>
              <p:cNvCxnSpPr/>
              <p:nvPr/>
            </p:nvCxnSpPr>
            <p:spPr>
              <a:xfrm>
                <a:off x="687173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69E145F-7A0E-49D8-9B14-8A1E42E02EA9}"/>
                  </a:ext>
                </a:extLst>
              </p:cNvPr>
              <p:cNvCxnSpPr/>
              <p:nvPr/>
            </p:nvCxnSpPr>
            <p:spPr>
              <a:xfrm>
                <a:off x="1514791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8A4C4CD9-B0F9-4AA5-8724-9303BB0F23DE}"/>
                  </a:ext>
                </a:extLst>
              </p:cNvPr>
              <p:cNvCxnSpPr/>
              <p:nvPr/>
            </p:nvCxnSpPr>
            <p:spPr>
              <a:xfrm>
                <a:off x="2342410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F3EE8810-A39A-4CF3-88BB-B9636F0562CA}"/>
                  </a:ext>
                </a:extLst>
              </p:cNvPr>
              <p:cNvCxnSpPr/>
              <p:nvPr/>
            </p:nvCxnSpPr>
            <p:spPr>
              <a:xfrm>
                <a:off x="2826499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54E22108-BECF-4DD0-A5EE-AE41B97AECD6}"/>
                  </a:ext>
                </a:extLst>
              </p:cNvPr>
              <p:cNvCxnSpPr/>
              <p:nvPr/>
            </p:nvCxnSpPr>
            <p:spPr>
              <a:xfrm>
                <a:off x="3170537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2D0F37A5-2576-43EB-92B0-B03D9713B5AD}"/>
                  </a:ext>
                </a:extLst>
              </p:cNvPr>
              <p:cNvCxnSpPr/>
              <p:nvPr/>
            </p:nvCxnSpPr>
            <p:spPr>
              <a:xfrm>
                <a:off x="3436431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003E0D8F-C3C7-47F9-B7D0-27DEEF4DCA67}"/>
                  </a:ext>
                </a:extLst>
              </p:cNvPr>
              <p:cNvCxnSpPr/>
              <p:nvPr/>
            </p:nvCxnSpPr>
            <p:spPr>
              <a:xfrm>
                <a:off x="3654625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F2932562-EC4A-487E-AB01-14379C4AEA4F}"/>
                  </a:ext>
                </a:extLst>
              </p:cNvPr>
              <p:cNvCxnSpPr/>
              <p:nvPr/>
            </p:nvCxnSpPr>
            <p:spPr>
              <a:xfrm>
                <a:off x="3836286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35A06D14-0BBC-48F3-AFA4-96E4708A3465}"/>
                  </a:ext>
                </a:extLst>
              </p:cNvPr>
              <p:cNvCxnSpPr/>
              <p:nvPr/>
            </p:nvCxnSpPr>
            <p:spPr>
              <a:xfrm>
                <a:off x="3998664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E5F363D4-99B5-454E-9473-AFFE332A53B1}"/>
                  </a:ext>
                </a:extLst>
              </p:cNvPr>
              <p:cNvCxnSpPr/>
              <p:nvPr/>
            </p:nvCxnSpPr>
            <p:spPr>
              <a:xfrm>
                <a:off x="4139729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77C5EFEB-FD61-42F0-8069-A4A1AB00473F}"/>
                  </a:ext>
                </a:extLst>
              </p:cNvPr>
              <p:cNvCxnSpPr/>
              <p:nvPr/>
            </p:nvCxnSpPr>
            <p:spPr>
              <a:xfrm>
                <a:off x="4266262" y="4576233"/>
                <a:ext cx="0" cy="54000"/>
              </a:xfrm>
              <a:prstGeom prst="line">
                <a:avLst/>
              </a:prstGeom>
              <a:noFill/>
              <a:ln w="12700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3F99430E-0CE8-4E63-9343-F904A0351940}"/>
              </a:ext>
            </a:extLst>
          </p:cNvPr>
          <p:cNvGrpSpPr/>
          <p:nvPr/>
        </p:nvGrpSpPr>
        <p:grpSpPr>
          <a:xfrm>
            <a:off x="3468341" y="5612644"/>
            <a:ext cx="5255073" cy="278368"/>
            <a:chOff x="4717594" y="5612656"/>
            <a:chExt cx="5255073" cy="278368"/>
          </a:xfrm>
        </p:grpSpPr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BA70D34-53A9-4109-BB4B-9450F3B35743}"/>
                </a:ext>
              </a:extLst>
            </p:cNvPr>
            <p:cNvCxnSpPr/>
            <p:nvPr/>
          </p:nvCxnSpPr>
          <p:spPr>
            <a:xfrm>
              <a:off x="4717594" y="5752523"/>
              <a:ext cx="295275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598D1FF3-D9C7-4350-89F2-495199A2B661}"/>
                </a:ext>
              </a:extLst>
            </p:cNvPr>
            <p:cNvSpPr txBox="1"/>
            <p:nvPr/>
          </p:nvSpPr>
          <p:spPr>
            <a:xfrm>
              <a:off x="5006783" y="5614025"/>
              <a:ext cx="2466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200" kern="0">
                  <a:solidFill>
                    <a:srgbClr val="544F40"/>
                  </a:solidFill>
                  <a:latin typeface="Arial" panose="020B0604020202020204"/>
                </a:rPr>
                <a:t>FF 100 µg-containing therapies</a:t>
              </a: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24ED793B-1C81-46D7-88B8-6B972DF82BF5}"/>
                </a:ext>
              </a:extLst>
            </p:cNvPr>
            <p:cNvCxnSpPr/>
            <p:nvPr/>
          </p:nvCxnSpPr>
          <p:spPr>
            <a:xfrm>
              <a:off x="7338683" y="5752523"/>
              <a:ext cx="295275" cy="0"/>
            </a:xfrm>
            <a:prstGeom prst="line">
              <a:avLst/>
            </a:prstGeom>
            <a:noFill/>
            <a:ln w="3175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</p:cxn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AD527877-3A8F-439E-AD90-856D57010190}"/>
                </a:ext>
              </a:extLst>
            </p:cNvPr>
            <p:cNvSpPr txBox="1"/>
            <p:nvPr/>
          </p:nvSpPr>
          <p:spPr>
            <a:xfrm>
              <a:off x="7648175" y="5612656"/>
              <a:ext cx="23244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200" kern="0">
                  <a:solidFill>
                    <a:srgbClr val="544F40"/>
                  </a:solidFill>
                  <a:latin typeface="Arial" panose="020B0604020202020204"/>
                </a:rPr>
                <a:t>FF 200 µg-containing therapies</a:t>
              </a: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87C9DF2-FA7B-455A-A461-0D5C28E8E5A7}"/>
              </a:ext>
            </a:extLst>
          </p:cNvPr>
          <p:cNvGrpSpPr/>
          <p:nvPr/>
        </p:nvGrpSpPr>
        <p:grpSpPr>
          <a:xfrm>
            <a:off x="1477788" y="2638369"/>
            <a:ext cx="4381107" cy="834193"/>
            <a:chOff x="1883984" y="2565798"/>
            <a:chExt cx="4347428" cy="834193"/>
          </a:xfrm>
        </p:grpSpPr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9A845CC-A406-42BE-9B70-D43C4A74A17A}"/>
                </a:ext>
              </a:extLst>
            </p:cNvPr>
            <p:cNvSpPr/>
            <p:nvPr/>
          </p:nvSpPr>
          <p:spPr>
            <a:xfrm>
              <a:off x="1883984" y="2565798"/>
              <a:ext cx="4347428" cy="834193"/>
            </a:xfrm>
            <a:custGeom>
              <a:avLst/>
              <a:gdLst>
                <a:gd name="connsiteX0" fmla="*/ 0 w 1733550"/>
                <a:gd name="connsiteY0" fmla="*/ 130112 h 247650"/>
                <a:gd name="connsiteX1" fmla="*/ 305372 w 1733550"/>
                <a:gd name="connsiteY1" fmla="*/ 125921 h 247650"/>
                <a:gd name="connsiteX2" fmla="*/ 761048 w 1733550"/>
                <a:gd name="connsiteY2" fmla="*/ 107061 h 247650"/>
                <a:gd name="connsiteX3" fmla="*/ 1116616 w 1733550"/>
                <a:gd name="connsiteY3" fmla="*/ 78772 h 247650"/>
                <a:gd name="connsiteX4" fmla="*/ 1508189 w 1733550"/>
                <a:gd name="connsiteY4" fmla="*/ 41148 h 247650"/>
                <a:gd name="connsiteX5" fmla="*/ 1733645 w 1733550"/>
                <a:gd name="connsiteY5" fmla="*/ 286 h 247650"/>
                <a:gd name="connsiteX6" fmla="*/ 1734884 w 1733550"/>
                <a:gd name="connsiteY6" fmla="*/ 0 h 247650"/>
                <a:gd name="connsiteX7" fmla="*/ 1734884 w 1733550"/>
                <a:gd name="connsiteY7" fmla="*/ 170307 h 247650"/>
                <a:gd name="connsiteX8" fmla="*/ 1441037 w 1733550"/>
                <a:gd name="connsiteY8" fmla="*/ 147923 h 247650"/>
                <a:gd name="connsiteX9" fmla="*/ 1092613 w 1733550"/>
                <a:gd name="connsiteY9" fmla="*/ 164497 h 247650"/>
                <a:gd name="connsiteX10" fmla="*/ 848106 w 1733550"/>
                <a:gd name="connsiteY10" fmla="*/ 178594 h 247650"/>
                <a:gd name="connsiteX11" fmla="*/ 0 w 1733550"/>
                <a:gd name="connsiteY11" fmla="*/ 251841 h 247650"/>
                <a:gd name="connsiteX12" fmla="*/ 0 w 1733550"/>
                <a:gd name="connsiteY12" fmla="*/ 13011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3550" h="247650">
                  <a:moveTo>
                    <a:pt x="0" y="130112"/>
                  </a:moveTo>
                  <a:cubicBezTo>
                    <a:pt x="0" y="130112"/>
                    <a:pt x="165926" y="128397"/>
                    <a:pt x="305372" y="125921"/>
                  </a:cubicBezTo>
                  <a:cubicBezTo>
                    <a:pt x="401288" y="124206"/>
                    <a:pt x="729996" y="109061"/>
                    <a:pt x="761048" y="107061"/>
                  </a:cubicBezTo>
                  <a:cubicBezTo>
                    <a:pt x="788860" y="105347"/>
                    <a:pt x="1087088" y="81534"/>
                    <a:pt x="1116616" y="78772"/>
                  </a:cubicBezTo>
                  <a:cubicBezTo>
                    <a:pt x="1147572" y="75914"/>
                    <a:pt x="1459992" y="46863"/>
                    <a:pt x="1508189" y="41148"/>
                  </a:cubicBezTo>
                  <a:cubicBezTo>
                    <a:pt x="1556385" y="35433"/>
                    <a:pt x="1696022" y="10763"/>
                    <a:pt x="1733645" y="286"/>
                  </a:cubicBezTo>
                  <a:cubicBezTo>
                    <a:pt x="1733740" y="286"/>
                    <a:pt x="1734884" y="95"/>
                    <a:pt x="1734884" y="0"/>
                  </a:cubicBezTo>
                  <a:cubicBezTo>
                    <a:pt x="1734884" y="0"/>
                    <a:pt x="1734884" y="170307"/>
                    <a:pt x="1734884" y="170307"/>
                  </a:cubicBezTo>
                  <a:cubicBezTo>
                    <a:pt x="1734884" y="170307"/>
                    <a:pt x="1670685" y="147923"/>
                    <a:pt x="1441037" y="147923"/>
                  </a:cubicBezTo>
                  <a:cubicBezTo>
                    <a:pt x="1367790" y="147923"/>
                    <a:pt x="1092613" y="164497"/>
                    <a:pt x="1092613" y="164497"/>
                  </a:cubicBezTo>
                  <a:lnTo>
                    <a:pt x="848106" y="178594"/>
                  </a:lnTo>
                  <a:lnTo>
                    <a:pt x="0" y="251841"/>
                  </a:lnTo>
                  <a:lnTo>
                    <a:pt x="0" y="130112"/>
                  </a:ln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B70C587-2F59-4D42-B29B-0A674317B7CE}"/>
                </a:ext>
              </a:extLst>
            </p:cNvPr>
            <p:cNvSpPr/>
            <p:nvPr/>
          </p:nvSpPr>
          <p:spPr>
            <a:xfrm>
              <a:off x="1883984" y="2847497"/>
              <a:ext cx="4347428" cy="352928"/>
            </a:xfrm>
            <a:custGeom>
              <a:avLst/>
              <a:gdLst>
                <a:gd name="connsiteX0" fmla="*/ 1734884 w 1733550"/>
                <a:gd name="connsiteY0" fmla="*/ 0 h 104775"/>
                <a:gd name="connsiteX1" fmla="*/ 1458754 w 1733550"/>
                <a:gd name="connsiteY1" fmla="*/ 12668 h 104775"/>
                <a:gd name="connsiteX2" fmla="*/ 1103662 w 1733550"/>
                <a:gd name="connsiteY2" fmla="*/ 37528 h 104775"/>
                <a:gd name="connsiteX3" fmla="*/ 783241 w 1733550"/>
                <a:gd name="connsiteY3" fmla="*/ 59912 h 104775"/>
                <a:gd name="connsiteX4" fmla="*/ 280702 w 1733550"/>
                <a:gd name="connsiteY4" fmla="*/ 93345 h 104775"/>
                <a:gd name="connsiteX5" fmla="*/ 0 w 1733550"/>
                <a:gd name="connsiteY5" fmla="*/ 10706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0" h="104775">
                  <a:moveTo>
                    <a:pt x="1734884" y="0"/>
                  </a:moveTo>
                  <a:lnTo>
                    <a:pt x="1458754" y="12668"/>
                  </a:lnTo>
                  <a:lnTo>
                    <a:pt x="1103662" y="37528"/>
                  </a:lnTo>
                  <a:lnTo>
                    <a:pt x="783241" y="59912"/>
                  </a:lnTo>
                  <a:lnTo>
                    <a:pt x="280702" y="93345"/>
                  </a:lnTo>
                  <a:lnTo>
                    <a:pt x="0" y="107061"/>
                  </a:lnTo>
                </a:path>
              </a:pathLst>
            </a:custGeom>
            <a:noFill/>
            <a:ln w="571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3517EA5A-D6A5-44CD-BD1A-73956DAA8234}"/>
              </a:ext>
            </a:extLst>
          </p:cNvPr>
          <p:cNvGrpSpPr/>
          <p:nvPr/>
        </p:nvGrpSpPr>
        <p:grpSpPr>
          <a:xfrm>
            <a:off x="1477549" y="3201769"/>
            <a:ext cx="4381347" cy="545435"/>
            <a:chOff x="1883746" y="3129200"/>
            <a:chExt cx="4347666" cy="545434"/>
          </a:xfrm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9417A858-5B9A-41E0-9FEA-D5555788171C}"/>
                </a:ext>
              </a:extLst>
            </p:cNvPr>
            <p:cNvSpPr/>
            <p:nvPr/>
          </p:nvSpPr>
          <p:spPr>
            <a:xfrm>
              <a:off x="1883984" y="3129200"/>
              <a:ext cx="4347428" cy="545434"/>
            </a:xfrm>
            <a:custGeom>
              <a:avLst/>
              <a:gdLst>
                <a:gd name="connsiteX0" fmla="*/ 0 w 1733550"/>
                <a:gd name="connsiteY0" fmla="*/ 135446 h 161925"/>
                <a:gd name="connsiteX1" fmla="*/ 268891 w 1733550"/>
                <a:gd name="connsiteY1" fmla="*/ 116872 h 161925"/>
                <a:gd name="connsiteX2" fmla="*/ 765524 w 1733550"/>
                <a:gd name="connsiteY2" fmla="*/ 93821 h 161925"/>
                <a:gd name="connsiteX3" fmla="*/ 1085945 w 1733550"/>
                <a:gd name="connsiteY3" fmla="*/ 94298 h 161925"/>
                <a:gd name="connsiteX4" fmla="*/ 1437132 w 1733550"/>
                <a:gd name="connsiteY4" fmla="*/ 106585 h 161925"/>
                <a:gd name="connsiteX5" fmla="*/ 1640110 w 1733550"/>
                <a:gd name="connsiteY5" fmla="*/ 137541 h 161925"/>
                <a:gd name="connsiteX6" fmla="*/ 1734788 w 1733550"/>
                <a:gd name="connsiteY6" fmla="*/ 164306 h 161925"/>
                <a:gd name="connsiteX7" fmla="*/ 1734788 w 1733550"/>
                <a:gd name="connsiteY7" fmla="*/ 157353 h 161925"/>
                <a:gd name="connsiteX8" fmla="*/ 1734788 w 1733550"/>
                <a:gd name="connsiteY8" fmla="*/ 0 h 161925"/>
                <a:gd name="connsiteX9" fmla="*/ 1440942 w 1733550"/>
                <a:gd name="connsiteY9" fmla="*/ 9525 h 161925"/>
                <a:gd name="connsiteX10" fmla="*/ 1093184 w 1733550"/>
                <a:gd name="connsiteY10" fmla="*/ 7906 h 161925"/>
                <a:gd name="connsiteX11" fmla="*/ 905066 w 1733550"/>
                <a:gd name="connsiteY11" fmla="*/ 11335 h 161925"/>
                <a:gd name="connsiteX12" fmla="*/ 644557 w 1733550"/>
                <a:gd name="connsiteY12" fmla="*/ 14573 h 161925"/>
                <a:gd name="connsiteX13" fmla="*/ 0 w 1733550"/>
                <a:gd name="connsiteY13" fmla="*/ 6096 h 161925"/>
                <a:gd name="connsiteX14" fmla="*/ 0 w 1733550"/>
                <a:gd name="connsiteY14" fmla="*/ 13544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3550" h="161925">
                  <a:moveTo>
                    <a:pt x="0" y="135446"/>
                  </a:moveTo>
                  <a:cubicBezTo>
                    <a:pt x="0" y="135446"/>
                    <a:pt x="185357" y="121730"/>
                    <a:pt x="268891" y="116872"/>
                  </a:cubicBezTo>
                  <a:cubicBezTo>
                    <a:pt x="363569" y="111347"/>
                    <a:pt x="716280" y="93536"/>
                    <a:pt x="765524" y="93821"/>
                  </a:cubicBezTo>
                  <a:cubicBezTo>
                    <a:pt x="813530" y="93631"/>
                    <a:pt x="1063657" y="94107"/>
                    <a:pt x="1085945" y="94298"/>
                  </a:cubicBezTo>
                  <a:cubicBezTo>
                    <a:pt x="1098804" y="94393"/>
                    <a:pt x="1404366" y="104680"/>
                    <a:pt x="1437132" y="106585"/>
                  </a:cubicBezTo>
                  <a:cubicBezTo>
                    <a:pt x="1463135" y="108109"/>
                    <a:pt x="1586865" y="125349"/>
                    <a:pt x="1640110" y="137541"/>
                  </a:cubicBezTo>
                  <a:cubicBezTo>
                    <a:pt x="1671923" y="144875"/>
                    <a:pt x="1703832" y="153162"/>
                    <a:pt x="1734788" y="164306"/>
                  </a:cubicBezTo>
                  <a:cubicBezTo>
                    <a:pt x="1734884" y="164306"/>
                    <a:pt x="1734788" y="157353"/>
                    <a:pt x="1734788" y="157353"/>
                  </a:cubicBezTo>
                  <a:cubicBezTo>
                    <a:pt x="1734788" y="157353"/>
                    <a:pt x="1734788" y="0"/>
                    <a:pt x="1734788" y="0"/>
                  </a:cubicBezTo>
                  <a:cubicBezTo>
                    <a:pt x="1734788" y="0"/>
                    <a:pt x="1670590" y="9525"/>
                    <a:pt x="1440942" y="9525"/>
                  </a:cubicBezTo>
                  <a:cubicBezTo>
                    <a:pt x="1367695" y="9525"/>
                    <a:pt x="1093184" y="7906"/>
                    <a:pt x="1093184" y="7906"/>
                  </a:cubicBezTo>
                  <a:cubicBezTo>
                    <a:pt x="1093184" y="7906"/>
                    <a:pt x="1005650" y="10001"/>
                    <a:pt x="905066" y="11335"/>
                  </a:cubicBezTo>
                  <a:cubicBezTo>
                    <a:pt x="807815" y="12573"/>
                    <a:pt x="698468" y="13049"/>
                    <a:pt x="644557" y="14573"/>
                  </a:cubicBezTo>
                  <a:cubicBezTo>
                    <a:pt x="534924" y="17717"/>
                    <a:pt x="0" y="6096"/>
                    <a:pt x="0" y="6096"/>
                  </a:cubicBezTo>
                  <a:lnTo>
                    <a:pt x="0" y="135446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BACA4FA-24D6-45BB-8DB4-118E02DA7F79}"/>
                </a:ext>
              </a:extLst>
            </p:cNvPr>
            <p:cNvSpPr/>
            <p:nvPr/>
          </p:nvSpPr>
          <p:spPr>
            <a:xfrm>
              <a:off x="1883746" y="3300849"/>
              <a:ext cx="4347428" cy="96253"/>
            </a:xfrm>
            <a:custGeom>
              <a:avLst/>
              <a:gdLst>
                <a:gd name="connsiteX0" fmla="*/ 1734979 w 1733550"/>
                <a:gd name="connsiteY0" fmla="*/ 31242 h 28575"/>
                <a:gd name="connsiteX1" fmla="*/ 1236440 w 1733550"/>
                <a:gd name="connsiteY1" fmla="*/ 2953 h 28575"/>
                <a:gd name="connsiteX2" fmla="*/ 1085945 w 1733550"/>
                <a:gd name="connsiteY2" fmla="*/ 0 h 28575"/>
                <a:gd name="connsiteX3" fmla="*/ 765524 w 1733550"/>
                <a:gd name="connsiteY3" fmla="*/ 2667 h 28575"/>
                <a:gd name="connsiteX4" fmla="*/ 260985 w 1733550"/>
                <a:gd name="connsiteY4" fmla="*/ 13335 h 28575"/>
                <a:gd name="connsiteX5" fmla="*/ 0 w 1733550"/>
                <a:gd name="connsiteY5" fmla="*/ 2076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550" h="28575">
                  <a:moveTo>
                    <a:pt x="1734979" y="31242"/>
                  </a:moveTo>
                  <a:cubicBezTo>
                    <a:pt x="1534478" y="6668"/>
                    <a:pt x="1403318" y="6191"/>
                    <a:pt x="1236440" y="2953"/>
                  </a:cubicBezTo>
                  <a:cubicBezTo>
                    <a:pt x="1186244" y="2000"/>
                    <a:pt x="1136142" y="953"/>
                    <a:pt x="1085945" y="0"/>
                  </a:cubicBezTo>
                  <a:lnTo>
                    <a:pt x="765524" y="2667"/>
                  </a:lnTo>
                  <a:lnTo>
                    <a:pt x="260985" y="13335"/>
                  </a:lnTo>
                  <a:lnTo>
                    <a:pt x="0" y="20765"/>
                  </a:lnTo>
                </a:path>
              </a:pathLst>
            </a:custGeom>
            <a:noFill/>
            <a:ln w="571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E92ADD57-26E2-422C-B4F3-1A204CE29758}"/>
              </a:ext>
            </a:extLst>
          </p:cNvPr>
          <p:cNvGrpSpPr/>
          <p:nvPr/>
        </p:nvGrpSpPr>
        <p:grpSpPr>
          <a:xfrm>
            <a:off x="6816753" y="3183030"/>
            <a:ext cx="4643251" cy="485095"/>
            <a:chOff x="7507925" y="3124973"/>
            <a:chExt cx="4328542" cy="485094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12F583B-9B3D-414E-BC9B-F2FB2CBA7814}"/>
                </a:ext>
              </a:extLst>
            </p:cNvPr>
            <p:cNvSpPr/>
            <p:nvPr/>
          </p:nvSpPr>
          <p:spPr>
            <a:xfrm>
              <a:off x="7508169" y="3124973"/>
              <a:ext cx="4328298" cy="485094"/>
            </a:xfrm>
            <a:custGeom>
              <a:avLst/>
              <a:gdLst>
                <a:gd name="connsiteX0" fmla="*/ 0 w 1704975"/>
                <a:gd name="connsiteY0" fmla="*/ 151975 h 142875"/>
                <a:gd name="connsiteX1" fmla="*/ 252127 w 1704975"/>
                <a:gd name="connsiteY1" fmla="*/ 112255 h 142875"/>
                <a:gd name="connsiteX2" fmla="*/ 579787 w 1704975"/>
                <a:gd name="connsiteY2" fmla="*/ 98635 h 142875"/>
                <a:gd name="connsiteX3" fmla="*/ 934212 w 1704975"/>
                <a:gd name="connsiteY3" fmla="*/ 106159 h 142875"/>
                <a:gd name="connsiteX4" fmla="*/ 1438656 w 1704975"/>
                <a:gd name="connsiteY4" fmla="*/ 125781 h 142875"/>
                <a:gd name="connsiteX5" fmla="*/ 1713738 w 1704975"/>
                <a:gd name="connsiteY5" fmla="*/ 135687 h 142875"/>
                <a:gd name="connsiteX6" fmla="*/ 1713738 w 1704975"/>
                <a:gd name="connsiteY6" fmla="*/ 128734 h 142875"/>
                <a:gd name="connsiteX7" fmla="*/ 1713548 w 1704975"/>
                <a:gd name="connsiteY7" fmla="*/ 20911 h 142875"/>
                <a:gd name="connsiteX8" fmla="*/ 1430465 w 1704975"/>
                <a:gd name="connsiteY8" fmla="*/ 20911 h 142875"/>
                <a:gd name="connsiteX9" fmla="*/ 934117 w 1704975"/>
                <a:gd name="connsiteY9" fmla="*/ 23292 h 142875"/>
                <a:gd name="connsiteX10" fmla="*/ 606171 w 1704975"/>
                <a:gd name="connsiteY10" fmla="*/ 13481 h 142875"/>
                <a:gd name="connsiteX11" fmla="*/ 0 w 1704975"/>
                <a:gd name="connsiteY11" fmla="*/ 3670 h 142875"/>
                <a:gd name="connsiteX12" fmla="*/ 0 w 1704975"/>
                <a:gd name="connsiteY12" fmla="*/ 1519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4975" h="142875">
                  <a:moveTo>
                    <a:pt x="0" y="151975"/>
                  </a:moveTo>
                  <a:cubicBezTo>
                    <a:pt x="0" y="151975"/>
                    <a:pt x="114014" y="115684"/>
                    <a:pt x="252127" y="112255"/>
                  </a:cubicBezTo>
                  <a:cubicBezTo>
                    <a:pt x="346805" y="106731"/>
                    <a:pt x="530543" y="98349"/>
                    <a:pt x="579787" y="98635"/>
                  </a:cubicBezTo>
                  <a:cubicBezTo>
                    <a:pt x="620554" y="97111"/>
                    <a:pt x="768953" y="100921"/>
                    <a:pt x="934212" y="106159"/>
                  </a:cubicBezTo>
                  <a:cubicBezTo>
                    <a:pt x="1129856" y="112732"/>
                    <a:pt x="1344740" y="121685"/>
                    <a:pt x="1438656" y="125781"/>
                  </a:cubicBezTo>
                  <a:cubicBezTo>
                    <a:pt x="1492758" y="131401"/>
                    <a:pt x="1669066" y="132829"/>
                    <a:pt x="1713738" y="135687"/>
                  </a:cubicBezTo>
                  <a:cubicBezTo>
                    <a:pt x="1713833" y="135687"/>
                    <a:pt x="1713738" y="128638"/>
                    <a:pt x="1713738" y="128734"/>
                  </a:cubicBezTo>
                  <a:cubicBezTo>
                    <a:pt x="1713738" y="128734"/>
                    <a:pt x="1713548" y="20911"/>
                    <a:pt x="1713548" y="20911"/>
                  </a:cubicBezTo>
                  <a:cubicBezTo>
                    <a:pt x="1713548" y="20911"/>
                    <a:pt x="1660112" y="20911"/>
                    <a:pt x="1430465" y="20911"/>
                  </a:cubicBezTo>
                  <a:cubicBezTo>
                    <a:pt x="1357217" y="20911"/>
                    <a:pt x="1034701" y="22054"/>
                    <a:pt x="934117" y="23292"/>
                  </a:cubicBezTo>
                  <a:cubicBezTo>
                    <a:pt x="836867" y="24530"/>
                    <a:pt x="659702" y="16148"/>
                    <a:pt x="606171" y="13481"/>
                  </a:cubicBezTo>
                  <a:cubicBezTo>
                    <a:pt x="320135" y="-9284"/>
                    <a:pt x="0" y="3670"/>
                    <a:pt x="0" y="3670"/>
                  </a:cubicBezTo>
                  <a:lnTo>
                    <a:pt x="0" y="151975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2F093D4-5254-4804-B08F-CD062636CC5C}"/>
                </a:ext>
              </a:extLst>
            </p:cNvPr>
            <p:cNvSpPr/>
            <p:nvPr/>
          </p:nvSpPr>
          <p:spPr>
            <a:xfrm>
              <a:off x="7507925" y="3307386"/>
              <a:ext cx="4328298" cy="64680"/>
            </a:xfrm>
            <a:custGeom>
              <a:avLst/>
              <a:gdLst>
                <a:gd name="connsiteX0" fmla="*/ 1713833 w 1704975"/>
                <a:gd name="connsiteY0" fmla="*/ 21572 h 19050"/>
                <a:gd name="connsiteX1" fmla="*/ 1430560 w 1704975"/>
                <a:gd name="connsiteY1" fmla="*/ 19572 h 19050"/>
                <a:gd name="connsiteX2" fmla="*/ 925639 w 1704975"/>
                <a:gd name="connsiteY2" fmla="*/ 9856 h 19050"/>
                <a:gd name="connsiteX3" fmla="*/ 897350 w 1704975"/>
                <a:gd name="connsiteY3" fmla="*/ 9475 h 19050"/>
                <a:gd name="connsiteX4" fmla="*/ 827246 w 1704975"/>
                <a:gd name="connsiteY4" fmla="*/ 7475 h 19050"/>
                <a:gd name="connsiteX5" fmla="*/ 737426 w 1704975"/>
                <a:gd name="connsiteY5" fmla="*/ 4522 h 19050"/>
                <a:gd name="connsiteX6" fmla="*/ 649986 w 1704975"/>
                <a:gd name="connsiteY6" fmla="*/ 2903 h 19050"/>
                <a:gd name="connsiteX7" fmla="*/ 586931 w 1704975"/>
                <a:gd name="connsiteY7" fmla="*/ 1188 h 19050"/>
                <a:gd name="connsiteX8" fmla="*/ 542735 w 1704975"/>
                <a:gd name="connsiteY8" fmla="*/ 45 h 19050"/>
                <a:gd name="connsiteX9" fmla="*/ 472916 w 1704975"/>
                <a:gd name="connsiteY9" fmla="*/ 236 h 19050"/>
                <a:gd name="connsiteX10" fmla="*/ 385286 w 1704975"/>
                <a:gd name="connsiteY10" fmla="*/ 141 h 19050"/>
                <a:gd name="connsiteX11" fmla="*/ 295370 w 1704975"/>
                <a:gd name="connsiteY11" fmla="*/ 522 h 19050"/>
                <a:gd name="connsiteX12" fmla="*/ 168212 w 1704975"/>
                <a:gd name="connsiteY12" fmla="*/ 5760 h 19050"/>
                <a:gd name="connsiteX13" fmla="*/ 36386 w 1704975"/>
                <a:gd name="connsiteY13" fmla="*/ 17476 h 19050"/>
                <a:gd name="connsiteX14" fmla="*/ 0 w 1704975"/>
                <a:gd name="connsiteY14" fmla="*/ 214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4975" h="19050">
                  <a:moveTo>
                    <a:pt x="1713833" y="21572"/>
                  </a:moveTo>
                  <a:lnTo>
                    <a:pt x="1430560" y="19572"/>
                  </a:lnTo>
                  <a:lnTo>
                    <a:pt x="925639" y="9856"/>
                  </a:lnTo>
                  <a:cubicBezTo>
                    <a:pt x="916210" y="9761"/>
                    <a:pt x="906780" y="9666"/>
                    <a:pt x="897350" y="9475"/>
                  </a:cubicBezTo>
                  <a:cubicBezTo>
                    <a:pt x="874014" y="9189"/>
                    <a:pt x="850678" y="7761"/>
                    <a:pt x="827246" y="7475"/>
                  </a:cubicBezTo>
                  <a:cubicBezTo>
                    <a:pt x="797338" y="7094"/>
                    <a:pt x="767429" y="4998"/>
                    <a:pt x="737426" y="4522"/>
                  </a:cubicBezTo>
                  <a:cubicBezTo>
                    <a:pt x="708279" y="4046"/>
                    <a:pt x="679133" y="3570"/>
                    <a:pt x="649986" y="2903"/>
                  </a:cubicBezTo>
                  <a:cubicBezTo>
                    <a:pt x="628936" y="2427"/>
                    <a:pt x="607981" y="2046"/>
                    <a:pt x="586931" y="1188"/>
                  </a:cubicBezTo>
                  <a:cubicBezTo>
                    <a:pt x="572262" y="617"/>
                    <a:pt x="557498" y="141"/>
                    <a:pt x="542735" y="45"/>
                  </a:cubicBezTo>
                  <a:cubicBezTo>
                    <a:pt x="519494" y="-145"/>
                    <a:pt x="496157" y="331"/>
                    <a:pt x="472916" y="236"/>
                  </a:cubicBezTo>
                  <a:cubicBezTo>
                    <a:pt x="443674" y="141"/>
                    <a:pt x="414528" y="141"/>
                    <a:pt x="385286" y="141"/>
                  </a:cubicBezTo>
                  <a:cubicBezTo>
                    <a:pt x="355283" y="141"/>
                    <a:pt x="325279" y="236"/>
                    <a:pt x="295370" y="522"/>
                  </a:cubicBezTo>
                  <a:cubicBezTo>
                    <a:pt x="252984" y="807"/>
                    <a:pt x="210503" y="2522"/>
                    <a:pt x="168212" y="5760"/>
                  </a:cubicBezTo>
                  <a:cubicBezTo>
                    <a:pt x="124111" y="9094"/>
                    <a:pt x="80296" y="12714"/>
                    <a:pt x="36386" y="17476"/>
                  </a:cubicBezTo>
                  <a:cubicBezTo>
                    <a:pt x="24289" y="18810"/>
                    <a:pt x="12097" y="20143"/>
                    <a:pt x="0" y="21477"/>
                  </a:cubicBezTo>
                </a:path>
              </a:pathLst>
            </a:custGeom>
            <a:noFill/>
            <a:ln w="571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94DC0AED-2FCC-44F8-B355-D9B44DA68BCF}"/>
              </a:ext>
            </a:extLst>
          </p:cNvPr>
          <p:cNvGrpSpPr/>
          <p:nvPr/>
        </p:nvGrpSpPr>
        <p:grpSpPr>
          <a:xfrm>
            <a:off x="6814579" y="2757288"/>
            <a:ext cx="4645584" cy="743811"/>
            <a:chOff x="7505750" y="2699231"/>
            <a:chExt cx="4330717" cy="743811"/>
          </a:xfrm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E530E7E-4C38-4C86-9F56-10791E4C0ACE}"/>
                </a:ext>
              </a:extLst>
            </p:cNvPr>
            <p:cNvSpPr/>
            <p:nvPr/>
          </p:nvSpPr>
          <p:spPr>
            <a:xfrm>
              <a:off x="7508169" y="2699231"/>
              <a:ext cx="4328298" cy="743811"/>
            </a:xfrm>
            <a:custGeom>
              <a:avLst/>
              <a:gdLst>
                <a:gd name="connsiteX0" fmla="*/ 0 w 1704975"/>
                <a:gd name="connsiteY0" fmla="*/ 78295 h 219075"/>
                <a:gd name="connsiteX1" fmla="*/ 196787 w 1704975"/>
                <a:gd name="connsiteY1" fmla="*/ 89726 h 219075"/>
                <a:gd name="connsiteX2" fmla="*/ 606266 w 1704975"/>
                <a:gd name="connsiteY2" fmla="*/ 72676 h 219075"/>
                <a:gd name="connsiteX3" fmla="*/ 952024 w 1704975"/>
                <a:gd name="connsiteY3" fmla="*/ 48197 h 219075"/>
                <a:gd name="connsiteX4" fmla="*/ 1455801 w 1704975"/>
                <a:gd name="connsiteY4" fmla="*/ 10954 h 219075"/>
                <a:gd name="connsiteX5" fmla="*/ 1712405 w 1704975"/>
                <a:gd name="connsiteY5" fmla="*/ 286 h 219075"/>
                <a:gd name="connsiteX6" fmla="*/ 1713643 w 1704975"/>
                <a:gd name="connsiteY6" fmla="*/ 0 h 219075"/>
                <a:gd name="connsiteX7" fmla="*/ 1713643 w 1704975"/>
                <a:gd name="connsiteY7" fmla="*/ 116777 h 219075"/>
                <a:gd name="connsiteX8" fmla="*/ 1459706 w 1704975"/>
                <a:gd name="connsiteY8" fmla="*/ 117539 h 219075"/>
                <a:gd name="connsiteX9" fmla="*/ 952024 w 1704975"/>
                <a:gd name="connsiteY9" fmla="*/ 129445 h 219075"/>
                <a:gd name="connsiteX10" fmla="*/ 606266 w 1704975"/>
                <a:gd name="connsiteY10" fmla="*/ 156877 h 219075"/>
                <a:gd name="connsiteX11" fmla="*/ 166211 w 1704975"/>
                <a:gd name="connsiteY11" fmla="*/ 212789 h 219075"/>
                <a:gd name="connsiteX12" fmla="*/ 95 w 1704975"/>
                <a:gd name="connsiteY12" fmla="*/ 227076 h 219075"/>
                <a:gd name="connsiteX13" fmla="*/ 0 w 1704975"/>
                <a:gd name="connsiteY13" fmla="*/ 7829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4975" h="219075">
                  <a:moveTo>
                    <a:pt x="0" y="78295"/>
                  </a:moveTo>
                  <a:cubicBezTo>
                    <a:pt x="0" y="78295"/>
                    <a:pt x="57341" y="92202"/>
                    <a:pt x="196787" y="89726"/>
                  </a:cubicBezTo>
                  <a:cubicBezTo>
                    <a:pt x="292703" y="88011"/>
                    <a:pt x="585026" y="74009"/>
                    <a:pt x="606266" y="72676"/>
                  </a:cubicBezTo>
                  <a:cubicBezTo>
                    <a:pt x="635127" y="70866"/>
                    <a:pt x="933450" y="49911"/>
                    <a:pt x="952024" y="48197"/>
                  </a:cubicBezTo>
                  <a:cubicBezTo>
                    <a:pt x="975265" y="46006"/>
                    <a:pt x="1407700" y="16574"/>
                    <a:pt x="1455801" y="10954"/>
                  </a:cubicBezTo>
                  <a:cubicBezTo>
                    <a:pt x="1501807" y="7906"/>
                    <a:pt x="1665827" y="2572"/>
                    <a:pt x="1712405" y="286"/>
                  </a:cubicBezTo>
                  <a:cubicBezTo>
                    <a:pt x="1712500" y="286"/>
                    <a:pt x="1713643" y="95"/>
                    <a:pt x="1713643" y="0"/>
                  </a:cubicBezTo>
                  <a:cubicBezTo>
                    <a:pt x="1713643" y="0"/>
                    <a:pt x="1713643" y="116777"/>
                    <a:pt x="1713643" y="116777"/>
                  </a:cubicBezTo>
                  <a:cubicBezTo>
                    <a:pt x="1713643" y="116777"/>
                    <a:pt x="1689354" y="117539"/>
                    <a:pt x="1459706" y="117539"/>
                  </a:cubicBezTo>
                  <a:cubicBezTo>
                    <a:pt x="1386459" y="117539"/>
                    <a:pt x="1020604" y="129445"/>
                    <a:pt x="952024" y="129445"/>
                  </a:cubicBezTo>
                  <a:cubicBezTo>
                    <a:pt x="883444" y="129445"/>
                    <a:pt x="606266" y="156877"/>
                    <a:pt x="606266" y="156877"/>
                  </a:cubicBezTo>
                  <a:cubicBezTo>
                    <a:pt x="606266" y="156877"/>
                    <a:pt x="270986" y="206978"/>
                    <a:pt x="166211" y="212789"/>
                  </a:cubicBezTo>
                  <a:cubicBezTo>
                    <a:pt x="104585" y="218123"/>
                    <a:pt x="95" y="227076"/>
                    <a:pt x="95" y="227076"/>
                  </a:cubicBezTo>
                  <a:lnTo>
                    <a:pt x="0" y="78295"/>
                  </a:lnTo>
                  <a:close/>
                </a:path>
              </a:pathLst>
            </a:custGeom>
            <a:noFill/>
            <a:ln w="9525" cap="flat">
              <a:solidFill>
                <a:schemeClr val="accent3"/>
              </a:solidFill>
              <a:prstDash val="dashDot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CE7982D-72A7-4BB4-87AA-8EA51A1DA13D}"/>
                </a:ext>
              </a:extLst>
            </p:cNvPr>
            <p:cNvSpPr/>
            <p:nvPr/>
          </p:nvSpPr>
          <p:spPr>
            <a:xfrm>
              <a:off x="7505750" y="2907499"/>
              <a:ext cx="4328298" cy="291056"/>
            </a:xfrm>
            <a:custGeom>
              <a:avLst/>
              <a:gdLst>
                <a:gd name="connsiteX0" fmla="*/ 0 w 1704975"/>
                <a:gd name="connsiteY0" fmla="*/ 93536 h 85725"/>
                <a:gd name="connsiteX1" fmla="*/ 125635 w 1704975"/>
                <a:gd name="connsiteY1" fmla="*/ 92774 h 85725"/>
                <a:gd name="connsiteX2" fmla="*/ 250698 w 1704975"/>
                <a:gd name="connsiteY2" fmla="*/ 85439 h 85725"/>
                <a:gd name="connsiteX3" fmla="*/ 381476 w 1704975"/>
                <a:gd name="connsiteY3" fmla="*/ 75533 h 85725"/>
                <a:gd name="connsiteX4" fmla="*/ 520065 w 1704975"/>
                <a:gd name="connsiteY4" fmla="*/ 62008 h 85725"/>
                <a:gd name="connsiteX5" fmla="*/ 602075 w 1704975"/>
                <a:gd name="connsiteY5" fmla="*/ 54578 h 85725"/>
                <a:gd name="connsiteX6" fmla="*/ 606171 w 1704975"/>
                <a:gd name="connsiteY6" fmla="*/ 54197 h 85725"/>
                <a:gd name="connsiteX7" fmla="*/ 744379 w 1704975"/>
                <a:gd name="connsiteY7" fmla="*/ 43053 h 85725"/>
                <a:gd name="connsiteX8" fmla="*/ 902684 w 1704975"/>
                <a:gd name="connsiteY8" fmla="*/ 30956 h 85725"/>
                <a:gd name="connsiteX9" fmla="*/ 1016508 w 1704975"/>
                <a:gd name="connsiteY9" fmla="*/ 23908 h 85725"/>
                <a:gd name="connsiteX10" fmla="*/ 1143667 w 1704975"/>
                <a:gd name="connsiteY10" fmla="*/ 16859 h 85725"/>
                <a:gd name="connsiteX11" fmla="*/ 1288923 w 1704975"/>
                <a:gd name="connsiteY11" fmla="*/ 11525 h 85725"/>
                <a:gd name="connsiteX12" fmla="*/ 1408271 w 1704975"/>
                <a:gd name="connsiteY12" fmla="*/ 6858 h 85725"/>
                <a:gd name="connsiteX13" fmla="*/ 1457516 w 1704975"/>
                <a:gd name="connsiteY13" fmla="*/ 5810 h 85725"/>
                <a:gd name="connsiteX14" fmla="*/ 1713738 w 1704975"/>
                <a:gd name="connsiteY1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4975" h="85725">
                  <a:moveTo>
                    <a:pt x="0" y="93536"/>
                  </a:moveTo>
                  <a:cubicBezTo>
                    <a:pt x="41910" y="92964"/>
                    <a:pt x="83820" y="93440"/>
                    <a:pt x="125635" y="92774"/>
                  </a:cubicBezTo>
                  <a:cubicBezTo>
                    <a:pt x="167259" y="92107"/>
                    <a:pt x="208979" y="89059"/>
                    <a:pt x="250698" y="85439"/>
                  </a:cubicBezTo>
                  <a:cubicBezTo>
                    <a:pt x="294323" y="81725"/>
                    <a:pt x="337947" y="79439"/>
                    <a:pt x="381476" y="75533"/>
                  </a:cubicBezTo>
                  <a:cubicBezTo>
                    <a:pt x="427673" y="71438"/>
                    <a:pt x="473869" y="66199"/>
                    <a:pt x="520065" y="62008"/>
                  </a:cubicBezTo>
                  <a:cubicBezTo>
                    <a:pt x="547402" y="59531"/>
                    <a:pt x="574739" y="57055"/>
                    <a:pt x="602075" y="54578"/>
                  </a:cubicBezTo>
                  <a:cubicBezTo>
                    <a:pt x="603409" y="54483"/>
                    <a:pt x="533591" y="60960"/>
                    <a:pt x="606171" y="54197"/>
                  </a:cubicBezTo>
                  <a:cubicBezTo>
                    <a:pt x="652177" y="49911"/>
                    <a:pt x="698278" y="46577"/>
                    <a:pt x="744379" y="43053"/>
                  </a:cubicBezTo>
                  <a:cubicBezTo>
                    <a:pt x="797147" y="39053"/>
                    <a:pt x="849916" y="34766"/>
                    <a:pt x="902684" y="30956"/>
                  </a:cubicBezTo>
                  <a:cubicBezTo>
                    <a:pt x="940594" y="28194"/>
                    <a:pt x="978503" y="25717"/>
                    <a:pt x="1016508" y="23908"/>
                  </a:cubicBezTo>
                  <a:cubicBezTo>
                    <a:pt x="1058894" y="21908"/>
                    <a:pt x="1101281" y="18764"/>
                    <a:pt x="1143667" y="16859"/>
                  </a:cubicBezTo>
                  <a:cubicBezTo>
                    <a:pt x="1192054" y="14669"/>
                    <a:pt x="1240536" y="13621"/>
                    <a:pt x="1288923" y="11525"/>
                  </a:cubicBezTo>
                  <a:cubicBezTo>
                    <a:pt x="1328738" y="9811"/>
                    <a:pt x="1368457" y="8573"/>
                    <a:pt x="1408271" y="6858"/>
                  </a:cubicBezTo>
                  <a:cubicBezTo>
                    <a:pt x="1424654" y="6191"/>
                    <a:pt x="1441037" y="6477"/>
                    <a:pt x="1457516" y="5810"/>
                  </a:cubicBezTo>
                  <a:lnTo>
                    <a:pt x="1713738" y="0"/>
                  </a:lnTo>
                </a:path>
              </a:pathLst>
            </a:custGeom>
            <a:noFill/>
            <a:ln w="571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kern="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sp>
        <p:nvSpPr>
          <p:cNvPr id="363" name="Rectangle 362">
            <a:extLst>
              <a:ext uri="{FF2B5EF4-FFF2-40B4-BE49-F238E27FC236}">
                <a16:creationId xmlns:a16="http://schemas.microsoft.com/office/drawing/2014/main" id="{43721110-8F4E-40E1-A88A-B04EB345F724}"/>
              </a:ext>
            </a:extLst>
          </p:cNvPr>
          <p:cNvSpPr/>
          <p:nvPr/>
        </p:nvSpPr>
        <p:spPr>
          <a:xfrm>
            <a:off x="5834798" y="2037045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5E1AA082-31A3-4E54-A67E-DB4FD96A28D8}"/>
              </a:ext>
            </a:extLst>
          </p:cNvPr>
          <p:cNvSpPr/>
          <p:nvPr/>
        </p:nvSpPr>
        <p:spPr>
          <a:xfrm>
            <a:off x="1463617" y="2217421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F7B644F1-98FD-463A-85E5-32EED90D5C58}"/>
              </a:ext>
            </a:extLst>
          </p:cNvPr>
          <p:cNvSpPr/>
          <p:nvPr/>
        </p:nvSpPr>
        <p:spPr>
          <a:xfrm>
            <a:off x="11451520" y="2141280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49129E0F-FB3F-4486-BD3B-DC950B3C40D4}"/>
              </a:ext>
            </a:extLst>
          </p:cNvPr>
          <p:cNvSpPr/>
          <p:nvPr/>
        </p:nvSpPr>
        <p:spPr>
          <a:xfrm>
            <a:off x="6793866" y="2072156"/>
            <a:ext cx="45719" cy="2534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75E9494A-B21E-4BEA-A005-8F68C70E8491}"/>
              </a:ext>
            </a:extLst>
          </p:cNvPr>
          <p:cNvCxnSpPr>
            <a:cxnSpLocks/>
          </p:cNvCxnSpPr>
          <p:nvPr/>
        </p:nvCxnSpPr>
        <p:spPr>
          <a:xfrm flipV="1">
            <a:off x="5826512" y="2927443"/>
            <a:ext cx="0" cy="50400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0E9A7AC9-85F4-478B-A364-E5D0817AB0CC}"/>
              </a:ext>
            </a:extLst>
          </p:cNvPr>
          <p:cNvCxnSpPr>
            <a:cxnSpLocks/>
          </p:cNvCxnSpPr>
          <p:nvPr/>
        </p:nvCxnSpPr>
        <p:spPr>
          <a:xfrm flipV="1">
            <a:off x="6878677" y="3269017"/>
            <a:ext cx="0" cy="1440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638C1E2D-C292-4372-BCD6-021708B51F90}"/>
              </a:ext>
            </a:extLst>
          </p:cNvPr>
          <p:cNvCxnSpPr>
            <a:cxnSpLocks/>
          </p:cNvCxnSpPr>
          <p:nvPr/>
        </p:nvCxnSpPr>
        <p:spPr>
          <a:xfrm flipV="1">
            <a:off x="11438992" y="2976741"/>
            <a:ext cx="0" cy="43200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4B79732E-922A-409C-A367-D4AEA9F664C5}"/>
              </a:ext>
            </a:extLst>
          </p:cNvPr>
          <p:cNvCxnSpPr>
            <a:cxnSpLocks/>
          </p:cNvCxnSpPr>
          <p:nvPr/>
        </p:nvCxnSpPr>
        <p:spPr>
          <a:xfrm flipV="1">
            <a:off x="1519637" y="3271105"/>
            <a:ext cx="0" cy="1440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4910974-7025-95E1-9AB1-7C7F553F3CF9}"/>
              </a:ext>
            </a:extLst>
          </p:cNvPr>
          <p:cNvSpPr txBox="1">
            <a:spLocks/>
          </p:cNvSpPr>
          <p:nvPr/>
        </p:nvSpPr>
        <p:spPr>
          <a:xfrm>
            <a:off x="1152966" y="6453621"/>
            <a:ext cx="8574087" cy="36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300" i="1" dirty="0"/>
              <a:t>Lee LA, at al. Lancet Respir Med 2020.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70539B3-ED9D-0F0D-5406-5F06D8250E9B}"/>
              </a:ext>
            </a:extLst>
          </p:cNvPr>
          <p:cNvSpPr txBox="1">
            <a:spLocks/>
          </p:cNvSpPr>
          <p:nvPr/>
        </p:nvSpPr>
        <p:spPr>
          <a:xfrm>
            <a:off x="182637" y="6021921"/>
            <a:ext cx="11657167" cy="46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900"/>
              <a:t>Pooled analysis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900"/>
              <a:t>EOS, eosinophil; FeNO, fractional exhaled nitric oxide; FEV</a:t>
            </a:r>
            <a:r>
              <a:rPr lang="en-GB" sz="900" baseline="-25000"/>
              <a:t>1</a:t>
            </a:r>
            <a:r>
              <a:rPr lang="en-GB" sz="900"/>
              <a:t>, forced expiratory volume in 1 second; FF, fluticasone furoate; </a:t>
            </a:r>
            <a:r>
              <a:rPr lang="en-US" sz="900"/>
              <a:t>LAMA, long-acting muscarinic antagonist; </a:t>
            </a:r>
            <a:r>
              <a:rPr lang="en-GB" sz="900"/>
              <a:t>ppb, parts per billion; UMEC, umeclidinium; VI, vilanterol.</a:t>
            </a:r>
            <a:endParaRPr lang="en-GB" sz="90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38952D1-B1BE-DC18-AD89-02028374646F}"/>
              </a:ext>
            </a:extLst>
          </p:cNvPr>
          <p:cNvSpPr txBox="1">
            <a:spLocks/>
          </p:cNvSpPr>
          <p:nvPr/>
        </p:nvSpPr>
        <p:spPr>
          <a:xfrm>
            <a:off x="474261" y="207502"/>
            <a:ext cx="2474976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Pooled analysis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C305A7-3DEB-9851-13BD-060C6FA88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47" y="6433555"/>
            <a:ext cx="1204379" cy="3692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6D8B21-F43E-DBE8-7DE3-34222FB55FB8}"/>
              </a:ext>
            </a:extLst>
          </p:cNvPr>
          <p:cNvSpPr/>
          <p:nvPr/>
        </p:nvSpPr>
        <p:spPr>
          <a:xfrm>
            <a:off x="474261" y="667052"/>
            <a:ext cx="11252944" cy="573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GB" sz="1600" b="1">
                <a:solidFill>
                  <a:prstClr val="white"/>
                </a:solidFill>
                <a:latin typeface="Arial" panose="020B0604020202020204"/>
              </a:rPr>
              <a:t>Change from baseline in FEV</a:t>
            </a:r>
            <a:r>
              <a:rPr lang="en-GB" sz="1600" b="1" baseline="-2500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30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0ED934D-A340-40E8-8153-BD587B745192}"/>
              </a:ext>
            </a:extLst>
          </p:cNvPr>
          <p:cNvSpPr/>
          <p:nvPr/>
        </p:nvSpPr>
        <p:spPr>
          <a:xfrm>
            <a:off x="0" y="5824"/>
            <a:ext cx="328613" cy="668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575"/>
            <a:ext cx="10306050" cy="504000"/>
          </a:xfrm>
        </p:spPr>
        <p:txBody>
          <a:bodyPr/>
          <a:lstStyle/>
          <a:p>
            <a:r>
              <a:rPr lang="en-US" dirty="0"/>
              <a:t>The addition of LAMA drives meaningful improvements in lung function compared with ICS/LABA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DF484-EA2D-499E-BA7A-5269A276E77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04837" y="6219929"/>
            <a:ext cx="10982325" cy="4968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ITT population.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corresponds to the number of participants included in the analysis at Week 24 (ie, participants had baseline FEV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FEV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Week 24 recorded), by each treatment group.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CI, confidence interval; FEV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forced expiratory volume in 1 second;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FF, fluticasone furoate; ICS, inhaled corticosteroid; ITT, intent-to-treat; LABA, long-acting </a:t>
            </a: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β</a:t>
            </a:r>
            <a:r>
              <a:rPr kumimoji="0" lang="en-GB" sz="800" b="0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-agonist; LAMA, long-acting muscarinic antagonist;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LS, least squares; UMEC, umeclidinium; VI, vilanterol.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Lee LA, et al. Lancet Respir Med 2021;9:69–84.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9451453-AEEE-4D92-9D94-30FBA1622E23}"/>
              </a:ext>
            </a:extLst>
          </p:cNvPr>
          <p:cNvSpPr txBox="1">
            <a:spLocks/>
          </p:cNvSpPr>
          <p:nvPr/>
        </p:nvSpPr>
        <p:spPr>
          <a:xfrm>
            <a:off x="588714" y="5265608"/>
            <a:ext cx="10731967" cy="131282"/>
          </a:xfrm>
          <a:prstGeom prst="rect">
            <a:avLst/>
          </a:prstGeom>
        </p:spPr>
        <p:txBody>
          <a:bodyPr/>
          <a:lstStyle>
            <a:lvl1pPr marL="187200" indent="-1872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LucidaGrande" charset="0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00" indent="-1872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LucidaGrande" charset="0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1872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LucidaGrande" charset="0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-1872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LucidaGrande" charset="0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1872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LucidaGrande" charset="0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200" marR="0" lvl="0" indent="-18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LucidaGrande" charset="0"/>
              <a:buChar char="-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1" name="Chart Placeholder 10">
            <a:extLst>
              <a:ext uri="{FF2B5EF4-FFF2-40B4-BE49-F238E27FC236}">
                <a16:creationId xmlns:a16="http://schemas.microsoft.com/office/drawing/2014/main" id="{B2F2B2EC-38A6-420F-A3E0-0FAFB6A460E5}"/>
              </a:ext>
            </a:extLst>
          </p:cNvPr>
          <p:cNvGraphicFramePr>
            <a:graphicFrameLocks/>
          </p:cNvGraphicFramePr>
          <p:nvPr/>
        </p:nvGraphicFramePr>
        <p:xfrm>
          <a:off x="560982" y="2028825"/>
          <a:ext cx="11079602" cy="359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7C64835-9641-4689-9CE6-7051E7AD196C}"/>
              </a:ext>
            </a:extLst>
          </p:cNvPr>
          <p:cNvSpPr txBox="1"/>
          <p:nvPr/>
        </p:nvSpPr>
        <p:spPr>
          <a:xfrm>
            <a:off x="3022600" y="4575799"/>
            <a:ext cx="10874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n=390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1739D5-8FEC-44F7-9B2D-2C1B58C18D36}"/>
              </a:ext>
            </a:extLst>
          </p:cNvPr>
          <p:cNvSpPr txBox="1"/>
          <p:nvPr/>
        </p:nvSpPr>
        <p:spPr>
          <a:xfrm>
            <a:off x="4419600" y="4575799"/>
            <a:ext cx="106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n=379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A364D7-26FE-4049-B71E-2372B1C496F3}"/>
              </a:ext>
            </a:extLst>
          </p:cNvPr>
          <p:cNvSpPr txBox="1"/>
          <p:nvPr/>
        </p:nvSpPr>
        <p:spPr>
          <a:xfrm>
            <a:off x="7953375" y="4575799"/>
            <a:ext cx="1066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n=391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C223B3-BCF3-440E-A6A9-3CD9C33E51DA}"/>
              </a:ext>
            </a:extLst>
          </p:cNvPr>
          <p:cNvSpPr txBox="1"/>
          <p:nvPr/>
        </p:nvSpPr>
        <p:spPr>
          <a:xfrm>
            <a:off x="9344024" y="4575799"/>
            <a:ext cx="1057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n=385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5C9B77E8-E568-43F4-9242-147DA412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096" y="5021715"/>
            <a:ext cx="1338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FF/UMEC/VI </a:t>
            </a:r>
            <a:b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100/62.5/25</a:t>
            </a: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F39069F-B069-46C5-9D05-52E12D87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356" y="5020324"/>
            <a:ext cx="135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FF/VI </a:t>
            </a:r>
            <a:b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100/25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3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B6C42F17-F3E4-45C1-B135-1D39A00E8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0024" y="5020323"/>
            <a:ext cx="1374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FF/UMEC/VI </a:t>
            </a:r>
            <a:b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200/62.5/25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AC7F2C9F-0099-410E-8765-656BD019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043" y="5017333"/>
            <a:ext cx="136641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FF/VI </a:t>
            </a:r>
            <a:b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200/25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3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3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E02596-F158-45E4-80CA-940058F81754}"/>
              </a:ext>
            </a:extLst>
          </p:cNvPr>
          <p:cNvSpPr/>
          <p:nvPr/>
        </p:nvSpPr>
        <p:spPr>
          <a:xfrm rot="16200000">
            <a:off x="-789074" y="3654505"/>
            <a:ext cx="33680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LS mean change (95% CI) from baseline in clinic trough FEV</a:t>
            </a:r>
            <a:r>
              <a:rPr kumimoji="0" lang="en-GB" sz="1500" b="1" i="0" u="none" strike="noStrike" kern="1200" cap="none" spc="0" normalizeH="0" baseline="-25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(mL)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929864E-3A4C-4AA5-846D-E197B9595C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1647" y="-8626"/>
            <a:ext cx="1940353" cy="947058"/>
          </a:xfrm>
          <a:prstGeom prst="rect">
            <a:avLst/>
          </a:prstGeom>
        </p:spPr>
      </p:pic>
      <p:sp>
        <p:nvSpPr>
          <p:cNvPr id="65" name="Oval 64">
            <a:hlinkClick r:id="rId5" action="ppaction://hlinksldjump"/>
            <a:extLst>
              <a:ext uri="{FF2B5EF4-FFF2-40B4-BE49-F238E27FC236}">
                <a16:creationId xmlns:a16="http://schemas.microsoft.com/office/drawing/2014/main" id="{EBB7AE31-24E8-4059-867E-BA7A9B0F2124}"/>
              </a:ext>
            </a:extLst>
          </p:cNvPr>
          <p:cNvSpPr/>
          <p:nvPr/>
        </p:nvSpPr>
        <p:spPr>
          <a:xfrm>
            <a:off x="11239500" y="-57150"/>
            <a:ext cx="1028700" cy="102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DE1FA7F-0795-4350-AD7D-624C7F4C016E}"/>
              </a:ext>
            </a:extLst>
          </p:cNvPr>
          <p:cNvCxnSpPr>
            <a:cxnSpLocks/>
          </p:cNvCxnSpPr>
          <p:nvPr/>
        </p:nvCxnSpPr>
        <p:spPr>
          <a:xfrm>
            <a:off x="609600" y="6015434"/>
            <a:ext cx="11296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ADB44E6-0C88-478F-BD33-5F4502D1DBA4}"/>
              </a:ext>
            </a:extLst>
          </p:cNvPr>
          <p:cNvGrpSpPr/>
          <p:nvPr/>
        </p:nvGrpSpPr>
        <p:grpSpPr>
          <a:xfrm>
            <a:off x="3022600" y="1304306"/>
            <a:ext cx="2514600" cy="1064090"/>
            <a:chOff x="3022600" y="1810240"/>
            <a:chExt cx="2514600" cy="82976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41B4277-76F9-4E2C-AA24-1A91A19A711A}"/>
                </a:ext>
              </a:extLst>
            </p:cNvPr>
            <p:cNvSpPr/>
            <p:nvPr/>
          </p:nvSpPr>
          <p:spPr>
            <a:xfrm>
              <a:off x="3022600" y="1810240"/>
              <a:ext cx="2514600" cy="735473"/>
            </a:xfrm>
            <a:prstGeom prst="roundRect">
              <a:avLst>
                <a:gd name="adj" fmla="val 8084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110 mL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95% CI: 66, 153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p&lt;0.001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7096970-9771-43EC-AA67-73A6A9FFDEA6}"/>
                </a:ext>
              </a:extLst>
            </p:cNvPr>
            <p:cNvSpPr/>
            <p:nvPr/>
          </p:nvSpPr>
          <p:spPr>
            <a:xfrm rot="10800000">
              <a:off x="4199511" y="2538904"/>
              <a:ext cx="160778" cy="10110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9981AB9-F4B6-4602-8C60-B7F3665B1661}"/>
              </a:ext>
            </a:extLst>
          </p:cNvPr>
          <p:cNvGrpSpPr/>
          <p:nvPr/>
        </p:nvGrpSpPr>
        <p:grpSpPr>
          <a:xfrm>
            <a:off x="8026400" y="1304307"/>
            <a:ext cx="2514600" cy="1064090"/>
            <a:chOff x="3022600" y="1810241"/>
            <a:chExt cx="2514600" cy="82976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F6AE337-D4AE-48D1-8808-E53251A43322}"/>
                </a:ext>
              </a:extLst>
            </p:cNvPr>
            <p:cNvSpPr/>
            <p:nvPr/>
          </p:nvSpPr>
          <p:spPr>
            <a:xfrm>
              <a:off x="3022600" y="1810241"/>
              <a:ext cx="2514600" cy="735472"/>
            </a:xfrm>
            <a:prstGeom prst="roundRect">
              <a:avLst>
                <a:gd name="adj" fmla="val 8084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+</a:t>
              </a: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92 mL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95% CI: 49, 135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p&lt;0.001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093D435F-7ED0-478F-80AB-7710D4AAB754}"/>
                </a:ext>
              </a:extLst>
            </p:cNvPr>
            <p:cNvSpPr/>
            <p:nvPr/>
          </p:nvSpPr>
          <p:spPr>
            <a:xfrm rot="10800000">
              <a:off x="4199511" y="2538905"/>
              <a:ext cx="160778" cy="10110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4" name="Arrow: Up 5">
            <a:extLst>
              <a:ext uri="{FF2B5EF4-FFF2-40B4-BE49-F238E27FC236}">
                <a16:creationId xmlns:a16="http://schemas.microsoft.com/office/drawing/2014/main" id="{5C09D4B2-F073-4C05-9B89-AEA0479DE52A}"/>
              </a:ext>
            </a:extLst>
          </p:cNvPr>
          <p:cNvSpPr/>
          <p:nvPr/>
        </p:nvSpPr>
        <p:spPr>
          <a:xfrm>
            <a:off x="4748379" y="3352800"/>
            <a:ext cx="425352" cy="600075"/>
          </a:xfrm>
          <a:prstGeom prst="upArrow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1" b="0" i="0" u="none" strike="noStrike" kern="0" cap="none" spc="0" normalizeH="0" baseline="0" noProof="0" dirty="0">
              <a:ln>
                <a:noFill/>
              </a:ln>
              <a:solidFill>
                <a:srgbClr val="F3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Arrow: Up 5">
            <a:extLst>
              <a:ext uri="{FF2B5EF4-FFF2-40B4-BE49-F238E27FC236}">
                <a16:creationId xmlns:a16="http://schemas.microsoft.com/office/drawing/2014/main" id="{AE68BC38-234B-4106-A7C7-4294919639F4}"/>
              </a:ext>
            </a:extLst>
          </p:cNvPr>
          <p:cNvSpPr/>
          <p:nvPr/>
        </p:nvSpPr>
        <p:spPr>
          <a:xfrm>
            <a:off x="9670415" y="2766060"/>
            <a:ext cx="425352" cy="600075"/>
          </a:xfrm>
          <a:prstGeom prst="upArrow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1" b="0" i="0" u="none" strike="noStrike" kern="0" cap="none" spc="0" normalizeH="0" baseline="0" noProof="0" dirty="0">
              <a:ln>
                <a:noFill/>
              </a:ln>
              <a:solidFill>
                <a:srgbClr val="F36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41072D3-4B5A-496D-9C11-6C495D333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565" y="5648327"/>
            <a:ext cx="815975" cy="25016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9F308FE-A991-4193-93CE-3CD006CF33C7}"/>
              </a:ext>
            </a:extLst>
          </p:cNvPr>
          <p:cNvSpPr/>
          <p:nvPr/>
        </p:nvSpPr>
        <p:spPr>
          <a:xfrm>
            <a:off x="609600" y="1173719"/>
            <a:ext cx="1382971" cy="378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Unpooled analysis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15444C-0284-4F7D-90EA-3A4C55A00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183269" y="6702667"/>
            <a:ext cx="1818173" cy="1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38699"/>
      </p:ext>
    </p:extLst>
  </p:cSld>
  <p:clrMapOvr>
    <a:masterClrMapping/>
  </p:clrMapOvr>
  <p:transition advClick="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79C8-EB8E-5BBF-8F77-9EADC2CC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SITT Improves Regional Ventilation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FDF9C-6924-98AA-88F5-3E60F912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 descr="A close up of a scan&#10;&#10;AI-generated content may be incorrect.">
            <a:extLst>
              <a:ext uri="{FF2B5EF4-FFF2-40B4-BE49-F238E27FC236}">
                <a16:creationId xmlns:a16="http://schemas.microsoft.com/office/drawing/2014/main" id="{90989FF0-5C83-2CE7-B171-61A6D218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99" y="2305408"/>
            <a:ext cx="10225203" cy="3451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FC1B0-07CB-0707-7936-59AFB1BD9D8D}"/>
              </a:ext>
            </a:extLst>
          </p:cNvPr>
          <p:cNvSpPr txBox="1"/>
          <p:nvPr/>
        </p:nvSpPr>
        <p:spPr>
          <a:xfrm>
            <a:off x="-351778" y="6352143"/>
            <a:ext cx="115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i="0" dirty="0" err="1">
                <a:solidFill>
                  <a:srgbClr val="222222"/>
                </a:solidFill>
                <a:effectLst/>
                <a:latin typeface="+mj-lt"/>
              </a:rPr>
              <a:t>Mozaffaripour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+mj-lt"/>
              </a:rPr>
              <a:t>, Ali, et al. 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ERJ Open Research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+mj-lt"/>
              </a:rPr>
              <a:t> (2025).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 </a:t>
            </a:r>
            <a:endParaRPr lang="en-US" altLang="ko-KR" b="1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31553-1825-6CB6-B3C6-1BBA667776E4}"/>
              </a:ext>
            </a:extLst>
          </p:cNvPr>
          <p:cNvSpPr txBox="1"/>
          <p:nvPr/>
        </p:nvSpPr>
        <p:spPr>
          <a:xfrm>
            <a:off x="640080" y="5836958"/>
            <a:ext cx="8395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None/>
            </a:pPr>
            <a:r>
              <a:rPr lang="en-US" altLang="ko-KR" sz="9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*Figure shows the effect of FF/UMEC/VI on the primary endpoint, MRI VDP, in three representative participants at the baseline, 6-week and 1-year visits.</a:t>
            </a:r>
          </a:p>
          <a:p>
            <a:pPr algn="l" fontAlgn="base"/>
            <a:r>
              <a:rPr lang="en-US" altLang="ko-KR" sz="9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Thirty-one participants (24 females, 54±15yrs) completed baseline, 28 (21 females, 54±15yrs) completed the 6-week and 15 patients attended the 1-year visit. </a:t>
            </a:r>
          </a:p>
          <a:p>
            <a:pPr algn="l" fontAlgn="base"/>
            <a:r>
              <a:rPr lang="en-US" altLang="ko-KR" sz="9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At 6-weeks, there was significantly improved pre-BD VDP (P=.02), which persisted at 1-year</a:t>
            </a:r>
          </a:p>
          <a:p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641844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52B6-C440-51CB-9358-64A0C33E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09D1-06DE-5EF8-AF12-D02E5183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SITT Improves Regional Ventilation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F6356-A7D9-5CA5-143B-26EC9FC7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 descr="A comparison of a graph&#10;&#10;AI-generated content may be incorrect.">
            <a:extLst>
              <a:ext uri="{FF2B5EF4-FFF2-40B4-BE49-F238E27FC236}">
                <a16:creationId xmlns:a16="http://schemas.microsoft.com/office/drawing/2014/main" id="{314ABEC7-401C-7350-FBD6-9BD320AB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7" y="2535284"/>
            <a:ext cx="10834631" cy="2992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2BDED-1FE5-D95F-83B7-E21C4C2265F3}"/>
              </a:ext>
            </a:extLst>
          </p:cNvPr>
          <p:cNvSpPr txBox="1"/>
          <p:nvPr/>
        </p:nvSpPr>
        <p:spPr>
          <a:xfrm>
            <a:off x="-351778" y="6352143"/>
            <a:ext cx="115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i="0" dirty="0" err="1">
                <a:solidFill>
                  <a:srgbClr val="222222"/>
                </a:solidFill>
                <a:effectLst/>
                <a:latin typeface="+mj-lt"/>
              </a:rPr>
              <a:t>Mozaffaripour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+mj-lt"/>
              </a:rPr>
              <a:t>, Ali, et al. 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ERJ Open Research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+mj-lt"/>
              </a:rPr>
              <a:t> (2025).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+mj-lt"/>
              </a:rPr>
              <a:t> </a:t>
            </a:r>
            <a:endParaRPr lang="en-US" altLang="ko-KR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24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C98B-7E8F-56B1-5FC8-D512A123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clinical remission?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8C5C5-8560-533C-6597-8C8224F2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b="0" smtClean="0"/>
              <a:t>5</a:t>
            </a:fld>
            <a:endParaRPr lang="en-US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CD237-F2EF-D9EF-16E0-5A12417064AF}"/>
              </a:ext>
            </a:extLst>
          </p:cNvPr>
          <p:cNvSpPr txBox="1"/>
          <p:nvPr/>
        </p:nvSpPr>
        <p:spPr>
          <a:xfrm>
            <a:off x="3430254" y="6352143"/>
            <a:ext cx="748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b="1" i="1" dirty="0">
                <a:solidFill>
                  <a:srgbClr val="222222"/>
                </a:solidFill>
                <a:effectLst/>
                <a:latin typeface="+mj-lt"/>
              </a:rPr>
              <a:t>Bateman, Eric D., et al. </a:t>
            </a:r>
            <a:r>
              <a:rPr lang="en-AU" b="1" i="1" dirty="0">
                <a:latin typeface="+mj-lt"/>
              </a:rPr>
              <a:t>GOAL Study AJRCCM 2004. Vol 170. pp 836–844</a:t>
            </a:r>
          </a:p>
        </p:txBody>
      </p:sp>
      <p:pic>
        <p:nvPicPr>
          <p:cNvPr id="7" name="Picture 6" descr="A close-up of a medical form&#10;&#10;AI-generated content may be incorrect.">
            <a:extLst>
              <a:ext uri="{FF2B5EF4-FFF2-40B4-BE49-F238E27FC236}">
                <a16:creationId xmlns:a16="http://schemas.microsoft.com/office/drawing/2014/main" id="{A22B98A9-0E99-9ABF-8849-999555E6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2468881"/>
            <a:ext cx="10475860" cy="32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18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62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3221-2803-236B-5C07-94A3F639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Control Of Exacerbations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A9DE4-804B-CC51-79D0-C02FC19FD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Over-rely on symptoms</a:t>
            </a:r>
          </a:p>
          <a:p>
            <a:r>
              <a:rPr lang="en-AU" dirty="0"/>
              <a:t>Differentiating between bronchitis, sinusitis and bronchoconstriction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0FCF-B5A7-68E4-F493-6AEF5EB6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1539A-CC67-6891-19FA-606A257BADCC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880425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Placeholder 10">
            <a:extLst>
              <a:ext uri="{FF2B5EF4-FFF2-40B4-BE49-F238E27FC236}">
                <a16:creationId xmlns:a16="http://schemas.microsoft.com/office/drawing/2014/main" id="{DF4987A7-14BA-4BE3-AE8F-EDFF1123513B}"/>
              </a:ext>
            </a:extLst>
          </p:cNvPr>
          <p:cNvGraphicFramePr>
            <a:graphicFrameLocks/>
          </p:cNvGraphicFramePr>
          <p:nvPr/>
        </p:nvGraphicFramePr>
        <p:xfrm>
          <a:off x="1277068" y="1581918"/>
          <a:ext cx="10500450" cy="393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0CE90305-FA1B-4033-980F-955DDE1409FB}"/>
              </a:ext>
            </a:extLst>
          </p:cNvPr>
          <p:cNvSpPr txBox="1"/>
          <p:nvPr/>
        </p:nvSpPr>
        <p:spPr>
          <a:xfrm>
            <a:off x="4734439" y="4464593"/>
            <a:ext cx="171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n=814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1C140A-4C23-436D-8F2E-F17E5E92C575}"/>
              </a:ext>
            </a:extLst>
          </p:cNvPr>
          <p:cNvSpPr txBox="1"/>
          <p:nvPr/>
        </p:nvSpPr>
        <p:spPr>
          <a:xfrm>
            <a:off x="6946900" y="4464593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n=813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91F2C7-F01D-482B-AF83-03B56DF37D67}"/>
              </a:ext>
            </a:extLst>
          </p:cNvPr>
          <p:cNvSpPr/>
          <p:nvPr/>
        </p:nvSpPr>
        <p:spPr>
          <a:xfrm rot="16200000">
            <a:off x="-647135" y="3155557"/>
            <a:ext cx="30995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Mean annualized rate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moderate/severe exacerbations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D02A8B05-6BDF-4618-A6AD-F03942CA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817458"/>
            <a:ext cx="1709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FF/UMEC/VI</a:t>
            </a:r>
            <a:b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(100+200)/62.5/25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0508804C-E157-469E-B41C-9BED3DF42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4803775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FF/VI</a:t>
            </a:r>
            <a:b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(100+200)/25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A68F8-44A5-4DED-8B2E-583CA0AB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1050"/>
            <a:ext cx="10306050" cy="504000"/>
          </a:xfrm>
        </p:spPr>
        <p:txBody>
          <a:bodyPr/>
          <a:lstStyle/>
          <a:p>
            <a:r>
              <a:rPr lang="en-US" dirty="0"/>
              <a:t>There was no statistically significant difference on the rate of moderate/severe exacerbations with the addition of LAMA alone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808E9-6DCF-442E-A108-091A5B808B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04837" y="6095258"/>
            <a:ext cx="10982325" cy="49688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corresponds to the number of participants included in the analysis over Weeks 1–52, by each treatment group. Note: all participants were included in the analysis regardless of whether they had a moderate/severe asthma exacerbation or not.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CI, confidence interval;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FF, fluticasone furoate; LAMA, long-acting muscarinic antagonist; UMEC, umeclidinium; VI, vilanterol.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/>
              <a:t>Lee LA, et al. Lancet Respir Med 2021;9:69–84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E32C77-CF3C-4CF7-B20B-632446FDFAEC}"/>
              </a:ext>
            </a:extLst>
          </p:cNvPr>
          <p:cNvGrpSpPr/>
          <p:nvPr/>
        </p:nvGrpSpPr>
        <p:grpSpPr>
          <a:xfrm>
            <a:off x="5422900" y="1312395"/>
            <a:ext cx="2514600" cy="1049956"/>
            <a:chOff x="3022600" y="1810241"/>
            <a:chExt cx="2514600" cy="69581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372675B-F76F-412F-AC10-CA1CFE763AAE}"/>
                </a:ext>
              </a:extLst>
            </p:cNvPr>
            <p:cNvSpPr/>
            <p:nvPr/>
          </p:nvSpPr>
          <p:spPr>
            <a:xfrm>
              <a:off x="3022600" y="1810241"/>
              <a:ext cx="2514600" cy="610368"/>
            </a:xfrm>
            <a:prstGeom prst="roundRect">
              <a:avLst>
                <a:gd name="adj" fmla="val 8084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13% reduction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95% CI: −5.2, 28.1 </a:t>
              </a:r>
              <a:b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p=0.151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260E1A9-0FC7-4117-B06E-D5C3D9F56D45}"/>
                </a:ext>
              </a:extLst>
            </p:cNvPr>
            <p:cNvSpPr/>
            <p:nvPr/>
          </p:nvSpPr>
          <p:spPr>
            <a:xfrm rot="10800000">
              <a:off x="4199511" y="2404955"/>
              <a:ext cx="160778" cy="10110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3EFAEED-03E1-41EE-A21E-9448EF0D1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565" y="5648327"/>
            <a:ext cx="815975" cy="2501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8CBBF5-F1AB-4C2E-8534-DC71CE156DC7}"/>
              </a:ext>
            </a:extLst>
          </p:cNvPr>
          <p:cNvSpPr/>
          <p:nvPr/>
        </p:nvSpPr>
        <p:spPr>
          <a:xfrm>
            <a:off x="609600" y="1173719"/>
            <a:ext cx="1382971" cy="378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baseline="-25000" dirty="0">
                <a:solidFill>
                  <a:prstClr val="white"/>
                </a:solidFill>
                <a:latin typeface="Arial" panose="020B0604020202020204"/>
              </a:rPr>
              <a:t>P</a:t>
            </a:r>
            <a:r>
              <a:rPr kumimoji="0" lang="en-GB" sz="16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ooled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analysis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DAB0D8-4028-8673-EA27-7DA86D8B2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183269" y="6702667"/>
            <a:ext cx="1818173" cy="1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4913"/>
      </p:ext>
    </p:extLst>
  </p:cSld>
  <p:clrMapOvr>
    <a:masterClrMapping/>
  </p:clrMapOvr>
  <p:transition advClick="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62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18BBF0-F8DD-0FDA-EAED-A32B2D298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AA2D-A31B-0590-3E71-D9BFC4E6F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Attaining Clinical Remission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8298-5CBC-EAF9-C540-96B28B52F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C7E2F-D337-37BF-7E1F-72FDB13A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400" b="1" i="0" u="none" strike="noStrike" kern="1200" cap="all" spc="3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400" b="1" i="0" u="none" strike="noStrike" kern="1200" cap="all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330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A502-053E-4B11-B891-AC1C0B935312}"/>
              </a:ext>
            </a:extLst>
          </p:cNvPr>
          <p:cNvSpPr txBox="1"/>
          <p:nvPr/>
        </p:nvSpPr>
        <p:spPr>
          <a:xfrm>
            <a:off x="191344" y="44624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Trelegy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; CAPTAIN, </a:t>
            </a:r>
            <a:r>
              <a:rPr kumimoji="0" lang="en-US" altLang="ko-KR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Post-hoc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 analysis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199480"/>
            <a:ext cx="113696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79C056-5529-4B59-8198-68FC67093B67}"/>
              </a:ext>
            </a:extLst>
          </p:cNvPr>
          <p:cNvSpPr txBox="1"/>
          <p:nvPr/>
        </p:nvSpPr>
        <p:spPr>
          <a:xfrm>
            <a:off x="335360" y="6413266"/>
            <a:ext cx="115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i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Lugogo, </a:t>
            </a:r>
            <a:r>
              <a:rPr lang="en-US" altLang="ko-KR" sz="1600" b="1" i="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Njira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, et al. </a:t>
            </a:r>
            <a:r>
              <a:rPr lang="en-US" altLang="ko-KR" sz="1600" b="1" i="1" dirty="0">
                <a:latin typeface="Palatino Linotype" panose="02040502050505030304" pitchFamily="18" charset="0"/>
              </a:rPr>
              <a:t>J Allergy Clin Immunol 2024;153(2 Supplement):AB266</a:t>
            </a:r>
          </a:p>
        </p:txBody>
      </p:sp>
    </p:spTree>
    <p:extLst>
      <p:ext uri="{BB962C8B-B14F-4D97-AF65-F5344CB8AC3E}">
        <p14:creationId xmlns:p14="http://schemas.microsoft.com/office/powerpoint/2010/main" val="1831921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A502-053E-4B11-B891-AC1C0B935312}"/>
              </a:ext>
            </a:extLst>
          </p:cNvPr>
          <p:cNvSpPr txBox="1"/>
          <p:nvPr/>
        </p:nvSpPr>
        <p:spPr>
          <a:xfrm>
            <a:off x="191344" y="44624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Trelegy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; CAPTAIN, </a:t>
            </a:r>
            <a:r>
              <a:rPr kumimoji="0" lang="en-US" altLang="ko-KR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Post-hoc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 analysis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74316"/>
            <a:ext cx="117046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95400" y="5364505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kumimoji="0" lang="en-GB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Data at Week 52 were available from patients who continued in the study during the variable treatment period (Weeks 24–52; </a:t>
            </a:r>
            <a:r>
              <a:rPr kumimoji="0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only a subset of patients had data available </a:t>
            </a:r>
            <a:r>
              <a:rPr kumimoji="0" lang="en-GB" altLang="ko-K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). All doses are in µg. </a:t>
            </a:r>
            <a:endParaRPr kumimoji="0" lang="ko-KR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FA41D-7061-7BA2-C1BE-17445DEDFDBB}"/>
              </a:ext>
            </a:extLst>
          </p:cNvPr>
          <p:cNvSpPr txBox="1"/>
          <p:nvPr/>
        </p:nvSpPr>
        <p:spPr>
          <a:xfrm>
            <a:off x="335360" y="6413266"/>
            <a:ext cx="115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i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Lugogo, </a:t>
            </a:r>
            <a:r>
              <a:rPr lang="en-US" altLang="ko-KR" sz="1600" b="1" i="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Njira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, et al. </a:t>
            </a:r>
            <a:r>
              <a:rPr lang="en-US" altLang="ko-KR" sz="1600" b="1" i="1" dirty="0">
                <a:latin typeface="Palatino Linotype" panose="02040502050505030304" pitchFamily="18" charset="0"/>
              </a:rPr>
              <a:t>J Allergy Clin Immunol 2024;153(2 Supplement):AB266</a:t>
            </a:r>
          </a:p>
        </p:txBody>
      </p:sp>
    </p:spTree>
    <p:extLst>
      <p:ext uri="{BB962C8B-B14F-4D97-AF65-F5344CB8AC3E}">
        <p14:creationId xmlns:p14="http://schemas.microsoft.com/office/powerpoint/2010/main" val="189485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A502-053E-4B11-B891-AC1C0B935312}"/>
              </a:ext>
            </a:extLst>
          </p:cNvPr>
          <p:cNvSpPr txBox="1"/>
          <p:nvPr/>
        </p:nvSpPr>
        <p:spPr>
          <a:xfrm>
            <a:off x="191344" y="44624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Trelegy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; CAPTAIN, </a:t>
            </a:r>
            <a:r>
              <a:rPr kumimoji="0" lang="en-US" altLang="ko-KR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Post-hoc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 analysis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63352" y="5364505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ko-K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kumimoji="0" lang="en-US" altLang="ko-K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A post hoc exploratory analysis </a:t>
            </a:r>
            <a:r>
              <a:rPr kumimoji="0" lang="en-US" altLang="ko-K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ko-K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p values are nominally statistically significant.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Analysis was performed using a logistic model and covariates of treatment, age, sex,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region and pre-study ICS dosage at screening. All doses are in µg. </a:t>
            </a:r>
            <a:endParaRPr kumimoji="0" lang="ko-KR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68760"/>
            <a:ext cx="58531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168008" y="1268760"/>
            <a:ext cx="5596159" cy="4099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Patients who did not achieve CR represent those with disease burden &amp; an unmet need for improved asthma management, therefore, a treatment review should be considered.</a:t>
            </a:r>
            <a:endParaRPr kumimoji="0" lang="en-GB" altLang="ko-KR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CR should be considered an ambitious but attainable treatment goal for patients with asthma irrespective of disease severity, including those receiving inhaled dual and triple therapy.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4634B-E864-4ED1-2C76-5F8D0A47F179}"/>
              </a:ext>
            </a:extLst>
          </p:cNvPr>
          <p:cNvSpPr txBox="1"/>
          <p:nvPr/>
        </p:nvSpPr>
        <p:spPr>
          <a:xfrm>
            <a:off x="335360" y="6413266"/>
            <a:ext cx="115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i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Lugogo, </a:t>
            </a:r>
            <a:r>
              <a:rPr lang="en-US" altLang="ko-KR" sz="1600" b="1" i="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Njira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, et al. </a:t>
            </a:r>
            <a:r>
              <a:rPr lang="en-US" altLang="ko-KR" sz="1600" b="1" i="1" dirty="0">
                <a:latin typeface="Palatino Linotype" panose="02040502050505030304" pitchFamily="18" charset="0"/>
              </a:rPr>
              <a:t>J Allergy Clin Immunol 2024;153(2 Supplement):AB266</a:t>
            </a:r>
          </a:p>
        </p:txBody>
      </p:sp>
    </p:spTree>
    <p:extLst>
      <p:ext uri="{BB962C8B-B14F-4D97-AF65-F5344CB8AC3E}">
        <p14:creationId xmlns:p14="http://schemas.microsoft.com/office/powerpoint/2010/main" val="922423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A502-053E-4B11-B891-AC1C0B935312}"/>
              </a:ext>
            </a:extLst>
          </p:cNvPr>
          <p:cNvSpPr txBox="1"/>
          <p:nvPr/>
        </p:nvSpPr>
        <p:spPr>
          <a:xfrm>
            <a:off x="191344" y="44624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Trelegy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; CAPTAIN, </a:t>
            </a:r>
            <a:r>
              <a:rPr kumimoji="0" lang="en-US" altLang="ko-KR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Post-hoc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063769"/>
            <a:ext cx="9004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351584" y="5960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ko-K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kumimoji="0" lang="en-GB" altLang="ko-K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Data at Week 52 were available from patients who continued in the study during the variable treatment period (Weeks 24–52).</a:t>
            </a:r>
            <a:endParaRPr kumimoji="0" lang="ko-KR" alt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C8A3F3-E84B-305D-5869-CEAAA300F9D0}"/>
              </a:ext>
            </a:extLst>
          </p:cNvPr>
          <p:cNvSpPr txBox="1"/>
          <p:nvPr/>
        </p:nvSpPr>
        <p:spPr>
          <a:xfrm>
            <a:off x="371364" y="6519446"/>
            <a:ext cx="115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ko-KR" sz="16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US" altLang="ko-KR" sz="1600" b="1" i="1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 Oppenheimer, John, et al. </a:t>
            </a:r>
            <a:r>
              <a:rPr lang="fr-FR" altLang="ko-KR" sz="16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Eur</a:t>
            </a:r>
            <a:r>
              <a:rPr lang="fr-FR" altLang="ko-KR" sz="16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fr-FR" altLang="ko-KR" sz="16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Respir</a:t>
            </a:r>
            <a:r>
              <a:rPr lang="fr-FR" altLang="ko-KR" sz="16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J 2024; 64: Suppl. 68, PA1198</a:t>
            </a:r>
            <a:endParaRPr lang="en-US" altLang="ko-KR" sz="1600" b="1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70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A502-053E-4B11-B891-AC1C0B935312}"/>
              </a:ext>
            </a:extLst>
          </p:cNvPr>
          <p:cNvSpPr txBox="1"/>
          <p:nvPr/>
        </p:nvSpPr>
        <p:spPr>
          <a:xfrm>
            <a:off x="191344" y="44624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Trelegy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; CAPTAIN, </a:t>
            </a:r>
            <a:r>
              <a:rPr kumimoji="0" lang="en-US" altLang="ko-KR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Post-hoc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69E0C-E634-430E-AC96-3E33A2CC3533}"/>
              </a:ext>
            </a:extLst>
          </p:cNvPr>
          <p:cNvSpPr txBox="1"/>
          <p:nvPr/>
        </p:nvSpPr>
        <p:spPr>
          <a:xfrm>
            <a:off x="335360" y="6413266"/>
            <a:ext cx="115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>
                <a:solidFill>
                  <a:srgbClr val="222222"/>
                </a:solidFill>
                <a:latin typeface="Palatino Linotype" panose="02040502050505030304" pitchFamily="18" charset="0"/>
              </a:rPr>
              <a:t>Pavord</a:t>
            </a:r>
            <a:r>
              <a:rPr lang="en-US" altLang="ko-KR" sz="1600" b="1" dirty="0">
                <a:solidFill>
                  <a:srgbClr val="222222"/>
                </a:solidFill>
                <a:latin typeface="Palatino Linotype" panose="02040502050505030304" pitchFamily="18" charset="0"/>
              </a:rPr>
              <a:t>, I. D., et al. </a:t>
            </a:r>
            <a:r>
              <a:rPr lang="en-US" altLang="ko-KR" sz="1600" b="1" i="1" dirty="0">
                <a:solidFill>
                  <a:srgbClr val="222222"/>
                </a:solidFill>
                <a:latin typeface="Palatino Linotype" panose="02040502050505030304" pitchFamily="18" charset="0"/>
              </a:rPr>
              <a:t>American Journal of Respiratory and Critical Care Medicine</a:t>
            </a:r>
            <a:r>
              <a:rPr lang="en-US" altLang="ko-KR" sz="1600" b="1" dirty="0">
                <a:solidFill>
                  <a:srgbClr val="222222"/>
                </a:solidFill>
                <a:latin typeface="Palatino Linotype" panose="02040502050505030304" pitchFamily="18" charset="0"/>
              </a:rPr>
              <a:t> 211.Abstracts (2025): A5031-A5031.</a:t>
            </a:r>
            <a:endParaRPr lang="ko-KR" altLang="en-US" sz="16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3F4FD3A2-0A86-4BA0-BA4B-1247551F0F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408" y="1484784"/>
          <a:ext cx="4392488" cy="479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비트맵 이미지" r:id="rId3" imgW="6153302" imgH="6716503" progId="Paint.Picture">
                  <p:embed/>
                </p:oleObj>
              </mc:Choice>
              <mc:Fallback>
                <p:oleObj name="비트맵 이미지" r:id="rId3" imgW="6153302" imgH="6716503" progId="Paint.Picture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3F4FD3A2-0A86-4BA0-BA4B-1247551F0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408" y="1484784"/>
                        <a:ext cx="4392488" cy="4794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89FD8DD-9FC1-47E9-A582-E9EFE42E0C0C}"/>
              </a:ext>
            </a:extLst>
          </p:cNvPr>
          <p:cNvSpPr txBox="1"/>
          <p:nvPr/>
        </p:nvSpPr>
        <p:spPr>
          <a:xfrm>
            <a:off x="335360" y="105273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T2 inflammation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F28C241-33DB-4CBA-9F3B-7C9A79272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44" y="1366505"/>
            <a:ext cx="5904656" cy="48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03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0A502-053E-4B11-B891-AC1C0B935312}"/>
              </a:ext>
            </a:extLst>
          </p:cNvPr>
          <p:cNvSpPr txBox="1"/>
          <p:nvPr/>
        </p:nvSpPr>
        <p:spPr>
          <a:xfrm>
            <a:off x="191344" y="44624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Trelegy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; CAPTAIN, </a:t>
            </a:r>
            <a:r>
              <a:rPr kumimoji="0" lang="en-US" altLang="ko-KR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Post-hoc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한컴 소망 M" panose="02020603020101020101" pitchFamily="18" charset="-127"/>
                <a:cs typeface="+mn-cs"/>
              </a:rPr>
              <a:t>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69E0C-E634-430E-AC96-3E33A2CC3533}"/>
              </a:ext>
            </a:extLst>
          </p:cNvPr>
          <p:cNvSpPr txBox="1"/>
          <p:nvPr/>
        </p:nvSpPr>
        <p:spPr>
          <a:xfrm>
            <a:off x="335360" y="6413266"/>
            <a:ext cx="1152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>
                <a:solidFill>
                  <a:srgbClr val="222222"/>
                </a:solidFill>
                <a:latin typeface="Palatino Linotype" panose="02040502050505030304" pitchFamily="18" charset="0"/>
              </a:rPr>
              <a:t>Pavord</a:t>
            </a:r>
            <a:r>
              <a:rPr lang="en-US" altLang="ko-KR" sz="1600" b="1" dirty="0">
                <a:solidFill>
                  <a:srgbClr val="222222"/>
                </a:solidFill>
                <a:latin typeface="Palatino Linotype" panose="02040502050505030304" pitchFamily="18" charset="0"/>
              </a:rPr>
              <a:t>, I. D., et al. </a:t>
            </a:r>
            <a:r>
              <a:rPr lang="en-US" altLang="ko-KR" sz="1600" b="1" i="1" dirty="0">
                <a:solidFill>
                  <a:srgbClr val="222222"/>
                </a:solidFill>
                <a:latin typeface="Palatino Linotype" panose="02040502050505030304" pitchFamily="18" charset="0"/>
              </a:rPr>
              <a:t>American Journal of Respiratory and Critical Care Medicine</a:t>
            </a:r>
            <a:r>
              <a:rPr lang="en-US" altLang="ko-KR" sz="1600" b="1" dirty="0">
                <a:solidFill>
                  <a:srgbClr val="222222"/>
                </a:solidFill>
                <a:latin typeface="Palatino Linotype" panose="02040502050505030304" pitchFamily="18" charset="0"/>
              </a:rPr>
              <a:t> 211.Abstracts (2025): A5031-A5031.</a:t>
            </a:r>
            <a:endParaRPr lang="ko-KR" altLang="en-US" sz="1600" b="1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8BCF7-F4EA-4724-8240-7E1BD388B04F}"/>
              </a:ext>
            </a:extLst>
          </p:cNvPr>
          <p:cNvSpPr txBox="1"/>
          <p:nvPr/>
        </p:nvSpPr>
        <p:spPr>
          <a:xfrm>
            <a:off x="335360" y="105273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Simultaneous step-up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8091399-F068-44AD-B7B3-A04856145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700808"/>
            <a:ext cx="4896031" cy="43892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4BF28F9-E227-4477-8A90-B3F9149F0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271" y="1765085"/>
            <a:ext cx="5571329" cy="41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3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62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76636-2A0E-CDBC-A7A2-B6DAD124F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6261-BA85-9C83-40D7-754A945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FFB6-3428-4921-012A-D6613B5F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967" y="2131321"/>
            <a:ext cx="10659414" cy="372621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Asthma is a complex condition</a:t>
            </a:r>
          </a:p>
          <a:p>
            <a:pPr lvl="1"/>
            <a:r>
              <a:rPr lang="en-AU" dirty="0"/>
              <a:t>varied pathophysiology and clinical expression</a:t>
            </a:r>
          </a:p>
          <a:p>
            <a:pPr lvl="1"/>
            <a:r>
              <a:rPr lang="en-AU" dirty="0"/>
              <a:t>aiming for ‘remission or ‘total control’ is important</a:t>
            </a:r>
          </a:p>
          <a:p>
            <a:pPr lvl="2"/>
            <a:r>
              <a:rPr lang="en-AU" dirty="0"/>
              <a:t>requires deep understanding and comprehensive clinical assessment</a:t>
            </a:r>
          </a:p>
          <a:p>
            <a:pPr lvl="1"/>
            <a:r>
              <a:rPr lang="en-AU" dirty="0"/>
              <a:t>single inhaler triple therapy makes optimisation simpler</a:t>
            </a:r>
          </a:p>
          <a:p>
            <a:pPr lvl="1"/>
            <a:r>
              <a:rPr lang="en-AU" dirty="0"/>
              <a:t>persistently abnormal physiology means we need to better treatments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8214-ED8B-D404-A99B-463E3EF1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12960-6E85-460F-B6E3-5B82CB31AF3D}" type="slidenum">
              <a:rPr kumimoji="0" lang="en-US" sz="1400" b="1" i="0" u="none" strike="noStrike" kern="1200" cap="all" spc="30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 Displ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1" i="0" u="none" strike="noStrike" kern="1200" cap="all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25A6B-B911-8ABC-A401-7F7248993C5A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40948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7AD8-7BF2-29FF-F0C1-4CF4600A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clinical remission?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70954-667D-B490-D03B-7F5F4C34B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Feel ‘normal’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Have normal 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Get through RTI’s without exacerbating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68AA9-D713-C495-4DFB-63C90113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762A3-7414-EFCF-6494-A2A35BB61F81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92954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927D-099B-91E2-B4E7-512DC734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it </a:t>
            </a:r>
            <a:r>
              <a:rPr lang="en-AU"/>
              <a:t>is important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022A6-8AF2-E0F2-26C5-EFE1E202F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Patients report that their asthma is controlled</a:t>
            </a:r>
          </a:p>
          <a:p>
            <a:r>
              <a:rPr lang="en-AU" dirty="0"/>
              <a:t>However, they are still having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E2519-DB77-0883-A3CA-3E8E378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1947C-DB1E-C41B-8532-2962E815C8F2}"/>
              </a:ext>
            </a:extLst>
          </p:cNvPr>
          <p:cNvSpPr txBox="1"/>
          <p:nvPr/>
        </p:nvSpPr>
        <p:spPr>
          <a:xfrm>
            <a:off x="3114027" y="6356350"/>
            <a:ext cx="805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b="1" i="1" dirty="0">
                <a:solidFill>
                  <a:srgbClr val="222222"/>
                </a:solidFill>
                <a:effectLst/>
                <a:latin typeface="+mj-lt"/>
              </a:rPr>
              <a:t>Nathan, Robert A., et al. </a:t>
            </a:r>
            <a:r>
              <a:rPr lang="en-AU" b="1" i="1" dirty="0">
                <a:latin typeface="+mj-lt"/>
              </a:rPr>
              <a:t>J ALLERGY CLIN IMMUNOL PRACT 2015. 3(5):734-42</a:t>
            </a:r>
          </a:p>
        </p:txBody>
      </p:sp>
    </p:spTree>
    <p:extLst>
      <p:ext uri="{BB962C8B-B14F-4D97-AF65-F5344CB8AC3E}">
        <p14:creationId xmlns:p14="http://schemas.microsoft.com/office/powerpoint/2010/main" val="281921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A40C0-8765-12A9-8065-7AA3BDD4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graph showing the number of patients with asthma&#10;&#10;AI-generated content may be incorrect.">
            <a:extLst>
              <a:ext uri="{FF2B5EF4-FFF2-40B4-BE49-F238E27FC236}">
                <a16:creationId xmlns:a16="http://schemas.microsoft.com/office/drawing/2014/main" id="{29889C37-B686-B849-2EA7-F72AEF51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85" y="470710"/>
            <a:ext cx="8870629" cy="5573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B42896-C76F-AA31-2017-AB835CF051B8}"/>
              </a:ext>
            </a:extLst>
          </p:cNvPr>
          <p:cNvSpPr txBox="1"/>
          <p:nvPr/>
        </p:nvSpPr>
        <p:spPr>
          <a:xfrm>
            <a:off x="112734" y="814192"/>
            <a:ext cx="175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Patients’ view of their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89B95-9311-3312-ABB0-20997884417A}"/>
              </a:ext>
            </a:extLst>
          </p:cNvPr>
          <p:cNvSpPr txBox="1"/>
          <p:nvPr/>
        </p:nvSpPr>
        <p:spPr>
          <a:xfrm>
            <a:off x="9907400" y="814192"/>
            <a:ext cx="20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/>
              <a:t>Patients’reported</a:t>
            </a:r>
            <a:r>
              <a:rPr lang="en-AU" b="1" dirty="0"/>
              <a:t> symptom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98C5D-5158-97F6-B9F1-C791155CEEA7}"/>
              </a:ext>
            </a:extLst>
          </p:cNvPr>
          <p:cNvSpPr txBox="1"/>
          <p:nvPr/>
        </p:nvSpPr>
        <p:spPr>
          <a:xfrm>
            <a:off x="3114027" y="6356350"/>
            <a:ext cx="805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ko-KR" b="1" i="1" dirty="0">
                <a:solidFill>
                  <a:srgbClr val="222222"/>
                </a:solidFill>
                <a:effectLst/>
                <a:latin typeface="+mj-lt"/>
              </a:rPr>
              <a:t>Nathan, Robert A., et al. </a:t>
            </a:r>
            <a:r>
              <a:rPr lang="en-AU" b="1" i="1" dirty="0">
                <a:latin typeface="+mj-lt"/>
              </a:rPr>
              <a:t>J ALLERGY CLIN IMMUNOL PRACT 2015. 3(5):734-42</a:t>
            </a:r>
          </a:p>
        </p:txBody>
      </p:sp>
    </p:spTree>
    <p:extLst>
      <p:ext uri="{BB962C8B-B14F-4D97-AF65-F5344CB8AC3E}">
        <p14:creationId xmlns:p14="http://schemas.microsoft.com/office/powerpoint/2010/main" val="395047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62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FA9DF0-657A-6B22-2214-8D43234F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Symptom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CC972-BCBD-5BEF-EB5E-6E6426B38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Considerations are simplistic</a:t>
            </a:r>
          </a:p>
          <a:p>
            <a:r>
              <a:rPr lang="en-AU" dirty="0"/>
              <a:t>Highly complex</a:t>
            </a:r>
          </a:p>
          <a:p>
            <a:r>
              <a:rPr lang="en-AU" dirty="0"/>
              <a:t>Poor understanding of symptoms</a:t>
            </a:r>
          </a:p>
          <a:p>
            <a:pPr lvl="1"/>
            <a:r>
              <a:rPr lang="en-AU" dirty="0"/>
              <a:t>mis-diagnosis and sub-optimal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4146F-2227-E490-2431-A96678BA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D8E40-044A-67F7-587C-B9D4D8B37576}"/>
              </a:ext>
            </a:extLst>
          </p:cNvPr>
          <p:cNvSpPr txBox="1"/>
          <p:nvPr/>
        </p:nvSpPr>
        <p:spPr>
          <a:xfrm>
            <a:off x="8941869" y="6352143"/>
            <a:ext cx="34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Speaker’s opinion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753479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9060306400100006"/>
</p:tagLst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1_GSK respiratory">
  <a:themeElements>
    <a:clrScheme name="GSK">
      <a:dk1>
        <a:srgbClr val="544F40"/>
      </a:dk1>
      <a:lt1>
        <a:srgbClr val="FFFFFF"/>
      </a:lt1>
      <a:dk2>
        <a:srgbClr val="BFBFBF"/>
      </a:dk2>
      <a:lt2>
        <a:srgbClr val="F2F2F2"/>
      </a:lt2>
      <a:accent1>
        <a:srgbClr val="FF6600"/>
      </a:accent1>
      <a:accent2>
        <a:srgbClr val="73635C"/>
      </a:accent2>
      <a:accent3>
        <a:srgbClr val="F99C1B"/>
      </a:accent3>
      <a:accent4>
        <a:srgbClr val="9A8B7D"/>
      </a:accent4>
      <a:accent5>
        <a:srgbClr val="C8C4C2"/>
      </a:accent5>
      <a:accent6>
        <a:srgbClr val="E7E5E4"/>
      </a:accent6>
      <a:hlink>
        <a:srgbClr val="15717D"/>
      </a:hlink>
      <a:folHlink>
        <a:srgbClr val="544F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BE0077"/>
    </a:custClr>
    <a:custClr name="Light Purple">
      <a:srgbClr val="CE4F9C"/>
    </a:custClr>
    <a:custClr name="Blue">
      <a:srgbClr val="007BC3"/>
    </a:custClr>
    <a:custClr name="Light Blue">
      <a:srgbClr val="4DA2C3"/>
    </a:custClr>
    <a:custClr name="Red Orange">
      <a:srgbClr val="DF321B"/>
    </a:custClr>
    <a:custClr name="Light Orange">
      <a:srgbClr val="E96E5E"/>
    </a:custClr>
    <a:custClr name="Green">
      <a:srgbClr val="4A8322"/>
    </a:custClr>
    <a:custClr name="Light Green">
      <a:srgbClr val="80A864"/>
    </a:custClr>
    <a:custClr name="Baby Blue">
      <a:srgbClr val="00B6C9"/>
    </a:custClr>
    <a:custClr name="Light Baby Blue">
      <a:srgbClr val="55C6D4"/>
    </a:custClr>
  </a:custClrLst>
  <a:extLst>
    <a:ext uri="{05A4C25C-085E-4340-85A3-A5531E510DB2}">
      <thm15:themeFamily xmlns:thm15="http://schemas.microsoft.com/office/thememl/2012/main" name="GSK respiratory" id="{1740B726-C3ED-4143-95F6-9BE9DD73E907}" vid="{6BDFCE91-869A-4653-B393-AA08BA8B70E6}"/>
    </a:ext>
  </a:extLst>
</a:theme>
</file>

<file path=ppt/theme/theme3.xml><?xml version="1.0" encoding="utf-8"?>
<a:theme xmlns:a="http://schemas.openxmlformats.org/drawingml/2006/main" name="7_GSK respiratory">
  <a:themeElements>
    <a:clrScheme name="GSK">
      <a:dk1>
        <a:srgbClr val="544F40"/>
      </a:dk1>
      <a:lt1>
        <a:srgbClr val="FFFFFF"/>
      </a:lt1>
      <a:dk2>
        <a:srgbClr val="BFBFBF"/>
      </a:dk2>
      <a:lt2>
        <a:srgbClr val="F2F2F2"/>
      </a:lt2>
      <a:accent1>
        <a:srgbClr val="FF6600"/>
      </a:accent1>
      <a:accent2>
        <a:srgbClr val="73635C"/>
      </a:accent2>
      <a:accent3>
        <a:srgbClr val="F99C1B"/>
      </a:accent3>
      <a:accent4>
        <a:srgbClr val="9A8B7D"/>
      </a:accent4>
      <a:accent5>
        <a:srgbClr val="C8C4C2"/>
      </a:accent5>
      <a:accent6>
        <a:srgbClr val="E7E5E4"/>
      </a:accent6>
      <a:hlink>
        <a:srgbClr val="15717D"/>
      </a:hlink>
      <a:folHlink>
        <a:srgbClr val="544F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BE0077"/>
    </a:custClr>
    <a:custClr name="Light Purple">
      <a:srgbClr val="CE4F9C"/>
    </a:custClr>
    <a:custClr name="Blue">
      <a:srgbClr val="007BC3"/>
    </a:custClr>
    <a:custClr name="Light Blue">
      <a:srgbClr val="4DA2C3"/>
    </a:custClr>
    <a:custClr name="Red Orange">
      <a:srgbClr val="DF321B"/>
    </a:custClr>
    <a:custClr name="Light Orange">
      <a:srgbClr val="E96E5E"/>
    </a:custClr>
    <a:custClr name="Green">
      <a:srgbClr val="4A8322"/>
    </a:custClr>
    <a:custClr name="Light Green">
      <a:srgbClr val="80A864"/>
    </a:custClr>
    <a:custClr name="Baby Blue">
      <a:srgbClr val="00B6C9"/>
    </a:custClr>
    <a:custClr name="Light Baby Blue">
      <a:srgbClr val="55C6D4"/>
    </a:custClr>
  </a:custClrLst>
  <a:extLst>
    <a:ext uri="{05A4C25C-085E-4340-85A3-A5531E510DB2}">
      <thm15:themeFamily xmlns:thm15="http://schemas.microsoft.com/office/thememl/2012/main" name="GSK respiratory" id="{1740B726-C3ED-4143-95F6-9BE9DD73E907}" vid="{6BDFCE91-869A-4653-B393-AA08BA8B70E6}"/>
    </a:ext>
  </a:extLst>
</a:theme>
</file>

<file path=ppt/theme/theme4.xml><?xml version="1.0" encoding="utf-8"?>
<a:theme xmlns:a="http://schemas.openxmlformats.org/drawingml/2006/main" name="GSK respiratory">
  <a:themeElements>
    <a:clrScheme name="GSK">
      <a:dk1>
        <a:srgbClr val="544F40"/>
      </a:dk1>
      <a:lt1>
        <a:srgbClr val="FFFFFF"/>
      </a:lt1>
      <a:dk2>
        <a:srgbClr val="BFBFBF"/>
      </a:dk2>
      <a:lt2>
        <a:srgbClr val="F2F2F2"/>
      </a:lt2>
      <a:accent1>
        <a:srgbClr val="FF6600"/>
      </a:accent1>
      <a:accent2>
        <a:srgbClr val="73635C"/>
      </a:accent2>
      <a:accent3>
        <a:srgbClr val="F99C1B"/>
      </a:accent3>
      <a:accent4>
        <a:srgbClr val="9A8B7D"/>
      </a:accent4>
      <a:accent5>
        <a:srgbClr val="C8C4C2"/>
      </a:accent5>
      <a:accent6>
        <a:srgbClr val="E7E5E4"/>
      </a:accent6>
      <a:hlink>
        <a:srgbClr val="15717D"/>
      </a:hlink>
      <a:folHlink>
        <a:srgbClr val="544F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BE0077"/>
    </a:custClr>
    <a:custClr name="Light Purple">
      <a:srgbClr val="CE4F9C"/>
    </a:custClr>
    <a:custClr name="Blue">
      <a:srgbClr val="007BC3"/>
    </a:custClr>
    <a:custClr name="Light Blue">
      <a:srgbClr val="4DA2C3"/>
    </a:custClr>
    <a:custClr name="Red Orange">
      <a:srgbClr val="DF321B"/>
    </a:custClr>
    <a:custClr name="Light Orange">
      <a:srgbClr val="E96E5E"/>
    </a:custClr>
    <a:custClr name="Green">
      <a:srgbClr val="4A8322"/>
    </a:custClr>
    <a:custClr name="Light Green">
      <a:srgbClr val="80A864"/>
    </a:custClr>
    <a:custClr name="Baby Blue">
      <a:srgbClr val="00B6C9"/>
    </a:custClr>
    <a:custClr name="Light Baby Blue">
      <a:srgbClr val="55C6D4"/>
    </a:custClr>
  </a:custClrLst>
  <a:extLst>
    <a:ext uri="{05A4C25C-085E-4340-85A3-A5531E510DB2}">
      <thm15:themeFamily xmlns:thm15="http://schemas.microsoft.com/office/thememl/2012/main" name="GSK respiratory" id="{1740B726-C3ED-4143-95F6-9BE9DD73E907}" vid="{6BDFCE91-869A-4653-B393-AA08BA8B70E6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GSK respiratory">
    <a:dk1>
      <a:srgbClr val="F36633"/>
    </a:dk1>
    <a:lt1>
      <a:sysClr val="window" lastClr="FFFFFF"/>
    </a:lt1>
    <a:dk2>
      <a:srgbClr val="544F40"/>
    </a:dk2>
    <a:lt2>
      <a:srgbClr val="E7E6E6"/>
    </a:lt2>
    <a:accent1>
      <a:srgbClr val="004B8D"/>
    </a:accent1>
    <a:accent2>
      <a:srgbClr val="CD5A1B"/>
    </a:accent2>
    <a:accent3>
      <a:srgbClr val="8E0059"/>
    </a:accent3>
    <a:accent4>
      <a:srgbClr val="FFD400"/>
    </a:accent4>
    <a:accent5>
      <a:srgbClr val="CB333B"/>
    </a:accent5>
    <a:accent6>
      <a:srgbClr val="74C091"/>
    </a:accent6>
    <a:hlink>
      <a:srgbClr val="004B8D"/>
    </a:hlink>
    <a:folHlink>
      <a:srgbClr val="8E005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2971</Words>
  <Application>Microsoft Office PowerPoint</Application>
  <PresentationFormat>와이드스크린</PresentationFormat>
  <Paragraphs>529</Paragraphs>
  <Slides>59</Slides>
  <Notes>19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77" baseType="lpstr">
      <vt:lpstr>LucidaGrande</vt:lpstr>
      <vt:lpstr>굴림</vt:lpstr>
      <vt:lpstr>맑은 고딕</vt:lpstr>
      <vt:lpstr>Aptos</vt:lpstr>
      <vt:lpstr>Arial</vt:lpstr>
      <vt:lpstr>Calibri</vt:lpstr>
      <vt:lpstr>Courier New</vt:lpstr>
      <vt:lpstr>Gabriola</vt:lpstr>
      <vt:lpstr>Georgia</vt:lpstr>
      <vt:lpstr>Grandview Display</vt:lpstr>
      <vt:lpstr>Palatino Linotype</vt:lpstr>
      <vt:lpstr>Times New Roman</vt:lpstr>
      <vt:lpstr>DashVTI</vt:lpstr>
      <vt:lpstr>1_GSK respiratory</vt:lpstr>
      <vt:lpstr>7_GSK respiratory</vt:lpstr>
      <vt:lpstr>GSK respiratory</vt:lpstr>
      <vt:lpstr>Office 테마</vt:lpstr>
      <vt:lpstr>비트맵 이미지</vt:lpstr>
      <vt:lpstr>Clinical remission in asthma: role of Single Inhaler Triple Therapy</vt:lpstr>
      <vt:lpstr>PowerPoint 프레젠테이션</vt:lpstr>
      <vt:lpstr>Outline</vt:lpstr>
      <vt:lpstr>What is clinical remission?</vt:lpstr>
      <vt:lpstr>What is clinical remission?</vt:lpstr>
      <vt:lpstr>What is clinical remission?</vt:lpstr>
      <vt:lpstr>Why it is important</vt:lpstr>
      <vt:lpstr>PowerPoint 프레젠테이션</vt:lpstr>
      <vt:lpstr>1. Symptom control</vt:lpstr>
      <vt:lpstr>1. Symptom control</vt:lpstr>
      <vt:lpstr>Case: Ms MC </vt:lpstr>
      <vt:lpstr>Background</vt:lpstr>
      <vt:lpstr>Presenting problem</vt:lpstr>
      <vt:lpstr>Lung function</vt:lpstr>
      <vt:lpstr>Summary</vt:lpstr>
      <vt:lpstr>PowerPoint 프레젠테이션</vt:lpstr>
      <vt:lpstr>Investigations</vt:lpstr>
      <vt:lpstr>Review of symptoms</vt:lpstr>
      <vt:lpstr>Progress</vt:lpstr>
      <vt:lpstr>Summary</vt:lpstr>
      <vt:lpstr>Inhaled therapy and clinical remission</vt:lpstr>
      <vt:lpstr>Case: Ms KO’B</vt:lpstr>
      <vt:lpstr>Background</vt:lpstr>
      <vt:lpstr>Presenting problem</vt:lpstr>
      <vt:lpstr>Presenting problem</vt:lpstr>
      <vt:lpstr>Lung function</vt:lpstr>
      <vt:lpstr>PowerPoint 프레젠테이션</vt:lpstr>
      <vt:lpstr>Summary</vt:lpstr>
      <vt:lpstr>Investigations</vt:lpstr>
      <vt:lpstr>PowerPoint 프레젠테이션</vt:lpstr>
      <vt:lpstr>What I did …</vt:lpstr>
      <vt:lpstr>What happened?</vt:lpstr>
      <vt:lpstr>Lung Function</vt:lpstr>
      <vt:lpstr>What I did …</vt:lpstr>
      <vt:lpstr>Progress and Lung Function</vt:lpstr>
      <vt:lpstr>Progress</vt:lpstr>
      <vt:lpstr>3 months later …</vt:lpstr>
      <vt:lpstr>Follow-up lung function</vt:lpstr>
      <vt:lpstr>Summary</vt:lpstr>
      <vt:lpstr>2. Normal physiology</vt:lpstr>
      <vt:lpstr>Improving Lung Function</vt:lpstr>
      <vt:lpstr>PowerPoint 프레젠테이션</vt:lpstr>
      <vt:lpstr>Study design optimized ICS/LABA therapy before randomizing  patients to FF/UMEC/VI or FF/VI</vt:lpstr>
      <vt:lpstr>Lung function and asthma control substantially improved with  FP/SAL followed by FF/VI during optimization phase</vt:lpstr>
      <vt:lpstr>PowerPoint 프레젠테이션</vt:lpstr>
      <vt:lpstr>PowerPoint 프레젠테이션</vt:lpstr>
      <vt:lpstr>The addition of LAMA drives meaningful improvements in lung function compared with ICS/LABA </vt:lpstr>
      <vt:lpstr>SITT Improves Regional Ventilation</vt:lpstr>
      <vt:lpstr>SITT Improves Regional Ventilation</vt:lpstr>
      <vt:lpstr>3. Control Of Exacerbations</vt:lpstr>
      <vt:lpstr>There was no statistically significant difference on the rate of moderate/severe exacerbations with the addition of LAMA alone </vt:lpstr>
      <vt:lpstr>Attaining Clinical Remission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King</dc:creator>
  <cp:lastModifiedBy>Paul Kwon</cp:lastModifiedBy>
  <cp:revision>15</cp:revision>
  <dcterms:created xsi:type="dcterms:W3CDTF">2025-05-27T02:51:03Z</dcterms:created>
  <dcterms:modified xsi:type="dcterms:W3CDTF">2025-07-09T08:49:00Z</dcterms:modified>
</cp:coreProperties>
</file>