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D44AD4B-B2B2-F2D3-D65C-B34AC926B4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A38BD94-474A-04C3-2A14-5DB66FBBCA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48EB143-2AD6-A65A-EADB-79C053D77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6595C-251C-4E06-80B2-B1E066C4DFCA}" type="datetimeFigureOut">
              <a:rPr lang="ko-KR" altLang="en-US" smtClean="0"/>
              <a:t>2025-11-02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B370487-C2B6-F49A-AF20-38A6AF1DE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79A302A-BD24-7AB8-4FFA-34C3A0598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9CC01-313C-48F3-A547-07B92E3CFF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3079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F766C7C-F439-391F-1A15-A8DB8AC51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B34A9FB-5AF5-F3D2-480F-B2B038BD4E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287A1FA-2D71-A1DC-AE0D-308F47F02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6595C-251C-4E06-80B2-B1E066C4DFCA}" type="datetimeFigureOut">
              <a:rPr lang="ko-KR" altLang="en-US" smtClean="0"/>
              <a:t>2025-11-02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E6E066-2D22-7E5F-0832-04765D1AC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215EF65-5415-13D8-D938-B75E7016D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9CC01-313C-48F3-A547-07B92E3CFF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8161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A1C3D842-4944-1C7D-49D6-FF3C34E99C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D4B33D-D50B-93A3-7B5A-6ECA664C7D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101D29A-7AAB-3469-F01F-D0B570A07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6595C-251C-4E06-80B2-B1E066C4DFCA}" type="datetimeFigureOut">
              <a:rPr lang="ko-KR" altLang="en-US" smtClean="0"/>
              <a:t>2025-11-02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018A972-AB2E-EBF4-BDF5-64C81EDD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7F7FFE0-B5B7-BEB1-C5C9-2CA3838CA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9CC01-313C-48F3-A547-07B92E3CFF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9254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28A46CB-651B-BCB8-56D3-21AC6BC95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4E5E1EE-A00A-9D0C-A8B8-8A7B0240FB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7111A83-5861-180A-AA0C-DBD2CAB77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6595C-251C-4E06-80B2-B1E066C4DFCA}" type="datetimeFigureOut">
              <a:rPr lang="ko-KR" altLang="en-US" smtClean="0"/>
              <a:t>2025-11-02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8F7B051-C4C2-CACE-4BE8-AB646D79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0C67209-42EE-369D-CE63-CC5EE31EF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9CC01-313C-48F3-A547-07B92E3CFF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2185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3D50924-E12E-5D8C-51F9-7D34449D7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E72ED28-E765-8241-6F5A-F484DB004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E9AF670-AAD8-5933-D1C2-9F0AF8A77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6595C-251C-4E06-80B2-B1E066C4DFCA}" type="datetimeFigureOut">
              <a:rPr lang="ko-KR" altLang="en-US" smtClean="0"/>
              <a:t>2025-11-02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724E6FE-31F3-9FF8-AAA1-032594921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016542B-ED45-8F53-DBD1-79535CE6E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9CC01-313C-48F3-A547-07B92E3CFF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1868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E8B2866-6426-D3F6-60AF-DE7D6CC4C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633A53F-0302-CD69-5631-3F67E79B32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D998F7B-495F-A9B1-AC32-51C13F0ED5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0759C9B-01D1-7C6E-D883-FABD01385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6595C-251C-4E06-80B2-B1E066C4DFCA}" type="datetimeFigureOut">
              <a:rPr lang="ko-KR" altLang="en-US" smtClean="0"/>
              <a:t>2025-11-02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EC70348-77EA-0F0D-4ECE-78E0A81B8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55BFCE3-939B-6291-5F0F-531D6343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9CC01-313C-48F3-A547-07B92E3CFF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2102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EF04CFA-5E5A-9FA7-9F33-28ED2FD60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2E8DE98-1E69-3B0D-581B-40693A6A43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1AD3A71-888E-449A-AF28-B2669BD17F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5A7EB4A4-FE87-B9AE-5F54-EAF4011707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82A1BDFA-9BAB-2640-07ED-9FCEC760CD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75B888E-B29A-8482-1F78-B0BB6ED0B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6595C-251C-4E06-80B2-B1E066C4DFCA}" type="datetimeFigureOut">
              <a:rPr lang="ko-KR" altLang="en-US" smtClean="0"/>
              <a:t>2025-11-02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19043597-B4D6-9DF4-1C43-68FAC6E73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6BB6F547-BC88-B693-FAFF-329740BED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9CC01-313C-48F3-A547-07B92E3CFF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5086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F8B28DF-8ABB-E02A-4BEF-DA19B64B9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00FFA4D4-FD94-8713-68BD-3E97DCABD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6595C-251C-4E06-80B2-B1E066C4DFCA}" type="datetimeFigureOut">
              <a:rPr lang="ko-KR" altLang="en-US" smtClean="0"/>
              <a:t>2025-11-02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F657D330-FA4E-1DED-80A9-845695253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A4718CCE-1B8C-C3FA-E381-ACC538882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9CC01-313C-48F3-A547-07B92E3CFF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9292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B711108-CCE8-F9EA-D254-2A429ECEA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6595C-251C-4E06-80B2-B1E066C4DFCA}" type="datetimeFigureOut">
              <a:rPr lang="ko-KR" altLang="en-US" smtClean="0"/>
              <a:t>2025-11-02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AB9A50CF-242B-EE5F-63C3-33075ED00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34C9500-7841-D96E-0C15-9E95BBC4A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9CC01-313C-48F3-A547-07B92E3CFF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4318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E0D5EA4-CBF9-1C6B-F5C7-38AAB4B73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517B169-A9FF-D9D1-4CF2-0E26012C4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B1CFF08-98D8-B72F-990C-9DBA8E20D8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A141F16-04E9-5997-6128-655CF65B7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6595C-251C-4E06-80B2-B1E066C4DFCA}" type="datetimeFigureOut">
              <a:rPr lang="ko-KR" altLang="en-US" smtClean="0"/>
              <a:t>2025-11-02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E4F56D2-C27A-C50C-DBDD-F2F82E9B9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358EAE1-7ED5-C871-843B-AB4836408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9CC01-313C-48F3-A547-07B92E3CFF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2493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C36A11E-9C51-48C3-6B36-29115E00C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54664A9-2609-6A23-6221-94B8B97774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45D5AEF-8780-3E31-BA82-65BA9F6DA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7DB780A-50DA-26F9-7C14-617793837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6595C-251C-4E06-80B2-B1E066C4DFCA}" type="datetimeFigureOut">
              <a:rPr lang="ko-KR" altLang="en-US" smtClean="0"/>
              <a:t>2025-11-02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5CBC4D2-9D3A-F163-20F3-0E6F75A88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31B4D9A-C148-0642-8B76-38EB3AD13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9CC01-313C-48F3-A547-07B92E3CFF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1485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EFC24EEA-B941-3707-9D1D-2858916EC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277E2E-CF58-858D-BD31-67CFB238F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A46C333-E5A9-DC76-2EA1-CB10F28D05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06595C-251C-4E06-80B2-B1E066C4DFCA}" type="datetimeFigureOut">
              <a:rPr lang="ko-KR" altLang="en-US" smtClean="0"/>
              <a:t>2025-11-02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A7179E1-76B8-17CE-3F75-DE0F65CFBF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2686E4C-EB7A-6830-E021-CF62877816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D9CC01-313C-48F3-A547-07B92E3CFF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9043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36F5368-15A1-9E2E-DD96-F7B63249AB85}"/>
              </a:ext>
            </a:extLst>
          </p:cNvPr>
          <p:cNvSpPr txBox="1"/>
          <p:nvPr/>
        </p:nvSpPr>
        <p:spPr>
          <a:xfrm>
            <a:off x="3417455" y="2410691"/>
            <a:ext cx="6622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테스트용 </a:t>
            </a:r>
            <a:r>
              <a:rPr lang="en-US" altLang="ko-KR"/>
              <a:t>PPT 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5612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와이드스크린</PresentationFormat>
  <Paragraphs>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회사2</dc:creator>
  <cp:lastModifiedBy>회사2</cp:lastModifiedBy>
  <cp:revision>1</cp:revision>
  <dcterms:created xsi:type="dcterms:W3CDTF">2025-11-02T04:23:21Z</dcterms:created>
  <dcterms:modified xsi:type="dcterms:W3CDTF">2025-11-02T04:23:42Z</dcterms:modified>
</cp:coreProperties>
</file>