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8" r:id="rId2"/>
    <p:sldId id="344" r:id="rId3"/>
    <p:sldId id="343" r:id="rId4"/>
    <p:sldId id="346" r:id="rId5"/>
    <p:sldId id="345" r:id="rId6"/>
    <p:sldId id="341" r:id="rId7"/>
    <p:sldId id="291" r:id="rId8"/>
  </p:sldIdLst>
  <p:sldSz cx="9144000" cy="6858000" type="screen4x3"/>
  <p:notesSz cx="6797675" cy="9926638"/>
  <p:embeddedFontLst>
    <p:embeddedFont>
      <p:font typeface="맑은 고딕" panose="020B0503020000020004" pitchFamily="50" charset="-127"/>
      <p:regular r:id="rId11"/>
      <p:bold r:id="rId12"/>
    </p:embeddedFont>
    <p:embeddedFont>
      <p:font typeface="함초롬돋움" panose="020B0604000101010101" pitchFamily="50" charset="-127"/>
      <p:regular r:id="rId13"/>
      <p:bold r:id="rId14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643E"/>
    <a:srgbClr val="0322A7"/>
    <a:srgbClr val="0153A9"/>
    <a:srgbClr val="FE854E"/>
    <a:srgbClr val="BFE6F5"/>
    <a:srgbClr val="FF6340"/>
    <a:srgbClr val="18296B"/>
    <a:srgbClr val="FFFF99"/>
    <a:srgbClr val="FF98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23" autoAdjust="0"/>
    <p:restoredTop sz="94816" autoAdjust="0"/>
  </p:normalViewPr>
  <p:slideViewPr>
    <p:cSldViewPr>
      <p:cViewPr varScale="1">
        <p:scale>
          <a:sx n="68" d="100"/>
          <a:sy n="68" d="100"/>
        </p:scale>
        <p:origin x="64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8811A1-5183-4EB4-B88F-003831763CAE}" type="datetimeFigureOut">
              <a:rPr lang="ko-KR" altLang="en-US" smtClean="0"/>
              <a:t>2022-04-28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C1B643-1641-4847-B765-F65E891742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9342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47" cy="498328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826" y="0"/>
            <a:ext cx="2946246" cy="498328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E2F5A077-C4CA-445F-826B-8E0300184BDE}" type="datetimeFigureOut">
              <a:rPr lang="ko-KR" altLang="en-US" smtClean="0"/>
              <a:t>2022-04-28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288" y="4777245"/>
            <a:ext cx="5439101" cy="3908363"/>
          </a:xfrm>
          <a:prstGeom prst="rect">
            <a:avLst/>
          </a:prstGeom>
        </p:spPr>
        <p:txBody>
          <a:bodyPr vert="horz" lIns="92108" tIns="46054" rIns="92108" bIns="46054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310"/>
            <a:ext cx="2946247" cy="498328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826" y="9428310"/>
            <a:ext cx="2946246" cy="498328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13822B89-9ED5-4A59-AECC-8F8E167D48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5842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22B89-9ED5-4A59-AECC-8F8E167D48E0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4653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BFE6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자유형 7"/>
          <p:cNvSpPr/>
          <p:nvPr userDrawn="1"/>
        </p:nvSpPr>
        <p:spPr>
          <a:xfrm>
            <a:off x="7456494" y="0"/>
            <a:ext cx="1690597" cy="836712"/>
          </a:xfrm>
          <a:custGeom>
            <a:avLst/>
            <a:gdLst>
              <a:gd name="connsiteX0" fmla="*/ 664178 w 1690597"/>
              <a:gd name="connsiteY0" fmla="*/ 0 h 836712"/>
              <a:gd name="connsiteX1" fmla="*/ 1690597 w 1690597"/>
              <a:gd name="connsiteY1" fmla="*/ 0 h 836712"/>
              <a:gd name="connsiteX2" fmla="*/ 1690597 w 1690597"/>
              <a:gd name="connsiteY2" fmla="*/ 836712 h 836712"/>
              <a:gd name="connsiteX3" fmla="*/ 0 w 1690597"/>
              <a:gd name="connsiteY3" fmla="*/ 836712 h 83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0597" h="836712">
                <a:moveTo>
                  <a:pt x="664178" y="0"/>
                </a:moveTo>
                <a:lnTo>
                  <a:pt x="1690597" y="0"/>
                </a:lnTo>
                <a:lnTo>
                  <a:pt x="1690597" y="836712"/>
                </a:lnTo>
                <a:lnTo>
                  <a:pt x="0" y="836712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 userDrawn="1"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0829" y="6496221"/>
            <a:ext cx="864096" cy="246885"/>
          </a:xfrm>
          <a:prstGeom prst="rect">
            <a:avLst/>
          </a:prstGeom>
        </p:spPr>
      </p:pic>
      <p:grpSp>
        <p:nvGrpSpPr>
          <p:cNvPr id="16" name="그룹 15"/>
          <p:cNvGrpSpPr/>
          <p:nvPr userDrawn="1"/>
        </p:nvGrpSpPr>
        <p:grpSpPr>
          <a:xfrm>
            <a:off x="488132" y="5373216"/>
            <a:ext cx="8188324" cy="792088"/>
            <a:chOff x="422691" y="5301208"/>
            <a:chExt cx="8188324" cy="792088"/>
          </a:xfrm>
        </p:grpSpPr>
        <p:sp>
          <p:nvSpPr>
            <p:cNvPr id="17" name="직사각형 16"/>
            <p:cNvSpPr/>
            <p:nvPr/>
          </p:nvSpPr>
          <p:spPr>
            <a:xfrm>
              <a:off x="604522" y="5301208"/>
              <a:ext cx="8006493" cy="792088"/>
            </a:xfrm>
            <a:prstGeom prst="rect">
              <a:avLst/>
            </a:prstGeom>
            <a:noFill/>
            <a:ln>
              <a:solidFill>
                <a:srgbClr val="FE85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9" name="그룹 18"/>
            <p:cNvGrpSpPr/>
            <p:nvPr/>
          </p:nvGrpSpPr>
          <p:grpSpPr>
            <a:xfrm>
              <a:off x="422691" y="5513204"/>
              <a:ext cx="363663" cy="363663"/>
              <a:chOff x="1157417" y="5476588"/>
              <a:chExt cx="363663" cy="363663"/>
            </a:xfrm>
          </p:grpSpPr>
          <p:sp>
            <p:nvSpPr>
              <p:cNvPr id="20" name="타원 19"/>
              <p:cNvSpPr/>
              <p:nvPr/>
            </p:nvSpPr>
            <p:spPr>
              <a:xfrm>
                <a:off x="1157417" y="5476588"/>
                <a:ext cx="363663" cy="363663"/>
              </a:xfrm>
              <a:prstGeom prst="ellipse">
                <a:avLst/>
              </a:prstGeom>
              <a:solidFill>
                <a:srgbClr val="FE85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21" name="그림 2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59632" y="5562158"/>
                <a:ext cx="189261" cy="21318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772631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79525-07A0-42A3-8BF1-024B8300A480}" type="datetimeFigureOut">
              <a:rPr lang="ko-KR" altLang="en-US" smtClean="0"/>
              <a:t>2022-04-28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4F0C-72E4-4F90-B6E8-A12F837E87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0701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79525-07A0-42A3-8BF1-024B8300A480}" type="datetimeFigureOut">
              <a:rPr lang="ko-KR" altLang="en-US" smtClean="0"/>
              <a:t>2022-04-28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4F0C-72E4-4F90-B6E8-A12F837E87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1139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79525-07A0-42A3-8BF1-024B8300A480}" type="datetimeFigureOut">
              <a:rPr lang="ko-KR" altLang="en-US" smtClean="0"/>
              <a:t>2022-04-28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4F0C-72E4-4F90-B6E8-A12F837E87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4905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79525-07A0-42A3-8BF1-024B8300A480}" type="datetimeFigureOut">
              <a:rPr lang="ko-KR" altLang="en-US" smtClean="0"/>
              <a:t>2022-04-28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4F0C-72E4-4F90-B6E8-A12F837E87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5987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79525-07A0-42A3-8BF1-024B8300A480}" type="datetimeFigureOut">
              <a:rPr lang="ko-KR" altLang="en-US" smtClean="0"/>
              <a:t>2022-04-28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4F0C-72E4-4F90-B6E8-A12F837E87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8843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79525-07A0-42A3-8BF1-024B8300A480}" type="datetimeFigureOut">
              <a:rPr lang="ko-KR" altLang="en-US" smtClean="0"/>
              <a:t>2022-04-28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4F0C-72E4-4F90-B6E8-A12F837E87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6554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79525-07A0-42A3-8BF1-024B8300A480}" type="datetimeFigureOut">
              <a:rPr lang="ko-KR" altLang="en-US" smtClean="0"/>
              <a:t>2022-04-28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4F0C-72E4-4F90-B6E8-A12F837E87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3763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4F0C-72E4-4F90-B6E8-A12F837E87C4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5" name="그룹 4"/>
          <p:cNvGrpSpPr/>
          <p:nvPr userDrawn="1"/>
        </p:nvGrpSpPr>
        <p:grpSpPr>
          <a:xfrm>
            <a:off x="1547664" y="1484784"/>
            <a:ext cx="5868144" cy="1800200"/>
            <a:chOff x="1475656" y="2132856"/>
            <a:chExt cx="5868144" cy="1800200"/>
          </a:xfrm>
        </p:grpSpPr>
        <p:sp>
          <p:nvSpPr>
            <p:cNvPr id="6" name="직사각형 5"/>
            <p:cNvSpPr/>
            <p:nvPr/>
          </p:nvSpPr>
          <p:spPr>
            <a:xfrm>
              <a:off x="1691680" y="2348880"/>
              <a:ext cx="5652120" cy="1584176"/>
            </a:xfrm>
            <a:prstGeom prst="rect">
              <a:avLst/>
            </a:prstGeom>
            <a:solidFill>
              <a:srgbClr val="0153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1475656" y="2132856"/>
              <a:ext cx="1080120" cy="1080120"/>
            </a:xfrm>
            <a:prstGeom prst="rect">
              <a:avLst/>
            </a:prstGeom>
            <a:solidFill>
              <a:srgbClr val="1829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" name="제목 1"/>
          <p:cNvSpPr txBox="1">
            <a:spLocks/>
          </p:cNvSpPr>
          <p:nvPr userDrawn="1"/>
        </p:nvSpPr>
        <p:spPr>
          <a:xfrm>
            <a:off x="5233646" y="3284983"/>
            <a:ext cx="2016224" cy="1067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3200" dirty="0">
                <a:solidFill>
                  <a:schemeClr val="bg1"/>
                </a:solidFill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회원가입</a:t>
            </a:r>
          </a:p>
        </p:txBody>
      </p:sp>
    </p:spTree>
    <p:extLst>
      <p:ext uri="{BB962C8B-B14F-4D97-AF65-F5344CB8AC3E}">
        <p14:creationId xmlns:p14="http://schemas.microsoft.com/office/powerpoint/2010/main" val="2175415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79525-07A0-42A3-8BF1-024B8300A480}" type="datetimeFigureOut">
              <a:rPr lang="ko-KR" altLang="en-US" smtClean="0"/>
              <a:t>2022-04-28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4F0C-72E4-4F90-B6E8-A12F837E87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2582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79525-07A0-42A3-8BF1-024B8300A480}" type="datetimeFigureOut">
              <a:rPr lang="ko-KR" altLang="en-US" smtClean="0"/>
              <a:t>2022-04-28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4F0C-72E4-4F90-B6E8-A12F837E87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24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79525-07A0-42A3-8BF1-024B8300A480}" type="datetimeFigureOut">
              <a:rPr lang="ko-KR" altLang="en-US" smtClean="0"/>
              <a:t>2022-04-28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E4F0C-72E4-4F90-B6E8-A12F837E87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447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563" y="-2"/>
            <a:ext cx="9144000" cy="6290345"/>
          </a:xfrm>
          <a:prstGeom prst="rect">
            <a:avLst/>
          </a:prstGeom>
          <a:solidFill>
            <a:srgbClr val="015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직사각형 16"/>
          <p:cNvSpPr/>
          <p:nvPr/>
        </p:nvSpPr>
        <p:spPr>
          <a:xfrm>
            <a:off x="0" y="1943281"/>
            <a:ext cx="9144000" cy="524443"/>
          </a:xfrm>
          <a:prstGeom prst="rect">
            <a:avLst/>
          </a:prstGeom>
          <a:solidFill>
            <a:srgbClr val="182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839098" y="1940277"/>
            <a:ext cx="7117278" cy="527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000" dirty="0">
                <a:solidFill>
                  <a:schemeClr val="bg1"/>
                </a:solidFill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코로나</a:t>
            </a:r>
            <a:r>
              <a:rPr lang="en-US" altLang="ko-KR" sz="2000" dirty="0">
                <a:solidFill>
                  <a:schemeClr val="bg1"/>
                </a:solidFill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19 </a:t>
            </a:r>
            <a:r>
              <a:rPr lang="ko-KR" altLang="en-US" sz="2000" dirty="0">
                <a:solidFill>
                  <a:schemeClr val="bg1"/>
                </a:solidFill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매뉴얼</a:t>
            </a:r>
            <a:endParaRPr lang="en-US" altLang="ko-KR" sz="2000" dirty="0">
              <a:solidFill>
                <a:schemeClr val="bg1"/>
              </a:solidFill>
              <a:latin typeface="G마켓 산스 Bold" panose="02000000000000000000" pitchFamily="50" charset="-127"/>
              <a:ea typeface="G마켓 산스 Bold" panose="02000000000000000000" pitchFamily="50" charset="-127"/>
            </a:endParaRPr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839098" y="460177"/>
            <a:ext cx="5533102" cy="1067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3200" dirty="0">
                <a:solidFill>
                  <a:schemeClr val="bg1"/>
                </a:solidFill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코로나 </a:t>
            </a:r>
            <a:r>
              <a:rPr lang="en-US" altLang="ko-KR" sz="3200" dirty="0">
                <a:solidFill>
                  <a:schemeClr val="bg1"/>
                </a:solidFill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19</a:t>
            </a:r>
            <a:endParaRPr lang="ko-KR" altLang="en-US" sz="3200" dirty="0">
              <a:solidFill>
                <a:schemeClr val="bg1"/>
              </a:solidFill>
              <a:latin typeface="G마켓 산스 Bold" panose="02000000000000000000" pitchFamily="50" charset="-127"/>
              <a:ea typeface="G마켓 산스 Bold" panose="02000000000000000000" pitchFamily="50" charset="-127"/>
            </a:endParaRPr>
          </a:p>
        </p:txBody>
      </p:sp>
      <p:grpSp>
        <p:nvGrpSpPr>
          <p:cNvPr id="18" name="그룹 17"/>
          <p:cNvGrpSpPr/>
          <p:nvPr/>
        </p:nvGrpSpPr>
        <p:grpSpPr>
          <a:xfrm>
            <a:off x="0" y="6251822"/>
            <a:ext cx="9144000" cy="620598"/>
            <a:chOff x="0" y="6251822"/>
            <a:chExt cx="9144000" cy="620598"/>
          </a:xfrm>
        </p:grpSpPr>
        <p:sp>
          <p:nvSpPr>
            <p:cNvPr id="19" name="직사각형 18"/>
            <p:cNvSpPr/>
            <p:nvPr/>
          </p:nvSpPr>
          <p:spPr>
            <a:xfrm>
              <a:off x="0" y="6251822"/>
              <a:ext cx="9144000" cy="62059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0" name="그림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3528" y="6423385"/>
              <a:ext cx="1105972" cy="315992"/>
            </a:xfrm>
            <a:prstGeom prst="rect">
              <a:avLst/>
            </a:prstGeom>
          </p:spPr>
        </p:pic>
        <p:sp>
          <p:nvSpPr>
            <p:cNvPr id="21" name="제목 1"/>
            <p:cNvSpPr txBox="1">
              <a:spLocks/>
            </p:cNvSpPr>
            <p:nvPr/>
          </p:nvSpPr>
          <p:spPr>
            <a:xfrm>
              <a:off x="1669386" y="6308662"/>
              <a:ext cx="3872526" cy="52744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altLang="ko-KR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</a:rPr>
                <a:t>COPYRIGHT ⓒ 2021 </a:t>
              </a:r>
              <a:r>
                <a:rPr lang="ko-KR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</a:rPr>
                <a:t>질병관리청 </a:t>
              </a:r>
              <a:r>
                <a:rPr lang="en-US" altLang="ko-KR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</a:rPr>
                <a:t>ALL RIGHTS RESERVED.</a:t>
              </a:r>
            </a:p>
            <a:p>
              <a:pPr algn="l"/>
              <a:r>
                <a:rPr lang="ko-KR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</a:rPr>
                <a:t>해당 매뉴얼의 모든 저작권은 </a:t>
              </a:r>
              <a:r>
                <a:rPr lang="en-US" altLang="ko-KR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</a:rPr>
                <a:t>2021 </a:t>
              </a:r>
              <a:r>
                <a:rPr lang="ko-KR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</a:rPr>
                <a:t>질병관리청에 있으므로 무단 배포 및 복제를 금합니다</a:t>
              </a:r>
              <a:r>
                <a:rPr lang="en-US" altLang="ko-KR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</a:rPr>
                <a:t>.</a:t>
              </a:r>
              <a:endParaRPr lang="ko-KR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</a:endParaRPr>
            </a:p>
          </p:txBody>
        </p:sp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7610" y="6423385"/>
              <a:ext cx="1302862" cy="315992"/>
            </a:xfrm>
            <a:prstGeom prst="rect">
              <a:avLst/>
            </a:prstGeom>
          </p:spPr>
        </p:pic>
      </p:grpSp>
      <p:sp>
        <p:nvSpPr>
          <p:cNvPr id="16" name="제목 1"/>
          <p:cNvSpPr txBox="1">
            <a:spLocks/>
          </p:cNvSpPr>
          <p:nvPr/>
        </p:nvSpPr>
        <p:spPr>
          <a:xfrm>
            <a:off x="839098" y="1257839"/>
            <a:ext cx="769334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400" dirty="0">
                <a:solidFill>
                  <a:srgbClr val="BFE6F5"/>
                </a:solidFill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백신요청관리 매뉴얼</a:t>
            </a:r>
            <a:endParaRPr lang="ko-KR" altLang="en-US" sz="2400" dirty="0">
              <a:solidFill>
                <a:schemeClr val="bg1"/>
              </a:solidFill>
              <a:latin typeface="G마켓 산스 Bold" panose="02000000000000000000" pitchFamily="50" charset="-127"/>
              <a:ea typeface="G마켓 산스 Bold" panose="02000000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05255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/>
          <p:cNvSpPr txBox="1">
            <a:spLocks/>
          </p:cNvSpPr>
          <p:nvPr/>
        </p:nvSpPr>
        <p:spPr>
          <a:xfrm>
            <a:off x="377593" y="260648"/>
            <a:ext cx="3330311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1800" dirty="0"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백신요청관리</a:t>
            </a:r>
            <a:r>
              <a:rPr lang="en-US" altLang="ko-KR" sz="1800" dirty="0"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(</a:t>
            </a:r>
            <a:r>
              <a:rPr lang="ko-KR" altLang="en-US" sz="1800" dirty="0"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의료기관</a:t>
            </a:r>
            <a:r>
              <a:rPr lang="en-US" altLang="ko-KR" sz="1800" dirty="0"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)</a:t>
            </a:r>
            <a:r>
              <a:rPr lang="ko-KR" altLang="en-US" sz="1800" dirty="0"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 </a:t>
            </a:r>
            <a:r>
              <a:rPr lang="en-US" altLang="ko-KR" sz="1800" dirty="0"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|   </a:t>
            </a: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8338964" y="246292"/>
            <a:ext cx="558426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400" dirty="0">
                <a:solidFill>
                  <a:schemeClr val="bg1"/>
                </a:solidFill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1</a:t>
            </a:r>
          </a:p>
        </p:txBody>
      </p:sp>
      <p:sp>
        <p:nvSpPr>
          <p:cNvPr id="16" name="제목 1">
            <a:extLst>
              <a:ext uri="{FF2B5EF4-FFF2-40B4-BE49-F238E27FC236}">
                <a16:creationId xmlns:a16="http://schemas.microsoft.com/office/drawing/2014/main" id="{2EA92BEE-7D3A-4AD7-8F47-8A842494B12C}"/>
              </a:ext>
            </a:extLst>
          </p:cNvPr>
          <p:cNvSpPr txBox="1">
            <a:spLocks/>
          </p:cNvSpPr>
          <p:nvPr/>
        </p:nvSpPr>
        <p:spPr>
          <a:xfrm>
            <a:off x="2987824" y="318300"/>
            <a:ext cx="4059204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1000" dirty="0">
                <a:latin typeface="함초롬돋움" panose="020B0604000101010101" pitchFamily="50" charset="-127"/>
                <a:ea typeface="함초롬돋움" panose="020B0604000101010101" pitchFamily="50" charset="-127"/>
              </a:rPr>
              <a:t>코로나</a:t>
            </a:r>
            <a:r>
              <a:rPr lang="en-US" altLang="ko-KR" sz="1000" dirty="0">
                <a:latin typeface="함초롬돋움" panose="020B0604000101010101" pitchFamily="50" charset="-127"/>
                <a:ea typeface="함초롬돋움" panose="020B0604000101010101" pitchFamily="50" charset="-127"/>
              </a:rPr>
              <a:t>19 </a:t>
            </a:r>
            <a:r>
              <a:rPr lang="ko-KR" altLang="en-US" sz="1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백신요청관리</a:t>
            </a:r>
            <a:r>
              <a:rPr lang="ko-KR" altLang="en-US" sz="1000" dirty="0">
                <a:latin typeface="함초롬돋움" panose="020B0604000101010101" pitchFamily="50" charset="-127"/>
                <a:ea typeface="함초롬돋움" panose="020B0604000101010101" pitchFamily="50" charset="-127"/>
              </a:rPr>
              <a:t> 매뉴얼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3488090" y="554368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600" defTabSz="864000"/>
            <a:r>
              <a:rPr lang="en-US" altLang="ko-KR" sz="1100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* </a:t>
            </a:r>
            <a:r>
              <a:rPr lang="ko-KR" altLang="en-US" sz="1100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대국민 예약을 받는 기관만 </a:t>
            </a:r>
            <a:r>
              <a:rPr lang="en-US" altLang="ko-KR" sz="1100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&lt;</a:t>
            </a:r>
            <a:r>
              <a:rPr lang="ko-KR" altLang="en-US" sz="1100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백신요청관리</a:t>
            </a:r>
            <a:r>
              <a:rPr lang="en-US" altLang="ko-KR" sz="1100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&gt;</a:t>
            </a:r>
            <a:r>
              <a:rPr lang="ko-KR" altLang="en-US" sz="1100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사용 가능합니다</a:t>
            </a:r>
            <a:r>
              <a:rPr lang="en-US" altLang="ko-KR" sz="1100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858746"/>
            <a:ext cx="8705843" cy="534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46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/>
          <p:cNvSpPr txBox="1">
            <a:spLocks/>
          </p:cNvSpPr>
          <p:nvPr/>
        </p:nvSpPr>
        <p:spPr>
          <a:xfrm>
            <a:off x="377593" y="260648"/>
            <a:ext cx="4770471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1800" dirty="0"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백신요청관리</a:t>
            </a:r>
            <a:r>
              <a:rPr lang="en-US" altLang="ko-KR" sz="1800" dirty="0"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(</a:t>
            </a:r>
            <a:r>
              <a:rPr lang="ko-KR" altLang="en-US" sz="1800" dirty="0"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보건소</a:t>
            </a:r>
            <a:r>
              <a:rPr lang="en-US" altLang="ko-KR" sz="1800" dirty="0"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) – </a:t>
            </a:r>
            <a:r>
              <a:rPr lang="ko-KR" altLang="en-US" sz="1800" dirty="0"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보건소 백신신청 </a:t>
            </a:r>
            <a:r>
              <a:rPr lang="en-US" altLang="ko-KR" sz="1800" dirty="0"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|   </a:t>
            </a: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8338964" y="246292"/>
            <a:ext cx="558426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400" dirty="0">
                <a:solidFill>
                  <a:schemeClr val="bg1"/>
                </a:solidFill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2</a:t>
            </a:r>
          </a:p>
        </p:txBody>
      </p:sp>
      <p:sp>
        <p:nvSpPr>
          <p:cNvPr id="16" name="제목 1">
            <a:extLst>
              <a:ext uri="{FF2B5EF4-FFF2-40B4-BE49-F238E27FC236}">
                <a16:creationId xmlns:a16="http://schemas.microsoft.com/office/drawing/2014/main" id="{2EA92BEE-7D3A-4AD7-8F47-8A842494B12C}"/>
              </a:ext>
            </a:extLst>
          </p:cNvPr>
          <p:cNvSpPr txBox="1">
            <a:spLocks/>
          </p:cNvSpPr>
          <p:nvPr/>
        </p:nvSpPr>
        <p:spPr>
          <a:xfrm>
            <a:off x="4602864" y="318300"/>
            <a:ext cx="4059204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1000" dirty="0">
                <a:latin typeface="함초롬돋움" panose="020B0604000101010101" pitchFamily="50" charset="-127"/>
                <a:ea typeface="함초롬돋움" panose="020B0604000101010101" pitchFamily="50" charset="-127"/>
              </a:rPr>
              <a:t>코로나</a:t>
            </a:r>
            <a:r>
              <a:rPr lang="en-US" altLang="ko-KR" sz="1000" dirty="0">
                <a:latin typeface="함초롬돋움" panose="020B0604000101010101" pitchFamily="50" charset="-127"/>
                <a:ea typeface="함초롬돋움" panose="020B0604000101010101" pitchFamily="50" charset="-127"/>
              </a:rPr>
              <a:t>19 </a:t>
            </a:r>
            <a:r>
              <a:rPr lang="ko-KR" altLang="en-US" sz="1000" dirty="0">
                <a:latin typeface="함초롬돋움" panose="020B0604000101010101" pitchFamily="50" charset="-127"/>
                <a:ea typeface="함초롬돋움" panose="020B0604000101010101" pitchFamily="50" charset="-127"/>
              </a:rPr>
              <a:t>백신요청관리 매뉴얼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333" y="880145"/>
            <a:ext cx="7267062" cy="549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208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/>
          <p:cNvSpPr txBox="1">
            <a:spLocks/>
          </p:cNvSpPr>
          <p:nvPr/>
        </p:nvSpPr>
        <p:spPr>
          <a:xfrm>
            <a:off x="377593" y="260648"/>
            <a:ext cx="4914487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1800" dirty="0"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백신요청관리</a:t>
            </a:r>
            <a:r>
              <a:rPr lang="en-US" altLang="ko-KR" sz="1800" dirty="0"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(</a:t>
            </a:r>
            <a:r>
              <a:rPr lang="ko-KR" altLang="en-US" sz="1800" dirty="0"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보건소</a:t>
            </a:r>
            <a:r>
              <a:rPr lang="en-US" altLang="ko-KR" sz="1800" dirty="0"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) – </a:t>
            </a:r>
            <a:r>
              <a:rPr lang="ko-KR" altLang="en-US" sz="1800" dirty="0" err="1"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백신신청량</a:t>
            </a:r>
            <a:r>
              <a:rPr lang="ko-KR" altLang="en-US" sz="1800" dirty="0"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 개별저장 </a:t>
            </a:r>
            <a:r>
              <a:rPr lang="en-US" altLang="ko-KR" sz="1800" dirty="0"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|   </a:t>
            </a: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8338964" y="246292"/>
            <a:ext cx="558426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400" dirty="0">
                <a:solidFill>
                  <a:schemeClr val="bg1"/>
                </a:solidFill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3</a:t>
            </a:r>
          </a:p>
        </p:txBody>
      </p:sp>
      <p:sp>
        <p:nvSpPr>
          <p:cNvPr id="16" name="제목 1">
            <a:extLst>
              <a:ext uri="{FF2B5EF4-FFF2-40B4-BE49-F238E27FC236}">
                <a16:creationId xmlns:a16="http://schemas.microsoft.com/office/drawing/2014/main" id="{2EA92BEE-7D3A-4AD7-8F47-8A842494B12C}"/>
              </a:ext>
            </a:extLst>
          </p:cNvPr>
          <p:cNvSpPr txBox="1">
            <a:spLocks/>
          </p:cNvSpPr>
          <p:nvPr/>
        </p:nvSpPr>
        <p:spPr>
          <a:xfrm>
            <a:off x="5084796" y="318300"/>
            <a:ext cx="4059204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1000" dirty="0">
                <a:latin typeface="함초롬돋움" panose="020B0604000101010101" pitchFamily="50" charset="-127"/>
                <a:ea typeface="함초롬돋움" panose="020B0604000101010101" pitchFamily="50" charset="-127"/>
              </a:rPr>
              <a:t>코로나</a:t>
            </a:r>
            <a:r>
              <a:rPr lang="en-US" altLang="ko-KR" sz="1000" dirty="0">
                <a:latin typeface="함초롬돋움" panose="020B0604000101010101" pitchFamily="50" charset="-127"/>
                <a:ea typeface="함초롬돋움" panose="020B0604000101010101" pitchFamily="50" charset="-127"/>
              </a:rPr>
              <a:t>19 </a:t>
            </a:r>
            <a:r>
              <a:rPr lang="ko-KR" altLang="en-US" sz="1000" dirty="0">
                <a:latin typeface="함초롬돋움" panose="020B0604000101010101" pitchFamily="50" charset="-127"/>
                <a:ea typeface="함초롬돋움" panose="020B0604000101010101" pitchFamily="50" charset="-127"/>
              </a:rPr>
              <a:t>백신요청관리 매뉴얼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908720"/>
            <a:ext cx="8096190" cy="551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6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/>
          <p:cNvSpPr txBox="1">
            <a:spLocks/>
          </p:cNvSpPr>
          <p:nvPr/>
        </p:nvSpPr>
        <p:spPr>
          <a:xfrm>
            <a:off x="377593" y="260648"/>
            <a:ext cx="4914487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1800" dirty="0"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백신요청관리</a:t>
            </a:r>
            <a:r>
              <a:rPr lang="en-US" altLang="ko-KR" sz="1800" dirty="0"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(</a:t>
            </a:r>
            <a:r>
              <a:rPr lang="ko-KR" altLang="en-US" sz="1800" dirty="0"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보건소</a:t>
            </a:r>
            <a:r>
              <a:rPr lang="en-US" altLang="ko-KR" sz="1800" dirty="0"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) – </a:t>
            </a:r>
            <a:r>
              <a:rPr lang="ko-KR" altLang="en-US" sz="1800" dirty="0" err="1"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백신신청량</a:t>
            </a:r>
            <a:r>
              <a:rPr lang="ko-KR" altLang="en-US" sz="1800" dirty="0"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 일괄저장 </a:t>
            </a:r>
            <a:r>
              <a:rPr lang="en-US" altLang="ko-KR" sz="1800" dirty="0"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|   </a:t>
            </a: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8338964" y="246292"/>
            <a:ext cx="558426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400" dirty="0">
                <a:solidFill>
                  <a:schemeClr val="bg1"/>
                </a:solidFill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4</a:t>
            </a:r>
          </a:p>
        </p:txBody>
      </p:sp>
      <p:sp>
        <p:nvSpPr>
          <p:cNvPr id="16" name="제목 1">
            <a:extLst>
              <a:ext uri="{FF2B5EF4-FFF2-40B4-BE49-F238E27FC236}">
                <a16:creationId xmlns:a16="http://schemas.microsoft.com/office/drawing/2014/main" id="{2EA92BEE-7D3A-4AD7-8F47-8A842494B12C}"/>
              </a:ext>
            </a:extLst>
          </p:cNvPr>
          <p:cNvSpPr txBox="1">
            <a:spLocks/>
          </p:cNvSpPr>
          <p:nvPr/>
        </p:nvSpPr>
        <p:spPr>
          <a:xfrm>
            <a:off x="5084796" y="318300"/>
            <a:ext cx="4059204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1000" dirty="0">
                <a:latin typeface="함초롬돋움" panose="020B0604000101010101" pitchFamily="50" charset="-127"/>
                <a:ea typeface="함초롬돋움" panose="020B0604000101010101" pitchFamily="50" charset="-127"/>
              </a:rPr>
              <a:t>코로나</a:t>
            </a:r>
            <a:r>
              <a:rPr lang="en-US" altLang="ko-KR" sz="1000" dirty="0">
                <a:latin typeface="함초롬돋움" panose="020B0604000101010101" pitchFamily="50" charset="-127"/>
                <a:ea typeface="함초롬돋움" panose="020B0604000101010101" pitchFamily="50" charset="-127"/>
              </a:rPr>
              <a:t>19 </a:t>
            </a:r>
            <a:r>
              <a:rPr lang="ko-KR" altLang="en-US" sz="1000" dirty="0">
                <a:latin typeface="함초롬돋움" panose="020B0604000101010101" pitchFamily="50" charset="-127"/>
                <a:ea typeface="함초롬돋움" panose="020B0604000101010101" pitchFamily="50" charset="-127"/>
              </a:rPr>
              <a:t>백신요청관리 매뉴얼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43" y="899195"/>
            <a:ext cx="7260965" cy="554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632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/>
          <p:cNvSpPr txBox="1">
            <a:spLocks/>
          </p:cNvSpPr>
          <p:nvPr/>
        </p:nvSpPr>
        <p:spPr>
          <a:xfrm>
            <a:off x="377593" y="260648"/>
            <a:ext cx="3330311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1800" dirty="0"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백신요청관리</a:t>
            </a:r>
            <a:r>
              <a:rPr lang="en-US" altLang="ko-KR" sz="1800" dirty="0"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(</a:t>
            </a:r>
            <a:r>
              <a:rPr lang="ko-KR" altLang="en-US" sz="1800" dirty="0"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본부사용자</a:t>
            </a:r>
            <a:r>
              <a:rPr lang="en-US" altLang="ko-KR" sz="1800" dirty="0"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)</a:t>
            </a:r>
            <a:r>
              <a:rPr lang="ko-KR" altLang="en-US" sz="1800" dirty="0"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 </a:t>
            </a:r>
            <a:r>
              <a:rPr lang="en-US" altLang="ko-KR" sz="1800" dirty="0"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|   </a:t>
            </a: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8338964" y="246292"/>
            <a:ext cx="558426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400" dirty="0">
                <a:solidFill>
                  <a:schemeClr val="bg1"/>
                </a:solidFill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5</a:t>
            </a:r>
          </a:p>
        </p:txBody>
      </p:sp>
      <p:sp>
        <p:nvSpPr>
          <p:cNvPr id="16" name="제목 1">
            <a:extLst>
              <a:ext uri="{FF2B5EF4-FFF2-40B4-BE49-F238E27FC236}">
                <a16:creationId xmlns:a16="http://schemas.microsoft.com/office/drawing/2014/main" id="{2EA92BEE-7D3A-4AD7-8F47-8A842494B12C}"/>
              </a:ext>
            </a:extLst>
          </p:cNvPr>
          <p:cNvSpPr txBox="1">
            <a:spLocks/>
          </p:cNvSpPr>
          <p:nvPr/>
        </p:nvSpPr>
        <p:spPr>
          <a:xfrm>
            <a:off x="3203848" y="318300"/>
            <a:ext cx="4059204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1000" dirty="0">
                <a:latin typeface="함초롬돋움" panose="020B0604000101010101" pitchFamily="50" charset="-127"/>
                <a:ea typeface="함초롬돋움" panose="020B0604000101010101" pitchFamily="50" charset="-127"/>
              </a:rPr>
              <a:t>코로나</a:t>
            </a:r>
            <a:r>
              <a:rPr lang="en-US" altLang="ko-KR" sz="1000" dirty="0">
                <a:latin typeface="함초롬돋움" panose="020B0604000101010101" pitchFamily="50" charset="-127"/>
                <a:ea typeface="함초롬돋움" panose="020B0604000101010101" pitchFamily="50" charset="-127"/>
              </a:rPr>
              <a:t>19 </a:t>
            </a:r>
            <a:r>
              <a:rPr lang="ko-KR" altLang="en-US" sz="1000" dirty="0">
                <a:latin typeface="함초롬돋움" panose="020B0604000101010101" pitchFamily="50" charset="-127"/>
                <a:ea typeface="함초롬돋움" panose="020B0604000101010101" pitchFamily="50" charset="-127"/>
              </a:rPr>
              <a:t>백신요청관리 매뉴얼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908720"/>
            <a:ext cx="8029128" cy="527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506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4365104"/>
            <a:ext cx="9144000" cy="524443"/>
          </a:xfrm>
          <a:prstGeom prst="rect">
            <a:avLst/>
          </a:prstGeom>
          <a:solidFill>
            <a:srgbClr val="182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5796136" y="5229200"/>
            <a:ext cx="3028528" cy="576064"/>
          </a:xfrm>
        </p:spPr>
        <p:txBody>
          <a:bodyPr>
            <a:noAutofit/>
          </a:bodyPr>
          <a:lstStyle/>
          <a:p>
            <a:r>
              <a:rPr lang="ko-KR" altLang="en-US" sz="3600" dirty="0">
                <a:solidFill>
                  <a:srgbClr val="BFE6F5"/>
                </a:solidFill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감사합니다</a:t>
            </a:r>
            <a:r>
              <a:rPr lang="en-US" altLang="ko-KR" sz="3600" dirty="0">
                <a:solidFill>
                  <a:srgbClr val="BFE6F5"/>
                </a:solidFill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.</a:t>
            </a:r>
            <a:r>
              <a:rPr lang="en-US" altLang="ko-KR" sz="3600" dirty="0">
                <a:solidFill>
                  <a:schemeClr val="bg1"/>
                </a:solidFill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 </a:t>
            </a:r>
            <a:endParaRPr lang="ko-KR" altLang="en-US" sz="3600" dirty="0">
              <a:solidFill>
                <a:schemeClr val="bg1"/>
              </a:solidFill>
              <a:latin typeface="G마켓 산스 Bold" panose="02000000000000000000" pitchFamily="50" charset="-127"/>
              <a:ea typeface="G마켓 산스 Bold" panose="02000000000000000000" pitchFamily="50" charset="-127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611560" y="4365104"/>
            <a:ext cx="8053382" cy="527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1600" dirty="0">
                <a:solidFill>
                  <a:schemeClr val="bg1"/>
                </a:solidFill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코로나</a:t>
            </a:r>
            <a:r>
              <a:rPr lang="en-US" altLang="ko-KR" sz="1600" dirty="0">
                <a:solidFill>
                  <a:schemeClr val="bg1"/>
                </a:solidFill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19 </a:t>
            </a:r>
            <a:r>
              <a:rPr lang="ko-KR" altLang="en-US" sz="1600" dirty="0">
                <a:solidFill>
                  <a:schemeClr val="bg1"/>
                </a:solidFill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백신요청관리 매뉴얼</a:t>
            </a:r>
          </a:p>
        </p:txBody>
      </p:sp>
    </p:spTree>
    <p:extLst>
      <p:ext uri="{BB962C8B-B14F-4D97-AF65-F5344CB8AC3E}">
        <p14:creationId xmlns:p14="http://schemas.microsoft.com/office/powerpoint/2010/main" val="2250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3619</TotalTime>
  <Words>105</Words>
  <Application>Microsoft Office PowerPoint</Application>
  <PresentationFormat>화면 슬라이드 쇼(4:3)</PresentationFormat>
  <Paragraphs>24</Paragraphs>
  <Slides>7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2" baseType="lpstr">
      <vt:lpstr>함초롬돋움</vt:lpstr>
      <vt:lpstr>G마켓 산스 Bold</vt:lpstr>
      <vt:lpstr>Arial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감사합니다. </vt:lpstr>
    </vt:vector>
  </TitlesOfParts>
  <Company>Windows7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코로나19 대상자관리(의료기관) 매뉴얼 </dc:title>
  <dc:creator>User</dc:creator>
  <cp:lastModifiedBy>Kim Siyoon</cp:lastModifiedBy>
  <cp:revision>615</cp:revision>
  <cp:lastPrinted>2022-01-27T06:20:49Z</cp:lastPrinted>
  <dcterms:created xsi:type="dcterms:W3CDTF">2021-01-14T00:45:55Z</dcterms:created>
  <dcterms:modified xsi:type="dcterms:W3CDTF">2022-04-28T05:54:01Z</dcterms:modified>
</cp:coreProperties>
</file>