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84" y="-90"/>
      </p:cViewPr>
      <p:guideLst>
        <p:guide orient="horz" pos="2160"/>
        <p:guide pos="249"/>
        <p:guide pos="4604"/>
        <p:guide pos="36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E81D6-9BDE-4311-88FE-38640E66E8F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9372A-2435-49F4-8E8B-907363F3B6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2336" y="538952"/>
            <a:ext cx="4791440" cy="360040"/>
          </a:xfrm>
        </p:spPr>
        <p:txBody>
          <a:bodyPr>
            <a:noAutofit/>
          </a:bodyPr>
          <a:lstStyle/>
          <a:p>
            <a:pPr algn="l"/>
            <a:r>
              <a:rPr lang="ko-KR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ko-KR" sz="1800" dirty="0" smtClean="0">
                <a:solidFill>
                  <a:schemeClr val="tx1"/>
                </a:solidFill>
              </a:rPr>
              <a:t>- </a:t>
            </a:r>
            <a:r>
              <a:rPr lang="ko-KR" altLang="en-US" sz="1800" dirty="0" smtClean="0">
                <a:solidFill>
                  <a:schemeClr val="tx1"/>
                </a:solidFill>
              </a:rPr>
              <a:t>비밀번호 변경 </a:t>
            </a:r>
            <a:r>
              <a:rPr lang="en-US" altLang="ko-KR" sz="1800" dirty="0" smtClean="0">
                <a:solidFill>
                  <a:schemeClr val="tx1"/>
                </a:solidFill>
              </a:rPr>
              <a:t>(</a:t>
            </a:r>
            <a:r>
              <a:rPr lang="ko-KR" altLang="en-US" sz="1800" dirty="0" smtClean="0">
                <a:solidFill>
                  <a:schemeClr val="tx1"/>
                </a:solidFill>
              </a:rPr>
              <a:t>사용자인증완료 회원</a:t>
            </a:r>
            <a:r>
              <a:rPr lang="en-US" altLang="ko-KR" sz="1800" dirty="0" smtClean="0">
                <a:solidFill>
                  <a:schemeClr val="tx1"/>
                </a:solidFill>
              </a:rPr>
              <a:t>)</a:t>
            </a:r>
            <a:endParaRPr lang="ko-KR" altLang="en-US" sz="1800" dirty="0">
              <a:solidFill>
                <a:schemeClr val="tx1"/>
              </a:solidFill>
            </a:endParaRPr>
          </a:p>
        </p:txBody>
      </p:sp>
      <p:pic>
        <p:nvPicPr>
          <p:cNvPr id="4" name="그림 3" descr="No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196752"/>
            <a:ext cx="4881737" cy="2520280"/>
          </a:xfrm>
          <a:prstGeom prst="rect">
            <a:avLst/>
          </a:prstGeom>
          <a:ln w="9525" cmpd="sng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5867400" y="1025457"/>
            <a:ext cx="3019264" cy="76290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1600" dirty="0" smtClean="0"/>
              <a:t>기존 사용하던 </a:t>
            </a:r>
            <a:r>
              <a:rPr lang="en-US" altLang="ko-KR" sz="1600" dirty="0" smtClean="0"/>
              <a:t>ID </a:t>
            </a:r>
            <a:r>
              <a:rPr lang="ko-KR" altLang="en-US" sz="1600" dirty="0" smtClean="0"/>
              <a:t>및 패스워드 </a:t>
            </a:r>
            <a:r>
              <a:rPr lang="en-US" altLang="ko-KR" sz="1600" dirty="0" smtClean="0"/>
              <a:t>   </a:t>
            </a:r>
            <a:br>
              <a:rPr lang="en-US" altLang="ko-KR" sz="1600" dirty="0" smtClean="0"/>
            </a:br>
            <a:r>
              <a:rPr lang="ko-KR" altLang="en-US" sz="1600" dirty="0" smtClean="0"/>
              <a:t>입력 또는 공인인증서 로그인</a:t>
            </a:r>
            <a:endParaRPr lang="ko-KR" altLang="en-US" sz="1600" dirty="0"/>
          </a:p>
        </p:txBody>
      </p:sp>
      <p:sp>
        <p:nvSpPr>
          <p:cNvPr id="6" name="아래쪽 화살표 5"/>
          <p:cNvSpPr/>
          <p:nvPr/>
        </p:nvSpPr>
        <p:spPr>
          <a:xfrm>
            <a:off x="6975086" y="1827376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408750" y="2719188"/>
            <a:ext cx="1800200" cy="369332"/>
          </a:xfrm>
          <a:prstGeom prst="rect">
            <a:avLst/>
          </a:prstGeom>
          <a:noFill/>
          <a:ln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/>
              <a:t>로그인 성공</a:t>
            </a:r>
            <a:endParaRPr lang="ko-KR" altLang="en-US" dirty="0"/>
          </a:p>
        </p:txBody>
      </p:sp>
      <p:sp>
        <p:nvSpPr>
          <p:cNvPr id="8" name="아래쪽 화살표 7"/>
          <p:cNvSpPr/>
          <p:nvPr/>
        </p:nvSpPr>
        <p:spPr>
          <a:xfrm>
            <a:off x="6984814" y="3199544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868144" y="4112384"/>
            <a:ext cx="3024882" cy="76290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1600" dirty="0" smtClean="0"/>
              <a:t>비밀번호 재입력 후 저장</a:t>
            </a:r>
            <a:endParaRPr lang="ko-KR" altLang="en-US" sz="1600" dirty="0"/>
          </a:p>
        </p:txBody>
      </p:sp>
      <p:sp>
        <p:nvSpPr>
          <p:cNvPr id="12" name="아래쪽 화살표 11"/>
          <p:cNvSpPr/>
          <p:nvPr/>
        </p:nvSpPr>
        <p:spPr>
          <a:xfrm>
            <a:off x="6984814" y="5013176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408750" y="5949280"/>
            <a:ext cx="1800200" cy="369332"/>
          </a:xfrm>
          <a:prstGeom prst="rect">
            <a:avLst/>
          </a:prstGeom>
          <a:noFill/>
          <a:ln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완료</a:t>
            </a:r>
            <a:endParaRPr lang="ko-KR" altLang="en-US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251520" y="3933056"/>
            <a:ext cx="8640960" cy="7200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그림 17" descr="공인인증서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988840"/>
            <a:ext cx="1656184" cy="1867767"/>
          </a:xfrm>
          <a:prstGeom prst="rect">
            <a:avLst/>
          </a:prstGeom>
        </p:spPr>
      </p:pic>
      <p:sp>
        <p:nvSpPr>
          <p:cNvPr id="19" name="부제목 2"/>
          <p:cNvSpPr txBox="1">
            <a:spLocks/>
          </p:cNvSpPr>
          <p:nvPr/>
        </p:nvSpPr>
        <p:spPr>
          <a:xfrm>
            <a:off x="107504" y="116632"/>
            <a:ext cx="8928992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● </a:t>
            </a:r>
            <a:r>
              <a:rPr lang="ko-KR" altLang="en-US" dirty="0" smtClean="0"/>
              <a:t>개인정보 보호법에 따른 비밀번호 및 사용자 인증에 관한 </a:t>
            </a:r>
            <a:r>
              <a:rPr kumimoji="0" lang="ko-KR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절차 안내</a:t>
            </a:r>
          </a:p>
        </p:txBody>
      </p:sp>
      <p:pic>
        <p:nvPicPr>
          <p:cNvPr id="17" name="그림 16" descr="비밀번호변경만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50864" y="4042072"/>
            <a:ext cx="2705112" cy="269930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115616" y="148478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is.cdc.go.kr</a:t>
            </a:r>
            <a:br>
              <a:rPr lang="en-US" altLang="ko-KR" sz="1400" dirty="0" smtClean="0"/>
            </a:br>
            <a:r>
              <a:rPr lang="ko-KR" altLang="en-US" sz="1400" dirty="0" smtClean="0"/>
              <a:t>질병보건통합관리시스템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No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7132" y="1124743"/>
            <a:ext cx="4188884" cy="2162583"/>
          </a:xfrm>
          <a:prstGeom prst="rect">
            <a:avLst/>
          </a:prstGeom>
          <a:ln w="9525" cmpd="sng">
            <a:solidFill>
              <a:schemeClr val="tx1"/>
            </a:solidFill>
          </a:ln>
        </p:spPr>
      </p:pic>
      <p:sp>
        <p:nvSpPr>
          <p:cNvPr id="15" name="TextBox 14"/>
          <p:cNvSpPr txBox="1"/>
          <p:nvPr/>
        </p:nvSpPr>
        <p:spPr>
          <a:xfrm>
            <a:off x="5867400" y="1025457"/>
            <a:ext cx="3019264" cy="76290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1600" dirty="0" smtClean="0"/>
              <a:t>기존 사용하던 </a:t>
            </a:r>
            <a:r>
              <a:rPr lang="en-US" altLang="ko-KR" sz="1600" dirty="0" smtClean="0"/>
              <a:t>ID </a:t>
            </a:r>
            <a:r>
              <a:rPr lang="ko-KR" altLang="en-US" sz="1600" dirty="0" smtClean="0"/>
              <a:t>및 패스워드 </a:t>
            </a:r>
            <a:r>
              <a:rPr lang="en-US" altLang="ko-KR" sz="1600" dirty="0" smtClean="0"/>
              <a:t>   </a:t>
            </a:r>
            <a:br>
              <a:rPr lang="en-US" altLang="ko-KR" sz="1600" dirty="0" smtClean="0"/>
            </a:br>
            <a:r>
              <a:rPr lang="ko-KR" altLang="en-US" sz="1600" dirty="0" smtClean="0"/>
              <a:t>입력 또는 공인인증서 로그인</a:t>
            </a:r>
            <a:endParaRPr lang="ko-KR" altLang="en-US" sz="1600" dirty="0"/>
          </a:p>
        </p:txBody>
      </p:sp>
      <p:sp>
        <p:nvSpPr>
          <p:cNvPr id="16" name="아래쪽 화살표 15"/>
          <p:cNvSpPr/>
          <p:nvPr/>
        </p:nvSpPr>
        <p:spPr>
          <a:xfrm>
            <a:off x="6975086" y="1827376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6408750" y="2670548"/>
            <a:ext cx="1800200" cy="369332"/>
          </a:xfrm>
          <a:prstGeom prst="rect">
            <a:avLst/>
          </a:prstGeom>
          <a:noFill/>
          <a:ln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/>
              <a:t>로그인 성공</a:t>
            </a:r>
            <a:endParaRPr lang="ko-KR" altLang="en-US" dirty="0"/>
          </a:p>
        </p:txBody>
      </p:sp>
      <p:sp>
        <p:nvSpPr>
          <p:cNvPr id="18" name="아래쪽 화살표 17"/>
          <p:cNvSpPr/>
          <p:nvPr/>
        </p:nvSpPr>
        <p:spPr>
          <a:xfrm>
            <a:off x="6984814" y="3102264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5868144" y="4005064"/>
            <a:ext cx="3024882" cy="87022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ko-KR" altLang="en-US" sz="1600" dirty="0" smtClean="0"/>
              <a:t>비밀번호 재입력 및 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ko-KR" altLang="en-US" sz="1600" dirty="0" smtClean="0"/>
              <a:t>본인확인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휴대폰 번호 인증</a:t>
            </a:r>
            <a:r>
              <a:rPr lang="en-US" altLang="ko-KR" sz="1600" dirty="0" smtClean="0"/>
              <a:t>) </a:t>
            </a:r>
            <a:br>
              <a:rPr lang="en-US" altLang="ko-KR" sz="1600" dirty="0" smtClean="0"/>
            </a:br>
            <a:r>
              <a:rPr lang="ko-KR" altLang="en-US" sz="1600" dirty="0" smtClean="0"/>
              <a:t>입력 후 저장</a:t>
            </a:r>
            <a:endParaRPr lang="ko-KR" altLang="en-US" sz="1600" dirty="0"/>
          </a:p>
        </p:txBody>
      </p:sp>
      <p:sp>
        <p:nvSpPr>
          <p:cNvPr id="21" name="아래쪽 화살표 20"/>
          <p:cNvSpPr/>
          <p:nvPr/>
        </p:nvSpPr>
        <p:spPr>
          <a:xfrm>
            <a:off x="6984814" y="5013176"/>
            <a:ext cx="6480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408750" y="5949280"/>
            <a:ext cx="1800200" cy="369332"/>
          </a:xfrm>
          <a:prstGeom prst="rect">
            <a:avLst/>
          </a:prstGeom>
          <a:noFill/>
          <a:ln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완료</a:t>
            </a:r>
            <a:endParaRPr lang="ko-KR" altLang="en-US" dirty="0"/>
          </a:p>
        </p:txBody>
      </p:sp>
      <p:cxnSp>
        <p:nvCxnSpPr>
          <p:cNvPr id="23" name="직선 연결선 22"/>
          <p:cNvCxnSpPr/>
          <p:nvPr/>
        </p:nvCxnSpPr>
        <p:spPr>
          <a:xfrm>
            <a:off x="251520" y="3645024"/>
            <a:ext cx="8640960" cy="72008"/>
          </a:xfrm>
          <a:prstGeom prst="line">
            <a:avLst/>
          </a:prstGeom>
          <a:ln w="508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그림 26" descr="휴대폰인증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3789040"/>
            <a:ext cx="2448272" cy="3038840"/>
          </a:xfrm>
          <a:prstGeom prst="rect">
            <a:avLst/>
          </a:prstGeom>
        </p:spPr>
      </p:pic>
      <p:pic>
        <p:nvPicPr>
          <p:cNvPr id="28" name="그림 27" descr="공인인증서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5936" y="1561233"/>
            <a:ext cx="1656184" cy="1867767"/>
          </a:xfrm>
          <a:prstGeom prst="rect">
            <a:avLst/>
          </a:prstGeom>
        </p:spPr>
      </p:pic>
      <p:sp>
        <p:nvSpPr>
          <p:cNvPr id="29" name="부제목 2"/>
          <p:cNvSpPr txBox="1">
            <a:spLocks/>
          </p:cNvSpPr>
          <p:nvPr/>
        </p:nvSpPr>
        <p:spPr>
          <a:xfrm>
            <a:off x="290432" y="538952"/>
            <a:ext cx="6048672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비밀번호 변경 </a:t>
            </a:r>
            <a:r>
              <a:rPr lang="ko-KR" altLang="en-US" dirty="0" smtClean="0"/>
              <a:t>및 사용자 인증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사용자 미 인증회원</a:t>
            </a:r>
            <a:r>
              <a:rPr lang="en-US" altLang="ko-KR" dirty="0" smtClean="0"/>
              <a:t>)</a:t>
            </a:r>
            <a:endParaRPr kumimoji="0" lang="ko-KR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" name="그림 23" descr="비밀번호및휴대폰인증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7736" y="3814312"/>
            <a:ext cx="2692339" cy="295232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68128" y="1329136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is.cdc.go.kr</a:t>
            </a:r>
            <a:br>
              <a:rPr lang="en-US" altLang="ko-KR" sz="1400" dirty="0" smtClean="0"/>
            </a:br>
            <a:r>
              <a:rPr lang="ko-KR" altLang="en-US" sz="1400" dirty="0" smtClean="0"/>
              <a:t>질병보건통합관리시스템</a:t>
            </a:r>
            <a:endParaRPr lang="ko-KR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55</Words>
  <Application>Microsoft Office PowerPoint</Application>
  <PresentationFormat>화면 슬라이드 쇼(4:3)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김종수</cp:lastModifiedBy>
  <cp:revision>19</cp:revision>
  <dcterms:created xsi:type="dcterms:W3CDTF">2013-01-17T06:55:46Z</dcterms:created>
  <dcterms:modified xsi:type="dcterms:W3CDTF">2013-02-01T02:33:07Z</dcterms:modified>
</cp:coreProperties>
</file>