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43" r:id="rId3"/>
    <p:sldId id="404" r:id="rId4"/>
    <p:sldId id="307" r:id="rId5"/>
    <p:sldId id="285" r:id="rId6"/>
    <p:sldId id="286" r:id="rId7"/>
    <p:sldId id="288" r:id="rId8"/>
    <p:sldId id="289" r:id="rId9"/>
    <p:sldId id="302" r:id="rId10"/>
    <p:sldId id="403" r:id="rId11"/>
    <p:sldId id="413" r:id="rId12"/>
    <p:sldId id="414" r:id="rId13"/>
    <p:sldId id="415" r:id="rId14"/>
    <p:sldId id="416" r:id="rId15"/>
    <p:sldId id="417" r:id="rId16"/>
    <p:sldId id="418" r:id="rId17"/>
    <p:sldId id="405" r:id="rId18"/>
    <p:sldId id="308" r:id="rId19"/>
    <p:sldId id="428" r:id="rId20"/>
    <p:sldId id="429" r:id="rId21"/>
    <p:sldId id="430" r:id="rId22"/>
    <p:sldId id="431" r:id="rId23"/>
    <p:sldId id="432" r:id="rId24"/>
    <p:sldId id="433" r:id="rId25"/>
    <p:sldId id="376" r:id="rId26"/>
    <p:sldId id="377" r:id="rId27"/>
    <p:sldId id="394" r:id="rId28"/>
    <p:sldId id="438" r:id="rId29"/>
    <p:sldId id="439" r:id="rId30"/>
    <p:sldId id="390" r:id="rId31"/>
    <p:sldId id="391" r:id="rId32"/>
    <p:sldId id="436" r:id="rId33"/>
    <p:sldId id="440" r:id="rId34"/>
    <p:sldId id="441" r:id="rId35"/>
    <p:sldId id="420" r:id="rId36"/>
    <p:sldId id="373" r:id="rId37"/>
    <p:sldId id="374" r:id="rId38"/>
    <p:sldId id="437" r:id="rId39"/>
    <p:sldId id="447" r:id="rId40"/>
    <p:sldId id="444" r:id="rId41"/>
    <p:sldId id="445" r:id="rId42"/>
    <p:sldId id="446" r:id="rId43"/>
    <p:sldId id="301" r:id="rId44"/>
    <p:sldId id="372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982" autoAdjust="0"/>
  </p:normalViewPr>
  <p:slideViewPr>
    <p:cSldViewPr snapToGrid="0">
      <p:cViewPr varScale="1">
        <p:scale>
          <a:sx n="99" d="100"/>
          <a:sy n="99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68700787401578E-2"/>
          <c:y val="4.3650793650793648E-2"/>
          <c:w val="0.91513870662000585"/>
          <c:h val="0.76249875015623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Period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Successful ECMO weaning </c:v>
                </c:pt>
                <c:pt idx="1">
                  <c:v>ICU discharge</c:v>
                </c:pt>
                <c:pt idx="2">
                  <c:v>Survival to discharge</c:v>
                </c:pt>
                <c:pt idx="3">
                  <c:v>1 year survival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</c:v>
                </c:pt>
                <c:pt idx="1">
                  <c:v>42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EA-4BE1-A41D-535B048CF2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Period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Successful ECMO weaning </c:v>
                </c:pt>
                <c:pt idx="1">
                  <c:v>ICU discharge</c:v>
                </c:pt>
                <c:pt idx="2">
                  <c:v>Survival to discharge</c:v>
                </c:pt>
                <c:pt idx="3">
                  <c:v>1 year survival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58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EA-4BE1-A41D-535B048CF2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Period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Successful ECMO weaning </c:v>
                </c:pt>
                <c:pt idx="1">
                  <c:v>ICU discharge</c:v>
                </c:pt>
                <c:pt idx="2">
                  <c:v>Survival to discharge</c:v>
                </c:pt>
                <c:pt idx="3">
                  <c:v>1 year survival 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80</c:v>
                </c:pt>
                <c:pt idx="1">
                  <c:v>78</c:v>
                </c:pt>
                <c:pt idx="2">
                  <c:v>70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EA-4BE1-A41D-535B048CF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023152"/>
        <c:axId val="348025112"/>
      </c:barChart>
      <c:catAx>
        <c:axId val="34802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8025112"/>
        <c:crosses val="autoZero"/>
        <c:auto val="1"/>
        <c:lblAlgn val="ctr"/>
        <c:lblOffset val="100"/>
        <c:noMultiLvlLbl val="0"/>
      </c:catAx>
      <c:valAx>
        <c:axId val="348025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802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pre-ECMO MV time (H)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1986-1991</c:v>
                </c:pt>
                <c:pt idx="1">
                  <c:v>1992-1996</c:v>
                </c:pt>
                <c:pt idx="2">
                  <c:v>1997-2001</c:v>
                </c:pt>
                <c:pt idx="3">
                  <c:v>2002-2006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120</c:v>
                </c:pt>
                <c:pt idx="2">
                  <c:v>55</c:v>
                </c:pt>
                <c:pt idx="3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FD-42C9-A8A5-374F7AFDA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054800"/>
        <c:axId val="396053232"/>
      </c:lineChart>
      <c:catAx>
        <c:axId val="39605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396053232"/>
        <c:crosses val="autoZero"/>
        <c:auto val="1"/>
        <c:lblAlgn val="ctr"/>
        <c:lblOffset val="100"/>
        <c:noMultiLvlLbl val="0"/>
      </c:catAx>
      <c:valAx>
        <c:axId val="39605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39605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나눔고딕" panose="020D0604000000000000" pitchFamily="50" charset="-127"/>
          <a:ea typeface="나눔고딕" panose="020D0604000000000000" pitchFamily="50" charset="-127"/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PLT(x1000)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admission </c:v>
                </c:pt>
                <c:pt idx="1">
                  <c:v>ventilator </c:v>
                </c:pt>
                <c:pt idx="2">
                  <c:v>prone </c:v>
                </c:pt>
                <c:pt idx="3">
                  <c:v>NO</c:v>
                </c:pt>
                <c:pt idx="4">
                  <c:v>ECMO </c:v>
                </c:pt>
                <c:pt idx="5">
                  <c:v>ECMO+prone </c:v>
                </c:pt>
                <c:pt idx="9">
                  <c:v>tracehostomy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</c:v>
                </c:pt>
                <c:pt idx="1">
                  <c:v>12</c:v>
                </c:pt>
                <c:pt idx="2">
                  <c:v>7</c:v>
                </c:pt>
                <c:pt idx="3">
                  <c:v>33</c:v>
                </c:pt>
                <c:pt idx="4">
                  <c:v>46</c:v>
                </c:pt>
                <c:pt idx="5">
                  <c:v>49</c:v>
                </c:pt>
                <c:pt idx="6">
                  <c:v>62</c:v>
                </c:pt>
                <c:pt idx="7">
                  <c:v>55</c:v>
                </c:pt>
                <c:pt idx="8">
                  <c:v>67</c:v>
                </c:pt>
                <c:pt idx="9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49-4220-9A35-99396F88A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8983648"/>
        <c:axId val="398984040"/>
      </c:lineChart>
      <c:catAx>
        <c:axId val="39898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pPr>
            <a:endParaRPr lang="ko-KR"/>
          </a:p>
        </c:txPr>
        <c:crossAx val="398984040"/>
        <c:crosses val="autoZero"/>
        <c:auto val="1"/>
        <c:lblAlgn val="ctr"/>
        <c:lblOffset val="100"/>
        <c:noMultiLvlLbl val="0"/>
      </c:catAx>
      <c:valAx>
        <c:axId val="398984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9898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F46F8B-6D96-46FB-9C87-4E1BAB3E5C37}" type="doc">
      <dgm:prSet loTypeId="urn:microsoft.com/office/officeart/2005/8/layout/arrow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149C6822-E834-4B51-B54E-9A1B9CA635DC}">
      <dgm:prSet phldrT="[텍스트]" custT="1"/>
      <dgm:spPr/>
      <dgm:t>
        <a:bodyPr/>
        <a:lstStyle/>
        <a:p>
          <a:pPr latinLnBrk="1"/>
          <a:r>
            <a:rPr lang="en-US" altLang="ko-KR" sz="2400" dirty="0"/>
            <a:t>Weaning period</a:t>
          </a:r>
          <a:endParaRPr lang="ko-KR" altLang="en-US" sz="2400" dirty="0"/>
        </a:p>
      </dgm:t>
    </dgm:pt>
    <dgm:pt modelId="{A4C1CD38-839A-4183-9AAD-B27CF7C5495B}" type="parTrans" cxnId="{F25DCEFF-098E-41CF-874B-597E4978E277}">
      <dgm:prSet/>
      <dgm:spPr/>
      <dgm:t>
        <a:bodyPr/>
        <a:lstStyle/>
        <a:p>
          <a:pPr latinLnBrk="1"/>
          <a:endParaRPr lang="ko-KR" altLang="en-US" sz="2400"/>
        </a:p>
      </dgm:t>
    </dgm:pt>
    <dgm:pt modelId="{85FA201E-F8C7-4E4F-AC66-38BCA63D51AD}" type="sibTrans" cxnId="{F25DCEFF-098E-41CF-874B-597E4978E277}">
      <dgm:prSet/>
      <dgm:spPr/>
      <dgm:t>
        <a:bodyPr/>
        <a:lstStyle/>
        <a:p>
          <a:pPr latinLnBrk="1"/>
          <a:endParaRPr lang="ko-KR" altLang="en-US" sz="2400"/>
        </a:p>
      </dgm:t>
    </dgm:pt>
    <dgm:pt modelId="{4F0EE1D6-F899-40F2-8AFD-0F94EAEF7A39}">
      <dgm:prSet phldrT="[텍스트]" custT="1"/>
      <dgm:spPr/>
      <dgm:t>
        <a:bodyPr/>
        <a:lstStyle/>
        <a:p>
          <a:pPr latinLnBrk="1"/>
          <a:r>
            <a:rPr lang="en-US" altLang="ko-KR" sz="2400" dirty="0"/>
            <a:t>Insertion period</a:t>
          </a:r>
          <a:endParaRPr lang="ko-KR" altLang="en-US" sz="2400" dirty="0"/>
        </a:p>
      </dgm:t>
    </dgm:pt>
    <dgm:pt modelId="{8C56060C-0FEF-48EA-8A28-2D185E761B8F}" type="parTrans" cxnId="{41956736-03B9-4087-B7AF-25652B576F36}">
      <dgm:prSet/>
      <dgm:spPr/>
      <dgm:t>
        <a:bodyPr/>
        <a:lstStyle/>
        <a:p>
          <a:pPr latinLnBrk="1"/>
          <a:endParaRPr lang="ko-KR" altLang="en-US" sz="2400"/>
        </a:p>
      </dgm:t>
    </dgm:pt>
    <dgm:pt modelId="{B170C3D5-A2B4-4F9F-8234-0DA0C0ABB8AD}" type="sibTrans" cxnId="{41956736-03B9-4087-B7AF-25652B576F36}">
      <dgm:prSet custT="1"/>
      <dgm:spPr/>
      <dgm:t>
        <a:bodyPr/>
        <a:lstStyle/>
        <a:p>
          <a:pPr latinLnBrk="1"/>
          <a:endParaRPr lang="ko-KR" altLang="en-US" sz="1800"/>
        </a:p>
      </dgm:t>
    </dgm:pt>
    <dgm:pt modelId="{B82D8FC2-3E64-47F8-86E8-D1933F42BF72}">
      <dgm:prSet phldrT="[텍스트]" custT="1"/>
      <dgm:spPr/>
      <dgm:t>
        <a:bodyPr/>
        <a:lstStyle/>
        <a:p>
          <a:pPr latinLnBrk="1"/>
          <a:r>
            <a:rPr lang="en-US" altLang="ko-KR" sz="2400" dirty="0"/>
            <a:t>Maintenance period</a:t>
          </a:r>
          <a:endParaRPr lang="ko-KR" altLang="en-US" sz="2400" dirty="0"/>
        </a:p>
      </dgm:t>
    </dgm:pt>
    <dgm:pt modelId="{0FA1C21D-348B-4DB3-AEB9-EC016DAD5C39}" type="parTrans" cxnId="{02EC89E9-3AA0-4691-9523-7F210D9891AC}">
      <dgm:prSet/>
      <dgm:spPr/>
      <dgm:t>
        <a:bodyPr/>
        <a:lstStyle/>
        <a:p>
          <a:pPr latinLnBrk="1"/>
          <a:endParaRPr lang="ko-KR" altLang="en-US" sz="2400"/>
        </a:p>
      </dgm:t>
    </dgm:pt>
    <dgm:pt modelId="{3EA36B9A-1690-45B8-9FDF-3307CB816FFD}" type="sibTrans" cxnId="{02EC89E9-3AA0-4691-9523-7F210D9891AC}">
      <dgm:prSet custT="1"/>
      <dgm:spPr/>
      <dgm:t>
        <a:bodyPr/>
        <a:lstStyle/>
        <a:p>
          <a:pPr latinLnBrk="1"/>
          <a:endParaRPr lang="ko-KR" altLang="en-US" sz="1800"/>
        </a:p>
      </dgm:t>
    </dgm:pt>
    <dgm:pt modelId="{60E0334A-427A-43A7-BE7D-6FA588017531}">
      <dgm:prSet phldrT="[텍스트]" custT="1"/>
      <dgm:spPr/>
      <dgm:t>
        <a:bodyPr/>
        <a:lstStyle/>
        <a:p>
          <a:pPr latinLnBrk="1"/>
          <a:r>
            <a:rPr lang="en-US" altLang="ko-KR" sz="1800" dirty="0"/>
            <a:t>Patient selection</a:t>
          </a:r>
          <a:endParaRPr lang="ko-KR" altLang="en-US" sz="1800" dirty="0"/>
        </a:p>
      </dgm:t>
    </dgm:pt>
    <dgm:pt modelId="{6B7E45F9-CC0D-4DD3-B2CD-DD5CD16BB8BB}" type="parTrans" cxnId="{D0771EA2-5478-41E2-B96C-6CACBF4FF44D}">
      <dgm:prSet/>
      <dgm:spPr/>
      <dgm:t>
        <a:bodyPr/>
        <a:lstStyle/>
        <a:p>
          <a:pPr latinLnBrk="1"/>
          <a:endParaRPr lang="ko-KR" altLang="en-US" sz="2400"/>
        </a:p>
      </dgm:t>
    </dgm:pt>
    <dgm:pt modelId="{E045B1C2-0A39-4322-85CF-B9D41B2C5EA5}" type="sibTrans" cxnId="{D0771EA2-5478-41E2-B96C-6CACBF4FF44D}">
      <dgm:prSet/>
      <dgm:spPr/>
      <dgm:t>
        <a:bodyPr/>
        <a:lstStyle/>
        <a:p>
          <a:pPr latinLnBrk="1"/>
          <a:endParaRPr lang="ko-KR" altLang="en-US" sz="2400"/>
        </a:p>
      </dgm:t>
    </dgm:pt>
    <dgm:pt modelId="{6EDAC762-08B4-4AF8-BB10-7F32289C07CF}">
      <dgm:prSet phldrT="[텍스트]" custT="1"/>
      <dgm:spPr/>
      <dgm:t>
        <a:bodyPr/>
        <a:lstStyle/>
        <a:p>
          <a:pPr latinLnBrk="1"/>
          <a:r>
            <a:rPr lang="en-US" altLang="ko-KR" sz="1800" dirty="0"/>
            <a:t>Timing </a:t>
          </a:r>
          <a:endParaRPr lang="ko-KR" altLang="en-US" sz="1800" dirty="0"/>
        </a:p>
      </dgm:t>
    </dgm:pt>
    <dgm:pt modelId="{CB931BFF-3765-43C6-A9FC-5E745736D611}" type="parTrans" cxnId="{3DB35D35-EB3E-43D0-B156-0B9357ACFDBB}">
      <dgm:prSet/>
      <dgm:spPr/>
      <dgm:t>
        <a:bodyPr/>
        <a:lstStyle/>
        <a:p>
          <a:pPr latinLnBrk="1"/>
          <a:endParaRPr lang="ko-KR" altLang="en-US" sz="2400"/>
        </a:p>
      </dgm:t>
    </dgm:pt>
    <dgm:pt modelId="{B0510184-DC36-464B-BCA2-1E7549C10E0B}" type="sibTrans" cxnId="{3DB35D35-EB3E-43D0-B156-0B9357ACFDBB}">
      <dgm:prSet/>
      <dgm:spPr/>
      <dgm:t>
        <a:bodyPr/>
        <a:lstStyle/>
        <a:p>
          <a:pPr latinLnBrk="1"/>
          <a:endParaRPr lang="ko-KR" altLang="en-US" sz="2400"/>
        </a:p>
      </dgm:t>
    </dgm:pt>
    <dgm:pt modelId="{C8D6B902-5E42-4B35-A8F5-3D2C58418FF6}">
      <dgm:prSet phldrT="[텍스트]" custT="1"/>
      <dgm:spPr/>
      <dgm:t>
        <a:bodyPr/>
        <a:lstStyle/>
        <a:p>
          <a:pPr latinLnBrk="1"/>
          <a:r>
            <a:rPr lang="en-US" altLang="ko-KR" sz="1800" dirty="0"/>
            <a:t>ECMO mode</a:t>
          </a:r>
          <a:endParaRPr lang="ko-KR" altLang="en-US" sz="1800" dirty="0"/>
        </a:p>
      </dgm:t>
    </dgm:pt>
    <dgm:pt modelId="{6C4F2E9E-3A1A-425F-A2EB-66446E8164F5}" type="parTrans" cxnId="{8751A303-FF83-47E2-9E32-43AD245C0A3A}">
      <dgm:prSet/>
      <dgm:spPr/>
      <dgm:t>
        <a:bodyPr/>
        <a:lstStyle/>
        <a:p>
          <a:pPr latinLnBrk="1"/>
          <a:endParaRPr lang="ko-KR" altLang="en-US" sz="2400"/>
        </a:p>
      </dgm:t>
    </dgm:pt>
    <dgm:pt modelId="{5BC67AE6-1B4D-4F84-A33D-8CEFD06748E6}" type="sibTrans" cxnId="{8751A303-FF83-47E2-9E32-43AD245C0A3A}">
      <dgm:prSet/>
      <dgm:spPr/>
      <dgm:t>
        <a:bodyPr/>
        <a:lstStyle/>
        <a:p>
          <a:pPr latinLnBrk="1"/>
          <a:endParaRPr lang="ko-KR" altLang="en-US" sz="2400"/>
        </a:p>
      </dgm:t>
    </dgm:pt>
    <dgm:pt modelId="{2E74032A-1143-4D33-A728-D466049ABB10}">
      <dgm:prSet phldrT="[텍스트]" custT="1"/>
      <dgm:spPr/>
      <dgm:t>
        <a:bodyPr/>
        <a:lstStyle/>
        <a:p>
          <a:pPr latinLnBrk="1"/>
          <a:r>
            <a:rPr lang="en-US" altLang="ko-KR" sz="1800" dirty="0"/>
            <a:t>Bleeding</a:t>
          </a:r>
          <a:endParaRPr lang="ko-KR" altLang="en-US" sz="1800" dirty="0"/>
        </a:p>
      </dgm:t>
    </dgm:pt>
    <dgm:pt modelId="{0D995794-A0C1-4D90-A594-088B59CEA967}" type="parTrans" cxnId="{9FB86183-19FF-4401-B9C1-7D8B89D5A35F}">
      <dgm:prSet/>
      <dgm:spPr/>
      <dgm:t>
        <a:bodyPr/>
        <a:lstStyle/>
        <a:p>
          <a:pPr latinLnBrk="1"/>
          <a:endParaRPr lang="ko-KR" altLang="en-US" sz="2400"/>
        </a:p>
      </dgm:t>
    </dgm:pt>
    <dgm:pt modelId="{FED46C0A-7821-4893-AEFD-AE3C61771B11}" type="sibTrans" cxnId="{9FB86183-19FF-4401-B9C1-7D8B89D5A35F}">
      <dgm:prSet/>
      <dgm:spPr/>
      <dgm:t>
        <a:bodyPr/>
        <a:lstStyle/>
        <a:p>
          <a:pPr latinLnBrk="1"/>
          <a:endParaRPr lang="ko-KR" altLang="en-US" sz="2400"/>
        </a:p>
      </dgm:t>
    </dgm:pt>
    <dgm:pt modelId="{51167367-EA8F-4771-BD7F-9C305C3EC219}">
      <dgm:prSet phldrT="[텍스트]" custT="1"/>
      <dgm:spPr/>
      <dgm:t>
        <a:bodyPr/>
        <a:lstStyle/>
        <a:p>
          <a:pPr latinLnBrk="1"/>
          <a:r>
            <a:rPr lang="en-US" altLang="ko-KR" sz="1800" dirty="0"/>
            <a:t>Infection</a:t>
          </a:r>
          <a:endParaRPr lang="ko-KR" altLang="en-US" sz="1800" dirty="0"/>
        </a:p>
      </dgm:t>
    </dgm:pt>
    <dgm:pt modelId="{C5BD3BA0-A7A6-4454-88FB-2D22E2B8A913}" type="parTrans" cxnId="{540C5330-8D79-45A7-98A9-1C094A10908B}">
      <dgm:prSet/>
      <dgm:spPr/>
      <dgm:t>
        <a:bodyPr/>
        <a:lstStyle/>
        <a:p>
          <a:pPr latinLnBrk="1"/>
          <a:endParaRPr lang="ko-KR" altLang="en-US" sz="2400"/>
        </a:p>
      </dgm:t>
    </dgm:pt>
    <dgm:pt modelId="{C33220DA-CB24-4C15-8A5B-1867FBA7F963}" type="sibTrans" cxnId="{540C5330-8D79-45A7-98A9-1C094A10908B}">
      <dgm:prSet/>
      <dgm:spPr/>
      <dgm:t>
        <a:bodyPr/>
        <a:lstStyle/>
        <a:p>
          <a:pPr latinLnBrk="1"/>
          <a:endParaRPr lang="ko-KR" altLang="en-US" sz="2400"/>
        </a:p>
      </dgm:t>
    </dgm:pt>
    <dgm:pt modelId="{58B6AB19-3B92-443F-AE2C-2D503D732097}">
      <dgm:prSet phldrT="[텍스트]" custT="1"/>
      <dgm:spPr/>
      <dgm:t>
        <a:bodyPr/>
        <a:lstStyle/>
        <a:p>
          <a:pPr latinLnBrk="1"/>
          <a:r>
            <a:rPr lang="en-US" altLang="ko-KR" sz="1800" dirty="0"/>
            <a:t>Sedation </a:t>
          </a:r>
          <a:endParaRPr lang="ko-KR" altLang="en-US" sz="1800" dirty="0"/>
        </a:p>
      </dgm:t>
    </dgm:pt>
    <dgm:pt modelId="{D2A53014-C065-411C-92ED-5DD251695DD2}" type="parTrans" cxnId="{37FB1930-D0A6-4514-90A7-E2D42050096D}">
      <dgm:prSet/>
      <dgm:spPr/>
      <dgm:t>
        <a:bodyPr/>
        <a:lstStyle/>
        <a:p>
          <a:pPr latinLnBrk="1"/>
          <a:endParaRPr lang="ko-KR" altLang="en-US" sz="2400"/>
        </a:p>
      </dgm:t>
    </dgm:pt>
    <dgm:pt modelId="{3C3234C3-B003-48A9-AB56-860BFAC4CFBC}" type="sibTrans" cxnId="{37FB1930-D0A6-4514-90A7-E2D42050096D}">
      <dgm:prSet/>
      <dgm:spPr/>
      <dgm:t>
        <a:bodyPr/>
        <a:lstStyle/>
        <a:p>
          <a:pPr latinLnBrk="1"/>
          <a:endParaRPr lang="ko-KR" altLang="en-US" sz="2400"/>
        </a:p>
      </dgm:t>
    </dgm:pt>
    <dgm:pt modelId="{8AB1E603-733A-46FB-92BF-89527F26B302}">
      <dgm:prSet phldrT="[텍스트]" custT="1"/>
      <dgm:spPr/>
      <dgm:t>
        <a:bodyPr/>
        <a:lstStyle/>
        <a:p>
          <a:pPr latinLnBrk="1"/>
          <a:r>
            <a:rPr lang="en-US" altLang="ko-KR" sz="1800" dirty="0"/>
            <a:t>Rehabilitation</a:t>
          </a:r>
          <a:endParaRPr lang="ko-KR" altLang="en-US" sz="1800" dirty="0"/>
        </a:p>
      </dgm:t>
    </dgm:pt>
    <dgm:pt modelId="{EAC09681-5F2C-4948-870A-497C1ECF666D}" type="parTrans" cxnId="{38BDD2E8-4253-49A4-BE78-F66ADD0DE6D9}">
      <dgm:prSet/>
      <dgm:spPr/>
      <dgm:t>
        <a:bodyPr/>
        <a:lstStyle/>
        <a:p>
          <a:pPr latinLnBrk="1"/>
          <a:endParaRPr lang="ko-KR" altLang="en-US" sz="2400"/>
        </a:p>
      </dgm:t>
    </dgm:pt>
    <dgm:pt modelId="{FBE29507-4C02-44C2-87FC-8B1CB12CC5B7}" type="sibTrans" cxnId="{38BDD2E8-4253-49A4-BE78-F66ADD0DE6D9}">
      <dgm:prSet/>
      <dgm:spPr/>
      <dgm:t>
        <a:bodyPr/>
        <a:lstStyle/>
        <a:p>
          <a:pPr latinLnBrk="1"/>
          <a:endParaRPr lang="ko-KR" altLang="en-US" sz="2400"/>
        </a:p>
      </dgm:t>
    </dgm:pt>
    <dgm:pt modelId="{62FF6354-9A92-4255-8087-4DE6A739F246}">
      <dgm:prSet phldrT="[텍스트]" custT="1"/>
      <dgm:spPr/>
      <dgm:t>
        <a:bodyPr/>
        <a:lstStyle/>
        <a:p>
          <a:pPr latinLnBrk="1"/>
          <a:r>
            <a:rPr lang="en-US" altLang="ko-KR" sz="1800" dirty="0"/>
            <a:t>Awakening</a:t>
          </a:r>
          <a:r>
            <a:rPr lang="ko-KR" altLang="en-US" sz="1800" dirty="0"/>
            <a:t> </a:t>
          </a:r>
        </a:p>
      </dgm:t>
    </dgm:pt>
    <dgm:pt modelId="{433A1837-AEFA-40D6-861F-E5B3F022BDB6}" type="parTrans" cxnId="{12075A19-B488-4B0D-8891-B8C57ABF782E}">
      <dgm:prSet/>
      <dgm:spPr/>
      <dgm:t>
        <a:bodyPr/>
        <a:lstStyle/>
        <a:p>
          <a:pPr latinLnBrk="1"/>
          <a:endParaRPr lang="ko-KR" altLang="en-US"/>
        </a:p>
      </dgm:t>
    </dgm:pt>
    <dgm:pt modelId="{3996B481-07E0-4C9D-9824-2DBC2898E670}" type="sibTrans" cxnId="{12075A19-B488-4B0D-8891-B8C57ABF782E}">
      <dgm:prSet/>
      <dgm:spPr/>
      <dgm:t>
        <a:bodyPr/>
        <a:lstStyle/>
        <a:p>
          <a:pPr latinLnBrk="1"/>
          <a:endParaRPr lang="ko-KR" altLang="en-US"/>
        </a:p>
      </dgm:t>
    </dgm:pt>
    <dgm:pt modelId="{97D3077E-DDFE-4292-B695-71B567290A47}">
      <dgm:prSet phldrT="[텍스트]" custT="1"/>
      <dgm:spPr/>
      <dgm:t>
        <a:bodyPr/>
        <a:lstStyle/>
        <a:p>
          <a:pPr latinLnBrk="1"/>
          <a:r>
            <a:rPr lang="en-US" altLang="ko-KR" sz="1800" dirty="0"/>
            <a:t>Vascular complication</a:t>
          </a:r>
          <a:endParaRPr lang="ko-KR" altLang="en-US" sz="1800" dirty="0"/>
        </a:p>
      </dgm:t>
    </dgm:pt>
    <dgm:pt modelId="{BE7A97C5-4D95-429A-8E2C-DB622F4DEF4E}" type="parTrans" cxnId="{DD2544EE-60A9-4DD4-886B-CAE02766482A}">
      <dgm:prSet/>
      <dgm:spPr/>
      <dgm:t>
        <a:bodyPr/>
        <a:lstStyle/>
        <a:p>
          <a:pPr latinLnBrk="1"/>
          <a:endParaRPr lang="ko-KR" altLang="en-US"/>
        </a:p>
      </dgm:t>
    </dgm:pt>
    <dgm:pt modelId="{3A4DDC76-960E-4E87-91B3-78D67D11FDB6}" type="sibTrans" cxnId="{DD2544EE-60A9-4DD4-886B-CAE02766482A}">
      <dgm:prSet/>
      <dgm:spPr/>
      <dgm:t>
        <a:bodyPr/>
        <a:lstStyle/>
        <a:p>
          <a:pPr latinLnBrk="1"/>
          <a:endParaRPr lang="ko-KR" altLang="en-US"/>
        </a:p>
      </dgm:t>
    </dgm:pt>
    <dgm:pt modelId="{9212862F-3512-49AF-A90C-32A097518E48}" type="pres">
      <dgm:prSet presAssocID="{19F46F8B-6D96-46FB-9C87-4E1BAB3E5C37}" presName="arrowDiagram" presStyleCnt="0">
        <dgm:presLayoutVars>
          <dgm:chMax val="5"/>
          <dgm:dir/>
          <dgm:resizeHandles val="exact"/>
        </dgm:presLayoutVars>
      </dgm:prSet>
      <dgm:spPr/>
    </dgm:pt>
    <dgm:pt modelId="{B02E4484-F121-46DC-B775-BC68692CCA02}" type="pres">
      <dgm:prSet presAssocID="{19F46F8B-6D96-46FB-9C87-4E1BAB3E5C37}" presName="arrow" presStyleLbl="bgShp" presStyleIdx="0" presStyleCnt="1" custScaleX="122210" custLinFactNeighborX="4249" custLinFactNeighborY="10508"/>
      <dgm:spPr/>
    </dgm:pt>
    <dgm:pt modelId="{C9D84E1B-EBC6-4663-AE53-4CC212C0EACE}" type="pres">
      <dgm:prSet presAssocID="{19F46F8B-6D96-46FB-9C87-4E1BAB3E5C37}" presName="arrowDiagram3" presStyleCnt="0"/>
      <dgm:spPr/>
    </dgm:pt>
    <dgm:pt modelId="{159F462D-0E05-422C-8244-8BFD00D1C1ED}" type="pres">
      <dgm:prSet presAssocID="{4F0EE1D6-F899-40F2-8AFD-0F94EAEF7A39}" presName="bullet3a" presStyleLbl="node1" presStyleIdx="0" presStyleCnt="3" custLinFactX="-53542" custLinFactNeighborX="-100000" custLinFactNeighborY="19812"/>
      <dgm:spPr/>
    </dgm:pt>
    <dgm:pt modelId="{D1625243-4579-41AA-BDAF-94F60FB541EE}" type="pres">
      <dgm:prSet presAssocID="{4F0EE1D6-F899-40F2-8AFD-0F94EAEF7A39}" presName="textBox3a" presStyleLbl="revTx" presStyleIdx="0" presStyleCnt="3" custScaleX="201638" custLinFactNeighborX="-23213">
        <dgm:presLayoutVars>
          <dgm:bulletEnabled val="1"/>
        </dgm:presLayoutVars>
      </dgm:prSet>
      <dgm:spPr/>
    </dgm:pt>
    <dgm:pt modelId="{2F157F4A-C5F5-4702-877C-73AF3874E6E7}" type="pres">
      <dgm:prSet presAssocID="{B82D8FC2-3E64-47F8-86E8-D1933F42BF72}" presName="bullet3b" presStyleLbl="node1" presStyleIdx="1" presStyleCnt="3"/>
      <dgm:spPr/>
    </dgm:pt>
    <dgm:pt modelId="{8D2159CB-213A-454E-A680-79C0C0948F3E}" type="pres">
      <dgm:prSet presAssocID="{B82D8FC2-3E64-47F8-86E8-D1933F42BF72}" presName="textBox3b" presStyleLbl="revTx" presStyleIdx="1" presStyleCnt="3" custScaleX="170093" custLinFactNeighborX="-5902" custLinFactNeighborY="4545">
        <dgm:presLayoutVars>
          <dgm:bulletEnabled val="1"/>
        </dgm:presLayoutVars>
      </dgm:prSet>
      <dgm:spPr/>
    </dgm:pt>
    <dgm:pt modelId="{8E419654-9AF7-4CA5-84CF-68145EAD495F}" type="pres">
      <dgm:prSet presAssocID="{149C6822-E834-4B51-B54E-9A1B9CA635DC}" presName="bullet3c" presStyleLbl="node1" presStyleIdx="2" presStyleCnt="3" custLinFactNeighborX="89154" custLinFactNeighborY="-7837"/>
      <dgm:spPr/>
    </dgm:pt>
    <dgm:pt modelId="{ED688363-4764-474A-88ED-173C9344D607}" type="pres">
      <dgm:prSet presAssocID="{149C6822-E834-4B51-B54E-9A1B9CA635DC}" presName="textBox3c" presStyleLbl="revTx" presStyleIdx="2" presStyleCnt="3" custScaleX="171502" custLinFactNeighborX="56072" custLinFactNeighborY="-889">
        <dgm:presLayoutVars>
          <dgm:bulletEnabled val="1"/>
        </dgm:presLayoutVars>
      </dgm:prSet>
      <dgm:spPr/>
    </dgm:pt>
  </dgm:ptLst>
  <dgm:cxnLst>
    <dgm:cxn modelId="{8751A303-FF83-47E2-9E32-43AD245C0A3A}" srcId="{4F0EE1D6-F899-40F2-8AFD-0F94EAEF7A39}" destId="{C8D6B902-5E42-4B35-A8F5-3D2C58418FF6}" srcOrd="2" destOrd="0" parTransId="{6C4F2E9E-3A1A-425F-A2EB-66446E8164F5}" sibTransId="{5BC67AE6-1B4D-4F84-A33D-8CEFD06748E6}"/>
    <dgm:cxn modelId="{66B6FA04-45B4-4262-B834-5C50F1E7B431}" type="presOf" srcId="{51167367-EA8F-4771-BD7F-9C305C3EC219}" destId="{8D2159CB-213A-454E-A680-79C0C0948F3E}" srcOrd="0" destOrd="4" presId="urn:microsoft.com/office/officeart/2005/8/layout/arrow2"/>
    <dgm:cxn modelId="{12075A19-B488-4B0D-8891-B8C57ABF782E}" srcId="{B82D8FC2-3E64-47F8-86E8-D1933F42BF72}" destId="{62FF6354-9A92-4255-8087-4DE6A739F246}" srcOrd="1" destOrd="0" parTransId="{433A1837-AEFA-40D6-861F-E5B3F022BDB6}" sibTransId="{3996B481-07E0-4C9D-9824-2DBC2898E670}"/>
    <dgm:cxn modelId="{BF5D081E-D289-4B7B-B232-E252D0342955}" type="presOf" srcId="{97D3077E-DDFE-4292-B695-71B567290A47}" destId="{ED688363-4764-474A-88ED-173C9344D607}" srcOrd="0" destOrd="2" presId="urn:microsoft.com/office/officeart/2005/8/layout/arrow2"/>
    <dgm:cxn modelId="{37FB1930-D0A6-4514-90A7-E2D42050096D}" srcId="{B82D8FC2-3E64-47F8-86E8-D1933F42BF72}" destId="{58B6AB19-3B92-443F-AE2C-2D503D732097}" srcOrd="0" destOrd="0" parTransId="{D2A53014-C065-411C-92ED-5DD251695DD2}" sibTransId="{3C3234C3-B003-48A9-AB56-860BFAC4CFBC}"/>
    <dgm:cxn modelId="{540C5330-8D79-45A7-98A9-1C094A10908B}" srcId="{B82D8FC2-3E64-47F8-86E8-D1933F42BF72}" destId="{51167367-EA8F-4771-BD7F-9C305C3EC219}" srcOrd="3" destOrd="0" parTransId="{C5BD3BA0-A7A6-4454-88FB-2D22E2B8A913}" sibTransId="{C33220DA-CB24-4C15-8A5B-1867FBA7F963}"/>
    <dgm:cxn modelId="{3DB35D35-EB3E-43D0-B156-0B9357ACFDBB}" srcId="{4F0EE1D6-F899-40F2-8AFD-0F94EAEF7A39}" destId="{6EDAC762-08B4-4AF8-BB10-7F32289C07CF}" srcOrd="1" destOrd="0" parTransId="{CB931BFF-3765-43C6-A9FC-5E745736D611}" sibTransId="{B0510184-DC36-464B-BCA2-1E7549C10E0B}"/>
    <dgm:cxn modelId="{41956736-03B9-4087-B7AF-25652B576F36}" srcId="{19F46F8B-6D96-46FB-9C87-4E1BAB3E5C37}" destId="{4F0EE1D6-F899-40F2-8AFD-0F94EAEF7A39}" srcOrd="0" destOrd="0" parTransId="{8C56060C-0FEF-48EA-8A28-2D185E761B8F}" sibTransId="{B170C3D5-A2B4-4F9F-8234-0DA0C0ABB8AD}"/>
    <dgm:cxn modelId="{4EE82743-9C7B-4552-A5F7-A4AF88C11A9E}" type="presOf" srcId="{60E0334A-427A-43A7-BE7D-6FA588017531}" destId="{D1625243-4579-41AA-BDAF-94F60FB541EE}" srcOrd="0" destOrd="1" presId="urn:microsoft.com/office/officeart/2005/8/layout/arrow2"/>
    <dgm:cxn modelId="{C0762F4F-7211-4F4B-B9D8-C538A4C67081}" type="presOf" srcId="{C8D6B902-5E42-4B35-A8F5-3D2C58418FF6}" destId="{D1625243-4579-41AA-BDAF-94F60FB541EE}" srcOrd="0" destOrd="3" presId="urn:microsoft.com/office/officeart/2005/8/layout/arrow2"/>
    <dgm:cxn modelId="{7FC8AD51-AF74-4BBC-8CDB-C61C9D95906D}" type="presOf" srcId="{19F46F8B-6D96-46FB-9C87-4E1BAB3E5C37}" destId="{9212862F-3512-49AF-A90C-32A097518E48}" srcOrd="0" destOrd="0" presId="urn:microsoft.com/office/officeart/2005/8/layout/arrow2"/>
    <dgm:cxn modelId="{20DAAE75-8A84-4073-84DB-1586BB927D84}" type="presOf" srcId="{4F0EE1D6-F899-40F2-8AFD-0F94EAEF7A39}" destId="{D1625243-4579-41AA-BDAF-94F60FB541EE}" srcOrd="0" destOrd="0" presId="urn:microsoft.com/office/officeart/2005/8/layout/arrow2"/>
    <dgm:cxn modelId="{68334878-0A5C-4C94-95A8-3DAAC2C19076}" type="presOf" srcId="{2E74032A-1143-4D33-A728-D466049ABB10}" destId="{8D2159CB-213A-454E-A680-79C0C0948F3E}" srcOrd="0" destOrd="3" presId="urn:microsoft.com/office/officeart/2005/8/layout/arrow2"/>
    <dgm:cxn modelId="{9FB86183-19FF-4401-B9C1-7D8B89D5A35F}" srcId="{B82D8FC2-3E64-47F8-86E8-D1933F42BF72}" destId="{2E74032A-1143-4D33-A728-D466049ABB10}" srcOrd="2" destOrd="0" parTransId="{0D995794-A0C1-4D90-A594-088B59CEA967}" sibTransId="{FED46C0A-7821-4893-AEFD-AE3C61771B11}"/>
    <dgm:cxn modelId="{D0771EA2-5478-41E2-B96C-6CACBF4FF44D}" srcId="{4F0EE1D6-F899-40F2-8AFD-0F94EAEF7A39}" destId="{60E0334A-427A-43A7-BE7D-6FA588017531}" srcOrd="0" destOrd="0" parTransId="{6B7E45F9-CC0D-4DD3-B2CD-DD5CD16BB8BB}" sibTransId="{E045B1C2-0A39-4322-85CF-B9D41B2C5EA5}"/>
    <dgm:cxn modelId="{6F1445A9-660D-4797-92F9-CFFB69693D12}" type="presOf" srcId="{6EDAC762-08B4-4AF8-BB10-7F32289C07CF}" destId="{D1625243-4579-41AA-BDAF-94F60FB541EE}" srcOrd="0" destOrd="2" presId="urn:microsoft.com/office/officeart/2005/8/layout/arrow2"/>
    <dgm:cxn modelId="{4F0706AC-104D-493F-9D5E-68404846379A}" type="presOf" srcId="{149C6822-E834-4B51-B54E-9A1B9CA635DC}" destId="{ED688363-4764-474A-88ED-173C9344D607}" srcOrd="0" destOrd="0" presId="urn:microsoft.com/office/officeart/2005/8/layout/arrow2"/>
    <dgm:cxn modelId="{EEFD0EB1-0ED4-42D6-A140-366814368E53}" type="presOf" srcId="{58B6AB19-3B92-443F-AE2C-2D503D732097}" destId="{8D2159CB-213A-454E-A680-79C0C0948F3E}" srcOrd="0" destOrd="1" presId="urn:microsoft.com/office/officeart/2005/8/layout/arrow2"/>
    <dgm:cxn modelId="{930AA0C5-9DBC-484A-9100-9E696F49D1B4}" type="presOf" srcId="{B82D8FC2-3E64-47F8-86E8-D1933F42BF72}" destId="{8D2159CB-213A-454E-A680-79C0C0948F3E}" srcOrd="0" destOrd="0" presId="urn:microsoft.com/office/officeart/2005/8/layout/arrow2"/>
    <dgm:cxn modelId="{8CA312C7-1BE8-42C2-A9C8-C4C59D849864}" type="presOf" srcId="{62FF6354-9A92-4255-8087-4DE6A739F246}" destId="{8D2159CB-213A-454E-A680-79C0C0948F3E}" srcOrd="0" destOrd="2" presId="urn:microsoft.com/office/officeart/2005/8/layout/arrow2"/>
    <dgm:cxn modelId="{38BDD2E8-4253-49A4-BE78-F66ADD0DE6D9}" srcId="{149C6822-E834-4B51-B54E-9A1B9CA635DC}" destId="{8AB1E603-733A-46FB-92BF-89527F26B302}" srcOrd="0" destOrd="0" parTransId="{EAC09681-5F2C-4948-870A-497C1ECF666D}" sibTransId="{FBE29507-4C02-44C2-87FC-8B1CB12CC5B7}"/>
    <dgm:cxn modelId="{02EC89E9-3AA0-4691-9523-7F210D9891AC}" srcId="{19F46F8B-6D96-46FB-9C87-4E1BAB3E5C37}" destId="{B82D8FC2-3E64-47F8-86E8-D1933F42BF72}" srcOrd="1" destOrd="0" parTransId="{0FA1C21D-348B-4DB3-AEB9-EC016DAD5C39}" sibTransId="{3EA36B9A-1690-45B8-9FDF-3307CB816FFD}"/>
    <dgm:cxn modelId="{5F26AFEB-08E0-4C63-8FF6-5B54E67BF96F}" type="presOf" srcId="{8AB1E603-733A-46FB-92BF-89527F26B302}" destId="{ED688363-4764-474A-88ED-173C9344D607}" srcOrd="0" destOrd="1" presId="urn:microsoft.com/office/officeart/2005/8/layout/arrow2"/>
    <dgm:cxn modelId="{DD2544EE-60A9-4DD4-886B-CAE02766482A}" srcId="{149C6822-E834-4B51-B54E-9A1B9CA635DC}" destId="{97D3077E-DDFE-4292-B695-71B567290A47}" srcOrd="1" destOrd="0" parTransId="{BE7A97C5-4D95-429A-8E2C-DB622F4DEF4E}" sibTransId="{3A4DDC76-960E-4E87-91B3-78D67D11FDB6}"/>
    <dgm:cxn modelId="{F25DCEFF-098E-41CF-874B-597E4978E277}" srcId="{19F46F8B-6D96-46FB-9C87-4E1BAB3E5C37}" destId="{149C6822-E834-4B51-B54E-9A1B9CA635DC}" srcOrd="2" destOrd="0" parTransId="{A4C1CD38-839A-4183-9AAD-B27CF7C5495B}" sibTransId="{85FA201E-F8C7-4E4F-AC66-38BCA63D51AD}"/>
    <dgm:cxn modelId="{757C8A97-9413-45CF-BB0B-93C9C7337004}" type="presParOf" srcId="{9212862F-3512-49AF-A90C-32A097518E48}" destId="{B02E4484-F121-46DC-B775-BC68692CCA02}" srcOrd="0" destOrd="0" presId="urn:microsoft.com/office/officeart/2005/8/layout/arrow2"/>
    <dgm:cxn modelId="{B78C396B-5727-4EB7-A11B-DC97390A4E7E}" type="presParOf" srcId="{9212862F-3512-49AF-A90C-32A097518E48}" destId="{C9D84E1B-EBC6-4663-AE53-4CC212C0EACE}" srcOrd="1" destOrd="0" presId="urn:microsoft.com/office/officeart/2005/8/layout/arrow2"/>
    <dgm:cxn modelId="{FA59A0C5-B6CF-4F6A-B68B-5A5DA3B5BBF1}" type="presParOf" srcId="{C9D84E1B-EBC6-4663-AE53-4CC212C0EACE}" destId="{159F462D-0E05-422C-8244-8BFD00D1C1ED}" srcOrd="0" destOrd="0" presId="urn:microsoft.com/office/officeart/2005/8/layout/arrow2"/>
    <dgm:cxn modelId="{7FB29B93-319B-4B3D-ADE9-6C674B00FD45}" type="presParOf" srcId="{C9D84E1B-EBC6-4663-AE53-4CC212C0EACE}" destId="{D1625243-4579-41AA-BDAF-94F60FB541EE}" srcOrd="1" destOrd="0" presId="urn:microsoft.com/office/officeart/2005/8/layout/arrow2"/>
    <dgm:cxn modelId="{E298146D-33DF-4C3B-9240-2250D1C80653}" type="presParOf" srcId="{C9D84E1B-EBC6-4663-AE53-4CC212C0EACE}" destId="{2F157F4A-C5F5-4702-877C-73AF3874E6E7}" srcOrd="2" destOrd="0" presId="urn:microsoft.com/office/officeart/2005/8/layout/arrow2"/>
    <dgm:cxn modelId="{AF5BF5AF-169E-4F2F-AE2D-DBE446BF9C3E}" type="presParOf" srcId="{C9D84E1B-EBC6-4663-AE53-4CC212C0EACE}" destId="{8D2159CB-213A-454E-A680-79C0C0948F3E}" srcOrd="3" destOrd="0" presId="urn:microsoft.com/office/officeart/2005/8/layout/arrow2"/>
    <dgm:cxn modelId="{5FCA1670-B074-40B6-BF53-A8C928B2667A}" type="presParOf" srcId="{C9D84E1B-EBC6-4663-AE53-4CC212C0EACE}" destId="{8E419654-9AF7-4CA5-84CF-68145EAD495F}" srcOrd="4" destOrd="0" presId="urn:microsoft.com/office/officeart/2005/8/layout/arrow2"/>
    <dgm:cxn modelId="{1B9B8F26-5B4E-45E8-9779-5C42D603D210}" type="presParOf" srcId="{C9D84E1B-EBC6-4663-AE53-4CC212C0EACE}" destId="{ED688363-4764-474A-88ED-173C9344D60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CA195A-0625-46EC-B9B7-0AB3CE073A8D}" type="doc">
      <dgm:prSet loTypeId="urn:microsoft.com/office/officeart/2005/8/layout/equation2" loCatId="process" qsTypeId="urn:microsoft.com/office/officeart/2005/8/quickstyle/simple1" qsCatId="simple" csTypeId="urn:microsoft.com/office/officeart/2005/8/colors/accent1_1" csCatId="accent1" phldr="1"/>
      <dgm:spPr/>
    </dgm:pt>
    <dgm:pt modelId="{3FF108B2-81A4-4384-9F55-D1791FDAD07D}">
      <dgm:prSet phldrT="[텍스트]"/>
      <dgm:spPr/>
      <dgm:t>
        <a:bodyPr/>
        <a:lstStyle/>
        <a:p>
          <a:pPr latinLnBrk="1"/>
          <a:r>
            <a:rPr lang="en-US" altLang="ko-KR" dirty="0"/>
            <a:t>Early</a:t>
          </a:r>
          <a:r>
            <a:rPr lang="ko-KR" altLang="en-US" dirty="0"/>
            <a:t> </a:t>
          </a:r>
          <a:r>
            <a:rPr lang="en-US" altLang="ko-KR" dirty="0"/>
            <a:t>EN</a:t>
          </a:r>
          <a:endParaRPr lang="ko-KR" altLang="en-US" dirty="0"/>
        </a:p>
      </dgm:t>
    </dgm:pt>
    <dgm:pt modelId="{3C2E72E3-7301-4B6F-B9A8-22D2376F223D}" type="parTrans" cxnId="{F677D312-5F20-496A-AE8A-0D2398DEBBE1}">
      <dgm:prSet/>
      <dgm:spPr/>
      <dgm:t>
        <a:bodyPr/>
        <a:lstStyle/>
        <a:p>
          <a:pPr latinLnBrk="1"/>
          <a:endParaRPr lang="ko-KR" altLang="en-US"/>
        </a:p>
      </dgm:t>
    </dgm:pt>
    <dgm:pt modelId="{05117D45-16F0-4437-B005-933CDC7F0C41}" type="sibTrans" cxnId="{F677D312-5F20-496A-AE8A-0D2398DEBBE1}">
      <dgm:prSet/>
      <dgm:spPr/>
      <dgm:t>
        <a:bodyPr/>
        <a:lstStyle/>
        <a:p>
          <a:pPr latinLnBrk="1"/>
          <a:endParaRPr lang="ko-KR" altLang="en-US"/>
        </a:p>
      </dgm:t>
    </dgm:pt>
    <dgm:pt modelId="{5BFA60C2-2C76-48F8-99DA-03FFEDADB8B4}">
      <dgm:prSet phldrT="[텍스트]"/>
      <dgm:spPr/>
      <dgm:t>
        <a:bodyPr/>
        <a:lstStyle/>
        <a:p>
          <a:pPr latinLnBrk="1"/>
          <a:r>
            <a:rPr lang="en-US" altLang="ko-KR" dirty="0"/>
            <a:t>Early rehab</a:t>
          </a:r>
          <a:endParaRPr lang="ko-KR" altLang="en-US" dirty="0"/>
        </a:p>
      </dgm:t>
    </dgm:pt>
    <dgm:pt modelId="{60AEBD6E-705B-4783-9E45-AFF38CE3FF7B}" type="parTrans" cxnId="{9D7696C8-48DA-4C4E-B4FF-3044B46801BD}">
      <dgm:prSet/>
      <dgm:spPr/>
      <dgm:t>
        <a:bodyPr/>
        <a:lstStyle/>
        <a:p>
          <a:pPr latinLnBrk="1"/>
          <a:endParaRPr lang="ko-KR" altLang="en-US"/>
        </a:p>
      </dgm:t>
    </dgm:pt>
    <dgm:pt modelId="{E6FDBB36-B8B5-4807-8716-EB5A03B60C94}" type="sibTrans" cxnId="{9D7696C8-48DA-4C4E-B4FF-3044B46801BD}">
      <dgm:prSet/>
      <dgm:spPr/>
      <dgm:t>
        <a:bodyPr/>
        <a:lstStyle/>
        <a:p>
          <a:pPr latinLnBrk="1"/>
          <a:endParaRPr lang="ko-KR" altLang="en-US"/>
        </a:p>
      </dgm:t>
    </dgm:pt>
    <dgm:pt modelId="{844A83D7-B83F-4884-A808-CB20AE26E92F}">
      <dgm:prSet phldrT="[텍스트]"/>
      <dgm:spPr/>
      <dgm:t>
        <a:bodyPr/>
        <a:lstStyle/>
        <a:p>
          <a:pPr latinLnBrk="1"/>
          <a:r>
            <a:rPr lang="en-US" altLang="ko-KR" dirty="0"/>
            <a:t>Weaning success</a:t>
          </a:r>
        </a:p>
      </dgm:t>
    </dgm:pt>
    <dgm:pt modelId="{61E08466-B4E5-4098-8B7A-97FFD20A89E4}" type="parTrans" cxnId="{A178FD58-D37A-4D34-BDDD-57E927010547}">
      <dgm:prSet/>
      <dgm:spPr/>
      <dgm:t>
        <a:bodyPr/>
        <a:lstStyle/>
        <a:p>
          <a:pPr latinLnBrk="1"/>
          <a:endParaRPr lang="ko-KR" altLang="en-US"/>
        </a:p>
      </dgm:t>
    </dgm:pt>
    <dgm:pt modelId="{B8618969-DF35-4509-B8E5-BE82CA8B301B}" type="sibTrans" cxnId="{A178FD58-D37A-4D34-BDDD-57E927010547}">
      <dgm:prSet/>
      <dgm:spPr/>
      <dgm:t>
        <a:bodyPr/>
        <a:lstStyle/>
        <a:p>
          <a:pPr latinLnBrk="1"/>
          <a:endParaRPr lang="ko-KR" altLang="en-US"/>
        </a:p>
      </dgm:t>
    </dgm:pt>
    <dgm:pt modelId="{58A34A5D-0917-4C39-9A2B-55E951E861B7}" type="pres">
      <dgm:prSet presAssocID="{CCCA195A-0625-46EC-B9B7-0AB3CE073A8D}" presName="Name0" presStyleCnt="0">
        <dgm:presLayoutVars>
          <dgm:dir/>
          <dgm:resizeHandles val="exact"/>
        </dgm:presLayoutVars>
      </dgm:prSet>
      <dgm:spPr/>
    </dgm:pt>
    <dgm:pt modelId="{10321A3B-9C5D-4350-AF31-2D309755731B}" type="pres">
      <dgm:prSet presAssocID="{CCCA195A-0625-46EC-B9B7-0AB3CE073A8D}" presName="vNodes" presStyleCnt="0"/>
      <dgm:spPr/>
    </dgm:pt>
    <dgm:pt modelId="{B91A40B5-E2BC-422F-9336-AD9BA88032E6}" type="pres">
      <dgm:prSet presAssocID="{3FF108B2-81A4-4384-9F55-D1791FDAD07D}" presName="node" presStyleLbl="node1" presStyleIdx="0" presStyleCnt="3" custScaleX="126049">
        <dgm:presLayoutVars>
          <dgm:bulletEnabled val="1"/>
        </dgm:presLayoutVars>
      </dgm:prSet>
      <dgm:spPr/>
    </dgm:pt>
    <dgm:pt modelId="{F0D6A1FB-3B08-4CB4-A7ED-E274BCD9EBE5}" type="pres">
      <dgm:prSet presAssocID="{05117D45-16F0-4437-B005-933CDC7F0C41}" presName="spacerT" presStyleCnt="0"/>
      <dgm:spPr/>
    </dgm:pt>
    <dgm:pt modelId="{7D98D021-32A0-4CA9-9DB5-14FF801CA31E}" type="pres">
      <dgm:prSet presAssocID="{05117D45-16F0-4437-B005-933CDC7F0C41}" presName="sibTrans" presStyleLbl="sibTrans2D1" presStyleIdx="0" presStyleCnt="2"/>
      <dgm:spPr/>
    </dgm:pt>
    <dgm:pt modelId="{F895A306-B07B-4528-B4B3-0984530DEB71}" type="pres">
      <dgm:prSet presAssocID="{05117D45-16F0-4437-B005-933CDC7F0C41}" presName="spacerB" presStyleCnt="0"/>
      <dgm:spPr/>
    </dgm:pt>
    <dgm:pt modelId="{54CD9E44-8C28-405D-8A00-659A9826E85F}" type="pres">
      <dgm:prSet presAssocID="{5BFA60C2-2C76-48F8-99DA-03FFEDADB8B4}" presName="node" presStyleLbl="node1" presStyleIdx="1" presStyleCnt="3" custScaleX="124119" custLinFactNeighborX="2894" custLinFactNeighborY="-47640">
        <dgm:presLayoutVars>
          <dgm:bulletEnabled val="1"/>
        </dgm:presLayoutVars>
      </dgm:prSet>
      <dgm:spPr/>
    </dgm:pt>
    <dgm:pt modelId="{9620754F-A378-4A84-8CB2-EECCA06483B3}" type="pres">
      <dgm:prSet presAssocID="{CCCA195A-0625-46EC-B9B7-0AB3CE073A8D}" presName="sibTransLast" presStyleLbl="sibTrans2D1" presStyleIdx="1" presStyleCnt="2"/>
      <dgm:spPr/>
    </dgm:pt>
    <dgm:pt modelId="{D04D1CAD-B46B-4B9A-B7C7-FE11096993B0}" type="pres">
      <dgm:prSet presAssocID="{CCCA195A-0625-46EC-B9B7-0AB3CE073A8D}" presName="connectorText" presStyleLbl="sibTrans2D1" presStyleIdx="1" presStyleCnt="2"/>
      <dgm:spPr/>
    </dgm:pt>
    <dgm:pt modelId="{12980C3A-55CE-48E2-A1E0-C9E8A43CECD3}" type="pres">
      <dgm:prSet presAssocID="{CCCA195A-0625-46EC-B9B7-0AB3CE073A8D}" presName="lastNode" presStyleLbl="node1" presStyleIdx="2" presStyleCnt="3" custScaleX="57488" custScaleY="55477">
        <dgm:presLayoutVars>
          <dgm:bulletEnabled val="1"/>
        </dgm:presLayoutVars>
      </dgm:prSet>
      <dgm:spPr/>
    </dgm:pt>
  </dgm:ptLst>
  <dgm:cxnLst>
    <dgm:cxn modelId="{4B7B8F02-B049-4C8D-A268-C1839198A86C}" type="presOf" srcId="{E6FDBB36-B8B5-4807-8716-EB5A03B60C94}" destId="{9620754F-A378-4A84-8CB2-EECCA06483B3}" srcOrd="0" destOrd="0" presId="urn:microsoft.com/office/officeart/2005/8/layout/equation2"/>
    <dgm:cxn modelId="{F677D312-5F20-496A-AE8A-0D2398DEBBE1}" srcId="{CCCA195A-0625-46EC-B9B7-0AB3CE073A8D}" destId="{3FF108B2-81A4-4384-9F55-D1791FDAD07D}" srcOrd="0" destOrd="0" parTransId="{3C2E72E3-7301-4B6F-B9A8-22D2376F223D}" sibTransId="{05117D45-16F0-4437-B005-933CDC7F0C41}"/>
    <dgm:cxn modelId="{4825865F-A02B-4938-BF0B-C0DBAE5A085A}" type="presOf" srcId="{CCCA195A-0625-46EC-B9B7-0AB3CE073A8D}" destId="{58A34A5D-0917-4C39-9A2B-55E951E861B7}" srcOrd="0" destOrd="0" presId="urn:microsoft.com/office/officeart/2005/8/layout/equation2"/>
    <dgm:cxn modelId="{A846E645-12E9-4DCE-B553-1850FE9401C9}" type="presOf" srcId="{844A83D7-B83F-4884-A808-CB20AE26E92F}" destId="{12980C3A-55CE-48E2-A1E0-C9E8A43CECD3}" srcOrd="0" destOrd="0" presId="urn:microsoft.com/office/officeart/2005/8/layout/equation2"/>
    <dgm:cxn modelId="{6CD7DA4E-9481-4E9D-8B74-4BA07B1F5009}" type="presOf" srcId="{E6FDBB36-B8B5-4807-8716-EB5A03B60C94}" destId="{D04D1CAD-B46B-4B9A-B7C7-FE11096993B0}" srcOrd="1" destOrd="0" presId="urn:microsoft.com/office/officeart/2005/8/layout/equation2"/>
    <dgm:cxn modelId="{69B5F055-D6E9-4A76-BF92-6249326516F2}" type="presOf" srcId="{3FF108B2-81A4-4384-9F55-D1791FDAD07D}" destId="{B91A40B5-E2BC-422F-9336-AD9BA88032E6}" srcOrd="0" destOrd="0" presId="urn:microsoft.com/office/officeart/2005/8/layout/equation2"/>
    <dgm:cxn modelId="{A178FD58-D37A-4D34-BDDD-57E927010547}" srcId="{CCCA195A-0625-46EC-B9B7-0AB3CE073A8D}" destId="{844A83D7-B83F-4884-A808-CB20AE26E92F}" srcOrd="2" destOrd="0" parTransId="{61E08466-B4E5-4098-8B7A-97FFD20A89E4}" sibTransId="{B8618969-DF35-4509-B8E5-BE82CA8B301B}"/>
    <dgm:cxn modelId="{18D84D97-F74D-4E8D-83AF-6692950BC570}" type="presOf" srcId="{5BFA60C2-2C76-48F8-99DA-03FFEDADB8B4}" destId="{54CD9E44-8C28-405D-8A00-659A9826E85F}" srcOrd="0" destOrd="0" presId="urn:microsoft.com/office/officeart/2005/8/layout/equation2"/>
    <dgm:cxn modelId="{14DE84B9-EC6A-4082-9F6C-36C9E722490C}" type="presOf" srcId="{05117D45-16F0-4437-B005-933CDC7F0C41}" destId="{7D98D021-32A0-4CA9-9DB5-14FF801CA31E}" srcOrd="0" destOrd="0" presId="urn:microsoft.com/office/officeart/2005/8/layout/equation2"/>
    <dgm:cxn modelId="{9D7696C8-48DA-4C4E-B4FF-3044B46801BD}" srcId="{CCCA195A-0625-46EC-B9B7-0AB3CE073A8D}" destId="{5BFA60C2-2C76-48F8-99DA-03FFEDADB8B4}" srcOrd="1" destOrd="0" parTransId="{60AEBD6E-705B-4783-9E45-AFF38CE3FF7B}" sibTransId="{E6FDBB36-B8B5-4807-8716-EB5A03B60C94}"/>
    <dgm:cxn modelId="{A387CCD6-4D85-4C2A-BED1-DC7F7EDC759D}" type="presParOf" srcId="{58A34A5D-0917-4C39-9A2B-55E951E861B7}" destId="{10321A3B-9C5D-4350-AF31-2D309755731B}" srcOrd="0" destOrd="0" presId="urn:microsoft.com/office/officeart/2005/8/layout/equation2"/>
    <dgm:cxn modelId="{5B116D39-349C-402D-B5E6-891310B6B9F3}" type="presParOf" srcId="{10321A3B-9C5D-4350-AF31-2D309755731B}" destId="{B91A40B5-E2BC-422F-9336-AD9BA88032E6}" srcOrd="0" destOrd="0" presId="urn:microsoft.com/office/officeart/2005/8/layout/equation2"/>
    <dgm:cxn modelId="{2379C5C7-6735-4534-9797-5A2D2AF5EC83}" type="presParOf" srcId="{10321A3B-9C5D-4350-AF31-2D309755731B}" destId="{F0D6A1FB-3B08-4CB4-A7ED-E274BCD9EBE5}" srcOrd="1" destOrd="0" presId="urn:microsoft.com/office/officeart/2005/8/layout/equation2"/>
    <dgm:cxn modelId="{F4E5DFDB-15FE-4EA1-9F26-B54055705D6D}" type="presParOf" srcId="{10321A3B-9C5D-4350-AF31-2D309755731B}" destId="{7D98D021-32A0-4CA9-9DB5-14FF801CA31E}" srcOrd="2" destOrd="0" presId="urn:microsoft.com/office/officeart/2005/8/layout/equation2"/>
    <dgm:cxn modelId="{52932FF4-CD93-44DE-822E-4BF731BE3395}" type="presParOf" srcId="{10321A3B-9C5D-4350-AF31-2D309755731B}" destId="{F895A306-B07B-4528-B4B3-0984530DEB71}" srcOrd="3" destOrd="0" presId="urn:microsoft.com/office/officeart/2005/8/layout/equation2"/>
    <dgm:cxn modelId="{45BDCF73-FF20-4A11-836B-AB0C8A824BB7}" type="presParOf" srcId="{10321A3B-9C5D-4350-AF31-2D309755731B}" destId="{54CD9E44-8C28-405D-8A00-659A9826E85F}" srcOrd="4" destOrd="0" presId="urn:microsoft.com/office/officeart/2005/8/layout/equation2"/>
    <dgm:cxn modelId="{1A68DB26-E161-4584-AFD9-41ED8D1E2D73}" type="presParOf" srcId="{58A34A5D-0917-4C39-9A2B-55E951E861B7}" destId="{9620754F-A378-4A84-8CB2-EECCA06483B3}" srcOrd="1" destOrd="0" presId="urn:microsoft.com/office/officeart/2005/8/layout/equation2"/>
    <dgm:cxn modelId="{07648197-62BD-4014-AA26-C92875E6A916}" type="presParOf" srcId="{9620754F-A378-4A84-8CB2-EECCA06483B3}" destId="{D04D1CAD-B46B-4B9A-B7C7-FE11096993B0}" srcOrd="0" destOrd="0" presId="urn:microsoft.com/office/officeart/2005/8/layout/equation2"/>
    <dgm:cxn modelId="{E7B5AC2C-1612-4046-801E-7E3C3878A366}" type="presParOf" srcId="{58A34A5D-0917-4C39-9A2B-55E951E861B7}" destId="{12980C3A-55CE-48E2-A1E0-C9E8A43CECD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2DE700B-6C30-42F2-B893-AFF85344A340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A8597FDA-0F3C-4EFE-9A71-BB681D89836F}">
      <dgm:prSet phldrT="[텍스트]" custT="1"/>
      <dgm:spPr/>
      <dgm:t>
        <a:bodyPr/>
        <a:lstStyle/>
        <a:p>
          <a:pPr latinLnBrk="1"/>
          <a:r>
            <a:rPr lang="en-US" altLang="ko-KR" sz="2000" dirty="0" err="1"/>
            <a:t>Intensivist</a:t>
          </a:r>
          <a:r>
            <a:rPr lang="en-US" altLang="ko-KR" sz="2000" dirty="0"/>
            <a:t> </a:t>
          </a:r>
          <a:endParaRPr lang="ko-KR" altLang="en-US" sz="2000" dirty="0"/>
        </a:p>
      </dgm:t>
    </dgm:pt>
    <dgm:pt modelId="{712EC49A-6F4B-4BD4-8BDF-479C7B9E1A50}" type="parTrans" cxnId="{4078AC5F-07B2-4D4B-A8A4-BA7D17FA171A}">
      <dgm:prSet/>
      <dgm:spPr/>
      <dgm:t>
        <a:bodyPr/>
        <a:lstStyle/>
        <a:p>
          <a:pPr latinLnBrk="1"/>
          <a:endParaRPr lang="ko-KR" altLang="en-US" sz="2800"/>
        </a:p>
      </dgm:t>
    </dgm:pt>
    <dgm:pt modelId="{EE16064F-7F5E-45FD-8DAB-0D26A34F947F}" type="sibTrans" cxnId="{4078AC5F-07B2-4D4B-A8A4-BA7D17FA171A}">
      <dgm:prSet/>
      <dgm:spPr/>
      <dgm:t>
        <a:bodyPr/>
        <a:lstStyle/>
        <a:p>
          <a:pPr latinLnBrk="1"/>
          <a:endParaRPr lang="ko-KR" altLang="en-US" sz="2800"/>
        </a:p>
      </dgm:t>
    </dgm:pt>
    <dgm:pt modelId="{2F737FFF-4128-4A6C-8671-997B48F6602B}">
      <dgm:prSet phldrT="[텍스트]" custT="1"/>
      <dgm:spPr/>
      <dgm:t>
        <a:bodyPr/>
        <a:lstStyle/>
        <a:p>
          <a:pPr latinLnBrk="1"/>
          <a:r>
            <a:rPr lang="en-US" altLang="ko-KR" sz="2000" dirty="0" err="1"/>
            <a:t>Perfusionist</a:t>
          </a:r>
          <a:r>
            <a:rPr lang="en-US" altLang="ko-KR" sz="2000" dirty="0"/>
            <a:t> </a:t>
          </a:r>
          <a:endParaRPr lang="ko-KR" altLang="en-US" sz="2000" dirty="0"/>
        </a:p>
      </dgm:t>
    </dgm:pt>
    <dgm:pt modelId="{13E98A45-FBBC-4586-A6EC-E36972C140C6}" type="parTrans" cxnId="{C3265CEB-FBD7-454D-8013-9B2821535722}">
      <dgm:prSet/>
      <dgm:spPr/>
      <dgm:t>
        <a:bodyPr/>
        <a:lstStyle/>
        <a:p>
          <a:pPr latinLnBrk="1"/>
          <a:endParaRPr lang="ko-KR" altLang="en-US" sz="2800"/>
        </a:p>
      </dgm:t>
    </dgm:pt>
    <dgm:pt modelId="{255D0AE7-52C1-474A-A7A3-6C8B265D171C}" type="sibTrans" cxnId="{C3265CEB-FBD7-454D-8013-9B2821535722}">
      <dgm:prSet/>
      <dgm:spPr/>
      <dgm:t>
        <a:bodyPr/>
        <a:lstStyle/>
        <a:p>
          <a:pPr latinLnBrk="1"/>
          <a:endParaRPr lang="ko-KR" altLang="en-US" sz="2800"/>
        </a:p>
      </dgm:t>
    </dgm:pt>
    <dgm:pt modelId="{A3053E84-DFBA-4F1B-B82A-BD281C8B9600}">
      <dgm:prSet phldrT="[텍스트]" custT="1"/>
      <dgm:spPr/>
      <dgm:t>
        <a:bodyPr/>
        <a:lstStyle/>
        <a:p>
          <a:pPr latinLnBrk="1"/>
          <a:r>
            <a:rPr lang="en-US" altLang="ko-KR" sz="2000" dirty="0"/>
            <a:t>Rehabilitation team</a:t>
          </a:r>
          <a:endParaRPr lang="ko-KR" altLang="en-US" sz="2000" dirty="0"/>
        </a:p>
      </dgm:t>
    </dgm:pt>
    <dgm:pt modelId="{9181FE02-F806-4B38-97A5-4492B5F51BDA}" type="parTrans" cxnId="{813A97B1-82BE-4CDC-9B2E-B5D2529061D5}">
      <dgm:prSet/>
      <dgm:spPr/>
      <dgm:t>
        <a:bodyPr/>
        <a:lstStyle/>
        <a:p>
          <a:pPr latinLnBrk="1"/>
          <a:endParaRPr lang="ko-KR" altLang="en-US" sz="2800"/>
        </a:p>
      </dgm:t>
    </dgm:pt>
    <dgm:pt modelId="{03BBC289-145B-4FFA-AEAE-9B2BB48FF6F3}" type="sibTrans" cxnId="{813A97B1-82BE-4CDC-9B2E-B5D2529061D5}">
      <dgm:prSet/>
      <dgm:spPr/>
      <dgm:t>
        <a:bodyPr/>
        <a:lstStyle/>
        <a:p>
          <a:pPr latinLnBrk="1"/>
          <a:endParaRPr lang="ko-KR" altLang="en-US" sz="2800"/>
        </a:p>
      </dgm:t>
    </dgm:pt>
    <dgm:pt modelId="{20A3912C-9932-401C-B6D9-52CAAF052BCE}">
      <dgm:prSet phldrT="[텍스트]" custT="1"/>
      <dgm:spPr/>
      <dgm:t>
        <a:bodyPr/>
        <a:lstStyle/>
        <a:p>
          <a:pPr latinLnBrk="1"/>
          <a:r>
            <a:rPr lang="en-US" altLang="ko-KR" sz="2000" dirty="0"/>
            <a:t>Nutrition team </a:t>
          </a:r>
          <a:endParaRPr lang="ko-KR" altLang="en-US" sz="2000" dirty="0"/>
        </a:p>
      </dgm:t>
    </dgm:pt>
    <dgm:pt modelId="{F4A99710-4218-4E06-8503-EF6498A629B2}" type="parTrans" cxnId="{3D80786B-C7B4-4135-877F-850680C2F227}">
      <dgm:prSet/>
      <dgm:spPr/>
      <dgm:t>
        <a:bodyPr/>
        <a:lstStyle/>
        <a:p>
          <a:pPr latinLnBrk="1"/>
          <a:endParaRPr lang="ko-KR" altLang="en-US" sz="2800"/>
        </a:p>
      </dgm:t>
    </dgm:pt>
    <dgm:pt modelId="{B7E13054-C68B-43A3-9D45-B7EE385D9943}" type="sibTrans" cxnId="{3D80786B-C7B4-4135-877F-850680C2F227}">
      <dgm:prSet/>
      <dgm:spPr/>
      <dgm:t>
        <a:bodyPr/>
        <a:lstStyle/>
        <a:p>
          <a:pPr latinLnBrk="1"/>
          <a:endParaRPr lang="ko-KR" altLang="en-US" sz="2800"/>
        </a:p>
      </dgm:t>
    </dgm:pt>
    <dgm:pt modelId="{546F39C9-45C6-4E09-80A4-961A4B17BB3C}">
      <dgm:prSet phldrT="[텍스트]" custT="1"/>
      <dgm:spPr/>
      <dgm:t>
        <a:bodyPr/>
        <a:lstStyle/>
        <a:p>
          <a:pPr latinLnBrk="1"/>
          <a:r>
            <a:rPr lang="en-US" altLang="ko-KR" sz="2000" dirty="0"/>
            <a:t>Cardiothoracic surgeon </a:t>
          </a:r>
          <a:endParaRPr lang="ko-KR" altLang="en-US" sz="2000" dirty="0"/>
        </a:p>
      </dgm:t>
    </dgm:pt>
    <dgm:pt modelId="{E46524A4-59D1-4316-A0BD-B09CA6BBA7FE}" type="parTrans" cxnId="{30DF16EC-34A9-4295-B54F-BC96B2A2856E}">
      <dgm:prSet/>
      <dgm:spPr/>
      <dgm:t>
        <a:bodyPr/>
        <a:lstStyle/>
        <a:p>
          <a:pPr latinLnBrk="1"/>
          <a:endParaRPr lang="ko-KR" altLang="en-US" sz="2800"/>
        </a:p>
      </dgm:t>
    </dgm:pt>
    <dgm:pt modelId="{FEA300E9-90F9-4BA7-9117-528832806BE9}" type="sibTrans" cxnId="{30DF16EC-34A9-4295-B54F-BC96B2A2856E}">
      <dgm:prSet/>
      <dgm:spPr/>
      <dgm:t>
        <a:bodyPr/>
        <a:lstStyle/>
        <a:p>
          <a:pPr latinLnBrk="1"/>
          <a:endParaRPr lang="ko-KR" altLang="en-US" sz="2800"/>
        </a:p>
      </dgm:t>
    </dgm:pt>
    <dgm:pt modelId="{DC660EF8-7D25-475D-8229-B897DF65E554}">
      <dgm:prSet phldrT="[텍스트]" custT="1"/>
      <dgm:spPr/>
      <dgm:t>
        <a:bodyPr/>
        <a:lstStyle/>
        <a:p>
          <a:pPr latinLnBrk="1"/>
          <a:r>
            <a:rPr lang="en-US" altLang="ko-KR" sz="2000" dirty="0"/>
            <a:t>Nurse </a:t>
          </a:r>
          <a:endParaRPr lang="ko-KR" altLang="en-US" sz="2000" dirty="0"/>
        </a:p>
      </dgm:t>
    </dgm:pt>
    <dgm:pt modelId="{73969B77-148E-4111-B238-AB57EBD06C5C}" type="parTrans" cxnId="{84E2CF34-0145-433D-99CE-9BC5395B752B}">
      <dgm:prSet/>
      <dgm:spPr/>
      <dgm:t>
        <a:bodyPr/>
        <a:lstStyle/>
        <a:p>
          <a:pPr latinLnBrk="1"/>
          <a:endParaRPr lang="ko-KR" altLang="en-US" sz="2800"/>
        </a:p>
      </dgm:t>
    </dgm:pt>
    <dgm:pt modelId="{FA7EB010-4906-494D-9759-4012E3358B6E}" type="sibTrans" cxnId="{84E2CF34-0145-433D-99CE-9BC5395B752B}">
      <dgm:prSet/>
      <dgm:spPr/>
      <dgm:t>
        <a:bodyPr/>
        <a:lstStyle/>
        <a:p>
          <a:pPr latinLnBrk="1"/>
          <a:endParaRPr lang="ko-KR" altLang="en-US" sz="2800"/>
        </a:p>
      </dgm:t>
    </dgm:pt>
    <dgm:pt modelId="{CD0E461D-FA8E-4BE6-82C1-45F1C2A0FF78}" type="pres">
      <dgm:prSet presAssocID="{92DE700B-6C30-42F2-B893-AFF85344A340}" presName="Name0" presStyleCnt="0">
        <dgm:presLayoutVars>
          <dgm:dir/>
          <dgm:resizeHandles val="exact"/>
        </dgm:presLayoutVars>
      </dgm:prSet>
      <dgm:spPr/>
    </dgm:pt>
    <dgm:pt modelId="{71549717-0B07-460B-951F-981A0484DB46}" type="pres">
      <dgm:prSet presAssocID="{92DE700B-6C30-42F2-B893-AFF85344A340}" presName="cycle" presStyleCnt="0"/>
      <dgm:spPr/>
    </dgm:pt>
    <dgm:pt modelId="{92375987-A1E9-40E8-BAD4-A0AABE9C36B8}" type="pres">
      <dgm:prSet presAssocID="{A8597FDA-0F3C-4EFE-9A71-BB681D89836F}" presName="nodeFirstNode" presStyleLbl="node1" presStyleIdx="0" presStyleCnt="6">
        <dgm:presLayoutVars>
          <dgm:bulletEnabled val="1"/>
        </dgm:presLayoutVars>
      </dgm:prSet>
      <dgm:spPr/>
    </dgm:pt>
    <dgm:pt modelId="{EB6CD4E5-6578-4FA6-B20A-C92B511F4516}" type="pres">
      <dgm:prSet presAssocID="{EE16064F-7F5E-45FD-8DAB-0D26A34F947F}" presName="sibTransFirstNode" presStyleLbl="bgShp" presStyleIdx="0" presStyleCnt="1"/>
      <dgm:spPr/>
    </dgm:pt>
    <dgm:pt modelId="{1F8211B7-71AC-4BE9-A25D-A6DDC242F0F6}" type="pres">
      <dgm:prSet presAssocID="{2F737FFF-4128-4A6C-8671-997B48F6602B}" presName="nodeFollowingNodes" presStyleLbl="node1" presStyleIdx="1" presStyleCnt="6">
        <dgm:presLayoutVars>
          <dgm:bulletEnabled val="1"/>
        </dgm:presLayoutVars>
      </dgm:prSet>
      <dgm:spPr/>
    </dgm:pt>
    <dgm:pt modelId="{ECDDD5B8-2C81-487D-BC25-D6550F1A11EE}" type="pres">
      <dgm:prSet presAssocID="{A3053E84-DFBA-4F1B-B82A-BD281C8B9600}" presName="nodeFollowingNodes" presStyleLbl="node1" presStyleIdx="2" presStyleCnt="6">
        <dgm:presLayoutVars>
          <dgm:bulletEnabled val="1"/>
        </dgm:presLayoutVars>
      </dgm:prSet>
      <dgm:spPr/>
    </dgm:pt>
    <dgm:pt modelId="{1EDC610A-0DB4-4B94-A5B1-236393415CC7}" type="pres">
      <dgm:prSet presAssocID="{DC660EF8-7D25-475D-8229-B897DF65E554}" presName="nodeFollowingNodes" presStyleLbl="node1" presStyleIdx="3" presStyleCnt="6">
        <dgm:presLayoutVars>
          <dgm:bulletEnabled val="1"/>
        </dgm:presLayoutVars>
      </dgm:prSet>
      <dgm:spPr/>
    </dgm:pt>
    <dgm:pt modelId="{CFBDB27A-D60E-4AB0-987B-08A109B8BA93}" type="pres">
      <dgm:prSet presAssocID="{20A3912C-9932-401C-B6D9-52CAAF052BCE}" presName="nodeFollowingNodes" presStyleLbl="node1" presStyleIdx="4" presStyleCnt="6">
        <dgm:presLayoutVars>
          <dgm:bulletEnabled val="1"/>
        </dgm:presLayoutVars>
      </dgm:prSet>
      <dgm:spPr/>
    </dgm:pt>
    <dgm:pt modelId="{E16BD62E-5549-49F3-9921-34C824C80F01}" type="pres">
      <dgm:prSet presAssocID="{546F39C9-45C6-4E09-80A4-961A4B17BB3C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A22F70D-C191-439E-A964-CA0AB7ADC75A}" type="presOf" srcId="{A8597FDA-0F3C-4EFE-9A71-BB681D89836F}" destId="{92375987-A1E9-40E8-BAD4-A0AABE9C36B8}" srcOrd="0" destOrd="0" presId="urn:microsoft.com/office/officeart/2005/8/layout/cycle3"/>
    <dgm:cxn modelId="{28E75F19-87C2-45F9-9EFA-640AFA8C0B35}" type="presOf" srcId="{20A3912C-9932-401C-B6D9-52CAAF052BCE}" destId="{CFBDB27A-D60E-4AB0-987B-08A109B8BA93}" srcOrd="0" destOrd="0" presId="urn:microsoft.com/office/officeart/2005/8/layout/cycle3"/>
    <dgm:cxn modelId="{84E2CF34-0145-433D-99CE-9BC5395B752B}" srcId="{92DE700B-6C30-42F2-B893-AFF85344A340}" destId="{DC660EF8-7D25-475D-8229-B897DF65E554}" srcOrd="3" destOrd="0" parTransId="{73969B77-148E-4111-B238-AB57EBD06C5C}" sibTransId="{FA7EB010-4906-494D-9759-4012E3358B6E}"/>
    <dgm:cxn modelId="{4078AC5F-07B2-4D4B-A8A4-BA7D17FA171A}" srcId="{92DE700B-6C30-42F2-B893-AFF85344A340}" destId="{A8597FDA-0F3C-4EFE-9A71-BB681D89836F}" srcOrd="0" destOrd="0" parTransId="{712EC49A-6F4B-4BD4-8BDF-479C7B9E1A50}" sibTransId="{EE16064F-7F5E-45FD-8DAB-0D26A34F947F}"/>
    <dgm:cxn modelId="{3D80786B-C7B4-4135-877F-850680C2F227}" srcId="{92DE700B-6C30-42F2-B893-AFF85344A340}" destId="{20A3912C-9932-401C-B6D9-52CAAF052BCE}" srcOrd="4" destOrd="0" parTransId="{F4A99710-4218-4E06-8503-EF6498A629B2}" sibTransId="{B7E13054-C68B-43A3-9D45-B7EE385D9943}"/>
    <dgm:cxn modelId="{32B84185-99A6-42B4-8910-7279F2F2BBC9}" type="presOf" srcId="{EE16064F-7F5E-45FD-8DAB-0D26A34F947F}" destId="{EB6CD4E5-6578-4FA6-B20A-C92B511F4516}" srcOrd="0" destOrd="0" presId="urn:microsoft.com/office/officeart/2005/8/layout/cycle3"/>
    <dgm:cxn modelId="{813A97B1-82BE-4CDC-9B2E-B5D2529061D5}" srcId="{92DE700B-6C30-42F2-B893-AFF85344A340}" destId="{A3053E84-DFBA-4F1B-B82A-BD281C8B9600}" srcOrd="2" destOrd="0" parTransId="{9181FE02-F806-4B38-97A5-4492B5F51BDA}" sibTransId="{03BBC289-145B-4FFA-AEAE-9B2BB48FF6F3}"/>
    <dgm:cxn modelId="{1E5CF6C3-375B-43B8-89C2-B7656A86D2D5}" type="presOf" srcId="{2F737FFF-4128-4A6C-8671-997B48F6602B}" destId="{1F8211B7-71AC-4BE9-A25D-A6DDC242F0F6}" srcOrd="0" destOrd="0" presId="urn:microsoft.com/office/officeart/2005/8/layout/cycle3"/>
    <dgm:cxn modelId="{68D88FD9-BB0A-48E9-9A3C-AC920A3BDC5E}" type="presOf" srcId="{DC660EF8-7D25-475D-8229-B897DF65E554}" destId="{1EDC610A-0DB4-4B94-A5B1-236393415CC7}" srcOrd="0" destOrd="0" presId="urn:microsoft.com/office/officeart/2005/8/layout/cycle3"/>
    <dgm:cxn modelId="{D63D0CDF-E1B7-4D00-9C68-30F583C210EA}" type="presOf" srcId="{A3053E84-DFBA-4F1B-B82A-BD281C8B9600}" destId="{ECDDD5B8-2C81-487D-BC25-D6550F1A11EE}" srcOrd="0" destOrd="0" presId="urn:microsoft.com/office/officeart/2005/8/layout/cycle3"/>
    <dgm:cxn modelId="{BF26F4E9-F33A-4C7E-9E14-1485A31193D8}" type="presOf" srcId="{92DE700B-6C30-42F2-B893-AFF85344A340}" destId="{CD0E461D-FA8E-4BE6-82C1-45F1C2A0FF78}" srcOrd="0" destOrd="0" presId="urn:microsoft.com/office/officeart/2005/8/layout/cycle3"/>
    <dgm:cxn modelId="{C3265CEB-FBD7-454D-8013-9B2821535722}" srcId="{92DE700B-6C30-42F2-B893-AFF85344A340}" destId="{2F737FFF-4128-4A6C-8671-997B48F6602B}" srcOrd="1" destOrd="0" parTransId="{13E98A45-FBBC-4586-A6EC-E36972C140C6}" sibTransId="{255D0AE7-52C1-474A-A7A3-6C8B265D171C}"/>
    <dgm:cxn modelId="{30DF16EC-34A9-4295-B54F-BC96B2A2856E}" srcId="{92DE700B-6C30-42F2-B893-AFF85344A340}" destId="{546F39C9-45C6-4E09-80A4-961A4B17BB3C}" srcOrd="5" destOrd="0" parTransId="{E46524A4-59D1-4316-A0BD-B09CA6BBA7FE}" sibTransId="{FEA300E9-90F9-4BA7-9117-528832806BE9}"/>
    <dgm:cxn modelId="{61731AEE-B3F3-42E1-ADAC-070721050077}" type="presOf" srcId="{546F39C9-45C6-4E09-80A4-961A4B17BB3C}" destId="{E16BD62E-5549-49F3-9921-34C824C80F01}" srcOrd="0" destOrd="0" presId="urn:microsoft.com/office/officeart/2005/8/layout/cycle3"/>
    <dgm:cxn modelId="{0BBD9A4A-35B4-400F-9621-1ADD0F8C69B6}" type="presParOf" srcId="{CD0E461D-FA8E-4BE6-82C1-45F1C2A0FF78}" destId="{71549717-0B07-460B-951F-981A0484DB46}" srcOrd="0" destOrd="0" presId="urn:microsoft.com/office/officeart/2005/8/layout/cycle3"/>
    <dgm:cxn modelId="{77593B1F-33A3-4A7F-8E42-B6E5DA146C2E}" type="presParOf" srcId="{71549717-0B07-460B-951F-981A0484DB46}" destId="{92375987-A1E9-40E8-BAD4-A0AABE9C36B8}" srcOrd="0" destOrd="0" presId="urn:microsoft.com/office/officeart/2005/8/layout/cycle3"/>
    <dgm:cxn modelId="{A5521062-2279-4FD1-B886-38FB19AB85C6}" type="presParOf" srcId="{71549717-0B07-460B-951F-981A0484DB46}" destId="{EB6CD4E5-6578-4FA6-B20A-C92B511F4516}" srcOrd="1" destOrd="0" presId="urn:microsoft.com/office/officeart/2005/8/layout/cycle3"/>
    <dgm:cxn modelId="{1ED97BCA-587B-485D-B713-9A12366FFB20}" type="presParOf" srcId="{71549717-0B07-460B-951F-981A0484DB46}" destId="{1F8211B7-71AC-4BE9-A25D-A6DDC242F0F6}" srcOrd="2" destOrd="0" presId="urn:microsoft.com/office/officeart/2005/8/layout/cycle3"/>
    <dgm:cxn modelId="{283ECA32-7C37-4F24-980E-9B2C428B1B27}" type="presParOf" srcId="{71549717-0B07-460B-951F-981A0484DB46}" destId="{ECDDD5B8-2C81-487D-BC25-D6550F1A11EE}" srcOrd="3" destOrd="0" presId="urn:microsoft.com/office/officeart/2005/8/layout/cycle3"/>
    <dgm:cxn modelId="{42E4C230-31A5-4426-B2A6-77094FD5625D}" type="presParOf" srcId="{71549717-0B07-460B-951F-981A0484DB46}" destId="{1EDC610A-0DB4-4B94-A5B1-236393415CC7}" srcOrd="4" destOrd="0" presId="urn:microsoft.com/office/officeart/2005/8/layout/cycle3"/>
    <dgm:cxn modelId="{AF8281B7-F928-44AE-805D-75374A93F9C3}" type="presParOf" srcId="{71549717-0B07-460B-951F-981A0484DB46}" destId="{CFBDB27A-D60E-4AB0-987B-08A109B8BA93}" srcOrd="5" destOrd="0" presId="urn:microsoft.com/office/officeart/2005/8/layout/cycle3"/>
    <dgm:cxn modelId="{BD586002-72D1-4972-8C49-0F9FC42CCEF4}" type="presParOf" srcId="{71549717-0B07-460B-951F-981A0484DB46}" destId="{E16BD62E-5549-49F3-9921-34C824C80F0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3C806-E9E8-4CB5-9652-3ED006F186AA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</dgm:pt>
    <dgm:pt modelId="{582F3F84-1ED8-4A47-86A0-32C1A22021AF}">
      <dgm:prSet phldrT="[텍스트]" custT="1"/>
      <dgm:spPr/>
      <dgm:t>
        <a:bodyPr/>
        <a:lstStyle/>
        <a:p>
          <a:pPr latinLnBrk="1"/>
          <a:r>
            <a:rPr lang="en-US" altLang="ko-KR" sz="2000" dirty="0"/>
            <a:t>Sedation</a:t>
          </a:r>
        </a:p>
        <a:p>
          <a:pPr latinLnBrk="1"/>
          <a:r>
            <a:rPr lang="en-US" altLang="ko-KR" sz="2000" dirty="0"/>
            <a:t>Intubation</a:t>
          </a:r>
        </a:p>
        <a:p>
          <a:pPr latinLnBrk="1"/>
          <a:r>
            <a:rPr lang="en-US" altLang="ko-KR" sz="2000" dirty="0"/>
            <a:t>Rest vent settings</a:t>
          </a:r>
        </a:p>
        <a:p>
          <a:pPr latinLnBrk="1"/>
          <a:r>
            <a:rPr lang="en-US" altLang="ko-KR" sz="2000" dirty="0"/>
            <a:t>Specialist</a:t>
          </a:r>
        </a:p>
        <a:p>
          <a:pPr latinLnBrk="1"/>
          <a:r>
            <a:rPr lang="en-US" altLang="ko-KR" sz="2000" dirty="0"/>
            <a:t>Lung recruitment </a:t>
          </a:r>
        </a:p>
        <a:p>
          <a:pPr latinLnBrk="1"/>
          <a:r>
            <a:rPr lang="en-US" altLang="ko-KR" sz="2000" dirty="0"/>
            <a:t>Bleeding/infection/vascular complication </a:t>
          </a:r>
          <a:endParaRPr lang="ko-KR" altLang="en-US" sz="2000" dirty="0"/>
        </a:p>
      </dgm:t>
    </dgm:pt>
    <dgm:pt modelId="{7A1BD8F5-83AA-403F-B2A1-DB55A56C2CD1}" type="parTrans" cxnId="{32E8283E-98AD-4F05-8232-FC95E7D20F07}">
      <dgm:prSet/>
      <dgm:spPr/>
      <dgm:t>
        <a:bodyPr/>
        <a:lstStyle/>
        <a:p>
          <a:pPr latinLnBrk="1"/>
          <a:endParaRPr lang="ko-KR" altLang="en-US" sz="4400"/>
        </a:p>
      </dgm:t>
    </dgm:pt>
    <dgm:pt modelId="{A819E068-EF8A-4974-AF0E-626BE48F95A8}" type="sibTrans" cxnId="{32E8283E-98AD-4F05-8232-FC95E7D20F07}">
      <dgm:prSet/>
      <dgm:spPr/>
      <dgm:t>
        <a:bodyPr/>
        <a:lstStyle/>
        <a:p>
          <a:pPr latinLnBrk="1"/>
          <a:endParaRPr lang="ko-KR" altLang="en-US" sz="4400"/>
        </a:p>
      </dgm:t>
    </dgm:pt>
    <dgm:pt modelId="{829E1831-03D3-4192-8EDA-FB0C3E4E52FD}">
      <dgm:prSet phldrT="[텍스트]" custT="1"/>
      <dgm:spPr/>
      <dgm:t>
        <a:bodyPr/>
        <a:lstStyle/>
        <a:p>
          <a:pPr latinLnBrk="1"/>
          <a:r>
            <a:rPr lang="en-US" altLang="ko-KR" sz="2000" dirty="0"/>
            <a:t>Awake </a:t>
          </a:r>
        </a:p>
        <a:p>
          <a:pPr latinLnBrk="1"/>
          <a:r>
            <a:rPr lang="en-US" altLang="ko-KR" sz="2000" dirty="0"/>
            <a:t>Tracheostomy or </a:t>
          </a:r>
          <a:r>
            <a:rPr lang="en-US" altLang="ko-KR" sz="2000" dirty="0" err="1"/>
            <a:t>extubation</a:t>
          </a:r>
          <a:endParaRPr lang="en-US" altLang="ko-KR" sz="2000" dirty="0"/>
        </a:p>
        <a:p>
          <a:pPr latinLnBrk="1"/>
          <a:r>
            <a:rPr lang="en-US" altLang="ko-KR" sz="2000" dirty="0"/>
            <a:t>ICU nurse, ECMO team</a:t>
          </a:r>
        </a:p>
        <a:p>
          <a:pPr latinLnBrk="1"/>
          <a:r>
            <a:rPr lang="en-US" altLang="ko-KR" sz="2000" dirty="0"/>
            <a:t>Bridge to recovery or transplantation</a:t>
          </a:r>
        </a:p>
        <a:p>
          <a:pPr latinLnBrk="1"/>
          <a:r>
            <a:rPr lang="en-US" altLang="ko-KR" sz="2000" dirty="0"/>
            <a:t>Bleeding/infection minor</a:t>
          </a:r>
          <a:endParaRPr lang="ko-KR" altLang="en-US" sz="2000" dirty="0"/>
        </a:p>
      </dgm:t>
    </dgm:pt>
    <dgm:pt modelId="{97217630-BA78-4A15-A697-1C5D35DA571A}" type="parTrans" cxnId="{E2D226C9-A761-49CA-9E55-B9C0D0B7F700}">
      <dgm:prSet/>
      <dgm:spPr/>
      <dgm:t>
        <a:bodyPr/>
        <a:lstStyle/>
        <a:p>
          <a:pPr latinLnBrk="1"/>
          <a:endParaRPr lang="ko-KR" altLang="en-US" sz="4400"/>
        </a:p>
      </dgm:t>
    </dgm:pt>
    <dgm:pt modelId="{FD5351A5-ED59-4E85-B756-C684AEA11916}" type="sibTrans" cxnId="{E2D226C9-A761-49CA-9E55-B9C0D0B7F700}">
      <dgm:prSet/>
      <dgm:spPr/>
      <dgm:t>
        <a:bodyPr/>
        <a:lstStyle/>
        <a:p>
          <a:pPr latinLnBrk="1"/>
          <a:endParaRPr lang="ko-KR" altLang="en-US" sz="4400"/>
        </a:p>
      </dgm:t>
    </dgm:pt>
    <dgm:pt modelId="{D467A595-1FA3-4A33-906F-9C47280A0AE3}">
      <dgm:prSet phldrT="[텍스트]" custT="1"/>
      <dgm:spPr/>
      <dgm:t>
        <a:bodyPr/>
        <a:lstStyle/>
        <a:p>
          <a:pPr latinLnBrk="1"/>
          <a:r>
            <a:rPr lang="en-US" altLang="ko-KR" sz="2000" dirty="0"/>
            <a:t>Rehabilitation</a:t>
          </a:r>
        </a:p>
        <a:p>
          <a:pPr latinLnBrk="1"/>
          <a:r>
            <a:rPr lang="en-US" altLang="ko-KR" sz="2000" dirty="0" err="1"/>
            <a:t>Extubation</a:t>
          </a:r>
          <a:r>
            <a:rPr lang="en-US" altLang="ko-KR" sz="2000" dirty="0"/>
            <a:t>/ HFN</a:t>
          </a:r>
        </a:p>
        <a:p>
          <a:pPr latinLnBrk="1"/>
          <a:r>
            <a:rPr lang="en-US" altLang="ko-KR" sz="2000" dirty="0"/>
            <a:t>ECMO team, protocol</a:t>
          </a:r>
        </a:p>
        <a:p>
          <a:pPr latinLnBrk="1"/>
          <a:r>
            <a:rPr lang="en-US" altLang="ko-KR" sz="2000" dirty="0"/>
            <a:t>Prone position/ lung resting</a:t>
          </a:r>
        </a:p>
        <a:p>
          <a:pPr latinLnBrk="1"/>
          <a:r>
            <a:rPr lang="en-US" altLang="ko-KR" sz="2000" dirty="0"/>
            <a:t>Nutrition </a:t>
          </a:r>
        </a:p>
        <a:p>
          <a:pPr latinLnBrk="1"/>
          <a:r>
            <a:rPr lang="en-US" altLang="ko-KR" sz="2000" dirty="0"/>
            <a:t>Bridge to LT</a:t>
          </a:r>
          <a:endParaRPr lang="ko-KR" altLang="en-US" sz="2000" dirty="0"/>
        </a:p>
      </dgm:t>
    </dgm:pt>
    <dgm:pt modelId="{6160672D-82A3-45CE-B53A-C9FC4A1C64AD}" type="parTrans" cxnId="{21BEC0C9-9E7E-4A20-AA4C-9B978691E56C}">
      <dgm:prSet/>
      <dgm:spPr/>
      <dgm:t>
        <a:bodyPr/>
        <a:lstStyle/>
        <a:p>
          <a:pPr latinLnBrk="1"/>
          <a:endParaRPr lang="ko-KR" altLang="en-US" sz="4400"/>
        </a:p>
      </dgm:t>
    </dgm:pt>
    <dgm:pt modelId="{F27B7809-C6F4-43D7-B36F-F7A16E06F135}" type="sibTrans" cxnId="{21BEC0C9-9E7E-4A20-AA4C-9B978691E56C}">
      <dgm:prSet/>
      <dgm:spPr/>
      <dgm:t>
        <a:bodyPr/>
        <a:lstStyle/>
        <a:p>
          <a:pPr latinLnBrk="1"/>
          <a:endParaRPr lang="ko-KR" altLang="en-US" sz="4400"/>
        </a:p>
      </dgm:t>
    </dgm:pt>
    <dgm:pt modelId="{1F55F036-D810-48B8-A8A5-C685B4D3234F}" type="pres">
      <dgm:prSet presAssocID="{4F53C806-E9E8-4CB5-9652-3ED006F186AA}" presName="CompostProcess" presStyleCnt="0">
        <dgm:presLayoutVars>
          <dgm:dir/>
          <dgm:resizeHandles val="exact"/>
        </dgm:presLayoutVars>
      </dgm:prSet>
      <dgm:spPr/>
    </dgm:pt>
    <dgm:pt modelId="{D837F9EB-16F3-461F-A22F-A081AB698C93}" type="pres">
      <dgm:prSet presAssocID="{4F53C806-E9E8-4CB5-9652-3ED006F186AA}" presName="arrow" presStyleLbl="bgShp" presStyleIdx="0" presStyleCnt="1"/>
      <dgm:spPr/>
    </dgm:pt>
    <dgm:pt modelId="{61B35D43-C536-4476-9140-DFED2586431A}" type="pres">
      <dgm:prSet presAssocID="{4F53C806-E9E8-4CB5-9652-3ED006F186AA}" presName="linearProcess" presStyleCnt="0"/>
      <dgm:spPr/>
    </dgm:pt>
    <dgm:pt modelId="{C384F5AF-C52B-4CAD-9C75-8D204009F070}" type="pres">
      <dgm:prSet presAssocID="{582F3F84-1ED8-4A47-86A0-32C1A22021AF}" presName="textNode" presStyleLbl="node1" presStyleIdx="0" presStyleCnt="3" custScaleY="165536">
        <dgm:presLayoutVars>
          <dgm:bulletEnabled val="1"/>
        </dgm:presLayoutVars>
      </dgm:prSet>
      <dgm:spPr/>
    </dgm:pt>
    <dgm:pt modelId="{DC03A36E-2A48-4FCF-95E4-8037F33B1DF4}" type="pres">
      <dgm:prSet presAssocID="{A819E068-EF8A-4974-AF0E-626BE48F95A8}" presName="sibTrans" presStyleCnt="0"/>
      <dgm:spPr/>
    </dgm:pt>
    <dgm:pt modelId="{43BCBBDC-B98D-489D-B466-70FF45D154FB}" type="pres">
      <dgm:prSet presAssocID="{829E1831-03D3-4192-8EDA-FB0C3E4E52FD}" presName="textNode" presStyleLbl="node1" presStyleIdx="1" presStyleCnt="3">
        <dgm:presLayoutVars>
          <dgm:bulletEnabled val="1"/>
        </dgm:presLayoutVars>
      </dgm:prSet>
      <dgm:spPr/>
    </dgm:pt>
    <dgm:pt modelId="{A11D75B7-9594-479F-81FB-D4243E80C2FA}" type="pres">
      <dgm:prSet presAssocID="{FD5351A5-ED59-4E85-B756-C684AEA11916}" presName="sibTrans" presStyleCnt="0"/>
      <dgm:spPr/>
    </dgm:pt>
    <dgm:pt modelId="{C569768C-2557-4685-B9E2-75D1A4169D0F}" type="pres">
      <dgm:prSet presAssocID="{D467A595-1FA3-4A33-906F-9C47280A0AE3}" presName="textNode" presStyleLbl="node1" presStyleIdx="2" presStyleCnt="3" custScaleY="201159" custLinFactNeighborX="708">
        <dgm:presLayoutVars>
          <dgm:bulletEnabled val="1"/>
        </dgm:presLayoutVars>
      </dgm:prSet>
      <dgm:spPr/>
    </dgm:pt>
  </dgm:ptLst>
  <dgm:cxnLst>
    <dgm:cxn modelId="{32E8283E-98AD-4F05-8232-FC95E7D20F07}" srcId="{4F53C806-E9E8-4CB5-9652-3ED006F186AA}" destId="{582F3F84-1ED8-4A47-86A0-32C1A22021AF}" srcOrd="0" destOrd="0" parTransId="{7A1BD8F5-83AA-403F-B2A1-DB55A56C2CD1}" sibTransId="{A819E068-EF8A-4974-AF0E-626BE48F95A8}"/>
    <dgm:cxn modelId="{0867D94C-9E1C-4A9D-B1A6-6BF4A6E002B3}" type="presOf" srcId="{D467A595-1FA3-4A33-906F-9C47280A0AE3}" destId="{C569768C-2557-4685-B9E2-75D1A4169D0F}" srcOrd="0" destOrd="0" presId="urn:microsoft.com/office/officeart/2005/8/layout/hProcess9"/>
    <dgm:cxn modelId="{D23E2B74-6E83-4247-A0F7-32616D5DB28E}" type="presOf" srcId="{4F53C806-E9E8-4CB5-9652-3ED006F186AA}" destId="{1F55F036-D810-48B8-A8A5-C685B4D3234F}" srcOrd="0" destOrd="0" presId="urn:microsoft.com/office/officeart/2005/8/layout/hProcess9"/>
    <dgm:cxn modelId="{B6ABD991-C06F-4C71-9BAD-6605FA2C4308}" type="presOf" srcId="{829E1831-03D3-4192-8EDA-FB0C3E4E52FD}" destId="{43BCBBDC-B98D-489D-B466-70FF45D154FB}" srcOrd="0" destOrd="0" presId="urn:microsoft.com/office/officeart/2005/8/layout/hProcess9"/>
    <dgm:cxn modelId="{E2D226C9-A761-49CA-9E55-B9C0D0B7F700}" srcId="{4F53C806-E9E8-4CB5-9652-3ED006F186AA}" destId="{829E1831-03D3-4192-8EDA-FB0C3E4E52FD}" srcOrd="1" destOrd="0" parTransId="{97217630-BA78-4A15-A697-1C5D35DA571A}" sibTransId="{FD5351A5-ED59-4E85-B756-C684AEA11916}"/>
    <dgm:cxn modelId="{21BEC0C9-9E7E-4A20-AA4C-9B978691E56C}" srcId="{4F53C806-E9E8-4CB5-9652-3ED006F186AA}" destId="{D467A595-1FA3-4A33-906F-9C47280A0AE3}" srcOrd="2" destOrd="0" parTransId="{6160672D-82A3-45CE-B53A-C9FC4A1C64AD}" sibTransId="{F27B7809-C6F4-43D7-B36F-F7A16E06F135}"/>
    <dgm:cxn modelId="{37093FDA-096E-4A2F-8FE9-7700DD0B7653}" type="presOf" srcId="{582F3F84-1ED8-4A47-86A0-32C1A22021AF}" destId="{C384F5AF-C52B-4CAD-9C75-8D204009F070}" srcOrd="0" destOrd="0" presId="urn:microsoft.com/office/officeart/2005/8/layout/hProcess9"/>
    <dgm:cxn modelId="{0DAF0D3A-3396-4848-A4A7-172AC47D9A71}" type="presParOf" srcId="{1F55F036-D810-48B8-A8A5-C685B4D3234F}" destId="{D837F9EB-16F3-461F-A22F-A081AB698C93}" srcOrd="0" destOrd="0" presId="urn:microsoft.com/office/officeart/2005/8/layout/hProcess9"/>
    <dgm:cxn modelId="{5CE6EFF8-22E6-4445-9A93-270E604B1C5D}" type="presParOf" srcId="{1F55F036-D810-48B8-A8A5-C685B4D3234F}" destId="{61B35D43-C536-4476-9140-DFED2586431A}" srcOrd="1" destOrd="0" presId="urn:microsoft.com/office/officeart/2005/8/layout/hProcess9"/>
    <dgm:cxn modelId="{5EDCC53A-E1CB-435D-BA9C-63E3AE0F2686}" type="presParOf" srcId="{61B35D43-C536-4476-9140-DFED2586431A}" destId="{C384F5AF-C52B-4CAD-9C75-8D204009F070}" srcOrd="0" destOrd="0" presId="urn:microsoft.com/office/officeart/2005/8/layout/hProcess9"/>
    <dgm:cxn modelId="{D6147C5C-604E-46D0-9370-BA24DA65A9AC}" type="presParOf" srcId="{61B35D43-C536-4476-9140-DFED2586431A}" destId="{DC03A36E-2A48-4FCF-95E4-8037F33B1DF4}" srcOrd="1" destOrd="0" presId="urn:microsoft.com/office/officeart/2005/8/layout/hProcess9"/>
    <dgm:cxn modelId="{C16EEFC7-07C7-4030-90F4-A9C1F5CD2DE8}" type="presParOf" srcId="{61B35D43-C536-4476-9140-DFED2586431A}" destId="{43BCBBDC-B98D-489D-B466-70FF45D154FB}" srcOrd="2" destOrd="0" presId="urn:microsoft.com/office/officeart/2005/8/layout/hProcess9"/>
    <dgm:cxn modelId="{3692C72B-7042-468D-A19D-D8B8E94F9BD8}" type="presParOf" srcId="{61B35D43-C536-4476-9140-DFED2586431A}" destId="{A11D75B7-9594-479F-81FB-D4243E80C2FA}" srcOrd="3" destOrd="0" presId="urn:microsoft.com/office/officeart/2005/8/layout/hProcess9"/>
    <dgm:cxn modelId="{C6B01CFD-6AD0-43B3-B8E0-E91B50EECBB9}" type="presParOf" srcId="{61B35D43-C536-4476-9140-DFED2586431A}" destId="{C569768C-2557-4685-B9E2-75D1A4169D0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F46F8B-6D96-46FB-9C87-4E1BAB3E5C37}" type="doc">
      <dgm:prSet loTypeId="urn:microsoft.com/office/officeart/2005/8/layout/arrow6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149C6822-E834-4B51-B54E-9A1B9CA635DC}">
      <dgm:prSet phldrT="[텍스트]"/>
      <dgm:spPr/>
      <dgm:t>
        <a:bodyPr/>
        <a:lstStyle/>
        <a:p>
          <a:pPr latinLnBrk="1"/>
          <a:endParaRPr lang="ko-KR" altLang="en-US"/>
        </a:p>
      </dgm:t>
    </dgm:pt>
    <dgm:pt modelId="{A4C1CD38-839A-4183-9AAD-B27CF7C5495B}" type="parTrans" cxnId="{F25DCEFF-098E-41CF-874B-597E4978E277}">
      <dgm:prSet/>
      <dgm:spPr/>
      <dgm:t>
        <a:bodyPr/>
        <a:lstStyle/>
        <a:p>
          <a:pPr latinLnBrk="1"/>
          <a:endParaRPr lang="ko-KR" altLang="en-US"/>
        </a:p>
      </dgm:t>
    </dgm:pt>
    <dgm:pt modelId="{85FA201E-F8C7-4E4F-AC66-38BCA63D51AD}" type="sibTrans" cxnId="{F25DCEFF-098E-41CF-874B-597E4978E277}">
      <dgm:prSet/>
      <dgm:spPr/>
      <dgm:t>
        <a:bodyPr/>
        <a:lstStyle/>
        <a:p>
          <a:pPr latinLnBrk="1"/>
          <a:endParaRPr lang="ko-KR" altLang="en-US"/>
        </a:p>
      </dgm:t>
    </dgm:pt>
    <dgm:pt modelId="{4F0EE1D6-F899-40F2-8AFD-0F94EAEF7A39}">
      <dgm:prSet phldrT="[텍스트]"/>
      <dgm:spPr/>
      <dgm:t>
        <a:bodyPr/>
        <a:lstStyle/>
        <a:p>
          <a:pPr latinLnBrk="1"/>
          <a:r>
            <a:rPr lang="en-US" altLang="ko-KR" dirty="0"/>
            <a:t>Conventional</a:t>
          </a:r>
        </a:p>
        <a:p>
          <a:pPr latinLnBrk="1"/>
          <a:r>
            <a:rPr lang="en-US" altLang="ko-KR" dirty="0"/>
            <a:t>VILI </a:t>
          </a:r>
          <a:endParaRPr lang="ko-KR" altLang="en-US" dirty="0"/>
        </a:p>
      </dgm:t>
    </dgm:pt>
    <dgm:pt modelId="{8C56060C-0FEF-48EA-8A28-2D185E761B8F}" type="parTrans" cxnId="{41956736-03B9-4087-B7AF-25652B576F36}">
      <dgm:prSet/>
      <dgm:spPr/>
      <dgm:t>
        <a:bodyPr/>
        <a:lstStyle/>
        <a:p>
          <a:pPr latinLnBrk="1"/>
          <a:endParaRPr lang="ko-KR" altLang="en-US"/>
        </a:p>
      </dgm:t>
    </dgm:pt>
    <dgm:pt modelId="{B170C3D5-A2B4-4F9F-8234-0DA0C0ABB8AD}" type="sibTrans" cxnId="{41956736-03B9-4087-B7AF-25652B576F36}">
      <dgm:prSet/>
      <dgm:spPr/>
      <dgm:t>
        <a:bodyPr/>
        <a:lstStyle/>
        <a:p>
          <a:pPr latinLnBrk="1"/>
          <a:endParaRPr lang="ko-KR" altLang="en-US"/>
        </a:p>
      </dgm:t>
    </dgm:pt>
    <dgm:pt modelId="{B82D8FC2-3E64-47F8-86E8-D1933F42BF72}">
      <dgm:prSet phldrT="[텍스트]"/>
      <dgm:spPr/>
      <dgm:t>
        <a:bodyPr/>
        <a:lstStyle/>
        <a:p>
          <a:pPr latinLnBrk="1"/>
          <a:r>
            <a:rPr lang="en-US" altLang="ko-KR" dirty="0"/>
            <a:t>ECMO </a:t>
          </a:r>
        </a:p>
        <a:p>
          <a:pPr latinLnBrk="1"/>
          <a:r>
            <a:rPr lang="en-US" altLang="ko-KR" dirty="0"/>
            <a:t>Blood trauma</a:t>
          </a:r>
        </a:p>
        <a:p>
          <a:pPr latinLnBrk="1"/>
          <a:r>
            <a:rPr lang="en-US" altLang="ko-KR" dirty="0"/>
            <a:t>ECMO complication</a:t>
          </a:r>
          <a:endParaRPr lang="ko-KR" altLang="en-US" dirty="0"/>
        </a:p>
      </dgm:t>
    </dgm:pt>
    <dgm:pt modelId="{0FA1C21D-348B-4DB3-AEB9-EC016DAD5C39}" type="parTrans" cxnId="{02EC89E9-3AA0-4691-9523-7F210D9891AC}">
      <dgm:prSet/>
      <dgm:spPr/>
      <dgm:t>
        <a:bodyPr/>
        <a:lstStyle/>
        <a:p>
          <a:pPr latinLnBrk="1"/>
          <a:endParaRPr lang="ko-KR" altLang="en-US"/>
        </a:p>
      </dgm:t>
    </dgm:pt>
    <dgm:pt modelId="{3EA36B9A-1690-45B8-9FDF-3307CB816FFD}" type="sibTrans" cxnId="{02EC89E9-3AA0-4691-9523-7F210D9891AC}">
      <dgm:prSet/>
      <dgm:spPr/>
      <dgm:t>
        <a:bodyPr/>
        <a:lstStyle/>
        <a:p>
          <a:pPr latinLnBrk="1"/>
          <a:endParaRPr lang="ko-KR" altLang="en-US"/>
        </a:p>
      </dgm:t>
    </dgm:pt>
    <dgm:pt modelId="{8AB1E603-733A-46FB-92BF-89527F26B302}">
      <dgm:prSet phldrT="[텍스트]"/>
      <dgm:spPr/>
      <dgm:t>
        <a:bodyPr/>
        <a:lstStyle/>
        <a:p>
          <a:pPr latinLnBrk="1"/>
          <a:endParaRPr lang="ko-KR" altLang="en-US"/>
        </a:p>
      </dgm:t>
    </dgm:pt>
    <dgm:pt modelId="{EAC09681-5F2C-4948-870A-497C1ECF666D}" type="parTrans" cxnId="{38BDD2E8-4253-49A4-BE78-F66ADD0DE6D9}">
      <dgm:prSet/>
      <dgm:spPr/>
      <dgm:t>
        <a:bodyPr/>
        <a:lstStyle/>
        <a:p>
          <a:pPr latinLnBrk="1"/>
          <a:endParaRPr lang="ko-KR" altLang="en-US"/>
        </a:p>
      </dgm:t>
    </dgm:pt>
    <dgm:pt modelId="{FBE29507-4C02-44C2-87FC-8B1CB12CC5B7}" type="sibTrans" cxnId="{38BDD2E8-4253-49A4-BE78-F66ADD0DE6D9}">
      <dgm:prSet/>
      <dgm:spPr/>
      <dgm:t>
        <a:bodyPr/>
        <a:lstStyle/>
        <a:p>
          <a:pPr latinLnBrk="1"/>
          <a:endParaRPr lang="ko-KR" altLang="en-US"/>
        </a:p>
      </dgm:t>
    </dgm:pt>
    <dgm:pt modelId="{08D40243-39C2-4032-9937-0B9F65436D61}">
      <dgm:prSet phldrT="[텍스트]"/>
      <dgm:spPr/>
      <dgm:t>
        <a:bodyPr/>
        <a:lstStyle/>
        <a:p>
          <a:pPr latinLnBrk="1"/>
          <a:endParaRPr lang="ko-KR" altLang="en-US"/>
        </a:p>
      </dgm:t>
    </dgm:pt>
    <dgm:pt modelId="{BBBF17F9-3180-43DE-BE46-5ACC56741758}" type="parTrans" cxnId="{236D0A6D-27C6-4AFB-8BF1-3731B8D0CDC8}">
      <dgm:prSet/>
      <dgm:spPr/>
      <dgm:t>
        <a:bodyPr/>
        <a:lstStyle/>
        <a:p>
          <a:pPr latinLnBrk="1"/>
          <a:endParaRPr lang="ko-KR" altLang="en-US"/>
        </a:p>
      </dgm:t>
    </dgm:pt>
    <dgm:pt modelId="{171DD1E3-E70A-453A-B9E9-46D3B97E2911}" type="sibTrans" cxnId="{236D0A6D-27C6-4AFB-8BF1-3731B8D0CDC8}">
      <dgm:prSet/>
      <dgm:spPr/>
      <dgm:t>
        <a:bodyPr/>
        <a:lstStyle/>
        <a:p>
          <a:pPr latinLnBrk="1"/>
          <a:endParaRPr lang="ko-KR" altLang="en-US"/>
        </a:p>
      </dgm:t>
    </dgm:pt>
    <dgm:pt modelId="{8B6D18B5-42AB-433C-87BD-263CB25FE1C1}" type="pres">
      <dgm:prSet presAssocID="{19F46F8B-6D96-46FB-9C87-4E1BAB3E5C37}" presName="compositeShape" presStyleCnt="0">
        <dgm:presLayoutVars>
          <dgm:chMax val="2"/>
          <dgm:dir/>
          <dgm:resizeHandles val="exact"/>
        </dgm:presLayoutVars>
      </dgm:prSet>
      <dgm:spPr/>
    </dgm:pt>
    <dgm:pt modelId="{4120D21F-90B2-418D-9187-47BF15BF307E}" type="pres">
      <dgm:prSet presAssocID="{19F46F8B-6D96-46FB-9C87-4E1BAB3E5C37}" presName="ribbon" presStyleLbl="node1" presStyleIdx="0" presStyleCnt="1" custLinFactNeighborY="-3425"/>
      <dgm:spPr/>
    </dgm:pt>
    <dgm:pt modelId="{211BABC7-9C23-4652-96E6-DDB9A3CE1CFD}" type="pres">
      <dgm:prSet presAssocID="{19F46F8B-6D96-46FB-9C87-4E1BAB3E5C37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63A1F24-432A-4570-B910-A92F2C8D964B}" type="pres">
      <dgm:prSet presAssocID="{19F46F8B-6D96-46FB-9C87-4E1BAB3E5C37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1956736-03B9-4087-B7AF-25652B576F36}" srcId="{19F46F8B-6D96-46FB-9C87-4E1BAB3E5C37}" destId="{4F0EE1D6-F899-40F2-8AFD-0F94EAEF7A39}" srcOrd="0" destOrd="0" parTransId="{8C56060C-0FEF-48EA-8A28-2D185E761B8F}" sibTransId="{B170C3D5-A2B4-4F9F-8234-0DA0C0ABB8AD}"/>
    <dgm:cxn modelId="{B9D0FF41-742A-44D3-BBCF-3B4E5C53F0F3}" type="presOf" srcId="{B82D8FC2-3E64-47F8-86E8-D1933F42BF72}" destId="{F63A1F24-432A-4570-B910-A92F2C8D964B}" srcOrd="0" destOrd="0" presId="urn:microsoft.com/office/officeart/2005/8/layout/arrow6"/>
    <dgm:cxn modelId="{236D0A6D-27C6-4AFB-8BF1-3731B8D0CDC8}" srcId="{149C6822-E834-4B51-B54E-9A1B9CA635DC}" destId="{08D40243-39C2-4032-9937-0B9F65436D61}" srcOrd="1" destOrd="0" parTransId="{BBBF17F9-3180-43DE-BE46-5ACC56741758}" sibTransId="{171DD1E3-E70A-453A-B9E9-46D3B97E2911}"/>
    <dgm:cxn modelId="{6F2372CB-4941-4F34-BD23-731362FF58AA}" type="presOf" srcId="{4F0EE1D6-F899-40F2-8AFD-0F94EAEF7A39}" destId="{211BABC7-9C23-4652-96E6-DDB9A3CE1CFD}" srcOrd="0" destOrd="0" presId="urn:microsoft.com/office/officeart/2005/8/layout/arrow6"/>
    <dgm:cxn modelId="{38BDD2E8-4253-49A4-BE78-F66ADD0DE6D9}" srcId="{149C6822-E834-4B51-B54E-9A1B9CA635DC}" destId="{8AB1E603-733A-46FB-92BF-89527F26B302}" srcOrd="0" destOrd="0" parTransId="{EAC09681-5F2C-4948-870A-497C1ECF666D}" sibTransId="{FBE29507-4C02-44C2-87FC-8B1CB12CC5B7}"/>
    <dgm:cxn modelId="{02EC89E9-3AA0-4691-9523-7F210D9891AC}" srcId="{19F46F8B-6D96-46FB-9C87-4E1BAB3E5C37}" destId="{B82D8FC2-3E64-47F8-86E8-D1933F42BF72}" srcOrd="1" destOrd="0" parTransId="{0FA1C21D-348B-4DB3-AEB9-EC016DAD5C39}" sibTransId="{3EA36B9A-1690-45B8-9FDF-3307CB816FFD}"/>
    <dgm:cxn modelId="{4EC67FEA-06F3-4563-8EE1-1085061C0288}" type="presOf" srcId="{19F46F8B-6D96-46FB-9C87-4E1BAB3E5C37}" destId="{8B6D18B5-42AB-433C-87BD-263CB25FE1C1}" srcOrd="0" destOrd="0" presId="urn:microsoft.com/office/officeart/2005/8/layout/arrow6"/>
    <dgm:cxn modelId="{F25DCEFF-098E-41CF-874B-597E4978E277}" srcId="{19F46F8B-6D96-46FB-9C87-4E1BAB3E5C37}" destId="{149C6822-E834-4B51-B54E-9A1B9CA635DC}" srcOrd="2" destOrd="0" parTransId="{A4C1CD38-839A-4183-9AAD-B27CF7C5495B}" sibTransId="{85FA201E-F8C7-4E4F-AC66-38BCA63D51AD}"/>
    <dgm:cxn modelId="{7FAABD16-222F-4FCA-95D6-42578F552827}" type="presParOf" srcId="{8B6D18B5-42AB-433C-87BD-263CB25FE1C1}" destId="{4120D21F-90B2-418D-9187-47BF15BF307E}" srcOrd="0" destOrd="0" presId="urn:microsoft.com/office/officeart/2005/8/layout/arrow6"/>
    <dgm:cxn modelId="{7F898024-6C66-4B9F-880F-85FFDD79816D}" type="presParOf" srcId="{8B6D18B5-42AB-433C-87BD-263CB25FE1C1}" destId="{211BABC7-9C23-4652-96E6-DDB9A3CE1CFD}" srcOrd="1" destOrd="0" presId="urn:microsoft.com/office/officeart/2005/8/layout/arrow6"/>
    <dgm:cxn modelId="{8852A4CC-F245-4164-AE3A-F01E98901008}" type="presParOf" srcId="{8B6D18B5-42AB-433C-87BD-263CB25FE1C1}" destId="{F63A1F24-432A-4570-B910-A92F2C8D964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8FBE5E-7F4C-4743-AAD7-6DF6157FF54E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4CCAA62A-FFD0-495F-9299-5DADD3A2CFA3}">
      <dgm:prSet phldrT="[텍스트]"/>
      <dgm:spPr/>
      <dgm:t>
        <a:bodyPr/>
        <a:lstStyle/>
        <a:p>
          <a:pPr latinLnBrk="1"/>
          <a:r>
            <a:rPr lang="en-US" altLang="ko-KR" dirty="0"/>
            <a:t>Lung VV </a:t>
          </a:r>
          <a:endParaRPr lang="ko-KR" altLang="en-US" dirty="0"/>
        </a:p>
      </dgm:t>
    </dgm:pt>
    <dgm:pt modelId="{D53F1D7D-BF3C-46DD-9762-BC324A6F0C9E}" type="parTrans" cxnId="{61813ADC-79DB-4901-89B3-BF7A2E1C03D1}">
      <dgm:prSet/>
      <dgm:spPr/>
      <dgm:t>
        <a:bodyPr/>
        <a:lstStyle/>
        <a:p>
          <a:pPr latinLnBrk="1"/>
          <a:endParaRPr lang="ko-KR" altLang="en-US"/>
        </a:p>
      </dgm:t>
    </dgm:pt>
    <dgm:pt modelId="{01FCFC70-8918-4E0F-A3DA-D98E1E8BBD9D}" type="sibTrans" cxnId="{61813ADC-79DB-4901-89B3-BF7A2E1C03D1}">
      <dgm:prSet/>
      <dgm:spPr/>
      <dgm:t>
        <a:bodyPr/>
        <a:lstStyle/>
        <a:p>
          <a:pPr latinLnBrk="1"/>
          <a:endParaRPr lang="ko-KR" altLang="en-US"/>
        </a:p>
      </dgm:t>
    </dgm:pt>
    <dgm:pt modelId="{D1A0B572-ED90-47B0-B353-B2D154F5BD9E}">
      <dgm:prSet phldrT="[텍스트]"/>
      <dgm:spPr/>
      <dgm:t>
        <a:bodyPr/>
        <a:lstStyle/>
        <a:p>
          <a:pPr latinLnBrk="1"/>
          <a:r>
            <a:rPr lang="en-US" altLang="ko-KR" dirty="0"/>
            <a:t>RV failure VVA </a:t>
          </a:r>
          <a:endParaRPr lang="ko-KR" altLang="en-US" dirty="0"/>
        </a:p>
      </dgm:t>
    </dgm:pt>
    <dgm:pt modelId="{65B86FC2-4500-4593-BC8D-35C6B3CBF867}" type="parTrans" cxnId="{73C177C3-FC4E-49E3-A4CB-070DBACC0CA6}">
      <dgm:prSet/>
      <dgm:spPr/>
      <dgm:t>
        <a:bodyPr/>
        <a:lstStyle/>
        <a:p>
          <a:pPr latinLnBrk="1"/>
          <a:endParaRPr lang="ko-KR" altLang="en-US"/>
        </a:p>
      </dgm:t>
    </dgm:pt>
    <dgm:pt modelId="{46D12828-A044-493C-BB32-12C27F4D9DEE}" type="sibTrans" cxnId="{73C177C3-FC4E-49E3-A4CB-070DBACC0CA6}">
      <dgm:prSet/>
      <dgm:spPr/>
      <dgm:t>
        <a:bodyPr/>
        <a:lstStyle/>
        <a:p>
          <a:pPr latinLnBrk="1"/>
          <a:endParaRPr lang="ko-KR" altLang="en-US"/>
        </a:p>
      </dgm:t>
    </dgm:pt>
    <dgm:pt modelId="{F0A6D07D-A67D-4256-9788-A9F9E920E759}">
      <dgm:prSet phldrT="[텍스트]"/>
      <dgm:spPr/>
      <dgm:t>
        <a:bodyPr/>
        <a:lstStyle/>
        <a:p>
          <a:pPr latinLnBrk="1"/>
          <a:r>
            <a:rPr lang="en-US" altLang="ko-KR" dirty="0"/>
            <a:t>Severe RV failure </a:t>
          </a:r>
        </a:p>
        <a:p>
          <a:pPr latinLnBrk="1"/>
          <a:r>
            <a:rPr lang="en-US" altLang="ko-KR" dirty="0"/>
            <a:t>Oxy RVAD</a:t>
          </a:r>
          <a:endParaRPr lang="ko-KR" altLang="en-US" dirty="0"/>
        </a:p>
      </dgm:t>
    </dgm:pt>
    <dgm:pt modelId="{3E74519A-D773-4C10-8D40-FA216B253D16}" type="parTrans" cxnId="{DA0A0851-1CBE-4441-A092-681095402727}">
      <dgm:prSet/>
      <dgm:spPr/>
      <dgm:t>
        <a:bodyPr/>
        <a:lstStyle/>
        <a:p>
          <a:pPr latinLnBrk="1"/>
          <a:endParaRPr lang="ko-KR" altLang="en-US"/>
        </a:p>
      </dgm:t>
    </dgm:pt>
    <dgm:pt modelId="{D0D75533-4CEB-4F68-84B1-3E4348337F0C}" type="sibTrans" cxnId="{DA0A0851-1CBE-4441-A092-681095402727}">
      <dgm:prSet/>
      <dgm:spPr/>
      <dgm:t>
        <a:bodyPr/>
        <a:lstStyle/>
        <a:p>
          <a:pPr latinLnBrk="1"/>
          <a:endParaRPr lang="ko-KR" altLang="en-US"/>
        </a:p>
      </dgm:t>
    </dgm:pt>
    <dgm:pt modelId="{A9AB6F5D-98BC-4358-9FE3-350470366EB0}" type="pres">
      <dgm:prSet presAssocID="{C58FBE5E-7F4C-4743-AAD7-6DF6157FF54E}" presName="Name0" presStyleCnt="0">
        <dgm:presLayoutVars>
          <dgm:dir/>
          <dgm:resizeHandles val="exact"/>
        </dgm:presLayoutVars>
      </dgm:prSet>
      <dgm:spPr/>
    </dgm:pt>
    <dgm:pt modelId="{8515139F-7107-4E4D-A9BB-61E503C6F15C}" type="pres">
      <dgm:prSet presAssocID="{4CCAA62A-FFD0-495F-9299-5DADD3A2CFA3}" presName="node" presStyleLbl="node1" presStyleIdx="0" presStyleCnt="3">
        <dgm:presLayoutVars>
          <dgm:bulletEnabled val="1"/>
        </dgm:presLayoutVars>
      </dgm:prSet>
      <dgm:spPr/>
    </dgm:pt>
    <dgm:pt modelId="{A06A232D-16E2-4C65-8CA4-9361A2662061}" type="pres">
      <dgm:prSet presAssocID="{01FCFC70-8918-4E0F-A3DA-D98E1E8BBD9D}" presName="sibTrans" presStyleLbl="sibTrans2D1" presStyleIdx="0" presStyleCnt="2"/>
      <dgm:spPr/>
    </dgm:pt>
    <dgm:pt modelId="{48C1B7B6-FFF5-4569-A365-B4B1E244E029}" type="pres">
      <dgm:prSet presAssocID="{01FCFC70-8918-4E0F-A3DA-D98E1E8BBD9D}" presName="connectorText" presStyleLbl="sibTrans2D1" presStyleIdx="0" presStyleCnt="2"/>
      <dgm:spPr/>
    </dgm:pt>
    <dgm:pt modelId="{81B40FD1-9F57-43D5-99DC-E8D8DF4E9745}" type="pres">
      <dgm:prSet presAssocID="{D1A0B572-ED90-47B0-B353-B2D154F5BD9E}" presName="node" presStyleLbl="node1" presStyleIdx="1" presStyleCnt="3">
        <dgm:presLayoutVars>
          <dgm:bulletEnabled val="1"/>
        </dgm:presLayoutVars>
      </dgm:prSet>
      <dgm:spPr/>
    </dgm:pt>
    <dgm:pt modelId="{E3806D42-AEB6-4208-B9E0-64CEA1CB474E}" type="pres">
      <dgm:prSet presAssocID="{46D12828-A044-493C-BB32-12C27F4D9DEE}" presName="sibTrans" presStyleLbl="sibTrans2D1" presStyleIdx="1" presStyleCnt="2"/>
      <dgm:spPr/>
    </dgm:pt>
    <dgm:pt modelId="{83422B92-18D8-4FE3-A9E1-AB9C37FA51EB}" type="pres">
      <dgm:prSet presAssocID="{46D12828-A044-493C-BB32-12C27F4D9DEE}" presName="connectorText" presStyleLbl="sibTrans2D1" presStyleIdx="1" presStyleCnt="2"/>
      <dgm:spPr/>
    </dgm:pt>
    <dgm:pt modelId="{27B791F4-38E2-4C26-A1FA-B011D0901BDF}" type="pres">
      <dgm:prSet presAssocID="{F0A6D07D-A67D-4256-9788-A9F9E920E759}" presName="node" presStyleLbl="node1" presStyleIdx="2" presStyleCnt="3">
        <dgm:presLayoutVars>
          <dgm:bulletEnabled val="1"/>
        </dgm:presLayoutVars>
      </dgm:prSet>
      <dgm:spPr/>
    </dgm:pt>
  </dgm:ptLst>
  <dgm:cxnLst>
    <dgm:cxn modelId="{73E3A203-F1BA-43C9-B6AC-5DB217945F7A}" type="presOf" srcId="{D1A0B572-ED90-47B0-B353-B2D154F5BD9E}" destId="{81B40FD1-9F57-43D5-99DC-E8D8DF4E9745}" srcOrd="0" destOrd="0" presId="urn:microsoft.com/office/officeart/2005/8/layout/process1"/>
    <dgm:cxn modelId="{AE936F28-3C04-49F8-94D2-28C4D761DF13}" type="presOf" srcId="{46D12828-A044-493C-BB32-12C27F4D9DEE}" destId="{83422B92-18D8-4FE3-A9E1-AB9C37FA51EB}" srcOrd="1" destOrd="0" presId="urn:microsoft.com/office/officeart/2005/8/layout/process1"/>
    <dgm:cxn modelId="{DDC84061-5E29-4EDC-920B-FFA07F6FBA26}" type="presOf" srcId="{F0A6D07D-A67D-4256-9788-A9F9E920E759}" destId="{27B791F4-38E2-4C26-A1FA-B011D0901BDF}" srcOrd="0" destOrd="0" presId="urn:microsoft.com/office/officeart/2005/8/layout/process1"/>
    <dgm:cxn modelId="{DA0A0851-1CBE-4441-A092-681095402727}" srcId="{C58FBE5E-7F4C-4743-AAD7-6DF6157FF54E}" destId="{F0A6D07D-A67D-4256-9788-A9F9E920E759}" srcOrd="2" destOrd="0" parTransId="{3E74519A-D773-4C10-8D40-FA216B253D16}" sibTransId="{D0D75533-4CEB-4F68-84B1-3E4348337F0C}"/>
    <dgm:cxn modelId="{FF7F6752-C0C6-420D-8101-CBF548BE37E2}" type="presOf" srcId="{01FCFC70-8918-4E0F-A3DA-D98E1E8BBD9D}" destId="{48C1B7B6-FFF5-4569-A365-B4B1E244E029}" srcOrd="1" destOrd="0" presId="urn:microsoft.com/office/officeart/2005/8/layout/process1"/>
    <dgm:cxn modelId="{25C50B73-D655-4A3B-B63F-75060CF30B80}" type="presOf" srcId="{4CCAA62A-FFD0-495F-9299-5DADD3A2CFA3}" destId="{8515139F-7107-4E4D-A9BB-61E503C6F15C}" srcOrd="0" destOrd="0" presId="urn:microsoft.com/office/officeart/2005/8/layout/process1"/>
    <dgm:cxn modelId="{EA64B896-1A1E-450F-958A-6D4D8AAE7703}" type="presOf" srcId="{01FCFC70-8918-4E0F-A3DA-D98E1E8BBD9D}" destId="{A06A232D-16E2-4C65-8CA4-9361A2662061}" srcOrd="0" destOrd="0" presId="urn:microsoft.com/office/officeart/2005/8/layout/process1"/>
    <dgm:cxn modelId="{73C177C3-FC4E-49E3-A4CB-070DBACC0CA6}" srcId="{C58FBE5E-7F4C-4743-AAD7-6DF6157FF54E}" destId="{D1A0B572-ED90-47B0-B353-B2D154F5BD9E}" srcOrd="1" destOrd="0" parTransId="{65B86FC2-4500-4593-BC8D-35C6B3CBF867}" sibTransId="{46D12828-A044-493C-BB32-12C27F4D9DEE}"/>
    <dgm:cxn modelId="{21647FC6-3B16-4ABA-AC0E-340B0D129E22}" type="presOf" srcId="{C58FBE5E-7F4C-4743-AAD7-6DF6157FF54E}" destId="{A9AB6F5D-98BC-4358-9FE3-350470366EB0}" srcOrd="0" destOrd="0" presId="urn:microsoft.com/office/officeart/2005/8/layout/process1"/>
    <dgm:cxn modelId="{61813ADC-79DB-4901-89B3-BF7A2E1C03D1}" srcId="{C58FBE5E-7F4C-4743-AAD7-6DF6157FF54E}" destId="{4CCAA62A-FFD0-495F-9299-5DADD3A2CFA3}" srcOrd="0" destOrd="0" parTransId="{D53F1D7D-BF3C-46DD-9762-BC324A6F0C9E}" sibTransId="{01FCFC70-8918-4E0F-A3DA-D98E1E8BBD9D}"/>
    <dgm:cxn modelId="{E10466F3-3806-4CCC-9609-6BB4662C3707}" type="presOf" srcId="{46D12828-A044-493C-BB32-12C27F4D9DEE}" destId="{E3806D42-AEB6-4208-B9E0-64CEA1CB474E}" srcOrd="0" destOrd="0" presId="urn:microsoft.com/office/officeart/2005/8/layout/process1"/>
    <dgm:cxn modelId="{0678A063-A5ED-439D-960F-D5128188F207}" type="presParOf" srcId="{A9AB6F5D-98BC-4358-9FE3-350470366EB0}" destId="{8515139F-7107-4E4D-A9BB-61E503C6F15C}" srcOrd="0" destOrd="0" presId="urn:microsoft.com/office/officeart/2005/8/layout/process1"/>
    <dgm:cxn modelId="{A85856F0-C1CE-4635-B3B3-2016B03A77B8}" type="presParOf" srcId="{A9AB6F5D-98BC-4358-9FE3-350470366EB0}" destId="{A06A232D-16E2-4C65-8CA4-9361A2662061}" srcOrd="1" destOrd="0" presId="urn:microsoft.com/office/officeart/2005/8/layout/process1"/>
    <dgm:cxn modelId="{590FD03C-5E0C-41E5-BB09-349BB4EF7093}" type="presParOf" srcId="{A06A232D-16E2-4C65-8CA4-9361A2662061}" destId="{48C1B7B6-FFF5-4569-A365-B4B1E244E029}" srcOrd="0" destOrd="0" presId="urn:microsoft.com/office/officeart/2005/8/layout/process1"/>
    <dgm:cxn modelId="{20CE3DC4-7EA1-4B39-B974-2F20FEE254AE}" type="presParOf" srcId="{A9AB6F5D-98BC-4358-9FE3-350470366EB0}" destId="{81B40FD1-9F57-43D5-99DC-E8D8DF4E9745}" srcOrd="2" destOrd="0" presId="urn:microsoft.com/office/officeart/2005/8/layout/process1"/>
    <dgm:cxn modelId="{AF7259DB-2901-43BA-A903-02EEDF464CA0}" type="presParOf" srcId="{A9AB6F5D-98BC-4358-9FE3-350470366EB0}" destId="{E3806D42-AEB6-4208-B9E0-64CEA1CB474E}" srcOrd="3" destOrd="0" presId="urn:microsoft.com/office/officeart/2005/8/layout/process1"/>
    <dgm:cxn modelId="{AFB7DC3B-2160-4E80-9FD8-69F500653024}" type="presParOf" srcId="{E3806D42-AEB6-4208-B9E0-64CEA1CB474E}" destId="{83422B92-18D8-4FE3-A9E1-AB9C37FA51EB}" srcOrd="0" destOrd="0" presId="urn:microsoft.com/office/officeart/2005/8/layout/process1"/>
    <dgm:cxn modelId="{A0D8873D-E050-458D-B48E-EDC72B83FDE3}" type="presParOf" srcId="{A9AB6F5D-98BC-4358-9FE3-350470366EB0}" destId="{27B791F4-38E2-4C26-A1FA-B011D0901BD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C42B03-5CA9-48E5-84D6-A5B06812A64B}" type="doc">
      <dgm:prSet loTypeId="urn:microsoft.com/office/officeart/2005/8/layout/cycle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3715B016-1224-4A1E-B47A-FD3ED870F519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Coughing</a:t>
          </a:r>
        </a:p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Tachypnea</a:t>
          </a:r>
        </a:p>
      </dgm:t>
    </dgm:pt>
    <dgm:pt modelId="{3CA0C6DB-2C33-440A-A188-5A36932AC7FA}" type="parTrans" cxnId="{7E686AE3-18B1-47DC-BD09-971E9FA9F235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13B310D1-C3FD-4429-90DF-9933FF7EB472}" type="sibTrans" cxnId="{7E686AE3-18B1-47DC-BD09-971E9FA9F235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2B87722D-C6B4-4941-BEE0-7421EB1E4DE8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Increased WOB</a:t>
          </a:r>
        </a:p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Air hunger</a:t>
          </a:r>
          <a:endParaRPr lang="ko-KR" altLang="en-US" sz="1600" dirty="0">
            <a:latin typeface="+mj-lt"/>
          </a:endParaRPr>
        </a:p>
      </dgm:t>
    </dgm:pt>
    <dgm:pt modelId="{32B2E97F-18A4-439E-96B0-AA334ED183BA}" type="parTrans" cxnId="{C8BFE569-175E-468C-88BF-268ABCCCA1E7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4CF65E4B-C8C7-46D8-B0FD-5DE5060F4354}" type="sibTrans" cxnId="{C8BFE569-175E-468C-88BF-268ABCCCA1E7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62177809-1A5A-4352-B420-3FE57BAC85E4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Unstable circuit flow</a:t>
          </a:r>
          <a:endParaRPr lang="ko-KR" altLang="en-US" sz="1600" dirty="0">
            <a:latin typeface="+mj-lt"/>
          </a:endParaRPr>
        </a:p>
      </dgm:t>
    </dgm:pt>
    <dgm:pt modelId="{18BC8D3C-658B-4FB5-B2C1-E3466DF903DD}" type="parTrans" cxnId="{93A7180D-B2B1-4240-9702-0E07285B927E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56B8A5D4-BAAF-47B5-A2B2-85C67D570932}" type="sibTrans" cxnId="{93A7180D-B2B1-4240-9702-0E07285B927E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0DBBD994-3B35-4AEB-8BCA-150379C7FD0E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Dislodgement </a:t>
          </a:r>
        </a:p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of cannulas</a:t>
          </a:r>
        </a:p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Chattering</a:t>
          </a:r>
          <a:endParaRPr lang="ko-KR" altLang="en-US" sz="1600" dirty="0">
            <a:latin typeface="+mj-lt"/>
          </a:endParaRPr>
        </a:p>
      </dgm:t>
    </dgm:pt>
    <dgm:pt modelId="{D9D7572E-B294-41B0-9EFA-E26257F1A674}" type="parTrans" cxnId="{D5046CD2-A630-4372-8309-71EC84263FB7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BD2967F7-25FE-4702-9D76-5BD6D0D4E2D6}" type="sibTrans" cxnId="{D5046CD2-A630-4372-8309-71EC84263FB7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16123A5F-0E01-4153-973A-F2906A7B1C22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Hemolysis </a:t>
          </a:r>
        </a:p>
        <a:p>
          <a:pPr latinLnBrk="1"/>
          <a:r>
            <a:rPr lang="en-US" altLang="ko-KR" sz="1600" dirty="0">
              <a:latin typeface="+mj-lt"/>
              <a:ea typeface="Cambria Math" pitchFamily="18" charset="0"/>
            </a:rPr>
            <a:t>Volume overload</a:t>
          </a:r>
          <a:endParaRPr lang="ko-KR" altLang="en-US" sz="1600" dirty="0">
            <a:latin typeface="+mj-lt"/>
          </a:endParaRPr>
        </a:p>
      </dgm:t>
    </dgm:pt>
    <dgm:pt modelId="{2AD663E8-38B0-4214-8B9C-16CAA2D663DB}" type="parTrans" cxnId="{1BFE44C1-4797-468A-AC81-62FAE39BAF5D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E35E98BB-C624-4F29-93BA-82B012B8F595}" type="sibTrans" cxnId="{1BFE44C1-4797-468A-AC81-62FAE39BAF5D}">
      <dgm:prSet/>
      <dgm:spPr/>
      <dgm:t>
        <a:bodyPr/>
        <a:lstStyle/>
        <a:p>
          <a:pPr latinLnBrk="1"/>
          <a:endParaRPr lang="ko-KR" altLang="en-US" sz="1600">
            <a:latin typeface="+mj-lt"/>
          </a:endParaRPr>
        </a:p>
      </dgm:t>
    </dgm:pt>
    <dgm:pt modelId="{584BE04F-89E0-49D7-A650-27669DCCF54A}" type="pres">
      <dgm:prSet presAssocID="{E0C42B03-5CA9-48E5-84D6-A5B06812A64B}" presName="cycle" presStyleCnt="0">
        <dgm:presLayoutVars>
          <dgm:dir/>
          <dgm:resizeHandles val="exact"/>
        </dgm:presLayoutVars>
      </dgm:prSet>
      <dgm:spPr/>
    </dgm:pt>
    <dgm:pt modelId="{CD19C68E-EF36-4909-BC51-CF78F25364B2}" type="pres">
      <dgm:prSet presAssocID="{3715B016-1224-4A1E-B47A-FD3ED870F519}" presName="dummy" presStyleCnt="0"/>
      <dgm:spPr/>
    </dgm:pt>
    <dgm:pt modelId="{50D7D58B-5417-4661-BD75-2EC646EA81DB}" type="pres">
      <dgm:prSet presAssocID="{3715B016-1224-4A1E-B47A-FD3ED870F519}" presName="node" presStyleLbl="revTx" presStyleIdx="0" presStyleCnt="5">
        <dgm:presLayoutVars>
          <dgm:bulletEnabled val="1"/>
        </dgm:presLayoutVars>
      </dgm:prSet>
      <dgm:spPr/>
    </dgm:pt>
    <dgm:pt modelId="{ACFF4748-8A5B-4A43-B829-361854C27335}" type="pres">
      <dgm:prSet presAssocID="{13B310D1-C3FD-4429-90DF-9933FF7EB472}" presName="sibTrans" presStyleLbl="node1" presStyleIdx="0" presStyleCnt="5"/>
      <dgm:spPr/>
    </dgm:pt>
    <dgm:pt modelId="{7A283061-4601-4E24-8402-F61E125F3227}" type="pres">
      <dgm:prSet presAssocID="{2B87722D-C6B4-4941-BEE0-7421EB1E4DE8}" presName="dummy" presStyleCnt="0"/>
      <dgm:spPr/>
    </dgm:pt>
    <dgm:pt modelId="{3F0FBE30-E8AE-422E-B18A-BA24B6338E43}" type="pres">
      <dgm:prSet presAssocID="{2B87722D-C6B4-4941-BEE0-7421EB1E4DE8}" presName="node" presStyleLbl="revTx" presStyleIdx="1" presStyleCnt="5">
        <dgm:presLayoutVars>
          <dgm:bulletEnabled val="1"/>
        </dgm:presLayoutVars>
      </dgm:prSet>
      <dgm:spPr/>
    </dgm:pt>
    <dgm:pt modelId="{193A0BC5-188E-4EF7-8FAD-B732A78FC615}" type="pres">
      <dgm:prSet presAssocID="{4CF65E4B-C8C7-46D8-B0FD-5DE5060F4354}" presName="sibTrans" presStyleLbl="node1" presStyleIdx="1" presStyleCnt="5"/>
      <dgm:spPr/>
    </dgm:pt>
    <dgm:pt modelId="{BC447832-1C60-4B78-8C08-2214469706D0}" type="pres">
      <dgm:prSet presAssocID="{62177809-1A5A-4352-B420-3FE57BAC85E4}" presName="dummy" presStyleCnt="0"/>
      <dgm:spPr/>
    </dgm:pt>
    <dgm:pt modelId="{8BC16DEC-41E2-457F-B8B6-A1340626A6AC}" type="pres">
      <dgm:prSet presAssocID="{62177809-1A5A-4352-B420-3FE57BAC85E4}" presName="node" presStyleLbl="revTx" presStyleIdx="2" presStyleCnt="5">
        <dgm:presLayoutVars>
          <dgm:bulletEnabled val="1"/>
        </dgm:presLayoutVars>
      </dgm:prSet>
      <dgm:spPr/>
    </dgm:pt>
    <dgm:pt modelId="{4BA537E4-64CF-4A1B-8861-7B5CE90FC2B5}" type="pres">
      <dgm:prSet presAssocID="{56B8A5D4-BAAF-47B5-A2B2-85C67D570932}" presName="sibTrans" presStyleLbl="node1" presStyleIdx="2" presStyleCnt="5"/>
      <dgm:spPr/>
    </dgm:pt>
    <dgm:pt modelId="{C0D30EEC-B21F-4B6E-A9CB-A204B2C0054A}" type="pres">
      <dgm:prSet presAssocID="{0DBBD994-3B35-4AEB-8BCA-150379C7FD0E}" presName="dummy" presStyleCnt="0"/>
      <dgm:spPr/>
    </dgm:pt>
    <dgm:pt modelId="{6639C296-F207-4E16-8C68-B2E7C271620B}" type="pres">
      <dgm:prSet presAssocID="{0DBBD994-3B35-4AEB-8BCA-150379C7FD0E}" presName="node" presStyleLbl="revTx" presStyleIdx="3" presStyleCnt="5" custScaleX="126026">
        <dgm:presLayoutVars>
          <dgm:bulletEnabled val="1"/>
        </dgm:presLayoutVars>
      </dgm:prSet>
      <dgm:spPr/>
    </dgm:pt>
    <dgm:pt modelId="{69BDB80D-E2F2-4C76-BC66-853B36F47C2F}" type="pres">
      <dgm:prSet presAssocID="{BD2967F7-25FE-4702-9D76-5BD6D0D4E2D6}" presName="sibTrans" presStyleLbl="node1" presStyleIdx="3" presStyleCnt="5"/>
      <dgm:spPr/>
    </dgm:pt>
    <dgm:pt modelId="{996D1E63-01B4-4212-A470-0CD6E1152AA3}" type="pres">
      <dgm:prSet presAssocID="{16123A5F-0E01-4153-973A-F2906A7B1C22}" presName="dummy" presStyleCnt="0"/>
      <dgm:spPr/>
    </dgm:pt>
    <dgm:pt modelId="{6CA1374D-DB8C-47A9-BE8A-EEFC79F09F37}" type="pres">
      <dgm:prSet presAssocID="{16123A5F-0E01-4153-973A-F2906A7B1C22}" presName="node" presStyleLbl="revTx" presStyleIdx="4" presStyleCnt="5">
        <dgm:presLayoutVars>
          <dgm:bulletEnabled val="1"/>
        </dgm:presLayoutVars>
      </dgm:prSet>
      <dgm:spPr/>
    </dgm:pt>
    <dgm:pt modelId="{7604E6CF-F744-4B7B-8DDC-10C37880ACC1}" type="pres">
      <dgm:prSet presAssocID="{E35E98BB-C624-4F29-93BA-82B012B8F595}" presName="sibTrans" presStyleLbl="node1" presStyleIdx="4" presStyleCnt="5"/>
      <dgm:spPr/>
    </dgm:pt>
  </dgm:ptLst>
  <dgm:cxnLst>
    <dgm:cxn modelId="{01445C0A-2C08-4F1E-A6AD-46D7B22F717E}" type="presOf" srcId="{62177809-1A5A-4352-B420-3FE57BAC85E4}" destId="{8BC16DEC-41E2-457F-B8B6-A1340626A6AC}" srcOrd="0" destOrd="0" presId="urn:microsoft.com/office/officeart/2005/8/layout/cycle1"/>
    <dgm:cxn modelId="{93A7180D-B2B1-4240-9702-0E07285B927E}" srcId="{E0C42B03-5CA9-48E5-84D6-A5B06812A64B}" destId="{62177809-1A5A-4352-B420-3FE57BAC85E4}" srcOrd="2" destOrd="0" parTransId="{18BC8D3C-658B-4FB5-B2C1-E3466DF903DD}" sibTransId="{56B8A5D4-BAAF-47B5-A2B2-85C67D570932}"/>
    <dgm:cxn modelId="{49838E30-7844-4686-A6C6-C727D7890C36}" type="presOf" srcId="{3715B016-1224-4A1E-B47A-FD3ED870F519}" destId="{50D7D58B-5417-4661-BD75-2EC646EA81DB}" srcOrd="0" destOrd="0" presId="urn:microsoft.com/office/officeart/2005/8/layout/cycle1"/>
    <dgm:cxn modelId="{5E205E47-5A82-4517-AAD6-05925A8A0264}" type="presOf" srcId="{56B8A5D4-BAAF-47B5-A2B2-85C67D570932}" destId="{4BA537E4-64CF-4A1B-8861-7B5CE90FC2B5}" srcOrd="0" destOrd="0" presId="urn:microsoft.com/office/officeart/2005/8/layout/cycle1"/>
    <dgm:cxn modelId="{C8BFE569-175E-468C-88BF-268ABCCCA1E7}" srcId="{E0C42B03-5CA9-48E5-84D6-A5B06812A64B}" destId="{2B87722D-C6B4-4941-BEE0-7421EB1E4DE8}" srcOrd="1" destOrd="0" parTransId="{32B2E97F-18A4-439E-96B0-AA334ED183BA}" sibTransId="{4CF65E4B-C8C7-46D8-B0FD-5DE5060F4354}"/>
    <dgm:cxn modelId="{5B231E6A-21C8-4800-9AE8-8889658FC54E}" type="presOf" srcId="{16123A5F-0E01-4153-973A-F2906A7B1C22}" destId="{6CA1374D-DB8C-47A9-BE8A-EEFC79F09F37}" srcOrd="0" destOrd="0" presId="urn:microsoft.com/office/officeart/2005/8/layout/cycle1"/>
    <dgm:cxn modelId="{AB97BC87-E675-4E3E-9D5E-96F31C879E18}" type="presOf" srcId="{BD2967F7-25FE-4702-9D76-5BD6D0D4E2D6}" destId="{69BDB80D-E2F2-4C76-BC66-853B36F47C2F}" srcOrd="0" destOrd="0" presId="urn:microsoft.com/office/officeart/2005/8/layout/cycle1"/>
    <dgm:cxn modelId="{5266B5A3-1082-48B6-9AEB-03BA1FE7530A}" type="presOf" srcId="{4CF65E4B-C8C7-46D8-B0FD-5DE5060F4354}" destId="{193A0BC5-188E-4EF7-8FAD-B732A78FC615}" srcOrd="0" destOrd="0" presId="urn:microsoft.com/office/officeart/2005/8/layout/cycle1"/>
    <dgm:cxn modelId="{A56A8DB7-A8C5-4043-8ECA-6F5FAC94A1E6}" type="presOf" srcId="{E35E98BB-C624-4F29-93BA-82B012B8F595}" destId="{7604E6CF-F744-4B7B-8DDC-10C37880ACC1}" srcOrd="0" destOrd="0" presId="urn:microsoft.com/office/officeart/2005/8/layout/cycle1"/>
    <dgm:cxn modelId="{1BFE44C1-4797-468A-AC81-62FAE39BAF5D}" srcId="{E0C42B03-5CA9-48E5-84D6-A5B06812A64B}" destId="{16123A5F-0E01-4153-973A-F2906A7B1C22}" srcOrd="4" destOrd="0" parTransId="{2AD663E8-38B0-4214-8B9C-16CAA2D663DB}" sibTransId="{E35E98BB-C624-4F29-93BA-82B012B8F595}"/>
    <dgm:cxn modelId="{561A65C4-C27B-415B-A343-2E17FD188C80}" type="presOf" srcId="{2B87722D-C6B4-4941-BEE0-7421EB1E4DE8}" destId="{3F0FBE30-E8AE-422E-B18A-BA24B6338E43}" srcOrd="0" destOrd="0" presId="urn:microsoft.com/office/officeart/2005/8/layout/cycle1"/>
    <dgm:cxn modelId="{D5046CD2-A630-4372-8309-71EC84263FB7}" srcId="{E0C42B03-5CA9-48E5-84D6-A5B06812A64B}" destId="{0DBBD994-3B35-4AEB-8BCA-150379C7FD0E}" srcOrd="3" destOrd="0" parTransId="{D9D7572E-B294-41B0-9EFA-E26257F1A674}" sibTransId="{BD2967F7-25FE-4702-9D76-5BD6D0D4E2D6}"/>
    <dgm:cxn modelId="{7E686AE3-18B1-47DC-BD09-971E9FA9F235}" srcId="{E0C42B03-5CA9-48E5-84D6-A5B06812A64B}" destId="{3715B016-1224-4A1E-B47A-FD3ED870F519}" srcOrd="0" destOrd="0" parTransId="{3CA0C6DB-2C33-440A-A188-5A36932AC7FA}" sibTransId="{13B310D1-C3FD-4429-90DF-9933FF7EB472}"/>
    <dgm:cxn modelId="{09EA42F3-CA38-4FC2-96FF-DE068563B044}" type="presOf" srcId="{13B310D1-C3FD-4429-90DF-9933FF7EB472}" destId="{ACFF4748-8A5B-4A43-B829-361854C27335}" srcOrd="0" destOrd="0" presId="urn:microsoft.com/office/officeart/2005/8/layout/cycle1"/>
    <dgm:cxn modelId="{E51B43F7-5A4F-433A-92DF-09CF6BF1EE0B}" type="presOf" srcId="{E0C42B03-5CA9-48E5-84D6-A5B06812A64B}" destId="{584BE04F-89E0-49D7-A650-27669DCCF54A}" srcOrd="0" destOrd="0" presId="urn:microsoft.com/office/officeart/2005/8/layout/cycle1"/>
    <dgm:cxn modelId="{3E4EB6FF-0CAC-44E4-9917-BBAFC1347F1E}" type="presOf" srcId="{0DBBD994-3B35-4AEB-8BCA-150379C7FD0E}" destId="{6639C296-F207-4E16-8C68-B2E7C271620B}" srcOrd="0" destOrd="0" presId="urn:microsoft.com/office/officeart/2005/8/layout/cycle1"/>
    <dgm:cxn modelId="{1FCF35A1-7694-4190-9C5E-21C9FF7A210D}" type="presParOf" srcId="{584BE04F-89E0-49D7-A650-27669DCCF54A}" destId="{CD19C68E-EF36-4909-BC51-CF78F25364B2}" srcOrd="0" destOrd="0" presId="urn:microsoft.com/office/officeart/2005/8/layout/cycle1"/>
    <dgm:cxn modelId="{4555DF2B-D3C1-45AB-B52F-FFD13C649DD3}" type="presParOf" srcId="{584BE04F-89E0-49D7-A650-27669DCCF54A}" destId="{50D7D58B-5417-4661-BD75-2EC646EA81DB}" srcOrd="1" destOrd="0" presId="urn:microsoft.com/office/officeart/2005/8/layout/cycle1"/>
    <dgm:cxn modelId="{B5F4CA39-FF54-4D1B-8B3E-9A74271C39EE}" type="presParOf" srcId="{584BE04F-89E0-49D7-A650-27669DCCF54A}" destId="{ACFF4748-8A5B-4A43-B829-361854C27335}" srcOrd="2" destOrd="0" presId="urn:microsoft.com/office/officeart/2005/8/layout/cycle1"/>
    <dgm:cxn modelId="{241D630B-C2BA-49FB-B72B-981493BB8F40}" type="presParOf" srcId="{584BE04F-89E0-49D7-A650-27669DCCF54A}" destId="{7A283061-4601-4E24-8402-F61E125F3227}" srcOrd="3" destOrd="0" presId="urn:microsoft.com/office/officeart/2005/8/layout/cycle1"/>
    <dgm:cxn modelId="{762CD0D9-B876-4C90-9E04-35F8C5287EBB}" type="presParOf" srcId="{584BE04F-89E0-49D7-A650-27669DCCF54A}" destId="{3F0FBE30-E8AE-422E-B18A-BA24B6338E43}" srcOrd="4" destOrd="0" presId="urn:microsoft.com/office/officeart/2005/8/layout/cycle1"/>
    <dgm:cxn modelId="{0E419640-AD64-42F3-AC57-8024BBD65A17}" type="presParOf" srcId="{584BE04F-89E0-49D7-A650-27669DCCF54A}" destId="{193A0BC5-188E-4EF7-8FAD-B732A78FC615}" srcOrd="5" destOrd="0" presId="urn:microsoft.com/office/officeart/2005/8/layout/cycle1"/>
    <dgm:cxn modelId="{4969B0F0-9A3C-446C-86FF-41CF0493C7EE}" type="presParOf" srcId="{584BE04F-89E0-49D7-A650-27669DCCF54A}" destId="{BC447832-1C60-4B78-8C08-2214469706D0}" srcOrd="6" destOrd="0" presId="urn:microsoft.com/office/officeart/2005/8/layout/cycle1"/>
    <dgm:cxn modelId="{1875057B-6DA5-4A0C-AB76-11378E1905E8}" type="presParOf" srcId="{584BE04F-89E0-49D7-A650-27669DCCF54A}" destId="{8BC16DEC-41E2-457F-B8B6-A1340626A6AC}" srcOrd="7" destOrd="0" presId="urn:microsoft.com/office/officeart/2005/8/layout/cycle1"/>
    <dgm:cxn modelId="{BA5103C6-4606-4964-ACF9-49CE64570AF1}" type="presParOf" srcId="{584BE04F-89E0-49D7-A650-27669DCCF54A}" destId="{4BA537E4-64CF-4A1B-8861-7B5CE90FC2B5}" srcOrd="8" destOrd="0" presId="urn:microsoft.com/office/officeart/2005/8/layout/cycle1"/>
    <dgm:cxn modelId="{23655C98-2038-4BBD-A0C2-C98E89906A34}" type="presParOf" srcId="{584BE04F-89E0-49D7-A650-27669DCCF54A}" destId="{C0D30EEC-B21F-4B6E-A9CB-A204B2C0054A}" srcOrd="9" destOrd="0" presId="urn:microsoft.com/office/officeart/2005/8/layout/cycle1"/>
    <dgm:cxn modelId="{C026EFB7-F441-4A2B-932F-F9E969F5123D}" type="presParOf" srcId="{584BE04F-89E0-49D7-A650-27669DCCF54A}" destId="{6639C296-F207-4E16-8C68-B2E7C271620B}" srcOrd="10" destOrd="0" presId="urn:microsoft.com/office/officeart/2005/8/layout/cycle1"/>
    <dgm:cxn modelId="{8F00C71E-B86E-438F-AF6C-FD6FF99A94E2}" type="presParOf" srcId="{584BE04F-89E0-49D7-A650-27669DCCF54A}" destId="{69BDB80D-E2F2-4C76-BC66-853B36F47C2F}" srcOrd="11" destOrd="0" presId="urn:microsoft.com/office/officeart/2005/8/layout/cycle1"/>
    <dgm:cxn modelId="{ED924C5F-47F4-4928-AA0C-C96BBEAAB798}" type="presParOf" srcId="{584BE04F-89E0-49D7-A650-27669DCCF54A}" destId="{996D1E63-01B4-4212-A470-0CD6E1152AA3}" srcOrd="12" destOrd="0" presId="urn:microsoft.com/office/officeart/2005/8/layout/cycle1"/>
    <dgm:cxn modelId="{C48D819D-99F0-405A-AFA0-FDAAAA5AB773}" type="presParOf" srcId="{584BE04F-89E0-49D7-A650-27669DCCF54A}" destId="{6CA1374D-DB8C-47A9-BE8A-EEFC79F09F37}" srcOrd="13" destOrd="0" presId="urn:microsoft.com/office/officeart/2005/8/layout/cycle1"/>
    <dgm:cxn modelId="{1AA640FE-BF3C-4529-BF01-EDC518B91492}" type="presParOf" srcId="{584BE04F-89E0-49D7-A650-27669DCCF54A}" destId="{7604E6CF-F744-4B7B-8DDC-10C37880ACC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52D843-DBFC-4F80-9A7B-9B906AADB9C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0FDD099-953F-4F1D-ACD0-CCE4C53863E0}">
      <dgm:prSet phldrT="[텍스트]" custT="1"/>
      <dgm:spPr/>
      <dgm:t>
        <a:bodyPr/>
        <a:lstStyle/>
        <a:p>
          <a:pPr latinLnBrk="1"/>
          <a:r>
            <a:rPr lang="en-US" altLang="ko-KR" sz="20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Acute phase</a:t>
          </a:r>
        </a:p>
        <a:p>
          <a:pPr latinLnBrk="1"/>
          <a:r>
            <a:rPr lang="en-US" altLang="ko-KR" sz="2000" dirty="0" err="1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Hypermetabolic</a:t>
          </a:r>
          <a:r>
            <a:rPr lang="en-US" altLang="ko-KR" sz="20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 phase</a:t>
          </a:r>
        </a:p>
        <a:p>
          <a:pPr latinLnBrk="1"/>
          <a:r>
            <a:rPr lang="en-US" altLang="ko-KR" sz="20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Elevated Catecholamine</a:t>
          </a:r>
          <a:endParaRPr lang="ko-KR" altLang="en-US" sz="2000" dirty="0">
            <a:solidFill>
              <a:srgbClr val="FFFF00"/>
            </a:solidFill>
            <a:latin typeface="Cambria Math" pitchFamily="18" charset="0"/>
          </a:endParaRPr>
        </a:p>
      </dgm:t>
    </dgm:pt>
    <dgm:pt modelId="{CA54D13F-E7D6-4A6A-AC40-18277933F5B4}" type="parTrans" cxnId="{C6C37133-BAE4-4542-9525-B6A47B7421F6}">
      <dgm:prSet/>
      <dgm:spPr/>
      <dgm:t>
        <a:bodyPr/>
        <a:lstStyle/>
        <a:p>
          <a:pPr latinLnBrk="1"/>
          <a:endParaRPr lang="ko-KR" altLang="en-US"/>
        </a:p>
      </dgm:t>
    </dgm:pt>
    <dgm:pt modelId="{E60BD3E8-8173-48CD-ACF4-B742C543DF44}" type="sibTrans" cxnId="{C6C37133-BAE4-4542-9525-B6A47B7421F6}">
      <dgm:prSet/>
      <dgm:spPr/>
      <dgm:t>
        <a:bodyPr/>
        <a:lstStyle/>
        <a:p>
          <a:pPr latinLnBrk="1"/>
          <a:endParaRPr lang="ko-KR" altLang="en-US"/>
        </a:p>
      </dgm:t>
    </dgm:pt>
    <dgm:pt modelId="{5773FD9E-4FBB-4343-A889-7FEDD317C1A4}">
      <dgm:prSet phldrT="[텍스트]" custT="1"/>
      <dgm:spPr/>
      <dgm:t>
        <a:bodyPr/>
        <a:lstStyle/>
        <a:p>
          <a:pPr latinLnBrk="1"/>
          <a:r>
            <a:rPr lang="en-US" altLang="ko-KR" sz="18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Prolonged phase</a:t>
          </a:r>
        </a:p>
        <a:p>
          <a:pPr latinLnBrk="1"/>
          <a:r>
            <a:rPr lang="en-US" altLang="ko-KR" sz="18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Catabolic phase</a:t>
          </a:r>
        </a:p>
        <a:p>
          <a:pPr latinLnBrk="1"/>
          <a:r>
            <a:rPr lang="en-US" altLang="ko-KR" sz="18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Reduced Endocrine Stimulation</a:t>
          </a:r>
        </a:p>
        <a:p>
          <a:pPr latinLnBrk="1"/>
          <a:r>
            <a:rPr lang="en-US" altLang="ko-KR" sz="18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Severe loss of body cell mass</a:t>
          </a:r>
          <a:endParaRPr lang="ko-KR" altLang="en-US" sz="1800" dirty="0">
            <a:solidFill>
              <a:srgbClr val="FFFF00"/>
            </a:solidFill>
            <a:latin typeface="Cambria Math" pitchFamily="18" charset="0"/>
          </a:endParaRPr>
        </a:p>
      </dgm:t>
    </dgm:pt>
    <dgm:pt modelId="{AAAEB043-991A-4CC3-A489-1E0971D1F25D}" type="parTrans" cxnId="{9A0ED7D3-78F9-4273-BE22-2EEBBAFF4021}">
      <dgm:prSet/>
      <dgm:spPr/>
      <dgm:t>
        <a:bodyPr/>
        <a:lstStyle/>
        <a:p>
          <a:pPr latinLnBrk="1"/>
          <a:endParaRPr lang="ko-KR" altLang="en-US"/>
        </a:p>
      </dgm:t>
    </dgm:pt>
    <dgm:pt modelId="{96E4F155-B935-45FE-AFEA-C092CF15BAFD}" type="sibTrans" cxnId="{9A0ED7D3-78F9-4273-BE22-2EEBBAFF4021}">
      <dgm:prSet/>
      <dgm:spPr/>
      <dgm:t>
        <a:bodyPr/>
        <a:lstStyle/>
        <a:p>
          <a:pPr latinLnBrk="1"/>
          <a:endParaRPr lang="ko-KR" altLang="en-US"/>
        </a:p>
      </dgm:t>
    </dgm:pt>
    <dgm:pt modelId="{A85C29A1-833F-42AE-B44F-56B4952D9250}" type="pres">
      <dgm:prSet presAssocID="{7E52D843-DBFC-4F80-9A7B-9B906AADB9C3}" presName="CompostProcess" presStyleCnt="0">
        <dgm:presLayoutVars>
          <dgm:dir/>
          <dgm:resizeHandles val="exact"/>
        </dgm:presLayoutVars>
      </dgm:prSet>
      <dgm:spPr/>
    </dgm:pt>
    <dgm:pt modelId="{7BBEE061-F7F6-49EB-B97E-9A743DBEB20D}" type="pres">
      <dgm:prSet presAssocID="{7E52D843-DBFC-4F80-9A7B-9B906AADB9C3}" presName="arrow" presStyleLbl="bgShp" presStyleIdx="0" presStyleCnt="1" custScaleX="117647" custLinFactNeighborX="-3058" custLinFactNeighborY="-47491"/>
      <dgm:spPr/>
    </dgm:pt>
    <dgm:pt modelId="{C6ADB4AE-9CC5-46CF-A22E-7AFD7BB124EA}" type="pres">
      <dgm:prSet presAssocID="{7E52D843-DBFC-4F80-9A7B-9B906AADB9C3}" presName="linearProcess" presStyleCnt="0"/>
      <dgm:spPr/>
    </dgm:pt>
    <dgm:pt modelId="{633F1A18-DF6E-46E0-B1AF-20D6B7B127C2}" type="pres">
      <dgm:prSet presAssocID="{90FDD099-953F-4F1D-ACD0-CCE4C53863E0}" presName="textNode" presStyleLbl="node1" presStyleIdx="0" presStyleCnt="2" custScaleY="114312">
        <dgm:presLayoutVars>
          <dgm:bulletEnabled val="1"/>
        </dgm:presLayoutVars>
      </dgm:prSet>
      <dgm:spPr/>
    </dgm:pt>
    <dgm:pt modelId="{13018815-C244-4D4E-A4DC-C66C7AD48AFD}" type="pres">
      <dgm:prSet presAssocID="{E60BD3E8-8173-48CD-ACF4-B742C543DF44}" presName="sibTrans" presStyleCnt="0"/>
      <dgm:spPr/>
    </dgm:pt>
    <dgm:pt modelId="{F5CDACAF-9790-4C78-8588-CA963A8B37B8}" type="pres">
      <dgm:prSet presAssocID="{5773FD9E-4FBB-4343-A889-7FEDD317C1A4}" presName="textNode" presStyleLbl="node1" presStyleIdx="1" presStyleCnt="2" custScaleY="111835">
        <dgm:presLayoutVars>
          <dgm:bulletEnabled val="1"/>
        </dgm:presLayoutVars>
      </dgm:prSet>
      <dgm:spPr/>
    </dgm:pt>
  </dgm:ptLst>
  <dgm:cxnLst>
    <dgm:cxn modelId="{14F3010F-81D5-4C88-AA5D-146A28655F6A}" type="presOf" srcId="{7E52D843-DBFC-4F80-9A7B-9B906AADB9C3}" destId="{A85C29A1-833F-42AE-B44F-56B4952D9250}" srcOrd="0" destOrd="0" presId="urn:microsoft.com/office/officeart/2005/8/layout/hProcess9"/>
    <dgm:cxn modelId="{C6C37133-BAE4-4542-9525-B6A47B7421F6}" srcId="{7E52D843-DBFC-4F80-9A7B-9B906AADB9C3}" destId="{90FDD099-953F-4F1D-ACD0-CCE4C53863E0}" srcOrd="0" destOrd="0" parTransId="{CA54D13F-E7D6-4A6A-AC40-18277933F5B4}" sibTransId="{E60BD3E8-8173-48CD-ACF4-B742C543DF44}"/>
    <dgm:cxn modelId="{D7D525B1-AA7B-4315-BA0F-E513B6FE12DE}" type="presOf" srcId="{90FDD099-953F-4F1D-ACD0-CCE4C53863E0}" destId="{633F1A18-DF6E-46E0-B1AF-20D6B7B127C2}" srcOrd="0" destOrd="0" presId="urn:microsoft.com/office/officeart/2005/8/layout/hProcess9"/>
    <dgm:cxn modelId="{9A0ED7D3-78F9-4273-BE22-2EEBBAFF4021}" srcId="{7E52D843-DBFC-4F80-9A7B-9B906AADB9C3}" destId="{5773FD9E-4FBB-4343-A889-7FEDD317C1A4}" srcOrd="1" destOrd="0" parTransId="{AAAEB043-991A-4CC3-A489-1E0971D1F25D}" sibTransId="{96E4F155-B935-45FE-AFEA-C092CF15BAFD}"/>
    <dgm:cxn modelId="{52F396E1-E747-4816-8436-2095F59B5AA9}" type="presOf" srcId="{5773FD9E-4FBB-4343-A889-7FEDD317C1A4}" destId="{F5CDACAF-9790-4C78-8588-CA963A8B37B8}" srcOrd="0" destOrd="0" presId="urn:microsoft.com/office/officeart/2005/8/layout/hProcess9"/>
    <dgm:cxn modelId="{22389454-A066-40DB-A758-2452A61DF0B0}" type="presParOf" srcId="{A85C29A1-833F-42AE-B44F-56B4952D9250}" destId="{7BBEE061-F7F6-49EB-B97E-9A743DBEB20D}" srcOrd="0" destOrd="0" presId="urn:microsoft.com/office/officeart/2005/8/layout/hProcess9"/>
    <dgm:cxn modelId="{CED64D42-ED96-40D6-B70F-6C900B8A976F}" type="presParOf" srcId="{A85C29A1-833F-42AE-B44F-56B4952D9250}" destId="{C6ADB4AE-9CC5-46CF-A22E-7AFD7BB124EA}" srcOrd="1" destOrd="0" presId="urn:microsoft.com/office/officeart/2005/8/layout/hProcess9"/>
    <dgm:cxn modelId="{7F79C7E4-633D-4A71-9E02-0F3149C366AE}" type="presParOf" srcId="{C6ADB4AE-9CC5-46CF-A22E-7AFD7BB124EA}" destId="{633F1A18-DF6E-46E0-B1AF-20D6B7B127C2}" srcOrd="0" destOrd="0" presId="urn:microsoft.com/office/officeart/2005/8/layout/hProcess9"/>
    <dgm:cxn modelId="{A91D7FC1-B821-4377-A33A-3B3A5A40E484}" type="presParOf" srcId="{C6ADB4AE-9CC5-46CF-A22E-7AFD7BB124EA}" destId="{13018815-C244-4D4E-A4DC-C66C7AD48AFD}" srcOrd="1" destOrd="0" presId="urn:microsoft.com/office/officeart/2005/8/layout/hProcess9"/>
    <dgm:cxn modelId="{EFD09E35-9936-497A-8E97-6522DD2EE5F7}" type="presParOf" srcId="{C6ADB4AE-9CC5-46CF-A22E-7AFD7BB124EA}" destId="{F5CDACAF-9790-4C78-8588-CA963A8B37B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82FCC0-E4C9-49A3-A669-B2A0684F7F59}" type="doc">
      <dgm:prSet loTypeId="urn:microsoft.com/office/officeart/2005/8/layout/hierarchy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pPr latinLnBrk="1"/>
          <a:endParaRPr lang="ko-KR" altLang="en-US"/>
        </a:p>
      </dgm:t>
    </dgm:pt>
    <dgm:pt modelId="{3E07BD13-C739-4402-A04C-B5DFE328D067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Total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81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1D210-C36A-4443-BF07-86E6674994E6}" type="parTrans" cxnId="{5C6CF631-A920-4B0B-978C-10D31421DA6E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B9FFE-4537-4AE3-89C4-56BCCE4E0D8C}" type="sibTrans" cxnId="{5C6CF631-A920-4B0B-978C-10D31421DA6E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8FC84-A943-4749-BF85-65EFB999315E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Infection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51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E4CDB-83AA-4368-9350-063506DCBFFB}" type="parTrans" cxnId="{12A47CAC-96B6-43E1-BF16-51E06B49A9DA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DF87C3-0552-4449-B419-302483AB31FF}" type="sibTrans" cxnId="{12A47CAC-96B6-43E1-BF16-51E06B49A9DA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308C2-4D05-407B-9C46-0D93C082D4F6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Biofilm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22 (43.1 %)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7DA5EA-AD75-4FF6-BB93-AF69723AE609}" type="parTrans" cxnId="{FAD4E9E7-58E8-4144-811E-B613E10902B7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308C88-84D7-40A7-8FCA-1D6EAE6E80FC}" type="sibTrans" cxnId="{FAD4E9E7-58E8-4144-811E-B613E10902B7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E39471-8041-4A9F-9DA0-EB6DC027FA9D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Culture positive biofilm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14 (27.5 %)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A44EC-64CE-4FB7-9ABE-68581333D1B4}" type="parTrans" cxnId="{4188BC16-C915-42B0-9483-CE59B26ACB32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FFF1F-0EFB-46C8-9FF4-A4083C88EFC3}" type="sibTrans" cxnId="{4188BC16-C915-42B0-9483-CE59B26ACB32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AEEA9-1B1E-4E1E-9C36-1924B3B4EE00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Controls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30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ACADB-25D7-48EB-A46F-11143BB5DFCB}" type="parTrans" cxnId="{F7E0CF12-8950-40A5-8F62-02D820ED8786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86409D-E8EA-498D-BD17-FF22A14AA8DC}" type="sibTrans" cxnId="{F7E0CF12-8950-40A5-8F62-02D820ED8786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1BC61-895A-4572-BA7F-F932CEEB26DF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Biofilm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6 (20 %)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5CEE4-BC3E-4EF0-8527-33E4E905290E}" type="parTrans" cxnId="{BB7810D5-788D-4841-BED3-33D1794046FD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3C403-2748-4B59-BFA1-82C54F500F0B}" type="sibTrans" cxnId="{BB7810D5-788D-4841-BED3-33D1794046FD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FFB3B-27CD-4BE0-8AAB-325BAF4E3D4B}">
      <dgm:prSet phldrT="[텍스트]" custT="1"/>
      <dgm:spPr/>
      <dgm:t>
        <a:bodyPr/>
        <a:lstStyle/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Culture postive biofilm </a:t>
          </a:r>
        </a:p>
        <a:p>
          <a:pPr latinLnBrk="1"/>
          <a:r>
            <a:rPr lang="en-US" altLang="ko-KR" sz="1200">
              <a:latin typeface="Times New Roman" panose="02020603050405020304" pitchFamily="18" charset="0"/>
              <a:cs typeface="Times New Roman" panose="02020603050405020304" pitchFamily="18" charset="0"/>
            </a:rPr>
            <a:t>N = 2 (6.7 %)</a:t>
          </a:r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8C7DE4-2CC8-4B7D-B1FD-F51FFA2EFC22}" type="parTrans" cxnId="{4832D7FB-49F8-40FE-9797-ECCDBDBAD41B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A154E-6BE4-4FDD-9D3F-0398C1C5C829}" type="sibTrans" cxnId="{4832D7FB-49F8-40FE-9797-ECCDBDBAD41B}">
      <dgm:prSet/>
      <dgm:spPr/>
      <dgm:t>
        <a:bodyPr/>
        <a:lstStyle/>
        <a:p>
          <a:pPr latinLnBrk="1"/>
          <a:endParaRPr lang="ko-KR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4582F-C723-44C0-A460-599E4EFAD899}" type="pres">
      <dgm:prSet presAssocID="{5482FCC0-E4C9-49A3-A669-B2A0684F7F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77A75-F206-4C11-BB21-30E1E3CDACB2}" type="pres">
      <dgm:prSet presAssocID="{3E07BD13-C739-4402-A04C-B5DFE328D067}" presName="hierRoot1" presStyleCnt="0"/>
      <dgm:spPr/>
    </dgm:pt>
    <dgm:pt modelId="{004D19D9-2951-47C1-9F0E-92FB3731EEA3}" type="pres">
      <dgm:prSet presAssocID="{3E07BD13-C739-4402-A04C-B5DFE328D067}" presName="composite" presStyleCnt="0"/>
      <dgm:spPr/>
    </dgm:pt>
    <dgm:pt modelId="{2E810AC6-C5F3-4D87-A883-AC5431B5184D}" type="pres">
      <dgm:prSet presAssocID="{3E07BD13-C739-4402-A04C-B5DFE328D067}" presName="background" presStyleLbl="node0" presStyleIdx="0" presStyleCnt="1"/>
      <dgm:spPr/>
    </dgm:pt>
    <dgm:pt modelId="{FD40DA29-BD30-4806-97C8-C7B16B9E9B5C}" type="pres">
      <dgm:prSet presAssocID="{3E07BD13-C739-4402-A04C-B5DFE328D067}" presName="text" presStyleLbl="fgAcc0" presStyleIdx="0" presStyleCnt="1">
        <dgm:presLayoutVars>
          <dgm:chPref val="3"/>
        </dgm:presLayoutVars>
      </dgm:prSet>
      <dgm:spPr/>
    </dgm:pt>
    <dgm:pt modelId="{46F2623B-78F9-4212-BD1F-BFBDA0FF0BC8}" type="pres">
      <dgm:prSet presAssocID="{3E07BD13-C739-4402-A04C-B5DFE328D067}" presName="hierChild2" presStyleCnt="0"/>
      <dgm:spPr/>
    </dgm:pt>
    <dgm:pt modelId="{223AF10D-EC1C-4B6A-A068-C18D175BB2D6}" type="pres">
      <dgm:prSet presAssocID="{FE4E4CDB-83AA-4368-9350-063506DCBFFB}" presName="Name10" presStyleLbl="parChTrans1D2" presStyleIdx="0" presStyleCnt="2"/>
      <dgm:spPr/>
    </dgm:pt>
    <dgm:pt modelId="{0927D090-4632-4BBA-B982-514B680D7BFD}" type="pres">
      <dgm:prSet presAssocID="{55A8FC84-A943-4749-BF85-65EFB999315E}" presName="hierRoot2" presStyleCnt="0"/>
      <dgm:spPr/>
    </dgm:pt>
    <dgm:pt modelId="{F17D294C-4635-4AF7-AA98-A0E8A07496AC}" type="pres">
      <dgm:prSet presAssocID="{55A8FC84-A943-4749-BF85-65EFB999315E}" presName="composite2" presStyleCnt="0"/>
      <dgm:spPr/>
    </dgm:pt>
    <dgm:pt modelId="{7CE37DC8-9408-4919-A8AB-BE98A367D978}" type="pres">
      <dgm:prSet presAssocID="{55A8FC84-A943-4749-BF85-65EFB999315E}" presName="background2" presStyleLbl="node2" presStyleIdx="0" presStyleCnt="2"/>
      <dgm:spPr/>
    </dgm:pt>
    <dgm:pt modelId="{55F0A9FD-DEF8-4D5D-85AD-3578A499263B}" type="pres">
      <dgm:prSet presAssocID="{55A8FC84-A943-4749-BF85-65EFB999315E}" presName="text2" presStyleLbl="fgAcc2" presStyleIdx="0" presStyleCnt="2">
        <dgm:presLayoutVars>
          <dgm:chPref val="3"/>
        </dgm:presLayoutVars>
      </dgm:prSet>
      <dgm:spPr/>
    </dgm:pt>
    <dgm:pt modelId="{5C4D4E63-6D0C-427C-830D-415BF0073FE8}" type="pres">
      <dgm:prSet presAssocID="{55A8FC84-A943-4749-BF85-65EFB999315E}" presName="hierChild3" presStyleCnt="0"/>
      <dgm:spPr/>
    </dgm:pt>
    <dgm:pt modelId="{5B0FD8B1-E1E8-42F3-BB91-C61D5E753A46}" type="pres">
      <dgm:prSet presAssocID="{557DA5EA-AD75-4FF6-BB93-AF69723AE609}" presName="Name17" presStyleLbl="parChTrans1D3" presStyleIdx="0" presStyleCnt="2"/>
      <dgm:spPr/>
    </dgm:pt>
    <dgm:pt modelId="{AB03F620-6167-4B1D-B240-1C4972D4C6EE}" type="pres">
      <dgm:prSet presAssocID="{8AD308C2-4D05-407B-9C46-0D93C082D4F6}" presName="hierRoot3" presStyleCnt="0"/>
      <dgm:spPr/>
    </dgm:pt>
    <dgm:pt modelId="{F927494F-794F-4F28-B521-AD29F10C5356}" type="pres">
      <dgm:prSet presAssocID="{8AD308C2-4D05-407B-9C46-0D93C082D4F6}" presName="composite3" presStyleCnt="0"/>
      <dgm:spPr/>
    </dgm:pt>
    <dgm:pt modelId="{ABA4B86E-F0BA-43B2-A55E-7DBD8C69CC22}" type="pres">
      <dgm:prSet presAssocID="{8AD308C2-4D05-407B-9C46-0D93C082D4F6}" presName="background3" presStyleLbl="node3" presStyleIdx="0" presStyleCnt="2"/>
      <dgm:spPr/>
    </dgm:pt>
    <dgm:pt modelId="{FB5F2B8B-1F80-4CC5-A9D0-0AFD6C629383}" type="pres">
      <dgm:prSet presAssocID="{8AD308C2-4D05-407B-9C46-0D93C082D4F6}" presName="text3" presStyleLbl="fgAcc3" presStyleIdx="0" presStyleCnt="2">
        <dgm:presLayoutVars>
          <dgm:chPref val="3"/>
        </dgm:presLayoutVars>
      </dgm:prSet>
      <dgm:spPr/>
    </dgm:pt>
    <dgm:pt modelId="{ADE7BDFA-409D-4486-A229-0DA6BDAAE974}" type="pres">
      <dgm:prSet presAssocID="{8AD308C2-4D05-407B-9C46-0D93C082D4F6}" presName="hierChild4" presStyleCnt="0"/>
      <dgm:spPr/>
    </dgm:pt>
    <dgm:pt modelId="{1E16E69D-BC95-4F7A-B1B8-14C834D84E52}" type="pres">
      <dgm:prSet presAssocID="{0D4A44EC-64CE-4FB7-9ABE-68581333D1B4}" presName="Name23" presStyleLbl="parChTrans1D4" presStyleIdx="0" presStyleCnt="2"/>
      <dgm:spPr/>
    </dgm:pt>
    <dgm:pt modelId="{23448D1C-4374-4D0B-9EDC-871E550D2F79}" type="pres">
      <dgm:prSet presAssocID="{3AE39471-8041-4A9F-9DA0-EB6DC027FA9D}" presName="hierRoot4" presStyleCnt="0"/>
      <dgm:spPr/>
    </dgm:pt>
    <dgm:pt modelId="{063CCE58-BCA4-4C24-9C70-6C82E6272969}" type="pres">
      <dgm:prSet presAssocID="{3AE39471-8041-4A9F-9DA0-EB6DC027FA9D}" presName="composite4" presStyleCnt="0"/>
      <dgm:spPr/>
    </dgm:pt>
    <dgm:pt modelId="{2E6D8712-84E1-4D85-AACB-21EA24D9F40C}" type="pres">
      <dgm:prSet presAssocID="{3AE39471-8041-4A9F-9DA0-EB6DC027FA9D}" presName="background4" presStyleLbl="node4" presStyleIdx="0" presStyleCnt="2"/>
      <dgm:spPr/>
    </dgm:pt>
    <dgm:pt modelId="{2CD40A04-32FB-4B57-BC95-7F9483DAC599}" type="pres">
      <dgm:prSet presAssocID="{3AE39471-8041-4A9F-9DA0-EB6DC027FA9D}" presName="text4" presStyleLbl="fgAcc4" presStyleIdx="0" presStyleCnt="2">
        <dgm:presLayoutVars>
          <dgm:chPref val="3"/>
        </dgm:presLayoutVars>
      </dgm:prSet>
      <dgm:spPr/>
    </dgm:pt>
    <dgm:pt modelId="{DD7D20B8-D441-40C9-91D1-699A86AEF0B8}" type="pres">
      <dgm:prSet presAssocID="{3AE39471-8041-4A9F-9DA0-EB6DC027FA9D}" presName="hierChild5" presStyleCnt="0"/>
      <dgm:spPr/>
    </dgm:pt>
    <dgm:pt modelId="{D9ABEF63-0F28-4A2F-9150-2A60B12E0590}" type="pres">
      <dgm:prSet presAssocID="{A8BACADB-25D7-48EB-A46F-11143BB5DFCB}" presName="Name10" presStyleLbl="parChTrans1D2" presStyleIdx="1" presStyleCnt="2"/>
      <dgm:spPr/>
    </dgm:pt>
    <dgm:pt modelId="{6772E0C9-8008-425D-AAEC-62CAD1197A66}" type="pres">
      <dgm:prSet presAssocID="{8DAAEEA9-1B1E-4E1E-9C36-1924B3B4EE00}" presName="hierRoot2" presStyleCnt="0"/>
      <dgm:spPr/>
    </dgm:pt>
    <dgm:pt modelId="{1ABDEFC8-D6F0-491C-9A81-14B5FF56AA35}" type="pres">
      <dgm:prSet presAssocID="{8DAAEEA9-1B1E-4E1E-9C36-1924B3B4EE00}" presName="composite2" presStyleCnt="0"/>
      <dgm:spPr/>
    </dgm:pt>
    <dgm:pt modelId="{FEEC224A-D412-4E28-882D-B4BC0FEDE2AC}" type="pres">
      <dgm:prSet presAssocID="{8DAAEEA9-1B1E-4E1E-9C36-1924B3B4EE00}" presName="background2" presStyleLbl="node2" presStyleIdx="1" presStyleCnt="2"/>
      <dgm:spPr/>
    </dgm:pt>
    <dgm:pt modelId="{95A685A7-F5C3-422D-8EB7-82FA6463F155}" type="pres">
      <dgm:prSet presAssocID="{8DAAEEA9-1B1E-4E1E-9C36-1924B3B4EE00}" presName="text2" presStyleLbl="fgAcc2" presStyleIdx="1" presStyleCnt="2">
        <dgm:presLayoutVars>
          <dgm:chPref val="3"/>
        </dgm:presLayoutVars>
      </dgm:prSet>
      <dgm:spPr/>
    </dgm:pt>
    <dgm:pt modelId="{E25CA87A-A244-4840-9AAD-D9F036694D4B}" type="pres">
      <dgm:prSet presAssocID="{8DAAEEA9-1B1E-4E1E-9C36-1924B3B4EE00}" presName="hierChild3" presStyleCnt="0"/>
      <dgm:spPr/>
    </dgm:pt>
    <dgm:pt modelId="{5A909EB9-0DEB-47E3-9287-09E419157241}" type="pres">
      <dgm:prSet presAssocID="{2195CEE4-BC3E-4EF0-8527-33E4E905290E}" presName="Name17" presStyleLbl="parChTrans1D3" presStyleIdx="1" presStyleCnt="2"/>
      <dgm:spPr/>
    </dgm:pt>
    <dgm:pt modelId="{49E68AF3-48D3-4832-A8B2-90A8429176EA}" type="pres">
      <dgm:prSet presAssocID="{B031BC61-895A-4572-BA7F-F932CEEB26DF}" presName="hierRoot3" presStyleCnt="0"/>
      <dgm:spPr/>
    </dgm:pt>
    <dgm:pt modelId="{C297B253-19FC-404C-9571-7FEA2C08942D}" type="pres">
      <dgm:prSet presAssocID="{B031BC61-895A-4572-BA7F-F932CEEB26DF}" presName="composite3" presStyleCnt="0"/>
      <dgm:spPr/>
    </dgm:pt>
    <dgm:pt modelId="{687C064E-43FC-49C8-B803-503D938CABF5}" type="pres">
      <dgm:prSet presAssocID="{B031BC61-895A-4572-BA7F-F932CEEB26DF}" presName="background3" presStyleLbl="node3" presStyleIdx="1" presStyleCnt="2"/>
      <dgm:spPr/>
    </dgm:pt>
    <dgm:pt modelId="{B53331F9-D7C5-49C6-8E05-6FFBAD628E6E}" type="pres">
      <dgm:prSet presAssocID="{B031BC61-895A-4572-BA7F-F932CEEB26DF}" presName="text3" presStyleLbl="fgAcc3" presStyleIdx="1" presStyleCnt="2">
        <dgm:presLayoutVars>
          <dgm:chPref val="3"/>
        </dgm:presLayoutVars>
      </dgm:prSet>
      <dgm:spPr/>
    </dgm:pt>
    <dgm:pt modelId="{7DA926E6-FCA2-4CFD-8A2C-2B480C61EE18}" type="pres">
      <dgm:prSet presAssocID="{B031BC61-895A-4572-BA7F-F932CEEB26DF}" presName="hierChild4" presStyleCnt="0"/>
      <dgm:spPr/>
    </dgm:pt>
    <dgm:pt modelId="{35677718-DCEE-4C21-A5BD-C766D124EA95}" type="pres">
      <dgm:prSet presAssocID="{B48C7DE4-2CC8-4B7D-B1FD-F51FFA2EFC22}" presName="Name23" presStyleLbl="parChTrans1D4" presStyleIdx="1" presStyleCnt="2"/>
      <dgm:spPr/>
    </dgm:pt>
    <dgm:pt modelId="{7C4E20D7-3833-4946-9CBC-2622AE22F4C0}" type="pres">
      <dgm:prSet presAssocID="{EEDFFB3B-27CD-4BE0-8AAB-325BAF4E3D4B}" presName="hierRoot4" presStyleCnt="0"/>
      <dgm:spPr/>
    </dgm:pt>
    <dgm:pt modelId="{47A3B35F-26E6-4162-B712-570DBB51361B}" type="pres">
      <dgm:prSet presAssocID="{EEDFFB3B-27CD-4BE0-8AAB-325BAF4E3D4B}" presName="composite4" presStyleCnt="0"/>
      <dgm:spPr/>
    </dgm:pt>
    <dgm:pt modelId="{A929A355-1F34-40C5-9A9E-7A1C3E369D89}" type="pres">
      <dgm:prSet presAssocID="{EEDFFB3B-27CD-4BE0-8AAB-325BAF4E3D4B}" presName="background4" presStyleLbl="node4" presStyleIdx="1" presStyleCnt="2"/>
      <dgm:spPr/>
    </dgm:pt>
    <dgm:pt modelId="{C24CC52E-CF78-483B-95B6-49904BFA5CE2}" type="pres">
      <dgm:prSet presAssocID="{EEDFFB3B-27CD-4BE0-8AAB-325BAF4E3D4B}" presName="text4" presStyleLbl="fgAcc4" presStyleIdx="1" presStyleCnt="2">
        <dgm:presLayoutVars>
          <dgm:chPref val="3"/>
        </dgm:presLayoutVars>
      </dgm:prSet>
      <dgm:spPr/>
    </dgm:pt>
    <dgm:pt modelId="{F8F29FFB-7B58-4AA7-9EB2-4823B52E33DD}" type="pres">
      <dgm:prSet presAssocID="{EEDFFB3B-27CD-4BE0-8AAB-325BAF4E3D4B}" presName="hierChild5" presStyleCnt="0"/>
      <dgm:spPr/>
    </dgm:pt>
  </dgm:ptLst>
  <dgm:cxnLst>
    <dgm:cxn modelId="{5A237403-574B-4C25-92A1-A6454DFEFA04}" type="presOf" srcId="{8AD308C2-4D05-407B-9C46-0D93C082D4F6}" destId="{FB5F2B8B-1F80-4CC5-A9D0-0AFD6C629383}" srcOrd="0" destOrd="0" presId="urn:microsoft.com/office/officeart/2005/8/layout/hierarchy1"/>
    <dgm:cxn modelId="{523A2204-BF1E-42D5-B5B0-12562C206B4C}" type="presOf" srcId="{557DA5EA-AD75-4FF6-BB93-AF69723AE609}" destId="{5B0FD8B1-E1E8-42F3-BB91-C61D5E753A46}" srcOrd="0" destOrd="0" presId="urn:microsoft.com/office/officeart/2005/8/layout/hierarchy1"/>
    <dgm:cxn modelId="{F7E0CF12-8950-40A5-8F62-02D820ED8786}" srcId="{3E07BD13-C739-4402-A04C-B5DFE328D067}" destId="{8DAAEEA9-1B1E-4E1E-9C36-1924B3B4EE00}" srcOrd="1" destOrd="0" parTransId="{A8BACADB-25D7-48EB-A46F-11143BB5DFCB}" sibTransId="{8986409D-E8EA-498D-BD17-FF22A14AA8DC}"/>
    <dgm:cxn modelId="{4188BC16-C915-42B0-9483-CE59B26ACB32}" srcId="{8AD308C2-4D05-407B-9C46-0D93C082D4F6}" destId="{3AE39471-8041-4A9F-9DA0-EB6DC027FA9D}" srcOrd="0" destOrd="0" parTransId="{0D4A44EC-64CE-4FB7-9ABE-68581333D1B4}" sibTransId="{D66FFF1F-0EFB-46C8-9FF4-A4083C88EFC3}"/>
    <dgm:cxn modelId="{490E0E27-EC8F-48D2-9001-AB4B6EE29975}" type="presOf" srcId="{A8BACADB-25D7-48EB-A46F-11143BB5DFCB}" destId="{D9ABEF63-0F28-4A2F-9150-2A60B12E0590}" srcOrd="0" destOrd="0" presId="urn:microsoft.com/office/officeart/2005/8/layout/hierarchy1"/>
    <dgm:cxn modelId="{5C6CF631-A920-4B0B-978C-10D31421DA6E}" srcId="{5482FCC0-E4C9-49A3-A669-B2A0684F7F59}" destId="{3E07BD13-C739-4402-A04C-B5DFE328D067}" srcOrd="0" destOrd="0" parTransId="{97C1D210-C36A-4443-BF07-86E6674994E6}" sibTransId="{0E6B9FFE-4537-4AE3-89C4-56BCCE4E0D8C}"/>
    <dgm:cxn modelId="{D7BFEE3B-0520-4423-BABC-175D7D10538B}" type="presOf" srcId="{3E07BD13-C739-4402-A04C-B5DFE328D067}" destId="{FD40DA29-BD30-4806-97C8-C7B16B9E9B5C}" srcOrd="0" destOrd="0" presId="urn:microsoft.com/office/officeart/2005/8/layout/hierarchy1"/>
    <dgm:cxn modelId="{EA647C65-B677-4456-BFE3-948F8F8A83E1}" type="presOf" srcId="{8DAAEEA9-1B1E-4E1E-9C36-1924B3B4EE00}" destId="{95A685A7-F5C3-422D-8EB7-82FA6463F155}" srcOrd="0" destOrd="0" presId="urn:microsoft.com/office/officeart/2005/8/layout/hierarchy1"/>
    <dgm:cxn modelId="{C8783B69-3406-4B7F-BEB2-66FA86F99A27}" type="presOf" srcId="{5482FCC0-E4C9-49A3-A669-B2A0684F7F59}" destId="{0B84582F-C723-44C0-A460-599E4EFAD899}" srcOrd="0" destOrd="0" presId="urn:microsoft.com/office/officeart/2005/8/layout/hierarchy1"/>
    <dgm:cxn modelId="{CE653F53-A761-4E2F-9B2A-B71BD3CF2866}" type="presOf" srcId="{EEDFFB3B-27CD-4BE0-8AAB-325BAF4E3D4B}" destId="{C24CC52E-CF78-483B-95B6-49904BFA5CE2}" srcOrd="0" destOrd="0" presId="urn:microsoft.com/office/officeart/2005/8/layout/hierarchy1"/>
    <dgm:cxn modelId="{EC43AB8C-6E84-42D6-8BE5-E545B1E42029}" type="presOf" srcId="{55A8FC84-A943-4749-BF85-65EFB999315E}" destId="{55F0A9FD-DEF8-4D5D-85AD-3578A499263B}" srcOrd="0" destOrd="0" presId="urn:microsoft.com/office/officeart/2005/8/layout/hierarchy1"/>
    <dgm:cxn modelId="{9FD9E394-FADA-4A50-A0F2-7B87D7530028}" type="presOf" srcId="{0D4A44EC-64CE-4FB7-9ABE-68581333D1B4}" destId="{1E16E69D-BC95-4F7A-B1B8-14C834D84E52}" srcOrd="0" destOrd="0" presId="urn:microsoft.com/office/officeart/2005/8/layout/hierarchy1"/>
    <dgm:cxn modelId="{053BFBA1-DF4D-4F31-8FE7-6FB0847020CE}" type="presOf" srcId="{FE4E4CDB-83AA-4368-9350-063506DCBFFB}" destId="{223AF10D-EC1C-4B6A-A068-C18D175BB2D6}" srcOrd="0" destOrd="0" presId="urn:microsoft.com/office/officeart/2005/8/layout/hierarchy1"/>
    <dgm:cxn modelId="{233A2DAC-C548-47E1-B5D0-5C5F6DAB5AD7}" type="presOf" srcId="{B031BC61-895A-4572-BA7F-F932CEEB26DF}" destId="{B53331F9-D7C5-49C6-8E05-6FFBAD628E6E}" srcOrd="0" destOrd="0" presId="urn:microsoft.com/office/officeart/2005/8/layout/hierarchy1"/>
    <dgm:cxn modelId="{12A47CAC-96B6-43E1-BF16-51E06B49A9DA}" srcId="{3E07BD13-C739-4402-A04C-B5DFE328D067}" destId="{55A8FC84-A943-4749-BF85-65EFB999315E}" srcOrd="0" destOrd="0" parTransId="{FE4E4CDB-83AA-4368-9350-063506DCBFFB}" sibTransId="{D9DF87C3-0552-4449-B419-302483AB31FF}"/>
    <dgm:cxn modelId="{66CCC1AC-528E-49F8-AAF2-36DA8EC37E9E}" type="presOf" srcId="{2195CEE4-BC3E-4EF0-8527-33E4E905290E}" destId="{5A909EB9-0DEB-47E3-9287-09E419157241}" srcOrd="0" destOrd="0" presId="urn:microsoft.com/office/officeart/2005/8/layout/hierarchy1"/>
    <dgm:cxn modelId="{301FE4AF-7B92-43DC-BD03-D941012FDEAE}" type="presOf" srcId="{3AE39471-8041-4A9F-9DA0-EB6DC027FA9D}" destId="{2CD40A04-32FB-4B57-BC95-7F9483DAC599}" srcOrd="0" destOrd="0" presId="urn:microsoft.com/office/officeart/2005/8/layout/hierarchy1"/>
    <dgm:cxn modelId="{BB7810D5-788D-4841-BED3-33D1794046FD}" srcId="{8DAAEEA9-1B1E-4E1E-9C36-1924B3B4EE00}" destId="{B031BC61-895A-4572-BA7F-F932CEEB26DF}" srcOrd="0" destOrd="0" parTransId="{2195CEE4-BC3E-4EF0-8527-33E4E905290E}" sibTransId="{9C13C403-2748-4B59-BFA1-82C54F500F0B}"/>
    <dgm:cxn modelId="{1AB2E7E5-9E22-4584-B67A-88914E666543}" type="presOf" srcId="{B48C7DE4-2CC8-4B7D-B1FD-F51FFA2EFC22}" destId="{35677718-DCEE-4C21-A5BD-C766D124EA95}" srcOrd="0" destOrd="0" presId="urn:microsoft.com/office/officeart/2005/8/layout/hierarchy1"/>
    <dgm:cxn modelId="{FAD4E9E7-58E8-4144-811E-B613E10902B7}" srcId="{55A8FC84-A943-4749-BF85-65EFB999315E}" destId="{8AD308C2-4D05-407B-9C46-0D93C082D4F6}" srcOrd="0" destOrd="0" parTransId="{557DA5EA-AD75-4FF6-BB93-AF69723AE609}" sibTransId="{09308C88-84D7-40A7-8FCA-1D6EAE6E80FC}"/>
    <dgm:cxn modelId="{4832D7FB-49F8-40FE-9797-ECCDBDBAD41B}" srcId="{B031BC61-895A-4572-BA7F-F932CEEB26DF}" destId="{EEDFFB3B-27CD-4BE0-8AAB-325BAF4E3D4B}" srcOrd="0" destOrd="0" parTransId="{B48C7DE4-2CC8-4B7D-B1FD-F51FFA2EFC22}" sibTransId="{93AA154E-6BE4-4FDD-9D3F-0398C1C5C829}"/>
    <dgm:cxn modelId="{2C574C52-F4FE-491A-AFC2-DA585D7AC052}" type="presParOf" srcId="{0B84582F-C723-44C0-A460-599E4EFAD899}" destId="{27177A75-F206-4C11-BB21-30E1E3CDACB2}" srcOrd="0" destOrd="0" presId="urn:microsoft.com/office/officeart/2005/8/layout/hierarchy1"/>
    <dgm:cxn modelId="{5C145346-3002-4A1D-A5B5-F3AAEDB55B79}" type="presParOf" srcId="{27177A75-F206-4C11-BB21-30E1E3CDACB2}" destId="{004D19D9-2951-47C1-9F0E-92FB3731EEA3}" srcOrd="0" destOrd="0" presId="urn:microsoft.com/office/officeart/2005/8/layout/hierarchy1"/>
    <dgm:cxn modelId="{88861A59-6EB9-4CF1-BEE4-6AB0C22A3109}" type="presParOf" srcId="{004D19D9-2951-47C1-9F0E-92FB3731EEA3}" destId="{2E810AC6-C5F3-4D87-A883-AC5431B5184D}" srcOrd="0" destOrd="0" presId="urn:microsoft.com/office/officeart/2005/8/layout/hierarchy1"/>
    <dgm:cxn modelId="{DD1F30D9-4B84-4EDF-BEB2-A8359B63EBC7}" type="presParOf" srcId="{004D19D9-2951-47C1-9F0E-92FB3731EEA3}" destId="{FD40DA29-BD30-4806-97C8-C7B16B9E9B5C}" srcOrd="1" destOrd="0" presId="urn:microsoft.com/office/officeart/2005/8/layout/hierarchy1"/>
    <dgm:cxn modelId="{5E15FF90-AFE2-417A-ABE6-A9C0E89D5D24}" type="presParOf" srcId="{27177A75-F206-4C11-BB21-30E1E3CDACB2}" destId="{46F2623B-78F9-4212-BD1F-BFBDA0FF0BC8}" srcOrd="1" destOrd="0" presId="urn:microsoft.com/office/officeart/2005/8/layout/hierarchy1"/>
    <dgm:cxn modelId="{DAA4013D-DFFE-4007-B06B-C2FEA3BA023B}" type="presParOf" srcId="{46F2623B-78F9-4212-BD1F-BFBDA0FF0BC8}" destId="{223AF10D-EC1C-4B6A-A068-C18D175BB2D6}" srcOrd="0" destOrd="0" presId="urn:microsoft.com/office/officeart/2005/8/layout/hierarchy1"/>
    <dgm:cxn modelId="{CA3B5354-6345-42F3-8B40-5CF676043759}" type="presParOf" srcId="{46F2623B-78F9-4212-BD1F-BFBDA0FF0BC8}" destId="{0927D090-4632-4BBA-B982-514B680D7BFD}" srcOrd="1" destOrd="0" presId="urn:microsoft.com/office/officeart/2005/8/layout/hierarchy1"/>
    <dgm:cxn modelId="{DF36DAB1-D70B-44D9-9A4F-33B4D356DA41}" type="presParOf" srcId="{0927D090-4632-4BBA-B982-514B680D7BFD}" destId="{F17D294C-4635-4AF7-AA98-A0E8A07496AC}" srcOrd="0" destOrd="0" presId="urn:microsoft.com/office/officeart/2005/8/layout/hierarchy1"/>
    <dgm:cxn modelId="{D97E377E-138A-4FC0-8149-97664A76FAFE}" type="presParOf" srcId="{F17D294C-4635-4AF7-AA98-A0E8A07496AC}" destId="{7CE37DC8-9408-4919-A8AB-BE98A367D978}" srcOrd="0" destOrd="0" presId="urn:microsoft.com/office/officeart/2005/8/layout/hierarchy1"/>
    <dgm:cxn modelId="{72D8D188-C6B3-4CEA-B2F4-9592BB5C42DE}" type="presParOf" srcId="{F17D294C-4635-4AF7-AA98-A0E8A07496AC}" destId="{55F0A9FD-DEF8-4D5D-85AD-3578A499263B}" srcOrd="1" destOrd="0" presId="urn:microsoft.com/office/officeart/2005/8/layout/hierarchy1"/>
    <dgm:cxn modelId="{0310284D-BB7F-4B9B-A40E-2C98EA782F4F}" type="presParOf" srcId="{0927D090-4632-4BBA-B982-514B680D7BFD}" destId="{5C4D4E63-6D0C-427C-830D-415BF0073FE8}" srcOrd="1" destOrd="0" presId="urn:microsoft.com/office/officeart/2005/8/layout/hierarchy1"/>
    <dgm:cxn modelId="{5EC86C96-F325-4B79-BD9C-7A2559AD6125}" type="presParOf" srcId="{5C4D4E63-6D0C-427C-830D-415BF0073FE8}" destId="{5B0FD8B1-E1E8-42F3-BB91-C61D5E753A46}" srcOrd="0" destOrd="0" presId="urn:microsoft.com/office/officeart/2005/8/layout/hierarchy1"/>
    <dgm:cxn modelId="{C46447EC-D15E-47A9-A2B1-8EC860A90710}" type="presParOf" srcId="{5C4D4E63-6D0C-427C-830D-415BF0073FE8}" destId="{AB03F620-6167-4B1D-B240-1C4972D4C6EE}" srcOrd="1" destOrd="0" presId="urn:microsoft.com/office/officeart/2005/8/layout/hierarchy1"/>
    <dgm:cxn modelId="{EFFE4B94-D656-42C8-9D0B-E76B5725CA04}" type="presParOf" srcId="{AB03F620-6167-4B1D-B240-1C4972D4C6EE}" destId="{F927494F-794F-4F28-B521-AD29F10C5356}" srcOrd="0" destOrd="0" presId="urn:microsoft.com/office/officeart/2005/8/layout/hierarchy1"/>
    <dgm:cxn modelId="{CB8F0C7D-AD43-4739-81E7-EDE1B1F8A324}" type="presParOf" srcId="{F927494F-794F-4F28-B521-AD29F10C5356}" destId="{ABA4B86E-F0BA-43B2-A55E-7DBD8C69CC22}" srcOrd="0" destOrd="0" presId="urn:microsoft.com/office/officeart/2005/8/layout/hierarchy1"/>
    <dgm:cxn modelId="{5E8A7CF7-A427-4B9A-AA3E-EF909D95BAD2}" type="presParOf" srcId="{F927494F-794F-4F28-B521-AD29F10C5356}" destId="{FB5F2B8B-1F80-4CC5-A9D0-0AFD6C629383}" srcOrd="1" destOrd="0" presId="urn:microsoft.com/office/officeart/2005/8/layout/hierarchy1"/>
    <dgm:cxn modelId="{54E53F10-14F2-47BA-8392-77B749924F6C}" type="presParOf" srcId="{AB03F620-6167-4B1D-B240-1C4972D4C6EE}" destId="{ADE7BDFA-409D-4486-A229-0DA6BDAAE974}" srcOrd="1" destOrd="0" presId="urn:microsoft.com/office/officeart/2005/8/layout/hierarchy1"/>
    <dgm:cxn modelId="{F8E72CA0-8751-47C5-886F-448B43F290BE}" type="presParOf" srcId="{ADE7BDFA-409D-4486-A229-0DA6BDAAE974}" destId="{1E16E69D-BC95-4F7A-B1B8-14C834D84E52}" srcOrd="0" destOrd="0" presId="urn:microsoft.com/office/officeart/2005/8/layout/hierarchy1"/>
    <dgm:cxn modelId="{F052A1EB-2C09-4062-9E9D-0F06EC924A90}" type="presParOf" srcId="{ADE7BDFA-409D-4486-A229-0DA6BDAAE974}" destId="{23448D1C-4374-4D0B-9EDC-871E550D2F79}" srcOrd="1" destOrd="0" presId="urn:microsoft.com/office/officeart/2005/8/layout/hierarchy1"/>
    <dgm:cxn modelId="{37270A9C-2D0A-4EA4-A2D3-EDA2E32A4992}" type="presParOf" srcId="{23448D1C-4374-4D0B-9EDC-871E550D2F79}" destId="{063CCE58-BCA4-4C24-9C70-6C82E6272969}" srcOrd="0" destOrd="0" presId="urn:microsoft.com/office/officeart/2005/8/layout/hierarchy1"/>
    <dgm:cxn modelId="{57CF0544-5B32-4A3E-91DF-0C3F9E128341}" type="presParOf" srcId="{063CCE58-BCA4-4C24-9C70-6C82E6272969}" destId="{2E6D8712-84E1-4D85-AACB-21EA24D9F40C}" srcOrd="0" destOrd="0" presId="urn:microsoft.com/office/officeart/2005/8/layout/hierarchy1"/>
    <dgm:cxn modelId="{6A7FA63F-5BAC-41CC-B145-9EFE7D209BC7}" type="presParOf" srcId="{063CCE58-BCA4-4C24-9C70-6C82E6272969}" destId="{2CD40A04-32FB-4B57-BC95-7F9483DAC599}" srcOrd="1" destOrd="0" presId="urn:microsoft.com/office/officeart/2005/8/layout/hierarchy1"/>
    <dgm:cxn modelId="{D7D3926E-E9B0-4DBA-9A81-7B8C5D642D02}" type="presParOf" srcId="{23448D1C-4374-4D0B-9EDC-871E550D2F79}" destId="{DD7D20B8-D441-40C9-91D1-699A86AEF0B8}" srcOrd="1" destOrd="0" presId="urn:microsoft.com/office/officeart/2005/8/layout/hierarchy1"/>
    <dgm:cxn modelId="{3C33A02D-8F97-4ED3-A4F2-1A2FB4280F3D}" type="presParOf" srcId="{46F2623B-78F9-4212-BD1F-BFBDA0FF0BC8}" destId="{D9ABEF63-0F28-4A2F-9150-2A60B12E0590}" srcOrd="2" destOrd="0" presId="urn:microsoft.com/office/officeart/2005/8/layout/hierarchy1"/>
    <dgm:cxn modelId="{77446489-91AB-4DD1-BDDC-0BBFA4313322}" type="presParOf" srcId="{46F2623B-78F9-4212-BD1F-BFBDA0FF0BC8}" destId="{6772E0C9-8008-425D-AAEC-62CAD1197A66}" srcOrd="3" destOrd="0" presId="urn:microsoft.com/office/officeart/2005/8/layout/hierarchy1"/>
    <dgm:cxn modelId="{9A06ACAA-2AF4-48BA-8FA9-435BBA914C2F}" type="presParOf" srcId="{6772E0C9-8008-425D-AAEC-62CAD1197A66}" destId="{1ABDEFC8-D6F0-491C-9A81-14B5FF56AA35}" srcOrd="0" destOrd="0" presId="urn:microsoft.com/office/officeart/2005/8/layout/hierarchy1"/>
    <dgm:cxn modelId="{56D60775-F27B-433E-8F97-7CF2BDFC56E5}" type="presParOf" srcId="{1ABDEFC8-D6F0-491C-9A81-14B5FF56AA35}" destId="{FEEC224A-D412-4E28-882D-B4BC0FEDE2AC}" srcOrd="0" destOrd="0" presId="urn:microsoft.com/office/officeart/2005/8/layout/hierarchy1"/>
    <dgm:cxn modelId="{C2B581B5-BDDB-44F2-9EC8-5E5E914C73B0}" type="presParOf" srcId="{1ABDEFC8-D6F0-491C-9A81-14B5FF56AA35}" destId="{95A685A7-F5C3-422D-8EB7-82FA6463F155}" srcOrd="1" destOrd="0" presId="urn:microsoft.com/office/officeart/2005/8/layout/hierarchy1"/>
    <dgm:cxn modelId="{8DA665E1-5319-4B6B-8680-ABB43F0C8D39}" type="presParOf" srcId="{6772E0C9-8008-425D-AAEC-62CAD1197A66}" destId="{E25CA87A-A244-4840-9AAD-D9F036694D4B}" srcOrd="1" destOrd="0" presId="urn:microsoft.com/office/officeart/2005/8/layout/hierarchy1"/>
    <dgm:cxn modelId="{2FE38F47-91A8-4908-8A12-7381ED3A68A7}" type="presParOf" srcId="{E25CA87A-A244-4840-9AAD-D9F036694D4B}" destId="{5A909EB9-0DEB-47E3-9287-09E419157241}" srcOrd="0" destOrd="0" presId="urn:microsoft.com/office/officeart/2005/8/layout/hierarchy1"/>
    <dgm:cxn modelId="{9ABF45E1-61D1-4CB7-9895-7F4D8BF1043B}" type="presParOf" srcId="{E25CA87A-A244-4840-9AAD-D9F036694D4B}" destId="{49E68AF3-48D3-4832-A8B2-90A8429176EA}" srcOrd="1" destOrd="0" presId="urn:microsoft.com/office/officeart/2005/8/layout/hierarchy1"/>
    <dgm:cxn modelId="{FE05FB28-CF49-4115-B540-7D1F256110B7}" type="presParOf" srcId="{49E68AF3-48D3-4832-A8B2-90A8429176EA}" destId="{C297B253-19FC-404C-9571-7FEA2C08942D}" srcOrd="0" destOrd="0" presId="urn:microsoft.com/office/officeart/2005/8/layout/hierarchy1"/>
    <dgm:cxn modelId="{C8C7C23D-FD70-4F56-90DB-F341914E5524}" type="presParOf" srcId="{C297B253-19FC-404C-9571-7FEA2C08942D}" destId="{687C064E-43FC-49C8-B803-503D938CABF5}" srcOrd="0" destOrd="0" presId="urn:microsoft.com/office/officeart/2005/8/layout/hierarchy1"/>
    <dgm:cxn modelId="{47EC4AA2-FC1B-4A72-9DCD-6E724BE0E6C3}" type="presParOf" srcId="{C297B253-19FC-404C-9571-7FEA2C08942D}" destId="{B53331F9-D7C5-49C6-8E05-6FFBAD628E6E}" srcOrd="1" destOrd="0" presId="urn:microsoft.com/office/officeart/2005/8/layout/hierarchy1"/>
    <dgm:cxn modelId="{1B9B2EC2-18B4-4575-B750-D16F7FE335E6}" type="presParOf" srcId="{49E68AF3-48D3-4832-A8B2-90A8429176EA}" destId="{7DA926E6-FCA2-4CFD-8A2C-2B480C61EE18}" srcOrd="1" destOrd="0" presId="urn:microsoft.com/office/officeart/2005/8/layout/hierarchy1"/>
    <dgm:cxn modelId="{41C12D1A-89EA-4A41-B595-87BBD6C2BC9B}" type="presParOf" srcId="{7DA926E6-FCA2-4CFD-8A2C-2B480C61EE18}" destId="{35677718-DCEE-4C21-A5BD-C766D124EA95}" srcOrd="0" destOrd="0" presId="urn:microsoft.com/office/officeart/2005/8/layout/hierarchy1"/>
    <dgm:cxn modelId="{03AE8D65-E6CD-4196-9196-DC9DF4321058}" type="presParOf" srcId="{7DA926E6-FCA2-4CFD-8A2C-2B480C61EE18}" destId="{7C4E20D7-3833-4946-9CBC-2622AE22F4C0}" srcOrd="1" destOrd="0" presId="urn:microsoft.com/office/officeart/2005/8/layout/hierarchy1"/>
    <dgm:cxn modelId="{6F1A5072-A67D-4BC7-AD84-0511A55EB109}" type="presParOf" srcId="{7C4E20D7-3833-4946-9CBC-2622AE22F4C0}" destId="{47A3B35F-26E6-4162-B712-570DBB51361B}" srcOrd="0" destOrd="0" presId="urn:microsoft.com/office/officeart/2005/8/layout/hierarchy1"/>
    <dgm:cxn modelId="{819FE7A4-D48F-4396-8601-5BC281988CE9}" type="presParOf" srcId="{47A3B35F-26E6-4162-B712-570DBB51361B}" destId="{A929A355-1F34-40C5-9A9E-7A1C3E369D89}" srcOrd="0" destOrd="0" presId="urn:microsoft.com/office/officeart/2005/8/layout/hierarchy1"/>
    <dgm:cxn modelId="{39E553D6-1975-4582-B41A-DD5A1E348648}" type="presParOf" srcId="{47A3B35F-26E6-4162-B712-570DBB51361B}" destId="{C24CC52E-CF78-483B-95B6-49904BFA5CE2}" srcOrd="1" destOrd="0" presId="urn:microsoft.com/office/officeart/2005/8/layout/hierarchy1"/>
    <dgm:cxn modelId="{A7F1C93C-DBEB-4F9F-8FA3-592253A16C4F}" type="presParOf" srcId="{7C4E20D7-3833-4946-9CBC-2622AE22F4C0}" destId="{F8F29FFB-7B58-4AA7-9EB2-4823B52E33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B79A7C-FF59-4906-9D33-E8B67C2FAA60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</dgm:pt>
    <dgm:pt modelId="{2EB51D8F-B0A4-43C4-B11B-7691AFFBF133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n-lt"/>
            </a:rPr>
            <a:t>Analgesics</a:t>
          </a:r>
        </a:p>
        <a:p>
          <a:pPr latinLnBrk="1"/>
          <a:r>
            <a:rPr lang="en-US" altLang="ko-KR" sz="1600" dirty="0">
              <a:latin typeface="+mn-lt"/>
            </a:rPr>
            <a:t>Sedatives</a:t>
          </a:r>
        </a:p>
      </dgm:t>
    </dgm:pt>
    <dgm:pt modelId="{7A478A2C-9BD3-4EC7-868C-225F1CC01811}" type="parTrans" cxnId="{07AA7398-4F7B-40F4-AC10-A56574EEEB3E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EBFF2B21-164F-45E1-A00C-449316395471}" type="sibTrans" cxnId="{07AA7398-4F7B-40F4-AC10-A56574EEEB3E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59A8E818-DD27-4C21-9527-402768998364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n-lt"/>
            </a:rPr>
            <a:t>Anxiolytics/</a:t>
          </a:r>
        </a:p>
        <a:p>
          <a:pPr latinLnBrk="1"/>
          <a:r>
            <a:rPr lang="en-US" altLang="ko-KR" sz="1600" dirty="0">
              <a:latin typeface="+mn-lt"/>
            </a:rPr>
            <a:t>Hypnotics</a:t>
          </a:r>
        </a:p>
        <a:p>
          <a:pPr latinLnBrk="1"/>
          <a:r>
            <a:rPr lang="en-US" altLang="ko-KR" sz="1600" dirty="0">
              <a:latin typeface="+mn-lt"/>
            </a:rPr>
            <a:t>Antipsychotics</a:t>
          </a:r>
          <a:endParaRPr lang="ko-KR" altLang="en-US" sz="1600" dirty="0">
            <a:latin typeface="+mn-lt"/>
          </a:endParaRPr>
        </a:p>
      </dgm:t>
    </dgm:pt>
    <dgm:pt modelId="{FFA13EB1-2AA5-42DB-93F6-D0089F6A0FDF}" type="parTrans" cxnId="{9CD37339-BDEE-4CF3-9B85-3E1BA31211F3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E9FA90CD-64DA-4CF4-B6D0-F23FE8131F6B}" type="sibTrans" cxnId="{9CD37339-BDEE-4CF3-9B85-3E1BA31211F3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C5FB201D-7648-49DE-AAEA-83C556C5A58B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n-lt"/>
            </a:rPr>
            <a:t>Safe environment</a:t>
          </a:r>
        </a:p>
        <a:p>
          <a:pPr latinLnBrk="1"/>
          <a:r>
            <a:rPr lang="en-US" altLang="ko-KR" sz="1600" dirty="0">
              <a:latin typeface="+mn-lt"/>
            </a:rPr>
            <a:t>Drug side effects </a:t>
          </a:r>
        </a:p>
        <a:p>
          <a:pPr latinLnBrk="1"/>
          <a:r>
            <a:rPr lang="en-US" altLang="ko-KR" sz="1600" dirty="0">
              <a:latin typeface="+mn-lt"/>
            </a:rPr>
            <a:t>Sedation scale use</a:t>
          </a:r>
          <a:endParaRPr lang="ko-KR" altLang="en-US" sz="1600" dirty="0">
            <a:latin typeface="+mn-lt"/>
          </a:endParaRPr>
        </a:p>
      </dgm:t>
    </dgm:pt>
    <dgm:pt modelId="{667F1037-B541-40F1-80BF-68783EEE13AF}" type="parTrans" cxnId="{8C47F0C9-1B4C-4C2A-A18E-4B4357E5DA32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85C4C3FA-80C2-425B-988A-45286346AB40}" type="sibTrans" cxnId="{8C47F0C9-1B4C-4C2A-A18E-4B4357E5DA32}">
      <dgm:prSet/>
      <dgm:spPr/>
      <dgm:t>
        <a:bodyPr/>
        <a:lstStyle/>
        <a:p>
          <a:pPr latinLnBrk="1"/>
          <a:endParaRPr lang="ko-KR" altLang="en-US" sz="1600">
            <a:latin typeface="+mn-lt"/>
          </a:endParaRPr>
        </a:p>
      </dgm:t>
    </dgm:pt>
    <dgm:pt modelId="{3C00B4F4-9B39-41B3-ADDA-A6E4D3ADF329}">
      <dgm:prSet phldrT="[텍스트]" custT="1"/>
      <dgm:spPr/>
      <dgm:t>
        <a:bodyPr/>
        <a:lstStyle/>
        <a:p>
          <a:pPr latinLnBrk="1"/>
          <a:r>
            <a:rPr lang="en-US" altLang="ko-KR" sz="1600" dirty="0">
              <a:latin typeface="+mn-lt"/>
            </a:rPr>
            <a:t>Minimizing sedation</a:t>
          </a:r>
        </a:p>
        <a:p>
          <a:pPr latinLnBrk="1"/>
          <a:r>
            <a:rPr lang="en-US" altLang="ko-KR" sz="1600" dirty="0">
              <a:latin typeface="+mn-lt"/>
            </a:rPr>
            <a:t>Awakening</a:t>
          </a:r>
        </a:p>
        <a:p>
          <a:pPr latinLnBrk="1"/>
          <a:r>
            <a:rPr lang="en-US" altLang="ko-KR" sz="1600" dirty="0">
              <a:latin typeface="+mn-lt"/>
            </a:rPr>
            <a:t>Multimodal approach</a:t>
          </a:r>
          <a:endParaRPr lang="ko-KR" altLang="en-US" sz="1600" dirty="0">
            <a:latin typeface="+mn-lt"/>
          </a:endParaRPr>
        </a:p>
      </dgm:t>
    </dgm:pt>
    <dgm:pt modelId="{CE2AE759-E2EB-457D-9457-97A9F71C2F8F}" type="parTrans" cxnId="{077EDD5A-3832-470A-9100-95332A72F66D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6152A5FC-1A1F-4F9A-AC20-DE60446FDB21}" type="sibTrans" cxnId="{077EDD5A-3832-470A-9100-95332A72F66D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FBE8BE6F-A64A-40E1-8200-5B55F3B92A7F}" type="pres">
      <dgm:prSet presAssocID="{15B79A7C-FF59-4906-9D33-E8B67C2FAA60}" presName="CompostProcess" presStyleCnt="0">
        <dgm:presLayoutVars>
          <dgm:dir/>
          <dgm:resizeHandles val="exact"/>
        </dgm:presLayoutVars>
      </dgm:prSet>
      <dgm:spPr/>
    </dgm:pt>
    <dgm:pt modelId="{D364322D-A323-46D3-AED0-FBE2FC520D9D}" type="pres">
      <dgm:prSet presAssocID="{15B79A7C-FF59-4906-9D33-E8B67C2FAA60}" presName="arrow" presStyleLbl="bgShp" presStyleIdx="0" presStyleCnt="1"/>
      <dgm:spPr/>
    </dgm:pt>
    <dgm:pt modelId="{DC09567E-1EA1-4833-A94E-B8378815CCA3}" type="pres">
      <dgm:prSet presAssocID="{15B79A7C-FF59-4906-9D33-E8B67C2FAA60}" presName="linearProcess" presStyleCnt="0"/>
      <dgm:spPr/>
    </dgm:pt>
    <dgm:pt modelId="{330301B6-4F00-4F76-91BE-287927BB5114}" type="pres">
      <dgm:prSet presAssocID="{2EB51D8F-B0A4-43C4-B11B-7691AFFBF133}" presName="textNode" presStyleLbl="node1" presStyleIdx="0" presStyleCnt="4" custScaleX="82371">
        <dgm:presLayoutVars>
          <dgm:bulletEnabled val="1"/>
        </dgm:presLayoutVars>
      </dgm:prSet>
      <dgm:spPr/>
    </dgm:pt>
    <dgm:pt modelId="{DE7C8F57-FD12-49DE-A779-AD5B0FF42D49}" type="pres">
      <dgm:prSet presAssocID="{EBFF2B21-164F-45E1-A00C-449316395471}" presName="sibTrans" presStyleCnt="0"/>
      <dgm:spPr/>
    </dgm:pt>
    <dgm:pt modelId="{A7DE1272-D2AA-4045-AC9A-2040C28FCF50}" type="pres">
      <dgm:prSet presAssocID="{59A8E818-DD27-4C21-9527-402768998364}" presName="textNode" presStyleLbl="node1" presStyleIdx="1" presStyleCnt="4" custScaleX="83914">
        <dgm:presLayoutVars>
          <dgm:bulletEnabled val="1"/>
        </dgm:presLayoutVars>
      </dgm:prSet>
      <dgm:spPr/>
    </dgm:pt>
    <dgm:pt modelId="{BC2FFFD1-FA96-4AFA-8BBD-54A65A1181E1}" type="pres">
      <dgm:prSet presAssocID="{E9FA90CD-64DA-4CF4-B6D0-F23FE8131F6B}" presName="sibTrans" presStyleCnt="0"/>
      <dgm:spPr/>
    </dgm:pt>
    <dgm:pt modelId="{23765177-8503-4042-9E1A-8BAD4DCDEBFB}" type="pres">
      <dgm:prSet presAssocID="{C5FB201D-7648-49DE-AAEA-83C556C5A58B}" presName="textNode" presStyleLbl="node1" presStyleIdx="2" presStyleCnt="4" custScaleX="95303">
        <dgm:presLayoutVars>
          <dgm:bulletEnabled val="1"/>
        </dgm:presLayoutVars>
      </dgm:prSet>
      <dgm:spPr/>
    </dgm:pt>
    <dgm:pt modelId="{23765BF6-08AC-4E48-87F8-5F4855AD861C}" type="pres">
      <dgm:prSet presAssocID="{85C4C3FA-80C2-425B-988A-45286346AB40}" presName="sibTrans" presStyleCnt="0"/>
      <dgm:spPr/>
    </dgm:pt>
    <dgm:pt modelId="{6C2ECD2C-D0CA-43F6-8537-C50A6AF5655D}" type="pres">
      <dgm:prSet presAssocID="{3C00B4F4-9B39-41B3-ADDA-A6E4D3ADF329}" presName="textNode" presStyleLbl="node1" presStyleIdx="3" presStyleCnt="4" custScaleX="107109">
        <dgm:presLayoutVars>
          <dgm:bulletEnabled val="1"/>
        </dgm:presLayoutVars>
      </dgm:prSet>
      <dgm:spPr/>
    </dgm:pt>
  </dgm:ptLst>
  <dgm:cxnLst>
    <dgm:cxn modelId="{BE802B27-C556-4F90-A79D-CF6E20C14B2F}" type="presOf" srcId="{C5FB201D-7648-49DE-AAEA-83C556C5A58B}" destId="{23765177-8503-4042-9E1A-8BAD4DCDEBFB}" srcOrd="0" destOrd="0" presId="urn:microsoft.com/office/officeart/2005/8/layout/hProcess9"/>
    <dgm:cxn modelId="{7FF0A828-9209-4ED7-8E07-D9CD79699E33}" type="presOf" srcId="{2EB51D8F-B0A4-43C4-B11B-7691AFFBF133}" destId="{330301B6-4F00-4F76-91BE-287927BB5114}" srcOrd="0" destOrd="0" presId="urn:microsoft.com/office/officeart/2005/8/layout/hProcess9"/>
    <dgm:cxn modelId="{9CD37339-BDEE-4CF3-9B85-3E1BA31211F3}" srcId="{15B79A7C-FF59-4906-9D33-E8B67C2FAA60}" destId="{59A8E818-DD27-4C21-9527-402768998364}" srcOrd="1" destOrd="0" parTransId="{FFA13EB1-2AA5-42DB-93F6-D0089F6A0FDF}" sibTransId="{E9FA90CD-64DA-4CF4-B6D0-F23FE8131F6B}"/>
    <dgm:cxn modelId="{D4A8AF6F-3D96-44F7-ACBA-5477D2B41768}" type="presOf" srcId="{59A8E818-DD27-4C21-9527-402768998364}" destId="{A7DE1272-D2AA-4045-AC9A-2040C28FCF50}" srcOrd="0" destOrd="0" presId="urn:microsoft.com/office/officeart/2005/8/layout/hProcess9"/>
    <dgm:cxn modelId="{077EDD5A-3832-470A-9100-95332A72F66D}" srcId="{15B79A7C-FF59-4906-9D33-E8B67C2FAA60}" destId="{3C00B4F4-9B39-41B3-ADDA-A6E4D3ADF329}" srcOrd="3" destOrd="0" parTransId="{CE2AE759-E2EB-457D-9457-97A9F71C2F8F}" sibTransId="{6152A5FC-1A1F-4F9A-AC20-DE60446FDB21}"/>
    <dgm:cxn modelId="{04C5677F-E657-4301-89A9-4BFA7433C0A3}" type="presOf" srcId="{3C00B4F4-9B39-41B3-ADDA-A6E4D3ADF329}" destId="{6C2ECD2C-D0CA-43F6-8537-C50A6AF5655D}" srcOrd="0" destOrd="0" presId="urn:microsoft.com/office/officeart/2005/8/layout/hProcess9"/>
    <dgm:cxn modelId="{E5457382-0C97-41F7-A5A2-B50119C85816}" type="presOf" srcId="{15B79A7C-FF59-4906-9D33-E8B67C2FAA60}" destId="{FBE8BE6F-A64A-40E1-8200-5B55F3B92A7F}" srcOrd="0" destOrd="0" presId="urn:microsoft.com/office/officeart/2005/8/layout/hProcess9"/>
    <dgm:cxn modelId="{07AA7398-4F7B-40F4-AC10-A56574EEEB3E}" srcId="{15B79A7C-FF59-4906-9D33-E8B67C2FAA60}" destId="{2EB51D8F-B0A4-43C4-B11B-7691AFFBF133}" srcOrd="0" destOrd="0" parTransId="{7A478A2C-9BD3-4EC7-868C-225F1CC01811}" sibTransId="{EBFF2B21-164F-45E1-A00C-449316395471}"/>
    <dgm:cxn modelId="{8C47F0C9-1B4C-4C2A-A18E-4B4357E5DA32}" srcId="{15B79A7C-FF59-4906-9D33-E8B67C2FAA60}" destId="{C5FB201D-7648-49DE-AAEA-83C556C5A58B}" srcOrd="2" destOrd="0" parTransId="{667F1037-B541-40F1-80BF-68783EEE13AF}" sibTransId="{85C4C3FA-80C2-425B-988A-45286346AB40}"/>
    <dgm:cxn modelId="{515A9F95-4CC9-40C2-BF0C-7527FBFD5DF9}" type="presParOf" srcId="{FBE8BE6F-A64A-40E1-8200-5B55F3B92A7F}" destId="{D364322D-A323-46D3-AED0-FBE2FC520D9D}" srcOrd="0" destOrd="0" presId="urn:microsoft.com/office/officeart/2005/8/layout/hProcess9"/>
    <dgm:cxn modelId="{DDD99147-8AE3-499B-BD01-4EF5BA544455}" type="presParOf" srcId="{FBE8BE6F-A64A-40E1-8200-5B55F3B92A7F}" destId="{DC09567E-1EA1-4833-A94E-B8378815CCA3}" srcOrd="1" destOrd="0" presId="urn:microsoft.com/office/officeart/2005/8/layout/hProcess9"/>
    <dgm:cxn modelId="{3F423C6B-4D32-44FF-BB09-C6F84D5D7416}" type="presParOf" srcId="{DC09567E-1EA1-4833-A94E-B8378815CCA3}" destId="{330301B6-4F00-4F76-91BE-287927BB5114}" srcOrd="0" destOrd="0" presId="urn:microsoft.com/office/officeart/2005/8/layout/hProcess9"/>
    <dgm:cxn modelId="{332A4AF8-1BED-4225-9B7B-21DF6C5A8645}" type="presParOf" srcId="{DC09567E-1EA1-4833-A94E-B8378815CCA3}" destId="{DE7C8F57-FD12-49DE-A779-AD5B0FF42D49}" srcOrd="1" destOrd="0" presId="urn:microsoft.com/office/officeart/2005/8/layout/hProcess9"/>
    <dgm:cxn modelId="{4307E043-F4DC-43D8-9FF1-1087C196A803}" type="presParOf" srcId="{DC09567E-1EA1-4833-A94E-B8378815CCA3}" destId="{A7DE1272-D2AA-4045-AC9A-2040C28FCF50}" srcOrd="2" destOrd="0" presId="urn:microsoft.com/office/officeart/2005/8/layout/hProcess9"/>
    <dgm:cxn modelId="{06A62FB3-6376-4BC3-B856-432AC437AAF0}" type="presParOf" srcId="{DC09567E-1EA1-4833-A94E-B8378815CCA3}" destId="{BC2FFFD1-FA96-4AFA-8BBD-54A65A1181E1}" srcOrd="3" destOrd="0" presId="urn:microsoft.com/office/officeart/2005/8/layout/hProcess9"/>
    <dgm:cxn modelId="{971A2DBF-803D-4D94-8527-3E234EAACFE9}" type="presParOf" srcId="{DC09567E-1EA1-4833-A94E-B8378815CCA3}" destId="{23765177-8503-4042-9E1A-8BAD4DCDEBFB}" srcOrd="4" destOrd="0" presId="urn:microsoft.com/office/officeart/2005/8/layout/hProcess9"/>
    <dgm:cxn modelId="{A7F41D2B-75F6-45E7-A975-4AA601A5AAF8}" type="presParOf" srcId="{DC09567E-1EA1-4833-A94E-B8378815CCA3}" destId="{23765BF6-08AC-4E48-87F8-5F4855AD861C}" srcOrd="5" destOrd="0" presId="urn:microsoft.com/office/officeart/2005/8/layout/hProcess9"/>
    <dgm:cxn modelId="{A30B459D-BC1C-44C8-AFFF-EF6D9AFC022D}" type="presParOf" srcId="{DC09567E-1EA1-4833-A94E-B8378815CCA3}" destId="{6C2ECD2C-D0CA-43F6-8537-C50A6AF5655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965F86-FB3D-4A73-99F3-8FFAE2104CE9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37CB8E07-E1AD-483E-B2A8-A891CEDD2D37}">
      <dgm:prSet phldrT="[텍스트]" custT="1"/>
      <dgm:spPr/>
      <dgm:t>
        <a:bodyPr/>
        <a:lstStyle/>
        <a:p>
          <a:pPr latinLnBrk="1"/>
          <a:r>
            <a:rPr lang="en-US" altLang="ko-KR" sz="1600" dirty="0"/>
            <a:t>Systemic inflammation</a:t>
          </a:r>
          <a:endParaRPr lang="ko-KR" altLang="en-US" sz="1600" dirty="0"/>
        </a:p>
      </dgm:t>
    </dgm:pt>
    <dgm:pt modelId="{04AEA041-3460-48A4-9D65-0F3E80DC4268}" type="parTrans" cxnId="{C37F6533-F452-49F5-8255-C1EF609DC306}">
      <dgm:prSet/>
      <dgm:spPr/>
      <dgm:t>
        <a:bodyPr/>
        <a:lstStyle/>
        <a:p>
          <a:pPr latinLnBrk="1"/>
          <a:endParaRPr lang="ko-KR" altLang="en-US" sz="2800"/>
        </a:p>
      </dgm:t>
    </dgm:pt>
    <dgm:pt modelId="{C48703B6-6F4B-4A8A-9EF1-D99AD1089316}" type="sibTrans" cxnId="{C37F6533-F452-49F5-8255-C1EF609DC306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FA7B9CED-70C9-4362-96C4-4FAE3ED523D3}">
      <dgm:prSet phldrT="[텍스트]" custT="1"/>
      <dgm:spPr/>
      <dgm:t>
        <a:bodyPr/>
        <a:lstStyle/>
        <a:p>
          <a:pPr latinLnBrk="1"/>
          <a:r>
            <a:rPr lang="en-US" altLang="ko-KR" sz="1600" dirty="0"/>
            <a:t>Immobility </a:t>
          </a:r>
          <a:endParaRPr lang="ko-KR" altLang="en-US" sz="1600" dirty="0"/>
        </a:p>
      </dgm:t>
    </dgm:pt>
    <dgm:pt modelId="{10403791-2784-4695-9B34-E4C98562B3D1}" type="parTrans" cxnId="{1DB6A4B4-5261-479D-90BE-F28C9351E4DE}">
      <dgm:prSet/>
      <dgm:spPr/>
      <dgm:t>
        <a:bodyPr/>
        <a:lstStyle/>
        <a:p>
          <a:pPr latinLnBrk="1"/>
          <a:endParaRPr lang="ko-KR" altLang="en-US" sz="2800"/>
        </a:p>
      </dgm:t>
    </dgm:pt>
    <dgm:pt modelId="{BE5376BA-7173-492D-A03F-00277A34E400}" type="sibTrans" cxnId="{1DB6A4B4-5261-479D-90BE-F28C9351E4DE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DE70D377-D9AE-4FE9-94F9-A0CA1212BBB7}">
      <dgm:prSet phldrT="[텍스트]" custT="1"/>
      <dgm:spPr/>
      <dgm:t>
        <a:bodyPr/>
        <a:lstStyle/>
        <a:p>
          <a:pPr latinLnBrk="1"/>
          <a:r>
            <a:rPr lang="en-US" altLang="ko-KR" sz="1600" dirty="0"/>
            <a:t>Multiple organ failure</a:t>
          </a:r>
          <a:endParaRPr lang="ko-KR" altLang="en-US" sz="1600" dirty="0"/>
        </a:p>
      </dgm:t>
    </dgm:pt>
    <dgm:pt modelId="{B211FD7F-D95C-43A3-87CE-1A255C6F7322}" type="parTrans" cxnId="{10A37EED-5D3A-4D4D-B1C9-140043DD60B1}">
      <dgm:prSet/>
      <dgm:spPr/>
      <dgm:t>
        <a:bodyPr/>
        <a:lstStyle/>
        <a:p>
          <a:pPr latinLnBrk="1"/>
          <a:endParaRPr lang="ko-KR" altLang="en-US" sz="2800"/>
        </a:p>
      </dgm:t>
    </dgm:pt>
    <dgm:pt modelId="{03AF8CD2-F1F1-478F-AA08-568E73E70F7D}" type="sibTrans" cxnId="{10A37EED-5D3A-4D4D-B1C9-140043DD60B1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E6401963-7798-4903-9F45-904B0FC38F0B}">
      <dgm:prSet phldrT="[텍스트]" custT="1"/>
      <dgm:spPr/>
      <dgm:t>
        <a:bodyPr/>
        <a:lstStyle/>
        <a:p>
          <a:pPr latinLnBrk="1"/>
          <a:r>
            <a:rPr lang="en-US" altLang="ko-KR" sz="1600" dirty="0"/>
            <a:t>Malnutrition </a:t>
          </a:r>
          <a:endParaRPr lang="ko-KR" altLang="en-US" sz="1600" dirty="0"/>
        </a:p>
      </dgm:t>
    </dgm:pt>
    <dgm:pt modelId="{3BCD9506-2AEB-4F34-B5C0-8F5F2C4BE89E}" type="parTrans" cxnId="{8C0C3984-F8F8-4F3D-B9E0-75C7CF31E5F5}">
      <dgm:prSet/>
      <dgm:spPr/>
      <dgm:t>
        <a:bodyPr/>
        <a:lstStyle/>
        <a:p>
          <a:pPr latinLnBrk="1"/>
          <a:endParaRPr lang="ko-KR" altLang="en-US" sz="2800"/>
        </a:p>
      </dgm:t>
    </dgm:pt>
    <dgm:pt modelId="{8BF510B1-E071-48C8-A066-833388C009FE}" type="sibTrans" cxnId="{8C0C3984-F8F8-4F3D-B9E0-75C7CF31E5F5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A3D2876F-D627-4B1A-AB77-26E63E1C74CA}">
      <dgm:prSet phldrT="[텍스트]" custT="1"/>
      <dgm:spPr/>
      <dgm:t>
        <a:bodyPr/>
        <a:lstStyle/>
        <a:p>
          <a:pPr latinLnBrk="1"/>
          <a:r>
            <a:rPr lang="en-US" altLang="ko-KR" sz="1600" dirty="0" err="1"/>
            <a:t>Derilium</a:t>
          </a:r>
          <a:r>
            <a:rPr lang="en-US" altLang="ko-KR" sz="1600" dirty="0"/>
            <a:t> </a:t>
          </a:r>
          <a:endParaRPr lang="ko-KR" altLang="en-US" sz="1600" dirty="0"/>
        </a:p>
      </dgm:t>
    </dgm:pt>
    <dgm:pt modelId="{C0E6A659-4048-4956-9AAE-9D1826802F11}" type="parTrans" cxnId="{48D798DE-1886-4FB0-9305-7E586D821BA9}">
      <dgm:prSet/>
      <dgm:spPr/>
      <dgm:t>
        <a:bodyPr/>
        <a:lstStyle/>
        <a:p>
          <a:pPr latinLnBrk="1"/>
          <a:endParaRPr lang="ko-KR" altLang="en-US" sz="2800"/>
        </a:p>
      </dgm:t>
    </dgm:pt>
    <dgm:pt modelId="{10513B21-D6E4-4553-A80C-146E109BCF23}" type="sibTrans" cxnId="{48D798DE-1886-4FB0-9305-7E586D821BA9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641F57D6-C9EB-4BF8-B136-EC8B7A981B9E}">
      <dgm:prSet phldrT="[텍스트]" custT="1"/>
      <dgm:spPr/>
      <dgm:t>
        <a:bodyPr/>
        <a:lstStyle/>
        <a:p>
          <a:pPr latinLnBrk="1"/>
          <a:r>
            <a:rPr lang="en-US" altLang="ko-KR" sz="1600" dirty="0"/>
            <a:t>ICU acquired weakness</a:t>
          </a:r>
          <a:endParaRPr lang="ko-KR" altLang="en-US" sz="1600" dirty="0"/>
        </a:p>
      </dgm:t>
    </dgm:pt>
    <dgm:pt modelId="{9C8D16C6-F197-43C6-9FE9-6F239A4BB6D9}" type="parTrans" cxnId="{6AA8393D-F04A-42D0-BF7C-F049216CAF51}">
      <dgm:prSet/>
      <dgm:spPr/>
      <dgm:t>
        <a:bodyPr/>
        <a:lstStyle/>
        <a:p>
          <a:pPr latinLnBrk="1"/>
          <a:endParaRPr lang="ko-KR" altLang="en-US" sz="2800"/>
        </a:p>
      </dgm:t>
    </dgm:pt>
    <dgm:pt modelId="{7981C62A-4710-4F1A-8B2C-57748D4FB0E5}" type="sibTrans" cxnId="{6AA8393D-F04A-42D0-BF7C-F049216CAF51}">
      <dgm:prSet custT="1"/>
      <dgm:spPr/>
      <dgm:t>
        <a:bodyPr/>
        <a:lstStyle/>
        <a:p>
          <a:pPr latinLnBrk="1"/>
          <a:endParaRPr lang="ko-KR" altLang="en-US" sz="800"/>
        </a:p>
      </dgm:t>
    </dgm:pt>
    <dgm:pt modelId="{5FDB289F-D35F-4174-9369-7CD4DAC92F82}" type="pres">
      <dgm:prSet presAssocID="{4E965F86-FB3D-4A73-99F3-8FFAE2104CE9}" presName="Name0" presStyleCnt="0">
        <dgm:presLayoutVars>
          <dgm:dir/>
          <dgm:resizeHandles val="exact"/>
        </dgm:presLayoutVars>
      </dgm:prSet>
      <dgm:spPr/>
    </dgm:pt>
    <dgm:pt modelId="{211C3377-0447-4B6A-991B-43C1BFA490F0}" type="pres">
      <dgm:prSet presAssocID="{37CB8E07-E1AD-483E-B2A8-A891CEDD2D37}" presName="node" presStyleLbl="node1" presStyleIdx="0" presStyleCnt="6" custScaleX="113697" custScaleY="158014" custRadScaleRad="91993" custRadScaleInc="-1789">
        <dgm:presLayoutVars>
          <dgm:bulletEnabled val="1"/>
        </dgm:presLayoutVars>
      </dgm:prSet>
      <dgm:spPr/>
    </dgm:pt>
    <dgm:pt modelId="{8629DABB-EFB7-4EAE-8767-94D0A1634A54}" type="pres">
      <dgm:prSet presAssocID="{C48703B6-6F4B-4A8A-9EF1-D99AD1089316}" presName="sibTrans" presStyleLbl="sibTrans2D1" presStyleIdx="0" presStyleCnt="6"/>
      <dgm:spPr/>
    </dgm:pt>
    <dgm:pt modelId="{8742352C-4CB9-4CAA-BC11-BE0E726530C9}" type="pres">
      <dgm:prSet presAssocID="{C48703B6-6F4B-4A8A-9EF1-D99AD1089316}" presName="connectorText" presStyleLbl="sibTrans2D1" presStyleIdx="0" presStyleCnt="6"/>
      <dgm:spPr/>
    </dgm:pt>
    <dgm:pt modelId="{BF3CC09C-E614-4DFA-8B5E-BDE6E569C980}" type="pres">
      <dgm:prSet presAssocID="{FA7B9CED-70C9-4362-96C4-4FAE3ED523D3}" presName="node" presStyleLbl="node1" presStyleIdx="1" presStyleCnt="6">
        <dgm:presLayoutVars>
          <dgm:bulletEnabled val="1"/>
        </dgm:presLayoutVars>
      </dgm:prSet>
      <dgm:spPr/>
    </dgm:pt>
    <dgm:pt modelId="{7BA1D03B-31D7-4E2F-B5A3-3B16A13B8C91}" type="pres">
      <dgm:prSet presAssocID="{BE5376BA-7173-492D-A03F-00277A34E400}" presName="sibTrans" presStyleLbl="sibTrans2D1" presStyleIdx="1" presStyleCnt="6"/>
      <dgm:spPr/>
    </dgm:pt>
    <dgm:pt modelId="{44278EF5-661C-440F-BB6D-0B08E96C048E}" type="pres">
      <dgm:prSet presAssocID="{BE5376BA-7173-492D-A03F-00277A34E400}" presName="connectorText" presStyleLbl="sibTrans2D1" presStyleIdx="1" presStyleCnt="6"/>
      <dgm:spPr/>
    </dgm:pt>
    <dgm:pt modelId="{EC94F8D0-A6AA-40BC-BC04-397A1C7B89ED}" type="pres">
      <dgm:prSet presAssocID="{DE70D377-D9AE-4FE9-94F9-A0CA1212BBB7}" presName="node" presStyleLbl="node1" presStyleIdx="2" presStyleCnt="6">
        <dgm:presLayoutVars>
          <dgm:bulletEnabled val="1"/>
        </dgm:presLayoutVars>
      </dgm:prSet>
      <dgm:spPr/>
    </dgm:pt>
    <dgm:pt modelId="{DC770D66-D100-404B-B89F-04ED8143A905}" type="pres">
      <dgm:prSet presAssocID="{03AF8CD2-F1F1-478F-AA08-568E73E70F7D}" presName="sibTrans" presStyleLbl="sibTrans2D1" presStyleIdx="2" presStyleCnt="6"/>
      <dgm:spPr/>
    </dgm:pt>
    <dgm:pt modelId="{E8A35F93-744E-4347-8B6F-5E58679DE720}" type="pres">
      <dgm:prSet presAssocID="{03AF8CD2-F1F1-478F-AA08-568E73E70F7D}" presName="connectorText" presStyleLbl="sibTrans2D1" presStyleIdx="2" presStyleCnt="6"/>
      <dgm:spPr/>
    </dgm:pt>
    <dgm:pt modelId="{5610EB5F-8B21-4ACF-9D65-C533267D990B}" type="pres">
      <dgm:prSet presAssocID="{641F57D6-C9EB-4BF8-B136-EC8B7A981B9E}" presName="node" presStyleLbl="node1" presStyleIdx="3" presStyleCnt="6" custScaleY="149073">
        <dgm:presLayoutVars>
          <dgm:bulletEnabled val="1"/>
        </dgm:presLayoutVars>
      </dgm:prSet>
      <dgm:spPr/>
    </dgm:pt>
    <dgm:pt modelId="{E8EA8BBB-3857-4916-82B8-E47A3E656029}" type="pres">
      <dgm:prSet presAssocID="{7981C62A-4710-4F1A-8B2C-57748D4FB0E5}" presName="sibTrans" presStyleLbl="sibTrans2D1" presStyleIdx="3" presStyleCnt="6"/>
      <dgm:spPr/>
    </dgm:pt>
    <dgm:pt modelId="{9254E044-4315-46C9-AC6C-CAA6585CA568}" type="pres">
      <dgm:prSet presAssocID="{7981C62A-4710-4F1A-8B2C-57748D4FB0E5}" presName="connectorText" presStyleLbl="sibTrans2D1" presStyleIdx="3" presStyleCnt="6"/>
      <dgm:spPr/>
    </dgm:pt>
    <dgm:pt modelId="{C427DF00-98F8-4D57-A7F2-95C2802E699A}" type="pres">
      <dgm:prSet presAssocID="{E6401963-7798-4903-9F45-904B0FC38F0B}" presName="node" presStyleLbl="node1" presStyleIdx="4" presStyleCnt="6">
        <dgm:presLayoutVars>
          <dgm:bulletEnabled val="1"/>
        </dgm:presLayoutVars>
      </dgm:prSet>
      <dgm:spPr/>
    </dgm:pt>
    <dgm:pt modelId="{E917A561-323A-4C41-8ECB-EC9DCCA956E4}" type="pres">
      <dgm:prSet presAssocID="{8BF510B1-E071-48C8-A066-833388C009FE}" presName="sibTrans" presStyleLbl="sibTrans2D1" presStyleIdx="4" presStyleCnt="6"/>
      <dgm:spPr/>
    </dgm:pt>
    <dgm:pt modelId="{FAC6BED6-B820-4CC5-B64B-4D6AB9A042BA}" type="pres">
      <dgm:prSet presAssocID="{8BF510B1-E071-48C8-A066-833388C009FE}" presName="connectorText" presStyleLbl="sibTrans2D1" presStyleIdx="4" presStyleCnt="6"/>
      <dgm:spPr/>
    </dgm:pt>
    <dgm:pt modelId="{A73FC015-5510-4972-9CAF-9F25D319DB0D}" type="pres">
      <dgm:prSet presAssocID="{A3D2876F-D627-4B1A-AB77-26E63E1C74CA}" presName="node" presStyleLbl="node1" presStyleIdx="5" presStyleCnt="6">
        <dgm:presLayoutVars>
          <dgm:bulletEnabled val="1"/>
        </dgm:presLayoutVars>
      </dgm:prSet>
      <dgm:spPr/>
    </dgm:pt>
    <dgm:pt modelId="{6EEC7AF9-3702-4CF4-8CBD-05CAD0D28303}" type="pres">
      <dgm:prSet presAssocID="{10513B21-D6E4-4553-A80C-146E109BCF23}" presName="sibTrans" presStyleLbl="sibTrans2D1" presStyleIdx="5" presStyleCnt="6"/>
      <dgm:spPr/>
    </dgm:pt>
    <dgm:pt modelId="{0950AFB5-DDBB-419A-A51F-8BF0BD083691}" type="pres">
      <dgm:prSet presAssocID="{10513B21-D6E4-4553-A80C-146E109BCF23}" presName="connectorText" presStyleLbl="sibTrans2D1" presStyleIdx="5" presStyleCnt="6"/>
      <dgm:spPr/>
    </dgm:pt>
  </dgm:ptLst>
  <dgm:cxnLst>
    <dgm:cxn modelId="{2D8A3603-B3CB-4298-A149-4DD0FA73685F}" type="presOf" srcId="{7981C62A-4710-4F1A-8B2C-57748D4FB0E5}" destId="{9254E044-4315-46C9-AC6C-CAA6585CA568}" srcOrd="1" destOrd="0" presId="urn:microsoft.com/office/officeart/2005/8/layout/cycle7"/>
    <dgm:cxn modelId="{B7B1D30F-AB52-449D-87CD-B8C8C98B012E}" type="presOf" srcId="{C48703B6-6F4B-4A8A-9EF1-D99AD1089316}" destId="{8629DABB-EFB7-4EAE-8767-94D0A1634A54}" srcOrd="0" destOrd="0" presId="urn:microsoft.com/office/officeart/2005/8/layout/cycle7"/>
    <dgm:cxn modelId="{9DEA4410-3444-4F11-96D0-C9BF5BE9999F}" type="presOf" srcId="{A3D2876F-D627-4B1A-AB77-26E63E1C74CA}" destId="{A73FC015-5510-4972-9CAF-9F25D319DB0D}" srcOrd="0" destOrd="0" presId="urn:microsoft.com/office/officeart/2005/8/layout/cycle7"/>
    <dgm:cxn modelId="{C37F6533-F452-49F5-8255-C1EF609DC306}" srcId="{4E965F86-FB3D-4A73-99F3-8FFAE2104CE9}" destId="{37CB8E07-E1AD-483E-B2A8-A891CEDD2D37}" srcOrd="0" destOrd="0" parTransId="{04AEA041-3460-48A4-9D65-0F3E80DC4268}" sibTransId="{C48703B6-6F4B-4A8A-9EF1-D99AD1089316}"/>
    <dgm:cxn modelId="{461C243C-88ED-450B-80E3-CD323F433008}" type="presOf" srcId="{4E965F86-FB3D-4A73-99F3-8FFAE2104CE9}" destId="{5FDB289F-D35F-4174-9369-7CD4DAC92F82}" srcOrd="0" destOrd="0" presId="urn:microsoft.com/office/officeart/2005/8/layout/cycle7"/>
    <dgm:cxn modelId="{6AA8393D-F04A-42D0-BF7C-F049216CAF51}" srcId="{4E965F86-FB3D-4A73-99F3-8FFAE2104CE9}" destId="{641F57D6-C9EB-4BF8-B136-EC8B7A981B9E}" srcOrd="3" destOrd="0" parTransId="{9C8D16C6-F197-43C6-9FE9-6F239A4BB6D9}" sibTransId="{7981C62A-4710-4F1A-8B2C-57748D4FB0E5}"/>
    <dgm:cxn modelId="{F1E6C760-4BF7-4BBF-96BC-5F530D8CDFE2}" type="presOf" srcId="{7981C62A-4710-4F1A-8B2C-57748D4FB0E5}" destId="{E8EA8BBB-3857-4916-82B8-E47A3E656029}" srcOrd="0" destOrd="0" presId="urn:microsoft.com/office/officeart/2005/8/layout/cycle7"/>
    <dgm:cxn modelId="{EDC8E663-5CB2-4BF4-A828-85901EF4214B}" type="presOf" srcId="{10513B21-D6E4-4553-A80C-146E109BCF23}" destId="{0950AFB5-DDBB-419A-A51F-8BF0BD083691}" srcOrd="1" destOrd="0" presId="urn:microsoft.com/office/officeart/2005/8/layout/cycle7"/>
    <dgm:cxn modelId="{A50A7871-3025-40F9-8983-625A1502E6B5}" type="presOf" srcId="{DE70D377-D9AE-4FE9-94F9-A0CA1212BBB7}" destId="{EC94F8D0-A6AA-40BC-BC04-397A1C7B89ED}" srcOrd="0" destOrd="0" presId="urn:microsoft.com/office/officeart/2005/8/layout/cycle7"/>
    <dgm:cxn modelId="{165DB073-0083-4505-89AD-68D933641090}" type="presOf" srcId="{BE5376BA-7173-492D-A03F-00277A34E400}" destId="{7BA1D03B-31D7-4E2F-B5A3-3B16A13B8C91}" srcOrd="0" destOrd="0" presId="urn:microsoft.com/office/officeart/2005/8/layout/cycle7"/>
    <dgm:cxn modelId="{EF2A395A-F762-4566-9EAC-80B241C4D320}" type="presOf" srcId="{C48703B6-6F4B-4A8A-9EF1-D99AD1089316}" destId="{8742352C-4CB9-4CAA-BC11-BE0E726530C9}" srcOrd="1" destOrd="0" presId="urn:microsoft.com/office/officeart/2005/8/layout/cycle7"/>
    <dgm:cxn modelId="{B1976B80-9CC0-4E01-8A6F-8C29B24495E8}" type="presOf" srcId="{03AF8CD2-F1F1-478F-AA08-568E73E70F7D}" destId="{DC770D66-D100-404B-B89F-04ED8143A905}" srcOrd="0" destOrd="0" presId="urn:microsoft.com/office/officeart/2005/8/layout/cycle7"/>
    <dgm:cxn modelId="{8C0C3984-F8F8-4F3D-B9E0-75C7CF31E5F5}" srcId="{4E965F86-FB3D-4A73-99F3-8FFAE2104CE9}" destId="{E6401963-7798-4903-9F45-904B0FC38F0B}" srcOrd="4" destOrd="0" parTransId="{3BCD9506-2AEB-4F34-B5C0-8F5F2C4BE89E}" sibTransId="{8BF510B1-E071-48C8-A066-833388C009FE}"/>
    <dgm:cxn modelId="{74AF6995-FF13-4167-9DD0-05780A3D265D}" type="presOf" srcId="{641F57D6-C9EB-4BF8-B136-EC8B7A981B9E}" destId="{5610EB5F-8B21-4ACF-9D65-C533267D990B}" srcOrd="0" destOrd="0" presId="urn:microsoft.com/office/officeart/2005/8/layout/cycle7"/>
    <dgm:cxn modelId="{CB93489C-5249-4354-AA04-9E378665D63B}" type="presOf" srcId="{BE5376BA-7173-492D-A03F-00277A34E400}" destId="{44278EF5-661C-440F-BB6D-0B08E96C048E}" srcOrd="1" destOrd="0" presId="urn:microsoft.com/office/officeart/2005/8/layout/cycle7"/>
    <dgm:cxn modelId="{5FFB889C-BBCB-488F-8485-337AEBF852DE}" type="presOf" srcId="{37CB8E07-E1AD-483E-B2A8-A891CEDD2D37}" destId="{211C3377-0447-4B6A-991B-43C1BFA490F0}" srcOrd="0" destOrd="0" presId="urn:microsoft.com/office/officeart/2005/8/layout/cycle7"/>
    <dgm:cxn modelId="{93355FA2-A099-41B3-9845-C35544635047}" type="presOf" srcId="{8BF510B1-E071-48C8-A066-833388C009FE}" destId="{FAC6BED6-B820-4CC5-B64B-4D6AB9A042BA}" srcOrd="1" destOrd="0" presId="urn:microsoft.com/office/officeart/2005/8/layout/cycle7"/>
    <dgm:cxn modelId="{1DB6A4B4-5261-479D-90BE-F28C9351E4DE}" srcId="{4E965F86-FB3D-4A73-99F3-8FFAE2104CE9}" destId="{FA7B9CED-70C9-4362-96C4-4FAE3ED523D3}" srcOrd="1" destOrd="0" parTransId="{10403791-2784-4695-9B34-E4C98562B3D1}" sibTransId="{BE5376BA-7173-492D-A03F-00277A34E400}"/>
    <dgm:cxn modelId="{E9F8DFC1-2CC6-4724-BE04-7E9BA4145BA7}" type="presOf" srcId="{10513B21-D6E4-4553-A80C-146E109BCF23}" destId="{6EEC7AF9-3702-4CF4-8CBD-05CAD0D28303}" srcOrd="0" destOrd="0" presId="urn:microsoft.com/office/officeart/2005/8/layout/cycle7"/>
    <dgm:cxn modelId="{994E5EC9-35ED-4021-97D5-4EB99B1AAAAA}" type="presOf" srcId="{8BF510B1-E071-48C8-A066-833388C009FE}" destId="{E917A561-323A-4C41-8ECB-EC9DCCA956E4}" srcOrd="0" destOrd="0" presId="urn:microsoft.com/office/officeart/2005/8/layout/cycle7"/>
    <dgm:cxn modelId="{48D798DE-1886-4FB0-9305-7E586D821BA9}" srcId="{4E965F86-FB3D-4A73-99F3-8FFAE2104CE9}" destId="{A3D2876F-D627-4B1A-AB77-26E63E1C74CA}" srcOrd="5" destOrd="0" parTransId="{C0E6A659-4048-4956-9AAE-9D1826802F11}" sibTransId="{10513B21-D6E4-4553-A80C-146E109BCF23}"/>
    <dgm:cxn modelId="{0C769AE0-F5A5-4C7B-A8AE-E57B488D7415}" type="presOf" srcId="{03AF8CD2-F1F1-478F-AA08-568E73E70F7D}" destId="{E8A35F93-744E-4347-8B6F-5E58679DE720}" srcOrd="1" destOrd="0" presId="urn:microsoft.com/office/officeart/2005/8/layout/cycle7"/>
    <dgm:cxn modelId="{10A37EED-5D3A-4D4D-B1C9-140043DD60B1}" srcId="{4E965F86-FB3D-4A73-99F3-8FFAE2104CE9}" destId="{DE70D377-D9AE-4FE9-94F9-A0CA1212BBB7}" srcOrd="2" destOrd="0" parTransId="{B211FD7F-D95C-43A3-87CE-1A255C6F7322}" sibTransId="{03AF8CD2-F1F1-478F-AA08-568E73E70F7D}"/>
    <dgm:cxn modelId="{485DBEF2-675B-4652-8B41-D0A3F6258DB1}" type="presOf" srcId="{FA7B9CED-70C9-4362-96C4-4FAE3ED523D3}" destId="{BF3CC09C-E614-4DFA-8B5E-BDE6E569C980}" srcOrd="0" destOrd="0" presId="urn:microsoft.com/office/officeart/2005/8/layout/cycle7"/>
    <dgm:cxn modelId="{293D10FC-ABE1-4646-AF20-15870F68CB34}" type="presOf" srcId="{E6401963-7798-4903-9F45-904B0FC38F0B}" destId="{C427DF00-98F8-4D57-A7F2-95C2802E699A}" srcOrd="0" destOrd="0" presId="urn:microsoft.com/office/officeart/2005/8/layout/cycle7"/>
    <dgm:cxn modelId="{329C905D-8DC8-45B5-84E7-D93978B68FB8}" type="presParOf" srcId="{5FDB289F-D35F-4174-9369-7CD4DAC92F82}" destId="{211C3377-0447-4B6A-991B-43C1BFA490F0}" srcOrd="0" destOrd="0" presId="urn:microsoft.com/office/officeart/2005/8/layout/cycle7"/>
    <dgm:cxn modelId="{10699574-7241-4806-815A-D375F40BFCC5}" type="presParOf" srcId="{5FDB289F-D35F-4174-9369-7CD4DAC92F82}" destId="{8629DABB-EFB7-4EAE-8767-94D0A1634A54}" srcOrd="1" destOrd="0" presId="urn:microsoft.com/office/officeart/2005/8/layout/cycle7"/>
    <dgm:cxn modelId="{0A056E36-9817-4DD4-BD8E-B9AAD4005B9E}" type="presParOf" srcId="{8629DABB-EFB7-4EAE-8767-94D0A1634A54}" destId="{8742352C-4CB9-4CAA-BC11-BE0E726530C9}" srcOrd="0" destOrd="0" presId="urn:microsoft.com/office/officeart/2005/8/layout/cycle7"/>
    <dgm:cxn modelId="{295A7D5E-AF63-4D5C-ACE6-F416051D70ED}" type="presParOf" srcId="{5FDB289F-D35F-4174-9369-7CD4DAC92F82}" destId="{BF3CC09C-E614-4DFA-8B5E-BDE6E569C980}" srcOrd="2" destOrd="0" presId="urn:microsoft.com/office/officeart/2005/8/layout/cycle7"/>
    <dgm:cxn modelId="{6381AE50-5C4A-4144-B450-97D705A9AA78}" type="presParOf" srcId="{5FDB289F-D35F-4174-9369-7CD4DAC92F82}" destId="{7BA1D03B-31D7-4E2F-B5A3-3B16A13B8C91}" srcOrd="3" destOrd="0" presId="urn:microsoft.com/office/officeart/2005/8/layout/cycle7"/>
    <dgm:cxn modelId="{FC2257B8-4CBC-4846-AFC4-D63162E14579}" type="presParOf" srcId="{7BA1D03B-31D7-4E2F-B5A3-3B16A13B8C91}" destId="{44278EF5-661C-440F-BB6D-0B08E96C048E}" srcOrd="0" destOrd="0" presId="urn:microsoft.com/office/officeart/2005/8/layout/cycle7"/>
    <dgm:cxn modelId="{E60A7138-900D-4CE0-A8D8-76E8391045F9}" type="presParOf" srcId="{5FDB289F-D35F-4174-9369-7CD4DAC92F82}" destId="{EC94F8D0-A6AA-40BC-BC04-397A1C7B89ED}" srcOrd="4" destOrd="0" presId="urn:microsoft.com/office/officeart/2005/8/layout/cycle7"/>
    <dgm:cxn modelId="{A01138F1-3916-42F7-88E0-21ABC53D56EE}" type="presParOf" srcId="{5FDB289F-D35F-4174-9369-7CD4DAC92F82}" destId="{DC770D66-D100-404B-B89F-04ED8143A905}" srcOrd="5" destOrd="0" presId="urn:microsoft.com/office/officeart/2005/8/layout/cycle7"/>
    <dgm:cxn modelId="{A183A057-925D-44DB-8F30-0764D5438F2D}" type="presParOf" srcId="{DC770D66-D100-404B-B89F-04ED8143A905}" destId="{E8A35F93-744E-4347-8B6F-5E58679DE720}" srcOrd="0" destOrd="0" presId="urn:microsoft.com/office/officeart/2005/8/layout/cycle7"/>
    <dgm:cxn modelId="{BEF4010F-9C8D-4250-8F39-04B9DED9B308}" type="presParOf" srcId="{5FDB289F-D35F-4174-9369-7CD4DAC92F82}" destId="{5610EB5F-8B21-4ACF-9D65-C533267D990B}" srcOrd="6" destOrd="0" presId="urn:microsoft.com/office/officeart/2005/8/layout/cycle7"/>
    <dgm:cxn modelId="{BEBA3A0D-1AAF-47DC-BCB4-AE16AC37D0CA}" type="presParOf" srcId="{5FDB289F-D35F-4174-9369-7CD4DAC92F82}" destId="{E8EA8BBB-3857-4916-82B8-E47A3E656029}" srcOrd="7" destOrd="0" presId="urn:microsoft.com/office/officeart/2005/8/layout/cycle7"/>
    <dgm:cxn modelId="{5F121019-B2F2-408B-9BE0-A9FE4C6CA606}" type="presParOf" srcId="{E8EA8BBB-3857-4916-82B8-E47A3E656029}" destId="{9254E044-4315-46C9-AC6C-CAA6585CA568}" srcOrd="0" destOrd="0" presId="urn:microsoft.com/office/officeart/2005/8/layout/cycle7"/>
    <dgm:cxn modelId="{78AA803D-1674-4514-A01B-7F3B40539D44}" type="presParOf" srcId="{5FDB289F-D35F-4174-9369-7CD4DAC92F82}" destId="{C427DF00-98F8-4D57-A7F2-95C2802E699A}" srcOrd="8" destOrd="0" presId="urn:microsoft.com/office/officeart/2005/8/layout/cycle7"/>
    <dgm:cxn modelId="{96F3D261-3051-4F1F-8C4F-2733F629AEF7}" type="presParOf" srcId="{5FDB289F-D35F-4174-9369-7CD4DAC92F82}" destId="{E917A561-323A-4C41-8ECB-EC9DCCA956E4}" srcOrd="9" destOrd="0" presId="urn:microsoft.com/office/officeart/2005/8/layout/cycle7"/>
    <dgm:cxn modelId="{2568D12E-0F7D-4D5A-9861-D5F77F0FEF32}" type="presParOf" srcId="{E917A561-323A-4C41-8ECB-EC9DCCA956E4}" destId="{FAC6BED6-B820-4CC5-B64B-4D6AB9A042BA}" srcOrd="0" destOrd="0" presId="urn:microsoft.com/office/officeart/2005/8/layout/cycle7"/>
    <dgm:cxn modelId="{B8806A70-4E72-4262-9275-D0557115989E}" type="presParOf" srcId="{5FDB289F-D35F-4174-9369-7CD4DAC92F82}" destId="{A73FC015-5510-4972-9CAF-9F25D319DB0D}" srcOrd="10" destOrd="0" presId="urn:microsoft.com/office/officeart/2005/8/layout/cycle7"/>
    <dgm:cxn modelId="{34E75895-E128-40C2-8E98-43CA56E34883}" type="presParOf" srcId="{5FDB289F-D35F-4174-9369-7CD4DAC92F82}" destId="{6EEC7AF9-3702-4CF4-8CBD-05CAD0D28303}" srcOrd="11" destOrd="0" presId="urn:microsoft.com/office/officeart/2005/8/layout/cycle7"/>
    <dgm:cxn modelId="{D73535BB-3275-4404-B50C-36E235E4A47C}" type="presParOf" srcId="{6EEC7AF9-3702-4CF4-8CBD-05CAD0D28303}" destId="{0950AFB5-DDBB-419A-A51F-8BF0BD08369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E4484-F121-46DC-B775-BC68692CCA02}">
      <dsp:nvSpPr>
        <dsp:cNvPr id="0" name=""/>
        <dsp:cNvSpPr/>
      </dsp:nvSpPr>
      <dsp:spPr>
        <a:xfrm>
          <a:off x="1257244" y="0"/>
          <a:ext cx="9039238" cy="46227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F462D-0E05-422C-8244-8BFD00D1C1ED}">
      <dsp:nvSpPr>
        <dsp:cNvPr id="0" name=""/>
        <dsp:cNvSpPr/>
      </dsp:nvSpPr>
      <dsp:spPr>
        <a:xfrm>
          <a:off x="2408426" y="3228756"/>
          <a:ext cx="192308" cy="192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25243-4579-41AA-BDAF-94F60FB541EE}">
      <dsp:nvSpPr>
        <dsp:cNvPr id="0" name=""/>
        <dsp:cNvSpPr/>
      </dsp:nvSpPr>
      <dsp:spPr>
        <a:xfrm>
          <a:off x="1524002" y="3286810"/>
          <a:ext cx="3474988" cy="1335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0" tIns="0" rIns="0" bIns="0" numCol="1" spcCol="1270" anchor="t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dirty="0"/>
            <a:t>Insertion period</a:t>
          </a:r>
          <a:endParaRPr lang="ko-KR" altLang="en-US" sz="24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Patient selection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Timing 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ECMO mode</a:t>
          </a:r>
          <a:endParaRPr lang="ko-KR" altLang="en-US" sz="1800" kern="1200" dirty="0"/>
        </a:p>
      </dsp:txBody>
      <dsp:txXfrm>
        <a:off x="1524002" y="3286810"/>
        <a:ext cx="3474988" cy="1335989"/>
      </dsp:txXfrm>
    </dsp:sp>
    <dsp:sp modelId="{2F157F4A-C5F5-4702-877C-73AF3874E6E7}">
      <dsp:nvSpPr>
        <dsp:cNvPr id="0" name=""/>
        <dsp:cNvSpPr/>
      </dsp:nvSpPr>
      <dsp:spPr>
        <a:xfrm>
          <a:off x="4401192" y="1934179"/>
          <a:ext cx="347634" cy="3476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159CB-213A-454E-A680-79C0C0948F3E}">
      <dsp:nvSpPr>
        <dsp:cNvPr id="0" name=""/>
        <dsp:cNvSpPr/>
      </dsp:nvSpPr>
      <dsp:spPr>
        <a:xfrm>
          <a:off x="3848110" y="2107996"/>
          <a:ext cx="3019414" cy="251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204" tIns="0" rIns="0" bIns="0" numCol="1" spcCol="1270" anchor="t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dirty="0"/>
            <a:t>Maintenance period</a:t>
          </a:r>
          <a:endParaRPr lang="ko-KR" altLang="en-US" sz="24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Sedation 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Awakening</a:t>
          </a:r>
          <a:r>
            <a:rPr lang="ko-KR" altLang="en-US" sz="1800" kern="1200" dirty="0"/>
            <a:t> </a:t>
          </a: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Bleeding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Infection</a:t>
          </a:r>
          <a:endParaRPr lang="ko-KR" altLang="en-US" sz="1800" kern="1200" dirty="0"/>
        </a:p>
      </dsp:txBody>
      <dsp:txXfrm>
        <a:off x="3848110" y="2107996"/>
        <a:ext cx="3019414" cy="2514803"/>
      </dsp:txXfrm>
    </dsp:sp>
    <dsp:sp modelId="{8E419654-9AF7-4CA5-84CF-68145EAD495F}">
      <dsp:nvSpPr>
        <dsp:cNvPr id="0" name=""/>
        <dsp:cNvSpPr/>
      </dsp:nvSpPr>
      <dsp:spPr>
        <a:xfrm>
          <a:off x="6871247" y="1131890"/>
          <a:ext cx="480771" cy="4807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88363-4764-474A-88ED-173C9344D607}">
      <dsp:nvSpPr>
        <dsp:cNvPr id="0" name=""/>
        <dsp:cNvSpPr/>
      </dsp:nvSpPr>
      <dsp:spPr>
        <a:xfrm>
          <a:off x="7043735" y="1381391"/>
          <a:ext cx="3044426" cy="3212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751" tIns="0" rIns="0" bIns="0" numCol="1" spcCol="1270" anchor="t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dirty="0"/>
            <a:t>Weaning period</a:t>
          </a:r>
          <a:endParaRPr lang="ko-KR" altLang="en-US" sz="24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Rehabilitation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1800" kern="1200" dirty="0"/>
            <a:t>Vascular complication</a:t>
          </a:r>
          <a:endParaRPr lang="ko-KR" altLang="en-US" sz="1800" kern="1200" dirty="0"/>
        </a:p>
      </dsp:txBody>
      <dsp:txXfrm>
        <a:off x="7043735" y="1381391"/>
        <a:ext cx="3044426" cy="32128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A40B5-E2BC-422F-9336-AD9BA88032E6}">
      <dsp:nvSpPr>
        <dsp:cNvPr id="0" name=""/>
        <dsp:cNvSpPr/>
      </dsp:nvSpPr>
      <dsp:spPr>
        <a:xfrm>
          <a:off x="1092201" y="1963"/>
          <a:ext cx="2488778" cy="1974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200" kern="1200" dirty="0"/>
            <a:t>Early</a:t>
          </a:r>
          <a:r>
            <a:rPr lang="ko-KR" altLang="en-US" sz="3200" kern="1200" dirty="0"/>
            <a:t> </a:t>
          </a:r>
          <a:r>
            <a:rPr lang="en-US" altLang="ko-KR" sz="3200" kern="1200" dirty="0"/>
            <a:t>EN</a:t>
          </a:r>
          <a:endParaRPr lang="ko-KR" altLang="en-US" sz="3200" kern="1200" dirty="0"/>
        </a:p>
      </dsp:txBody>
      <dsp:txXfrm>
        <a:off x="1456674" y="291115"/>
        <a:ext cx="1759832" cy="1396149"/>
      </dsp:txXfrm>
    </dsp:sp>
    <dsp:sp modelId="{7D98D021-32A0-4CA9-9DB5-14FF801CA31E}">
      <dsp:nvSpPr>
        <dsp:cNvPr id="0" name=""/>
        <dsp:cNvSpPr/>
      </dsp:nvSpPr>
      <dsp:spPr>
        <a:xfrm>
          <a:off x="1763999" y="2136742"/>
          <a:ext cx="1145182" cy="114518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300" kern="1200"/>
        </a:p>
      </dsp:txBody>
      <dsp:txXfrm>
        <a:off x="1915793" y="2574660"/>
        <a:ext cx="841594" cy="269346"/>
      </dsp:txXfrm>
    </dsp:sp>
    <dsp:sp modelId="{54CD9E44-8C28-405D-8A00-659A9826E85F}">
      <dsp:nvSpPr>
        <dsp:cNvPr id="0" name=""/>
        <dsp:cNvSpPr/>
      </dsp:nvSpPr>
      <dsp:spPr>
        <a:xfrm>
          <a:off x="1168395" y="3365871"/>
          <a:ext cx="2450671" cy="1974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200" kern="1200" dirty="0"/>
            <a:t>Early rehab</a:t>
          </a:r>
          <a:endParaRPr lang="ko-KR" altLang="en-US" sz="3200" kern="1200" dirty="0"/>
        </a:p>
      </dsp:txBody>
      <dsp:txXfrm>
        <a:off x="1527287" y="3655023"/>
        <a:ext cx="1732887" cy="1396149"/>
      </dsp:txXfrm>
    </dsp:sp>
    <dsp:sp modelId="{9620754F-A378-4A84-8CB2-EECCA06483B3}">
      <dsp:nvSpPr>
        <dsp:cNvPr id="0" name=""/>
        <dsp:cNvSpPr/>
      </dsp:nvSpPr>
      <dsp:spPr>
        <a:xfrm rot="37032">
          <a:off x="3905713" y="2323867"/>
          <a:ext cx="607762" cy="73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100" kern="1200"/>
        </a:p>
      </dsp:txBody>
      <dsp:txXfrm>
        <a:off x="3905718" y="2469784"/>
        <a:ext cx="425433" cy="440698"/>
      </dsp:txXfrm>
    </dsp:sp>
    <dsp:sp modelId="{12980C3A-55CE-48E2-A1E0-C9E8A43CECD3}">
      <dsp:nvSpPr>
        <dsp:cNvPr id="0" name=""/>
        <dsp:cNvSpPr/>
      </dsp:nvSpPr>
      <dsp:spPr>
        <a:xfrm>
          <a:off x="4765651" y="1613966"/>
          <a:ext cx="2270147" cy="2190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000" kern="1200" dirty="0"/>
            <a:t>Weaning success</a:t>
          </a:r>
        </a:p>
      </dsp:txBody>
      <dsp:txXfrm>
        <a:off x="5098106" y="1934792"/>
        <a:ext cx="1605237" cy="15490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CD4E5-6578-4FA6-B20A-C92B511F4516}">
      <dsp:nvSpPr>
        <dsp:cNvPr id="0" name=""/>
        <dsp:cNvSpPr/>
      </dsp:nvSpPr>
      <dsp:spPr>
        <a:xfrm>
          <a:off x="3390787" y="-3764"/>
          <a:ext cx="5010374" cy="5010374"/>
        </a:xfrm>
        <a:prstGeom prst="circularArrow">
          <a:avLst>
            <a:gd name="adj1" fmla="val 5274"/>
            <a:gd name="adj2" fmla="val 312630"/>
            <a:gd name="adj3" fmla="val 14192526"/>
            <a:gd name="adj4" fmla="val 1714788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75987-A1E9-40E8-BAD4-A0AABE9C36B8}">
      <dsp:nvSpPr>
        <dsp:cNvPr id="0" name=""/>
        <dsp:cNvSpPr/>
      </dsp:nvSpPr>
      <dsp:spPr>
        <a:xfrm>
          <a:off x="4924348" y="1895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 err="1"/>
            <a:t>Intensivist</a:t>
          </a:r>
          <a:r>
            <a:rPr lang="en-US" altLang="ko-KR" sz="2000" kern="1200" dirty="0"/>
            <a:t> </a:t>
          </a:r>
          <a:endParaRPr lang="ko-KR" altLang="en-US" sz="2000" kern="1200" dirty="0"/>
        </a:p>
      </dsp:txBody>
      <dsp:txXfrm>
        <a:off x="4971779" y="49326"/>
        <a:ext cx="1848391" cy="876764"/>
      </dsp:txXfrm>
    </dsp:sp>
    <dsp:sp modelId="{1F8211B7-71AC-4BE9-A25D-A6DDC242F0F6}">
      <dsp:nvSpPr>
        <dsp:cNvPr id="0" name=""/>
        <dsp:cNvSpPr/>
      </dsp:nvSpPr>
      <dsp:spPr>
        <a:xfrm>
          <a:off x="6684636" y="1018198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 err="1"/>
            <a:t>Perfusionist</a:t>
          </a:r>
          <a:r>
            <a:rPr lang="en-US" altLang="ko-KR" sz="2000" kern="1200" dirty="0"/>
            <a:t> </a:t>
          </a:r>
          <a:endParaRPr lang="ko-KR" altLang="en-US" sz="2000" kern="1200" dirty="0"/>
        </a:p>
      </dsp:txBody>
      <dsp:txXfrm>
        <a:off x="6732067" y="1065629"/>
        <a:ext cx="1848391" cy="876764"/>
      </dsp:txXfrm>
    </dsp:sp>
    <dsp:sp modelId="{ECDDD5B8-2C81-487D-BC25-D6550F1A11EE}">
      <dsp:nvSpPr>
        <dsp:cNvPr id="0" name=""/>
        <dsp:cNvSpPr/>
      </dsp:nvSpPr>
      <dsp:spPr>
        <a:xfrm>
          <a:off x="6684636" y="3050804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Rehabilitation team</a:t>
          </a:r>
          <a:endParaRPr lang="ko-KR" altLang="en-US" sz="2000" kern="1200" dirty="0"/>
        </a:p>
      </dsp:txBody>
      <dsp:txXfrm>
        <a:off x="6732067" y="3098235"/>
        <a:ext cx="1848391" cy="876764"/>
      </dsp:txXfrm>
    </dsp:sp>
    <dsp:sp modelId="{1EDC610A-0DB4-4B94-A5B1-236393415CC7}">
      <dsp:nvSpPr>
        <dsp:cNvPr id="0" name=""/>
        <dsp:cNvSpPr/>
      </dsp:nvSpPr>
      <dsp:spPr>
        <a:xfrm>
          <a:off x="4924348" y="4067107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Nurse </a:t>
          </a:r>
          <a:endParaRPr lang="ko-KR" altLang="en-US" sz="2000" kern="1200" dirty="0"/>
        </a:p>
      </dsp:txBody>
      <dsp:txXfrm>
        <a:off x="4971779" y="4114538"/>
        <a:ext cx="1848391" cy="876764"/>
      </dsp:txXfrm>
    </dsp:sp>
    <dsp:sp modelId="{CFBDB27A-D60E-4AB0-987B-08A109B8BA93}">
      <dsp:nvSpPr>
        <dsp:cNvPr id="0" name=""/>
        <dsp:cNvSpPr/>
      </dsp:nvSpPr>
      <dsp:spPr>
        <a:xfrm>
          <a:off x="3164059" y="3050804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Nutrition team </a:t>
          </a:r>
          <a:endParaRPr lang="ko-KR" altLang="en-US" sz="2000" kern="1200" dirty="0"/>
        </a:p>
      </dsp:txBody>
      <dsp:txXfrm>
        <a:off x="3211490" y="3098235"/>
        <a:ext cx="1848391" cy="876764"/>
      </dsp:txXfrm>
    </dsp:sp>
    <dsp:sp modelId="{E16BD62E-5549-49F3-9921-34C824C80F01}">
      <dsp:nvSpPr>
        <dsp:cNvPr id="0" name=""/>
        <dsp:cNvSpPr/>
      </dsp:nvSpPr>
      <dsp:spPr>
        <a:xfrm>
          <a:off x="3164059" y="1018198"/>
          <a:ext cx="1943253" cy="9716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Cardiothoracic surgeon </a:t>
          </a:r>
          <a:endParaRPr lang="ko-KR" altLang="en-US" sz="2000" kern="1200" dirty="0"/>
        </a:p>
      </dsp:txBody>
      <dsp:txXfrm>
        <a:off x="3211490" y="1065629"/>
        <a:ext cx="1848391" cy="876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7F9EB-16F3-461F-A22F-A081AB698C93}">
      <dsp:nvSpPr>
        <dsp:cNvPr id="0" name=""/>
        <dsp:cNvSpPr/>
      </dsp:nvSpPr>
      <dsp:spPr>
        <a:xfrm>
          <a:off x="788669" y="0"/>
          <a:ext cx="8938260" cy="55483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4F5AF-C52B-4CAD-9C75-8D204009F070}">
      <dsp:nvSpPr>
        <dsp:cNvPr id="0" name=""/>
        <dsp:cNvSpPr/>
      </dsp:nvSpPr>
      <dsp:spPr>
        <a:xfrm>
          <a:off x="6305" y="937265"/>
          <a:ext cx="3280894" cy="36737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Sedation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Intubation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Rest vent settings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Specialist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Lung recruitment 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Bleeding/infection/vascular complication </a:t>
          </a:r>
          <a:endParaRPr lang="ko-KR" altLang="en-US" sz="2000" kern="1200" dirty="0"/>
        </a:p>
      </dsp:txBody>
      <dsp:txXfrm>
        <a:off x="166465" y="1097425"/>
        <a:ext cx="2960574" cy="3353462"/>
      </dsp:txXfrm>
    </dsp:sp>
    <dsp:sp modelId="{43BCBBDC-B98D-489D-B466-70FF45D154FB}">
      <dsp:nvSpPr>
        <dsp:cNvPr id="0" name=""/>
        <dsp:cNvSpPr/>
      </dsp:nvSpPr>
      <dsp:spPr>
        <a:xfrm>
          <a:off x="3617352" y="1664493"/>
          <a:ext cx="3280894" cy="2219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Awake 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Tracheostomy or </a:t>
          </a:r>
          <a:r>
            <a:rPr lang="en-US" altLang="ko-KR" sz="2000" kern="1200" dirty="0" err="1"/>
            <a:t>extubation</a:t>
          </a:r>
          <a:endParaRPr lang="en-US" altLang="ko-KR" sz="2000" kern="1200" dirty="0"/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ICU nurse, ECMO team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Bridge to recovery or transplantation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Bleeding/infection minor</a:t>
          </a:r>
          <a:endParaRPr lang="ko-KR" altLang="en-US" sz="2000" kern="1200" dirty="0"/>
        </a:p>
      </dsp:txBody>
      <dsp:txXfrm>
        <a:off x="3725691" y="1772832"/>
        <a:ext cx="3064216" cy="2002647"/>
      </dsp:txXfrm>
    </dsp:sp>
    <dsp:sp modelId="{C569768C-2557-4685-B9E2-75D1A4169D0F}">
      <dsp:nvSpPr>
        <dsp:cNvPr id="0" name=""/>
        <dsp:cNvSpPr/>
      </dsp:nvSpPr>
      <dsp:spPr>
        <a:xfrm>
          <a:off x="7230737" y="541970"/>
          <a:ext cx="3280894" cy="44643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Rehabilitation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 err="1"/>
            <a:t>Extubation</a:t>
          </a:r>
          <a:r>
            <a:rPr lang="en-US" altLang="ko-KR" sz="2000" kern="1200" dirty="0"/>
            <a:t>/ HFN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ECMO team, protocol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Prone position/ lung resting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Nutrition 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/>
            <a:t>Bridge to LT</a:t>
          </a:r>
          <a:endParaRPr lang="ko-KR" altLang="en-US" sz="2000" kern="1200" dirty="0"/>
        </a:p>
      </dsp:txBody>
      <dsp:txXfrm>
        <a:off x="7390897" y="702130"/>
        <a:ext cx="2960574" cy="4144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0D21F-90B2-418D-9187-47BF15BF307E}">
      <dsp:nvSpPr>
        <dsp:cNvPr id="0" name=""/>
        <dsp:cNvSpPr/>
      </dsp:nvSpPr>
      <dsp:spPr>
        <a:xfrm>
          <a:off x="892573" y="0"/>
          <a:ext cx="9140027" cy="3656011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BABC7-9C23-4652-96E6-DDB9A3CE1CFD}">
      <dsp:nvSpPr>
        <dsp:cNvPr id="0" name=""/>
        <dsp:cNvSpPr/>
      </dsp:nvSpPr>
      <dsp:spPr>
        <a:xfrm>
          <a:off x="1989377" y="639801"/>
          <a:ext cx="3016209" cy="17914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4676" rIns="0" bIns="80010" numCol="1" spcCol="1270" anchor="ctr" anchorCtr="0">
          <a:noAutofit/>
        </a:bodyPr>
        <a:lstStyle/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Conventional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VILI </a:t>
          </a:r>
          <a:endParaRPr lang="ko-KR" altLang="en-US" sz="2100" kern="1200" dirty="0"/>
        </a:p>
      </dsp:txBody>
      <dsp:txXfrm>
        <a:off x="1989377" y="639801"/>
        <a:ext cx="3016209" cy="1791445"/>
      </dsp:txXfrm>
    </dsp:sp>
    <dsp:sp modelId="{F63A1F24-432A-4570-B910-A92F2C8D964B}">
      <dsp:nvSpPr>
        <dsp:cNvPr id="0" name=""/>
        <dsp:cNvSpPr/>
      </dsp:nvSpPr>
      <dsp:spPr>
        <a:xfrm>
          <a:off x="5462587" y="1224763"/>
          <a:ext cx="3564610" cy="17914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4676" rIns="0" bIns="80010" numCol="1" spcCol="1270" anchor="ctr" anchorCtr="0">
          <a:noAutofit/>
        </a:bodyPr>
        <a:lstStyle/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ECMO 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Blood trauma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ECMO complication</a:t>
          </a:r>
          <a:endParaRPr lang="ko-KR" altLang="en-US" sz="2100" kern="1200" dirty="0"/>
        </a:p>
      </dsp:txBody>
      <dsp:txXfrm>
        <a:off x="5462587" y="1224763"/>
        <a:ext cx="3564610" cy="1791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5139F-7107-4E4D-A9BB-61E503C6F15C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500" kern="1200" dirty="0"/>
            <a:t>Lung VV </a:t>
          </a:r>
          <a:endParaRPr lang="ko-KR" altLang="en-US" sz="2500" kern="1200" dirty="0"/>
        </a:p>
      </dsp:txBody>
      <dsp:txXfrm>
        <a:off x="57787" y="1395494"/>
        <a:ext cx="2665308" cy="1560349"/>
      </dsp:txXfrm>
    </dsp:sp>
    <dsp:sp modelId="{A06A232D-16E2-4C65-8CA4-9361A2662061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/>
        </a:p>
      </dsp:txBody>
      <dsp:txXfrm>
        <a:off x="3047880" y="1970146"/>
        <a:ext cx="409940" cy="411044"/>
      </dsp:txXfrm>
    </dsp:sp>
    <dsp:sp modelId="{81B40FD1-9F57-43D5-99DC-E8D8DF4E9745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500" kern="1200" dirty="0"/>
            <a:t>RV failure VVA </a:t>
          </a:r>
          <a:endParaRPr lang="ko-KR" altLang="en-US" sz="2500" kern="1200" dirty="0"/>
        </a:p>
      </dsp:txBody>
      <dsp:txXfrm>
        <a:off x="3925145" y="1395494"/>
        <a:ext cx="2665308" cy="1560349"/>
      </dsp:txXfrm>
    </dsp:sp>
    <dsp:sp modelId="{E3806D42-AEB6-4208-B9E0-64CEA1CB474E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/>
        </a:p>
      </dsp:txBody>
      <dsp:txXfrm>
        <a:off x="6915239" y="1970146"/>
        <a:ext cx="409940" cy="411044"/>
      </dsp:txXfrm>
    </dsp:sp>
    <dsp:sp modelId="{27B791F4-38E2-4C26-A1FA-B011D0901BDF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500" kern="1200" dirty="0"/>
            <a:t>Severe RV failure </a:t>
          </a:r>
        </a:p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500" kern="1200" dirty="0"/>
            <a:t>Oxy RVAD</a:t>
          </a:r>
          <a:endParaRPr lang="ko-KR" altLang="en-US" sz="2500" kern="1200" dirty="0"/>
        </a:p>
      </dsp:txBody>
      <dsp:txXfrm>
        <a:off x="7792503" y="1395494"/>
        <a:ext cx="2665308" cy="156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7D58B-5417-4661-BD75-2EC646EA81DB}">
      <dsp:nvSpPr>
        <dsp:cNvPr id="0" name=""/>
        <dsp:cNvSpPr/>
      </dsp:nvSpPr>
      <dsp:spPr>
        <a:xfrm>
          <a:off x="2954010" y="32428"/>
          <a:ext cx="1120035" cy="112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Coughing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Tachypnea</a:t>
          </a:r>
        </a:p>
      </dsp:txBody>
      <dsp:txXfrm>
        <a:off x="2954010" y="32428"/>
        <a:ext cx="1120035" cy="1120035"/>
      </dsp:txXfrm>
    </dsp:sp>
    <dsp:sp modelId="{ACFF4748-8A5B-4A43-B829-361854C27335}">
      <dsp:nvSpPr>
        <dsp:cNvPr id="0" name=""/>
        <dsp:cNvSpPr/>
      </dsp:nvSpPr>
      <dsp:spPr>
        <a:xfrm>
          <a:off x="317548" y="-182"/>
          <a:ext cx="4201517" cy="4201517"/>
        </a:xfrm>
        <a:prstGeom prst="circularArrow">
          <a:avLst>
            <a:gd name="adj1" fmla="val 5198"/>
            <a:gd name="adj2" fmla="val 335777"/>
            <a:gd name="adj3" fmla="val 21293798"/>
            <a:gd name="adj4" fmla="val 19765752"/>
            <a:gd name="adj5" fmla="val 606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FBE30-E8AE-422E-B18A-BA24B6338E43}">
      <dsp:nvSpPr>
        <dsp:cNvPr id="0" name=""/>
        <dsp:cNvSpPr/>
      </dsp:nvSpPr>
      <dsp:spPr>
        <a:xfrm>
          <a:off x="3631202" y="2116613"/>
          <a:ext cx="1120035" cy="112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Increased WOB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Air hunger</a:t>
          </a:r>
          <a:endParaRPr lang="ko-KR" altLang="en-US" sz="1600" kern="1200" dirty="0">
            <a:latin typeface="+mj-lt"/>
          </a:endParaRPr>
        </a:p>
      </dsp:txBody>
      <dsp:txXfrm>
        <a:off x="3631202" y="2116613"/>
        <a:ext cx="1120035" cy="1120035"/>
      </dsp:txXfrm>
    </dsp:sp>
    <dsp:sp modelId="{193A0BC5-188E-4EF7-8FAD-B732A78FC615}">
      <dsp:nvSpPr>
        <dsp:cNvPr id="0" name=""/>
        <dsp:cNvSpPr/>
      </dsp:nvSpPr>
      <dsp:spPr>
        <a:xfrm>
          <a:off x="317548" y="-182"/>
          <a:ext cx="4201517" cy="4201517"/>
        </a:xfrm>
        <a:prstGeom prst="circularArrow">
          <a:avLst>
            <a:gd name="adj1" fmla="val 5198"/>
            <a:gd name="adj2" fmla="val 335777"/>
            <a:gd name="adj3" fmla="val 4015274"/>
            <a:gd name="adj4" fmla="val 2252904"/>
            <a:gd name="adj5" fmla="val 606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16DEC-41E2-457F-B8B6-A1340626A6AC}">
      <dsp:nvSpPr>
        <dsp:cNvPr id="0" name=""/>
        <dsp:cNvSpPr/>
      </dsp:nvSpPr>
      <dsp:spPr>
        <a:xfrm>
          <a:off x="1858289" y="3404709"/>
          <a:ext cx="1120035" cy="112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Unstable circuit flow</a:t>
          </a:r>
          <a:endParaRPr lang="ko-KR" altLang="en-US" sz="1600" kern="1200" dirty="0">
            <a:latin typeface="+mj-lt"/>
          </a:endParaRPr>
        </a:p>
      </dsp:txBody>
      <dsp:txXfrm>
        <a:off x="1858289" y="3404709"/>
        <a:ext cx="1120035" cy="1120035"/>
      </dsp:txXfrm>
    </dsp:sp>
    <dsp:sp modelId="{4BA537E4-64CF-4A1B-8861-7B5CE90FC2B5}">
      <dsp:nvSpPr>
        <dsp:cNvPr id="0" name=""/>
        <dsp:cNvSpPr/>
      </dsp:nvSpPr>
      <dsp:spPr>
        <a:xfrm>
          <a:off x="317548" y="-182"/>
          <a:ext cx="4201517" cy="4201517"/>
        </a:xfrm>
        <a:prstGeom prst="circularArrow">
          <a:avLst>
            <a:gd name="adj1" fmla="val 5198"/>
            <a:gd name="adj2" fmla="val 335777"/>
            <a:gd name="adj3" fmla="val 8211320"/>
            <a:gd name="adj4" fmla="val 6448949"/>
            <a:gd name="adj5" fmla="val 606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9C296-F207-4E16-8C68-B2E7C271620B}">
      <dsp:nvSpPr>
        <dsp:cNvPr id="0" name=""/>
        <dsp:cNvSpPr/>
      </dsp:nvSpPr>
      <dsp:spPr>
        <a:xfrm>
          <a:off x="-60374" y="2116613"/>
          <a:ext cx="1411535" cy="112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Dislodgement 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of cannulas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Chattering</a:t>
          </a:r>
          <a:endParaRPr lang="ko-KR" altLang="en-US" sz="1600" kern="1200" dirty="0">
            <a:latin typeface="+mj-lt"/>
          </a:endParaRPr>
        </a:p>
      </dsp:txBody>
      <dsp:txXfrm>
        <a:off x="-60374" y="2116613"/>
        <a:ext cx="1411535" cy="1120035"/>
      </dsp:txXfrm>
    </dsp:sp>
    <dsp:sp modelId="{69BDB80D-E2F2-4C76-BC66-853B36F47C2F}">
      <dsp:nvSpPr>
        <dsp:cNvPr id="0" name=""/>
        <dsp:cNvSpPr/>
      </dsp:nvSpPr>
      <dsp:spPr>
        <a:xfrm>
          <a:off x="317548" y="-182"/>
          <a:ext cx="4201517" cy="4201517"/>
        </a:xfrm>
        <a:prstGeom prst="circularArrow">
          <a:avLst>
            <a:gd name="adj1" fmla="val 5198"/>
            <a:gd name="adj2" fmla="val 335777"/>
            <a:gd name="adj3" fmla="val 12298471"/>
            <a:gd name="adj4" fmla="val 10770426"/>
            <a:gd name="adj5" fmla="val 606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1374D-DB8C-47A9-BE8A-EEFC79F09F37}">
      <dsp:nvSpPr>
        <dsp:cNvPr id="0" name=""/>
        <dsp:cNvSpPr/>
      </dsp:nvSpPr>
      <dsp:spPr>
        <a:xfrm>
          <a:off x="762568" y="32428"/>
          <a:ext cx="1120035" cy="112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Hemolysis 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j-lt"/>
              <a:ea typeface="Cambria Math" pitchFamily="18" charset="0"/>
            </a:rPr>
            <a:t>Volume overload</a:t>
          </a:r>
          <a:endParaRPr lang="ko-KR" altLang="en-US" sz="1600" kern="1200" dirty="0">
            <a:latin typeface="+mj-lt"/>
          </a:endParaRPr>
        </a:p>
      </dsp:txBody>
      <dsp:txXfrm>
        <a:off x="762568" y="32428"/>
        <a:ext cx="1120035" cy="1120035"/>
      </dsp:txXfrm>
    </dsp:sp>
    <dsp:sp modelId="{7604E6CF-F744-4B7B-8DDC-10C37880ACC1}">
      <dsp:nvSpPr>
        <dsp:cNvPr id="0" name=""/>
        <dsp:cNvSpPr/>
      </dsp:nvSpPr>
      <dsp:spPr>
        <a:xfrm>
          <a:off x="317548" y="-182"/>
          <a:ext cx="4201517" cy="4201517"/>
        </a:xfrm>
        <a:prstGeom prst="circularArrow">
          <a:avLst>
            <a:gd name="adj1" fmla="val 5198"/>
            <a:gd name="adj2" fmla="val 335777"/>
            <a:gd name="adj3" fmla="val 16866261"/>
            <a:gd name="adj4" fmla="val 15197963"/>
            <a:gd name="adj5" fmla="val 606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EE061-F7F6-49EB-B97E-9A743DBEB20D}">
      <dsp:nvSpPr>
        <dsp:cNvPr id="0" name=""/>
        <dsp:cNvSpPr/>
      </dsp:nvSpPr>
      <dsp:spPr>
        <a:xfrm>
          <a:off x="0" y="0"/>
          <a:ext cx="7992884" cy="318412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F1A18-DF6E-46E0-B1AF-20D6B7B127C2}">
      <dsp:nvSpPr>
        <dsp:cNvPr id="0" name=""/>
        <dsp:cNvSpPr/>
      </dsp:nvSpPr>
      <dsp:spPr>
        <a:xfrm>
          <a:off x="398863" y="864095"/>
          <a:ext cx="3397757" cy="1455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Acute phase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 err="1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Hypermetabolic</a:t>
          </a:r>
          <a:r>
            <a:rPr lang="en-US" altLang="ko-KR" sz="20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 phase</a:t>
          </a: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Elevated Catecholamine</a:t>
          </a:r>
          <a:endParaRPr lang="ko-KR" altLang="en-US" sz="2000" kern="1200" dirty="0">
            <a:solidFill>
              <a:srgbClr val="FFFF00"/>
            </a:solidFill>
            <a:latin typeface="Cambria Math" pitchFamily="18" charset="0"/>
          </a:endParaRPr>
        </a:p>
      </dsp:txBody>
      <dsp:txXfrm>
        <a:off x="469936" y="935168"/>
        <a:ext cx="3255611" cy="1313790"/>
      </dsp:txXfrm>
    </dsp:sp>
    <dsp:sp modelId="{F5CDACAF-9790-4C78-8588-CA963A8B37B8}">
      <dsp:nvSpPr>
        <dsp:cNvPr id="0" name=""/>
        <dsp:cNvSpPr/>
      </dsp:nvSpPr>
      <dsp:spPr>
        <a:xfrm>
          <a:off x="4196266" y="879870"/>
          <a:ext cx="3397757" cy="14243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Prolonged phase</a:t>
          </a:r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Catabolic phase</a:t>
          </a:r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Reduced Endocrine Stimulation</a:t>
          </a:r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rPr>
            <a:t>Severe loss of body cell mass</a:t>
          </a:r>
          <a:endParaRPr lang="ko-KR" altLang="en-US" sz="1800" kern="1200" dirty="0">
            <a:solidFill>
              <a:srgbClr val="FFFF00"/>
            </a:solidFill>
            <a:latin typeface="Cambria Math" pitchFamily="18" charset="0"/>
          </a:endParaRPr>
        </a:p>
      </dsp:txBody>
      <dsp:txXfrm>
        <a:off x="4265799" y="949403"/>
        <a:ext cx="3258691" cy="12853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77718-DCEE-4C21-A5BD-C766D124EA95}">
      <dsp:nvSpPr>
        <dsp:cNvPr id="0" name=""/>
        <dsp:cNvSpPr/>
      </dsp:nvSpPr>
      <dsp:spPr>
        <a:xfrm>
          <a:off x="3520381" y="3135651"/>
          <a:ext cx="91440" cy="366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631"/>
              </a:lnTo>
            </a:path>
          </a:pathLst>
        </a:custGeom>
        <a:noFill/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09EB9-0DEB-47E3-9287-09E419157241}">
      <dsp:nvSpPr>
        <dsp:cNvPr id="0" name=""/>
        <dsp:cNvSpPr/>
      </dsp:nvSpPr>
      <dsp:spPr>
        <a:xfrm>
          <a:off x="3520381" y="1968523"/>
          <a:ext cx="91440" cy="366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631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BEF63-0F28-4A2F-9150-2A60B12E0590}">
      <dsp:nvSpPr>
        <dsp:cNvPr id="0" name=""/>
        <dsp:cNvSpPr/>
      </dsp:nvSpPr>
      <dsp:spPr>
        <a:xfrm>
          <a:off x="2795720" y="801395"/>
          <a:ext cx="770381" cy="366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48"/>
              </a:lnTo>
              <a:lnTo>
                <a:pt x="770381" y="249848"/>
              </a:lnTo>
              <a:lnTo>
                <a:pt x="770381" y="36663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6E69D-BC95-4F7A-B1B8-14C834D84E52}">
      <dsp:nvSpPr>
        <dsp:cNvPr id="0" name=""/>
        <dsp:cNvSpPr/>
      </dsp:nvSpPr>
      <dsp:spPr>
        <a:xfrm>
          <a:off x="1979618" y="3135651"/>
          <a:ext cx="91440" cy="366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631"/>
              </a:lnTo>
            </a:path>
          </a:pathLst>
        </a:custGeom>
        <a:noFill/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FD8B1-E1E8-42F3-BB91-C61D5E753A46}">
      <dsp:nvSpPr>
        <dsp:cNvPr id="0" name=""/>
        <dsp:cNvSpPr/>
      </dsp:nvSpPr>
      <dsp:spPr>
        <a:xfrm>
          <a:off x="1979618" y="1968523"/>
          <a:ext cx="91440" cy="366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631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AF10D-EC1C-4B6A-A068-C18D175BB2D6}">
      <dsp:nvSpPr>
        <dsp:cNvPr id="0" name=""/>
        <dsp:cNvSpPr/>
      </dsp:nvSpPr>
      <dsp:spPr>
        <a:xfrm>
          <a:off x="2025338" y="801395"/>
          <a:ext cx="770381" cy="366631"/>
        </a:xfrm>
        <a:custGeom>
          <a:avLst/>
          <a:gdLst/>
          <a:ahLst/>
          <a:cxnLst/>
          <a:rect l="0" t="0" r="0" b="0"/>
          <a:pathLst>
            <a:path>
              <a:moveTo>
                <a:pt x="770381" y="0"/>
              </a:moveTo>
              <a:lnTo>
                <a:pt x="770381" y="249848"/>
              </a:lnTo>
              <a:lnTo>
                <a:pt x="0" y="249848"/>
              </a:lnTo>
              <a:lnTo>
                <a:pt x="0" y="36663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10AC6-C5F3-4D87-A883-AC5431B5184D}">
      <dsp:nvSpPr>
        <dsp:cNvPr id="0" name=""/>
        <dsp:cNvSpPr/>
      </dsp:nvSpPr>
      <dsp:spPr>
        <a:xfrm>
          <a:off x="2165408" y="899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0DA29-BD30-4806-97C8-C7B16B9E9B5C}">
      <dsp:nvSpPr>
        <dsp:cNvPr id="0" name=""/>
        <dsp:cNvSpPr/>
      </dsp:nvSpPr>
      <dsp:spPr>
        <a:xfrm>
          <a:off x="2305477" y="133965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Total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81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8923" y="157411"/>
        <a:ext cx="1213732" cy="753604"/>
      </dsp:txXfrm>
    </dsp:sp>
    <dsp:sp modelId="{7CE37DC8-9408-4919-A8AB-BE98A367D978}">
      <dsp:nvSpPr>
        <dsp:cNvPr id="0" name=""/>
        <dsp:cNvSpPr/>
      </dsp:nvSpPr>
      <dsp:spPr>
        <a:xfrm>
          <a:off x="1395026" y="1168027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0A9FD-DEF8-4D5D-85AD-3578A499263B}">
      <dsp:nvSpPr>
        <dsp:cNvPr id="0" name=""/>
        <dsp:cNvSpPr/>
      </dsp:nvSpPr>
      <dsp:spPr>
        <a:xfrm>
          <a:off x="1535095" y="1301093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Infection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51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8541" y="1324539"/>
        <a:ext cx="1213732" cy="753604"/>
      </dsp:txXfrm>
    </dsp:sp>
    <dsp:sp modelId="{ABA4B86E-F0BA-43B2-A55E-7DBD8C69CC22}">
      <dsp:nvSpPr>
        <dsp:cNvPr id="0" name=""/>
        <dsp:cNvSpPr/>
      </dsp:nvSpPr>
      <dsp:spPr>
        <a:xfrm>
          <a:off x="1395026" y="2335155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F2B8B-1F80-4CC5-A9D0-0AFD6C629383}">
      <dsp:nvSpPr>
        <dsp:cNvPr id="0" name=""/>
        <dsp:cNvSpPr/>
      </dsp:nvSpPr>
      <dsp:spPr>
        <a:xfrm>
          <a:off x="1535095" y="2468221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Biofilm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22 (43.1 %)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8541" y="2491667"/>
        <a:ext cx="1213732" cy="753604"/>
      </dsp:txXfrm>
    </dsp:sp>
    <dsp:sp modelId="{2E6D8712-84E1-4D85-AACB-21EA24D9F40C}">
      <dsp:nvSpPr>
        <dsp:cNvPr id="0" name=""/>
        <dsp:cNvSpPr/>
      </dsp:nvSpPr>
      <dsp:spPr>
        <a:xfrm>
          <a:off x="1395026" y="3502283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40A04-32FB-4B57-BC95-7F9483DAC599}">
      <dsp:nvSpPr>
        <dsp:cNvPr id="0" name=""/>
        <dsp:cNvSpPr/>
      </dsp:nvSpPr>
      <dsp:spPr>
        <a:xfrm>
          <a:off x="1535095" y="3635349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Culture positive biofilm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14 (27.5 %)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8541" y="3658795"/>
        <a:ext cx="1213732" cy="753604"/>
      </dsp:txXfrm>
    </dsp:sp>
    <dsp:sp modelId="{FEEC224A-D412-4E28-882D-B4BC0FEDE2AC}">
      <dsp:nvSpPr>
        <dsp:cNvPr id="0" name=""/>
        <dsp:cNvSpPr/>
      </dsp:nvSpPr>
      <dsp:spPr>
        <a:xfrm>
          <a:off x="2935789" y="1168027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685A7-F5C3-422D-8EB7-82FA6463F155}">
      <dsp:nvSpPr>
        <dsp:cNvPr id="0" name=""/>
        <dsp:cNvSpPr/>
      </dsp:nvSpPr>
      <dsp:spPr>
        <a:xfrm>
          <a:off x="3075859" y="1301093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Controls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30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05" y="1324539"/>
        <a:ext cx="1213732" cy="753604"/>
      </dsp:txXfrm>
    </dsp:sp>
    <dsp:sp modelId="{687C064E-43FC-49C8-B803-503D938CABF5}">
      <dsp:nvSpPr>
        <dsp:cNvPr id="0" name=""/>
        <dsp:cNvSpPr/>
      </dsp:nvSpPr>
      <dsp:spPr>
        <a:xfrm>
          <a:off x="2935789" y="2335155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331F9-D7C5-49C6-8E05-6FFBAD628E6E}">
      <dsp:nvSpPr>
        <dsp:cNvPr id="0" name=""/>
        <dsp:cNvSpPr/>
      </dsp:nvSpPr>
      <dsp:spPr>
        <a:xfrm>
          <a:off x="3075859" y="2468221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Biofilm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6 (20 %)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05" y="2491667"/>
        <a:ext cx="1213732" cy="753604"/>
      </dsp:txXfrm>
    </dsp:sp>
    <dsp:sp modelId="{A929A355-1F34-40C5-9A9E-7A1C3E369D89}">
      <dsp:nvSpPr>
        <dsp:cNvPr id="0" name=""/>
        <dsp:cNvSpPr/>
      </dsp:nvSpPr>
      <dsp:spPr>
        <a:xfrm>
          <a:off x="2935789" y="3502283"/>
          <a:ext cx="1260624" cy="800496"/>
        </a:xfrm>
        <a:prstGeom prst="roundRect">
          <a:avLst>
            <a:gd name="adj" fmla="val 10000"/>
          </a:avLst>
        </a:prstGeom>
        <a:solidFill>
          <a:schemeClr val="accent3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CC52E-CF78-483B-95B6-49904BFA5CE2}">
      <dsp:nvSpPr>
        <dsp:cNvPr id="0" name=""/>
        <dsp:cNvSpPr/>
      </dsp:nvSpPr>
      <dsp:spPr>
        <a:xfrm>
          <a:off x="3075859" y="3635349"/>
          <a:ext cx="1260624" cy="800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Culture postive biofilm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 = 2 (6.7 %)</a:t>
          </a:r>
          <a:endParaRPr lang="ko-KR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05" y="3658795"/>
        <a:ext cx="1213732" cy="7536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4322D-A323-46D3-AED0-FBE2FC520D9D}">
      <dsp:nvSpPr>
        <dsp:cNvPr id="0" name=""/>
        <dsp:cNvSpPr/>
      </dsp:nvSpPr>
      <dsp:spPr>
        <a:xfrm>
          <a:off x="617219" y="0"/>
          <a:ext cx="6995160" cy="29539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301B6-4F00-4F76-91BE-287927BB5114}">
      <dsp:nvSpPr>
        <dsp:cNvPr id="0" name=""/>
        <dsp:cNvSpPr/>
      </dsp:nvSpPr>
      <dsp:spPr>
        <a:xfrm>
          <a:off x="1148" y="886194"/>
          <a:ext cx="1618571" cy="11815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Analgesics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Sedatives</a:t>
          </a:r>
        </a:p>
      </dsp:txBody>
      <dsp:txXfrm>
        <a:off x="58829" y="943875"/>
        <a:ext cx="1503209" cy="1066230"/>
      </dsp:txXfrm>
    </dsp:sp>
    <dsp:sp modelId="{A7DE1272-D2AA-4045-AC9A-2040C28FCF50}">
      <dsp:nvSpPr>
        <dsp:cNvPr id="0" name=""/>
        <dsp:cNvSpPr/>
      </dsp:nvSpPr>
      <dsp:spPr>
        <a:xfrm>
          <a:off x="1947216" y="886194"/>
          <a:ext cx="1648891" cy="11815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Anxiolytics/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Hypnotics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Antipsychotics</a:t>
          </a:r>
          <a:endParaRPr lang="ko-KR" altLang="en-US" sz="1600" kern="1200" dirty="0">
            <a:latin typeface="+mn-lt"/>
          </a:endParaRPr>
        </a:p>
      </dsp:txBody>
      <dsp:txXfrm>
        <a:off x="2004897" y="943875"/>
        <a:ext cx="1533529" cy="1066230"/>
      </dsp:txXfrm>
    </dsp:sp>
    <dsp:sp modelId="{23765177-8503-4042-9E1A-8BAD4DCDEBFB}">
      <dsp:nvSpPr>
        <dsp:cNvPr id="0" name=""/>
        <dsp:cNvSpPr/>
      </dsp:nvSpPr>
      <dsp:spPr>
        <a:xfrm>
          <a:off x="3923604" y="886194"/>
          <a:ext cx="1872682" cy="11815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Safe environment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Drug side effects 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Sedation scale use</a:t>
          </a:r>
          <a:endParaRPr lang="ko-KR" altLang="en-US" sz="1600" kern="1200" dirty="0">
            <a:latin typeface="+mn-lt"/>
          </a:endParaRPr>
        </a:p>
      </dsp:txBody>
      <dsp:txXfrm>
        <a:off x="3981285" y="943875"/>
        <a:ext cx="1757320" cy="1066230"/>
      </dsp:txXfrm>
    </dsp:sp>
    <dsp:sp modelId="{6C2ECD2C-D0CA-43F6-8537-C50A6AF5655D}">
      <dsp:nvSpPr>
        <dsp:cNvPr id="0" name=""/>
        <dsp:cNvSpPr/>
      </dsp:nvSpPr>
      <dsp:spPr>
        <a:xfrm>
          <a:off x="6123783" y="886194"/>
          <a:ext cx="2104668" cy="11815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Minimizing sedation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Awakening</a:t>
          </a:r>
        </a:p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>
              <a:latin typeface="+mn-lt"/>
            </a:rPr>
            <a:t>Multimodal approach</a:t>
          </a:r>
          <a:endParaRPr lang="ko-KR" altLang="en-US" sz="1600" kern="1200" dirty="0">
            <a:latin typeface="+mn-lt"/>
          </a:endParaRPr>
        </a:p>
      </dsp:txBody>
      <dsp:txXfrm>
        <a:off x="6181464" y="943875"/>
        <a:ext cx="1989306" cy="10662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C3377-0447-4B6A-991B-43C1BFA490F0}">
      <dsp:nvSpPr>
        <dsp:cNvPr id="0" name=""/>
        <dsp:cNvSpPr/>
      </dsp:nvSpPr>
      <dsp:spPr>
        <a:xfrm>
          <a:off x="4745257" y="-9"/>
          <a:ext cx="1539238" cy="10696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/>
            <a:t>Systemic inflammation</a:t>
          </a:r>
          <a:endParaRPr lang="ko-KR" altLang="en-US" sz="1600" kern="1200" dirty="0"/>
        </a:p>
      </dsp:txBody>
      <dsp:txXfrm>
        <a:off x="4776585" y="31319"/>
        <a:ext cx="1476582" cy="1006946"/>
      </dsp:txXfrm>
    </dsp:sp>
    <dsp:sp modelId="{8629DABB-EFB7-4EAE-8767-94D0A1634A54}">
      <dsp:nvSpPr>
        <dsp:cNvPr id="0" name=""/>
        <dsp:cNvSpPr/>
      </dsp:nvSpPr>
      <dsp:spPr>
        <a:xfrm rot="1538656">
          <a:off x="6329344" y="907567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>
        <a:off x="6400419" y="954950"/>
        <a:ext cx="275423" cy="142150"/>
      </dsp:txXfrm>
    </dsp:sp>
    <dsp:sp modelId="{BF3CC09C-E614-4DFA-8B5E-BDE6E569C980}">
      <dsp:nvSpPr>
        <dsp:cNvPr id="0" name=""/>
        <dsp:cNvSpPr/>
      </dsp:nvSpPr>
      <dsp:spPr>
        <a:xfrm>
          <a:off x="6791766" y="1134297"/>
          <a:ext cx="1353807" cy="6769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/>
            <a:t>Immobility </a:t>
          </a:r>
          <a:endParaRPr lang="ko-KR" altLang="en-US" sz="1600" kern="1200" dirty="0"/>
        </a:p>
      </dsp:txBody>
      <dsp:txXfrm>
        <a:off x="6811592" y="1154123"/>
        <a:ext cx="1314155" cy="637251"/>
      </dsp:txXfrm>
    </dsp:sp>
    <dsp:sp modelId="{7BA1D03B-31D7-4E2F-B5A3-3B16A13B8C91}">
      <dsp:nvSpPr>
        <dsp:cNvPr id="0" name=""/>
        <dsp:cNvSpPr/>
      </dsp:nvSpPr>
      <dsp:spPr>
        <a:xfrm rot="5400000">
          <a:off x="7259883" y="2471200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>
        <a:off x="7330958" y="2518583"/>
        <a:ext cx="275423" cy="142150"/>
      </dsp:txXfrm>
    </dsp:sp>
    <dsp:sp modelId="{EC94F8D0-A6AA-40BC-BC04-397A1C7B89ED}">
      <dsp:nvSpPr>
        <dsp:cNvPr id="0" name=""/>
        <dsp:cNvSpPr/>
      </dsp:nvSpPr>
      <dsp:spPr>
        <a:xfrm>
          <a:off x="6791766" y="3368116"/>
          <a:ext cx="1353807" cy="6769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/>
            <a:t>Multiple organ failure</a:t>
          </a:r>
          <a:endParaRPr lang="ko-KR" altLang="en-US" sz="1600" kern="1200" dirty="0"/>
        </a:p>
      </dsp:txBody>
      <dsp:txXfrm>
        <a:off x="6811592" y="3387942"/>
        <a:ext cx="1314155" cy="637251"/>
      </dsp:txXfrm>
    </dsp:sp>
    <dsp:sp modelId="{DC770D66-D100-404B-B89F-04ED8143A905}">
      <dsp:nvSpPr>
        <dsp:cNvPr id="0" name=""/>
        <dsp:cNvSpPr/>
      </dsp:nvSpPr>
      <dsp:spPr>
        <a:xfrm rot="9000000">
          <a:off x="6337954" y="4120385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 rot="10800000">
        <a:off x="6409029" y="4167768"/>
        <a:ext cx="275423" cy="142150"/>
      </dsp:txXfrm>
    </dsp:sp>
    <dsp:sp modelId="{5610EB5F-8B21-4ACF-9D65-C533267D990B}">
      <dsp:nvSpPr>
        <dsp:cNvPr id="0" name=""/>
        <dsp:cNvSpPr/>
      </dsp:nvSpPr>
      <dsp:spPr>
        <a:xfrm>
          <a:off x="4857221" y="4318937"/>
          <a:ext cx="1353807" cy="1009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/>
            <a:t>ICU acquired weakness</a:t>
          </a:r>
          <a:endParaRPr lang="ko-KR" altLang="en-US" sz="1600" kern="1200" dirty="0"/>
        </a:p>
      </dsp:txBody>
      <dsp:txXfrm>
        <a:off x="4886776" y="4348492"/>
        <a:ext cx="1294697" cy="949970"/>
      </dsp:txXfrm>
    </dsp:sp>
    <dsp:sp modelId="{E8EA8BBB-3857-4916-82B8-E47A3E656029}">
      <dsp:nvSpPr>
        <dsp:cNvPr id="0" name=""/>
        <dsp:cNvSpPr/>
      </dsp:nvSpPr>
      <dsp:spPr>
        <a:xfrm rot="12600000">
          <a:off x="4312722" y="4120385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 rot="10800000">
        <a:off x="4383797" y="4167768"/>
        <a:ext cx="275423" cy="142150"/>
      </dsp:txXfrm>
    </dsp:sp>
    <dsp:sp modelId="{C427DF00-98F8-4D57-A7F2-95C2802E699A}">
      <dsp:nvSpPr>
        <dsp:cNvPr id="0" name=""/>
        <dsp:cNvSpPr/>
      </dsp:nvSpPr>
      <dsp:spPr>
        <a:xfrm>
          <a:off x="2922677" y="3368116"/>
          <a:ext cx="1353807" cy="6769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/>
            <a:t>Malnutrition </a:t>
          </a:r>
          <a:endParaRPr lang="ko-KR" altLang="en-US" sz="1600" kern="1200" dirty="0"/>
        </a:p>
      </dsp:txBody>
      <dsp:txXfrm>
        <a:off x="2942503" y="3387942"/>
        <a:ext cx="1314155" cy="637251"/>
      </dsp:txXfrm>
    </dsp:sp>
    <dsp:sp modelId="{E917A561-323A-4C41-8ECB-EC9DCCA956E4}">
      <dsp:nvSpPr>
        <dsp:cNvPr id="0" name=""/>
        <dsp:cNvSpPr/>
      </dsp:nvSpPr>
      <dsp:spPr>
        <a:xfrm rot="16200000">
          <a:off x="3390794" y="2471200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>
        <a:off x="3461869" y="2518583"/>
        <a:ext cx="275423" cy="142150"/>
      </dsp:txXfrm>
    </dsp:sp>
    <dsp:sp modelId="{A73FC015-5510-4972-9CAF-9F25D319DB0D}">
      <dsp:nvSpPr>
        <dsp:cNvPr id="0" name=""/>
        <dsp:cNvSpPr/>
      </dsp:nvSpPr>
      <dsp:spPr>
        <a:xfrm>
          <a:off x="2922677" y="1134297"/>
          <a:ext cx="1353807" cy="6769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kern="1200" dirty="0" err="1"/>
            <a:t>Derilium</a:t>
          </a:r>
          <a:r>
            <a:rPr lang="en-US" altLang="ko-KR" sz="1600" kern="1200" dirty="0"/>
            <a:t> </a:t>
          </a:r>
          <a:endParaRPr lang="ko-KR" altLang="en-US" sz="1600" kern="1200" dirty="0"/>
        </a:p>
      </dsp:txBody>
      <dsp:txXfrm>
        <a:off x="2942503" y="1154123"/>
        <a:ext cx="1314155" cy="637251"/>
      </dsp:txXfrm>
    </dsp:sp>
    <dsp:sp modelId="{6EEC7AF9-3702-4CF4-8CBD-05CAD0D28303}">
      <dsp:nvSpPr>
        <dsp:cNvPr id="0" name=""/>
        <dsp:cNvSpPr/>
      </dsp:nvSpPr>
      <dsp:spPr>
        <a:xfrm rot="20034486">
          <a:off x="4302084" y="908014"/>
          <a:ext cx="417573" cy="2369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800" kern="1200"/>
        </a:p>
      </dsp:txBody>
      <dsp:txXfrm>
        <a:off x="4373159" y="955397"/>
        <a:ext cx="275423" cy="142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0.32662</cdr:x>
      <cdr:y>0.39794</cdr:y>
    </cdr:from>
    <cdr:to>
      <cdr:x>0.41358</cdr:x>
      <cdr:y>0.55528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34644" y="2312767"/>
          <a:ext cx="914436" cy="91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800" dirty="0"/>
            <a:t>*</a:t>
          </a:r>
          <a:endParaRPr lang="ko-KR" altLang="en-US" sz="1800" dirty="0"/>
        </a:p>
      </cdr:txBody>
    </cdr:sp>
  </cdr:relSizeAnchor>
  <cdr:relSizeAnchor xmlns:cdr="http://schemas.openxmlformats.org/drawingml/2006/chartDrawing">
    <cdr:from>
      <cdr:x>0.56038</cdr:x>
      <cdr:y>0.41306</cdr:y>
    </cdr:from>
    <cdr:to>
      <cdr:x>0.64734</cdr:x>
      <cdr:y>0.5704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92734" y="2400652"/>
          <a:ext cx="914437" cy="91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800" dirty="0"/>
            <a:t>*</a:t>
          </a:r>
          <a:endParaRPr lang="ko-KR" altLang="en-US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0.43569</cdr:x>
      <cdr:y>0.26122</cdr:y>
    </cdr:from>
    <cdr:to>
      <cdr:x>0.52264</cdr:x>
      <cdr:y>0.47136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81525" y="1136650"/>
          <a:ext cx="914400" cy="91440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100" dirty="0">
              <a:solidFill>
                <a:srgbClr val="FF0000"/>
              </a:solidFill>
            </a:rPr>
            <a:t>7</a:t>
          </a:r>
          <a:r>
            <a:rPr lang="ko-KR" altLang="en-US" sz="1100" dirty="0">
              <a:solidFill>
                <a:srgbClr val="FF0000"/>
              </a:solidFill>
            </a:rPr>
            <a:t>일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8D30C-21F9-452B-8FCE-29D4C7E727AF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4CCC5-4296-4EE2-A44A-2D3C7F5A0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03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903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45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78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019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1980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A1E4-09BF-493E-B49D-E271ACEECFC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9547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A1E4-09BF-493E-B49D-E271ACEECFC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77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36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686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 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753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0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73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349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89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481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917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12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847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1F133-6496-4D41-8C78-FEF2E41E452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785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A1E4-09BF-493E-B49D-E271ACEECFC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759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416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00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300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A1E4-09BF-493E-B49D-E271ACEECFC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672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5920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9975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499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47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815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896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779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07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5227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55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36611-B468-46EA-ACE7-D868A802F3E6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845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36611-B468-46EA-ACE7-D868A802F3E6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3798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92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70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83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63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29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CCC5-4296-4EE2-A44A-2D3C7F5A00C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053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12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82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83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2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99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63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21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98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2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12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496E-F5C9-4C58-8152-D324C6EB7429}" type="datetimeFigureOut">
              <a:rPr lang="ko-KR" altLang="en-US" smtClean="0"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A1D10-550D-4993-8617-1ABFDCDDB0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8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10.14.15.134\&#51088;&#47308;&#49892;\&#44608;&#46020;&#54805;\ecmo%20trouble%20shooting\AIR1_0001.wmv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2906659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6.tif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28.tiff"/><Relationship Id="rId4" Type="http://schemas.openxmlformats.org/officeDocument/2006/relationships/diagramData" Target="../diagrams/data7.xml"/><Relationship Id="rId9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www.ncbi.nlm.nih.gov/pmc/articles/PMC4740134/" TargetMode="Externa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71500" y="541338"/>
            <a:ext cx="11049000" cy="2387600"/>
          </a:xfrm>
        </p:spPr>
        <p:txBody>
          <a:bodyPr>
            <a:normAutofit/>
          </a:bodyPr>
          <a:lstStyle/>
          <a:p>
            <a:r>
              <a:rPr lang="en-US" altLang="ko-KR" sz="4400" dirty="0"/>
              <a:t>ECMO</a:t>
            </a:r>
            <a:r>
              <a:rPr lang="ko-KR" altLang="en-US" sz="4400" dirty="0"/>
              <a:t> </a:t>
            </a:r>
            <a:r>
              <a:rPr lang="en-US" altLang="ko-KR" sz="4400" dirty="0"/>
              <a:t>in adult respiratory failure  </a:t>
            </a:r>
            <a:endParaRPr lang="ko-KR" alt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19325" y="4859338"/>
            <a:ext cx="9144000" cy="1655762"/>
          </a:xfrm>
        </p:spPr>
        <p:txBody>
          <a:bodyPr/>
          <a:lstStyle/>
          <a:p>
            <a:pPr algn="r"/>
            <a:r>
              <a:rPr lang="ko-KR" altLang="en-US" dirty="0"/>
              <a:t>양산부산대학교병원 </a:t>
            </a:r>
            <a:endParaRPr lang="en-US" altLang="ko-KR" dirty="0"/>
          </a:p>
          <a:p>
            <a:pPr algn="r"/>
            <a:r>
              <a:rPr lang="ko-KR" altLang="en-US" dirty="0"/>
              <a:t>호흡기내과</a:t>
            </a:r>
            <a:endParaRPr lang="en-US" altLang="ko-KR" dirty="0"/>
          </a:p>
          <a:p>
            <a:pPr algn="r"/>
            <a:r>
              <a:rPr lang="ko-KR" altLang="en-US" dirty="0" err="1"/>
              <a:t>여혜주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3375" y="3085231"/>
            <a:ext cx="982288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4000" b="1" dirty="0"/>
              <a:t>PNUYH ECMO team, 7</a:t>
            </a:r>
            <a:r>
              <a:rPr lang="ko-KR" altLang="en-US" sz="4000" b="1" dirty="0"/>
              <a:t>년간의 시행착오</a:t>
            </a:r>
            <a:r>
              <a:rPr lang="en-US" altLang="ko-KR" sz="4000" b="1" dirty="0"/>
              <a:t>  </a:t>
            </a:r>
            <a:endParaRPr lang="ko-KR" altLang="en-US" sz="4000" b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1571625" y="3793117"/>
            <a:ext cx="92011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65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Insertion period</a:t>
            </a:r>
            <a:endParaRPr lang="ko-KR" altLang="en-US" b="1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056898"/>
              </p:ext>
            </p:extLst>
          </p:nvPr>
        </p:nvGraphicFramePr>
        <p:xfrm>
          <a:off x="428625" y="2792413"/>
          <a:ext cx="10925175" cy="3656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57231" y="1924050"/>
            <a:ext cx="247753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Patient selection</a:t>
            </a:r>
          </a:p>
          <a:p>
            <a:r>
              <a:rPr lang="en-US" altLang="ko-KR" sz="2400" dirty="0"/>
              <a:t>Timing </a:t>
            </a:r>
          </a:p>
          <a:p>
            <a:r>
              <a:rPr lang="en-US" altLang="ko-KR" sz="2400" dirty="0"/>
              <a:t>ECMO</a:t>
            </a:r>
            <a:r>
              <a:rPr lang="ko-KR" altLang="en-US" sz="2400" dirty="0"/>
              <a:t> </a:t>
            </a:r>
            <a:r>
              <a:rPr lang="en-US" altLang="ko-KR" sz="2400" dirty="0"/>
              <a:t>Mode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6970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Patient selection 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PaO2/FiO2 &lt; 150 on FiO2 &gt; 90% </a:t>
            </a:r>
            <a:r>
              <a:rPr lang="en-US" altLang="ko-KR" dirty="0">
                <a:sym typeface="Wingdings" panose="05000000000000000000" pitchFamily="2" charset="2"/>
              </a:rPr>
              <a:t> consider</a:t>
            </a:r>
          </a:p>
          <a:p>
            <a:r>
              <a:rPr lang="en-US" altLang="ko-KR" dirty="0"/>
              <a:t>PaO2/FiO2 &lt; 100 on FiO2&gt; 90% </a:t>
            </a:r>
            <a:r>
              <a:rPr lang="en-US" altLang="ko-KR" dirty="0">
                <a:sym typeface="Wingdings" panose="05000000000000000000" pitchFamily="2" charset="2"/>
              </a:rPr>
              <a:t> initiate </a:t>
            </a:r>
          </a:p>
          <a:p>
            <a:r>
              <a:rPr lang="en-US" altLang="ko-KR" dirty="0"/>
              <a:t>CO2 retention despite high </a:t>
            </a:r>
            <a:r>
              <a:rPr lang="en-US" altLang="ko-KR" dirty="0" err="1"/>
              <a:t>Pplat</a:t>
            </a:r>
            <a:r>
              <a:rPr lang="en-US" altLang="ko-KR" dirty="0"/>
              <a:t> (&gt;30 cm H2O)</a:t>
            </a:r>
          </a:p>
          <a:p>
            <a:endParaRPr lang="en-US" altLang="ko-KR" dirty="0"/>
          </a:p>
          <a:p>
            <a:r>
              <a:rPr lang="en-US" altLang="ko-KR" dirty="0"/>
              <a:t>Elderly (&gt;70y): relative contraindication</a:t>
            </a:r>
          </a:p>
          <a:p>
            <a:r>
              <a:rPr lang="en-US" altLang="ko-KR" dirty="0"/>
              <a:t>Age</a:t>
            </a:r>
            <a:r>
              <a:rPr lang="ko-KR" altLang="en-US" dirty="0"/>
              <a:t> 보다는 </a:t>
            </a:r>
            <a:r>
              <a:rPr lang="en-US" altLang="ko-KR" dirty="0"/>
              <a:t>body composition</a:t>
            </a:r>
          </a:p>
        </p:txBody>
      </p:sp>
    </p:spTree>
    <p:extLst>
      <p:ext uri="{BB962C8B-B14F-4D97-AF65-F5344CB8AC3E}">
        <p14:creationId xmlns:p14="http://schemas.microsoft.com/office/powerpoint/2010/main" val="197866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Contraindication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ko-KR" dirty="0"/>
              <a:t>Mechanical ventilation at high settings (FiO2 &gt;0.9, </a:t>
            </a:r>
            <a:r>
              <a:rPr lang="en-US" altLang="ko-KR" dirty="0" err="1"/>
              <a:t>Pplat</a:t>
            </a:r>
            <a:r>
              <a:rPr lang="en-US" altLang="ko-KR" dirty="0"/>
              <a:t> &gt;30) for </a:t>
            </a:r>
            <a:r>
              <a:rPr lang="en-US" altLang="ko-KR" dirty="0">
                <a:solidFill>
                  <a:srgbClr val="C00000"/>
                </a:solidFill>
              </a:rPr>
              <a:t>7 days </a:t>
            </a:r>
            <a:r>
              <a:rPr lang="en-US" altLang="ko-KR" dirty="0"/>
              <a:t>or more.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/>
              <a:t>immunosuppression (WBC &lt;1000, </a:t>
            </a:r>
            <a:r>
              <a:rPr lang="en-US" altLang="ko-KR" dirty="0">
                <a:solidFill>
                  <a:srgbClr val="C00000"/>
                </a:solidFill>
              </a:rPr>
              <a:t>absolute neutrophil count </a:t>
            </a:r>
            <a:r>
              <a:rPr lang="en-US" altLang="ko-KR" dirty="0"/>
              <a:t>&lt;400/mm3)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/>
              <a:t>CNS hemorrhage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 err="1"/>
              <a:t>Nonrecoverable</a:t>
            </a:r>
            <a:r>
              <a:rPr lang="en-US" altLang="ko-KR" dirty="0"/>
              <a:t> comorbidity such as major CNS damage or terminal malignancy</a:t>
            </a:r>
          </a:p>
          <a:p>
            <a:pPr marL="0" indent="0">
              <a:buNone/>
            </a:pPr>
            <a:r>
              <a:rPr lang="en-US" altLang="ko-KR" dirty="0"/>
              <a:t>V. </a:t>
            </a:r>
            <a:r>
              <a:rPr lang="en-US" altLang="ko-KR" dirty="0">
                <a:solidFill>
                  <a:srgbClr val="C00000"/>
                </a:solidFill>
              </a:rPr>
              <a:t>PLT &lt; 50,000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78340" y="6311900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ELSO guideline 2017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367215" y="569043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* </a:t>
            </a:r>
            <a:r>
              <a:rPr lang="ko-KR" altLang="en-US" dirty="0" err="1"/>
              <a:t>교정가능한</a:t>
            </a:r>
            <a:r>
              <a:rPr lang="ko-KR" altLang="en-US" dirty="0"/>
              <a:t> </a:t>
            </a:r>
            <a:r>
              <a:rPr lang="en-US" altLang="ko-KR" dirty="0"/>
              <a:t>Contraindication</a:t>
            </a:r>
            <a:r>
              <a:rPr lang="ko-KR" altLang="en-US" dirty="0"/>
              <a:t>은 교정 후 시행 </a:t>
            </a:r>
          </a:p>
        </p:txBody>
      </p:sp>
    </p:spTree>
    <p:extLst>
      <p:ext uri="{BB962C8B-B14F-4D97-AF65-F5344CB8AC3E}">
        <p14:creationId xmlns:p14="http://schemas.microsoft.com/office/powerpoint/2010/main" val="126701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Body &gt; age </a:t>
            </a:r>
            <a:endParaRPr lang="ko-KR" altLang="en-US" b="1" dirty="0"/>
          </a:p>
        </p:txBody>
      </p:sp>
      <p:pic>
        <p:nvPicPr>
          <p:cNvPr id="4098" name="Picture 2" descr="obesity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4" y="1523330"/>
            <a:ext cx="4364080" cy="48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79" y="1690688"/>
            <a:ext cx="3462749" cy="4489895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1690688"/>
            <a:ext cx="3062514" cy="4489895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7172325" y="3609975"/>
            <a:ext cx="1257300" cy="1095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22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hart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1094509"/>
            <a:ext cx="9559636" cy="51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496292" y="1219200"/>
            <a:ext cx="7079673" cy="720436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Outcomes according to the body mass index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07126" y="346364"/>
            <a:ext cx="696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From Korean Respiratory ECMO registry (2014-2015)</a:t>
            </a:r>
            <a:endParaRPr lang="ko-KR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76210" y="6311900"/>
            <a:ext cx="441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Journal of critical care 2018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836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ko-KR" dirty="0"/>
              <a:t>Ongoing question ?</a:t>
            </a:r>
          </a:p>
          <a:p>
            <a:pPr lvl="1"/>
            <a:r>
              <a:rPr lang="en-US" altLang="ko-KR" dirty="0"/>
              <a:t>Excess of adipose tissue</a:t>
            </a:r>
          </a:p>
          <a:p>
            <a:pPr lvl="1"/>
            <a:r>
              <a:rPr lang="en-US" altLang="ko-KR" dirty="0"/>
              <a:t>Excess of muscle mass 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Obesity paradox in pneumonia requiring VV ECMO</a:t>
            </a:r>
            <a:endParaRPr lang="ko-KR" altLang="en-US" dirty="0"/>
          </a:p>
        </p:txBody>
      </p:sp>
      <p:pic>
        <p:nvPicPr>
          <p:cNvPr id="2050" name="그림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9" y="1886739"/>
            <a:ext cx="5227220" cy="39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456538" y="4394262"/>
            <a:ext cx="1064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kern="100" dirty="0">
                <a:latin typeface="Times New Roman" panose="02020603050405020304" pitchFamily="18" charset="0"/>
              </a:rPr>
              <a:t>χ</a:t>
            </a:r>
            <a:r>
              <a:rPr lang="en-US" altLang="ko-KR" kern="100" baseline="30000" dirty="0">
                <a:latin typeface="Times New Roman" panose="02020603050405020304" pitchFamily="18" charset="0"/>
              </a:rPr>
              <a:t>2</a:t>
            </a:r>
            <a:r>
              <a:rPr lang="en-US" altLang="ko-KR" kern="100" dirty="0">
                <a:latin typeface="Times New Roman" panose="02020603050405020304" pitchFamily="18" charset="0"/>
              </a:rPr>
              <a:t>=7.17</a:t>
            </a:r>
          </a:p>
          <a:p>
            <a:r>
              <a:rPr lang="en-US" altLang="ko-KR" kern="100" dirty="0">
                <a:latin typeface="Times New Roman" panose="02020603050405020304" pitchFamily="18" charset="0"/>
              </a:rPr>
              <a:t>p = 0.007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6210" y="6311900"/>
            <a:ext cx="441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         Journal of critical care 2018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3923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err="1"/>
              <a:t>Sarcopenia</a:t>
            </a:r>
            <a:r>
              <a:rPr lang="en-US" altLang="ko-KR" sz="3600" dirty="0"/>
              <a:t> for long-term mortality in VV ECMO </a:t>
            </a:r>
            <a:endParaRPr lang="ko-KR" altLang="en-US" sz="3600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310" y="1690688"/>
            <a:ext cx="6096045" cy="4242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7075" y="6459651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 ASAIO 2019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87702" y="5748311"/>
            <a:ext cx="12051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kern="100" dirty="0">
                <a:latin typeface="Arial" panose="020B0604020202020204" pitchFamily="34" charset="0"/>
              </a:rPr>
              <a:t>1-year mortality rate was higher in the low SMI group than in the high SMI group (70.2 % vs. 46.8 %, p = 0.021)</a:t>
            </a:r>
          </a:p>
          <a:p>
            <a:r>
              <a:rPr lang="en-US" altLang="ko-KR" dirty="0" err="1"/>
              <a:t>Sarcopenia</a:t>
            </a:r>
            <a:r>
              <a:rPr lang="en-US" altLang="ko-KR" dirty="0"/>
              <a:t> predicted worse 1-year mortality in patients who underwent respiratory ECMO.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06" y="1884945"/>
            <a:ext cx="6096045" cy="34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Best</a:t>
            </a:r>
            <a:r>
              <a:rPr lang="ko-KR" altLang="en-US" dirty="0"/>
              <a:t> </a:t>
            </a:r>
            <a:r>
              <a:rPr lang="en-US" altLang="ko-KR" dirty="0"/>
              <a:t>timing?   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9" y="2564382"/>
            <a:ext cx="3553504" cy="3553504"/>
          </a:xfrm>
        </p:spPr>
      </p:pic>
      <p:sp>
        <p:nvSpPr>
          <p:cNvPr id="7" name="직사각형 6"/>
          <p:cNvSpPr/>
          <p:nvPr/>
        </p:nvSpPr>
        <p:spPr>
          <a:xfrm>
            <a:off x="838200" y="1754183"/>
            <a:ext cx="453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Trend = early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ECMO 2-5 days</a:t>
            </a:r>
            <a:endParaRPr lang="ko-KR" altLang="en-US" sz="2400" dirty="0"/>
          </a:p>
        </p:txBody>
      </p:sp>
      <p:graphicFrame>
        <p:nvGraphicFramePr>
          <p:cNvPr id="8" name="차트 7"/>
          <p:cNvGraphicFramePr/>
          <p:nvPr>
            <p:extLst/>
          </p:nvPr>
        </p:nvGraphicFramePr>
        <p:xfrm>
          <a:off x="508000" y="2707367"/>
          <a:ext cx="5965371" cy="33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직사각형 8"/>
          <p:cNvSpPr/>
          <p:nvPr/>
        </p:nvSpPr>
        <p:spPr>
          <a:xfrm>
            <a:off x="6802458" y="1726747"/>
            <a:ext cx="4294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ea typeface="나눔고딕" panose="020D0604000000000000" pitchFamily="50" charset="-127"/>
              </a:rPr>
              <a:t>The sooner, the better ?</a:t>
            </a:r>
            <a:endParaRPr lang="ko-KR" altLang="en-US" sz="2800" dirty="0"/>
          </a:p>
        </p:txBody>
      </p:sp>
      <p:sp>
        <p:nvSpPr>
          <p:cNvPr id="10" name="직사각형 9"/>
          <p:cNvSpPr/>
          <p:nvPr/>
        </p:nvSpPr>
        <p:spPr>
          <a:xfrm>
            <a:off x="9000125" y="6432301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Intensive care med 2009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425" y="2379716"/>
            <a:ext cx="77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hours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292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430" y="365125"/>
            <a:ext cx="475604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Pressure and volume limited MV</a:t>
            </a:r>
          </a:p>
          <a:p>
            <a:pPr algn="ctr"/>
            <a:r>
              <a:rPr lang="en-US" altLang="ko-KR" sz="2400" dirty="0"/>
              <a:t>Optimal sedation/analgesia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250" y="6311900"/>
            <a:ext cx="19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PNUYH protocol 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84233" y="2067878"/>
            <a:ext cx="36684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Higher PEEP</a:t>
            </a:r>
          </a:p>
          <a:p>
            <a:pPr algn="ctr"/>
            <a:r>
              <a:rPr lang="en-US" altLang="ko-KR" sz="2400" dirty="0"/>
              <a:t>Neuromuscular blockade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79818" y="1352411"/>
            <a:ext cx="328006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 Still hypoxemic? PF &lt; 150</a:t>
            </a:r>
            <a:endParaRPr lang="ko-KR" altLang="en-US" sz="2000" dirty="0"/>
          </a:p>
        </p:txBody>
      </p:sp>
      <p:cxnSp>
        <p:nvCxnSpPr>
          <p:cNvPr id="10" name="직선 화살표 연결선 9"/>
          <p:cNvCxnSpPr>
            <a:stCxn id="4" idx="2"/>
            <a:endCxn id="7" idx="0"/>
          </p:cNvCxnSpPr>
          <p:nvPr/>
        </p:nvCxnSpPr>
        <p:spPr>
          <a:xfrm>
            <a:off x="5818453" y="1196122"/>
            <a:ext cx="0" cy="871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6871" y="3124299"/>
            <a:ext cx="394595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Still hypoxemic? PF&lt;100</a:t>
            </a:r>
          </a:p>
          <a:p>
            <a:pPr algn="ctr"/>
            <a:r>
              <a:rPr lang="en-US" altLang="ko-KR" sz="2000" dirty="0"/>
              <a:t>No contraindication to </a:t>
            </a:r>
            <a:r>
              <a:rPr lang="en-US" altLang="ko-KR" sz="2000" dirty="0" err="1"/>
              <a:t>proning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87576" y="4209098"/>
            <a:ext cx="266175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Prone positioning</a:t>
            </a:r>
            <a:endParaRPr lang="ko-KR" altLang="en-US" sz="2400" dirty="0"/>
          </a:p>
        </p:txBody>
      </p:sp>
      <p:cxnSp>
        <p:nvCxnSpPr>
          <p:cNvPr id="14" name="직선 화살표 연결선 13"/>
          <p:cNvCxnSpPr>
            <a:stCxn id="7" idx="2"/>
            <a:endCxn id="12" idx="0"/>
          </p:cNvCxnSpPr>
          <p:nvPr/>
        </p:nvCxnSpPr>
        <p:spPr>
          <a:xfrm>
            <a:off x="5818453" y="2898875"/>
            <a:ext cx="0" cy="1310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9910" y="3138488"/>
            <a:ext cx="418800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Profound hypoxemia PF &lt;60</a:t>
            </a:r>
          </a:p>
          <a:p>
            <a:pPr algn="ctr"/>
            <a:r>
              <a:rPr lang="en-US" altLang="ko-KR" sz="2400" dirty="0"/>
              <a:t>Contraindication to </a:t>
            </a:r>
            <a:r>
              <a:rPr lang="en-US" altLang="ko-KR" sz="2400" dirty="0" err="1"/>
              <a:t>proning</a:t>
            </a:r>
            <a:endParaRPr lang="ko-KR" alt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88501" y="5450186"/>
            <a:ext cx="10599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ECMO</a:t>
            </a:r>
            <a:endParaRPr lang="ko-KR" altLang="en-US" sz="2400" dirty="0"/>
          </a:p>
        </p:txBody>
      </p:sp>
      <p:cxnSp>
        <p:nvCxnSpPr>
          <p:cNvPr id="18" name="직선 화살표 연결선 17"/>
          <p:cNvCxnSpPr>
            <a:stCxn id="12" idx="2"/>
            <a:endCxn id="16" idx="0"/>
          </p:cNvCxnSpPr>
          <p:nvPr/>
        </p:nvCxnSpPr>
        <p:spPr>
          <a:xfrm>
            <a:off x="5818453" y="4670763"/>
            <a:ext cx="1" cy="779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7" idx="1"/>
          </p:cNvCxnSpPr>
          <p:nvPr/>
        </p:nvCxnSpPr>
        <p:spPr>
          <a:xfrm flipH="1" flipV="1">
            <a:off x="2926080" y="2483376"/>
            <a:ext cx="105815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937510" y="2483376"/>
            <a:ext cx="0" cy="669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2926080" y="3969485"/>
            <a:ext cx="0" cy="1711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>
            <a:off x="2937510" y="5681018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315639" y="4779174"/>
            <a:ext cx="385028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Still hypoxemic? PF&lt;100</a:t>
            </a:r>
          </a:p>
          <a:p>
            <a:pPr algn="ctr"/>
            <a:r>
              <a:rPr lang="en-US" altLang="ko-KR" sz="2000" dirty="0"/>
              <a:t>No improvement/complication </a:t>
            </a:r>
          </a:p>
          <a:p>
            <a:pPr algn="ctr"/>
            <a:r>
              <a:rPr lang="en-US" altLang="ko-KR" sz="2000" dirty="0"/>
              <a:t>during </a:t>
            </a:r>
            <a:r>
              <a:rPr lang="en-US" altLang="ko-KR" sz="2000" dirty="0" err="1"/>
              <a:t>proning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1712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76300" y="158800"/>
            <a:ext cx="10515600" cy="1325563"/>
          </a:xfrm>
        </p:spPr>
        <p:txBody>
          <a:bodyPr/>
          <a:lstStyle/>
          <a:p>
            <a:r>
              <a:rPr lang="en-US" altLang="ko-KR" dirty="0"/>
              <a:t>ECMO Mode: VV or VVA</a:t>
            </a:r>
            <a:endParaRPr lang="ko-KR" alt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860280" y="6320832"/>
            <a:ext cx="202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Critical Care 2016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5792336" y="51370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Refractory septic shock</a:t>
            </a:r>
          </a:p>
          <a:p>
            <a:r>
              <a:rPr lang="en-US" altLang="ko-KR" dirty="0"/>
              <a:t>successful weaning rate: 62.5 %</a:t>
            </a:r>
          </a:p>
          <a:p>
            <a:r>
              <a:rPr lang="en-US" altLang="ko-KR" dirty="0"/>
              <a:t>overall survival rate : 50.0 %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-248" t="-1861" r="53507" b="56125"/>
          <a:stretch/>
        </p:blipFill>
        <p:spPr>
          <a:xfrm>
            <a:off x="572195" y="1292222"/>
            <a:ext cx="3187440" cy="27114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t="44806" r="47807"/>
          <a:stretch/>
        </p:blipFill>
        <p:spPr>
          <a:xfrm>
            <a:off x="309597" y="4003672"/>
            <a:ext cx="3515767" cy="288142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52560" t="44806"/>
          <a:stretch/>
        </p:blipFill>
        <p:spPr>
          <a:xfrm>
            <a:off x="5496418" y="1972443"/>
            <a:ext cx="3195603" cy="2881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4475" y="2170893"/>
            <a:ext cx="11176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Lung </a:t>
            </a:r>
          </a:p>
          <a:p>
            <a:r>
              <a:rPr lang="en-US" altLang="ko-KR" sz="2800" dirty="0"/>
              <a:t>VV</a:t>
            </a:r>
            <a:endParaRPr lang="ko-KR" alt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36993" y="4713869"/>
            <a:ext cx="1210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Heart </a:t>
            </a:r>
          </a:p>
          <a:p>
            <a:r>
              <a:rPr lang="en-US" altLang="ko-KR" sz="2800" dirty="0"/>
              <a:t>VA</a:t>
            </a:r>
            <a:endParaRPr lang="ko-KR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070348" y="2936100"/>
            <a:ext cx="25635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Lung &amp; Heart </a:t>
            </a:r>
          </a:p>
          <a:p>
            <a:r>
              <a:rPr lang="en-US" altLang="ko-KR" sz="2800" dirty="0"/>
              <a:t>VVA</a:t>
            </a:r>
            <a:endParaRPr lang="ko-KR" altLang="en-US" sz="2800" dirty="0"/>
          </a:p>
        </p:txBody>
      </p:sp>
      <p:sp>
        <p:nvSpPr>
          <p:cNvPr id="13" name="덧셈 기호 12"/>
          <p:cNvSpPr/>
          <p:nvPr/>
        </p:nvSpPr>
        <p:spPr>
          <a:xfrm>
            <a:off x="4183282" y="346223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27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Contents: real world problems</a:t>
            </a:r>
            <a:endParaRPr lang="ko-KR" altLang="en-US" b="1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140671"/>
              </p:ext>
            </p:extLst>
          </p:nvPr>
        </p:nvGraphicFramePr>
        <p:xfrm>
          <a:off x="361950" y="558800"/>
          <a:ext cx="10925175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4255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Bridge to LT  </a:t>
            </a:r>
            <a:endParaRPr lang="ko-KR" altLang="en-US" b="1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1248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29640" y="1690688"/>
            <a:ext cx="494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IPF, ILD, AIP, </a:t>
            </a:r>
            <a:r>
              <a:rPr lang="en-US" altLang="ko-KR" sz="2400" dirty="0" err="1"/>
              <a:t>postARDS</a:t>
            </a:r>
            <a:r>
              <a:rPr lang="en-US" altLang="ko-KR" sz="2400" dirty="0"/>
              <a:t> fibrosis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086975" y="6296025"/>
            <a:ext cx="186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PNUYH strategy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8750" y="2458967"/>
            <a:ext cx="155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Hypoxemic</a:t>
            </a:r>
          </a:p>
          <a:p>
            <a:r>
              <a:rPr lang="en-US" altLang="ko-KR" dirty="0" err="1"/>
              <a:t>Hypercapnic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1778" y="2551301"/>
            <a:ext cx="487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Severe hypoxemic +moderate to severe PAH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786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Bridge to LT (2012-2017)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73" y="1447787"/>
            <a:ext cx="6096045" cy="3429025"/>
          </a:xfrm>
          <a:prstGeom prst="rect">
            <a:avLst/>
          </a:prstGeom>
        </p:spPr>
      </p:pic>
      <p:graphicFrame>
        <p:nvGraphicFramePr>
          <p:cNvPr id="7" name="내용 개체 틀 3"/>
          <p:cNvGraphicFramePr>
            <a:graphicFrameLocks/>
          </p:cNvGraphicFramePr>
          <p:nvPr>
            <p:extLst/>
          </p:nvPr>
        </p:nvGraphicFramePr>
        <p:xfrm>
          <a:off x="4745254" y="2040557"/>
          <a:ext cx="6919511" cy="2764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82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Successful BTT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8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/>
                        <a:t>Waiting duration until transplantation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22.0 (3-183)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8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/>
                        <a:t>ICU stay before Transplantation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17.2 (3-58)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3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MV</a:t>
                      </a:r>
                      <a:r>
                        <a:rPr lang="en-US" altLang="ko-KR" baseline="0" dirty="0"/>
                        <a:t> duration before ECMO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0.5(0-17)</a:t>
                      </a:r>
                    </a:p>
                    <a:p>
                      <a:pPr latinLnBrk="1"/>
                      <a:r>
                        <a:rPr lang="en-US" altLang="ko-KR" dirty="0"/>
                        <a:t>2 awaken ECMO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8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ECMO duration before</a:t>
                      </a:r>
                      <a:r>
                        <a:rPr lang="en-US" altLang="ko-KR" baseline="0" dirty="0"/>
                        <a:t> transplantation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14.5(1-57)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0079" y="4972889"/>
            <a:ext cx="231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In-hospital mortality</a:t>
            </a:r>
            <a:endParaRPr lang="ko-KR" altLang="en-US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463709" y="5806123"/>
          <a:ext cx="1081509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9159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57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691" t="-859" r="6036" b="17249"/>
          <a:stretch/>
        </p:blipFill>
        <p:spPr>
          <a:xfrm>
            <a:off x="768868" y="1513415"/>
            <a:ext cx="7105206" cy="4330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6876" y="2461917"/>
            <a:ext cx="4384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70.0%</a:t>
            </a:r>
          </a:p>
          <a:p>
            <a:r>
              <a:rPr lang="en-US" altLang="ko-KR" dirty="0"/>
              <a:t>(3 years survival excluding op mortality)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46876" y="3355279"/>
            <a:ext cx="269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57.3%</a:t>
            </a:r>
          </a:p>
          <a:p>
            <a:r>
              <a:rPr lang="en-US" altLang="ko-KR" dirty="0"/>
              <a:t>(overall 3 years survival)</a:t>
            </a:r>
            <a:endParaRPr lang="ko-KR" altLang="en-US" dirty="0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Bridge to LT (2012-2017)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172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Oxy-RVAD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8001000" cy="4964112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01776"/>
            <a:ext cx="4048125" cy="249951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4001294"/>
            <a:ext cx="3261643" cy="4352921"/>
          </a:xfrm>
          <a:prstGeom prst="rect">
            <a:avLst/>
          </a:prstGeom>
        </p:spPr>
      </p:pic>
      <p:graphicFrame>
        <p:nvGraphicFramePr>
          <p:cNvPr id="8" name="내용 개체 틀 5"/>
          <p:cNvGraphicFramePr>
            <a:graphicFrameLocks/>
          </p:cNvGraphicFramePr>
          <p:nvPr>
            <p:extLst/>
          </p:nvPr>
        </p:nvGraphicFramePr>
        <p:xfrm>
          <a:off x="990600" y="2425859"/>
          <a:ext cx="89154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성별</a:t>
                      </a:r>
                      <a:r>
                        <a:rPr lang="en-US" altLang="ko-KR" dirty="0"/>
                        <a:t>/</a:t>
                      </a:r>
                      <a:r>
                        <a:rPr lang="ko-KR" altLang="en-US" dirty="0"/>
                        <a:t>나이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진단명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시행일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LT </a:t>
                      </a:r>
                      <a:r>
                        <a:rPr lang="ko-KR" altLang="en-US" dirty="0"/>
                        <a:t>대기 일수 </a:t>
                      </a:r>
                      <a:r>
                        <a:rPr lang="en-US" altLang="ko-KR" dirty="0"/>
                        <a:t>(ECMO)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결과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M/64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IPF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18-09-23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대기중</a:t>
                      </a:r>
                      <a:r>
                        <a:rPr lang="ko-KR" altLang="en-US" dirty="0"/>
                        <a:t> 사망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M/48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ILD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18-10-02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LT</a:t>
                      </a:r>
                      <a:r>
                        <a:rPr lang="en-US" altLang="ko-KR" baseline="0" dirty="0"/>
                        <a:t> </a:t>
                      </a:r>
                      <a:r>
                        <a:rPr lang="ko-KR" altLang="en-US" baseline="0" dirty="0"/>
                        <a:t>후 퇴원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M/64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ILD, RVF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19-01-03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LT</a:t>
                      </a:r>
                      <a:r>
                        <a:rPr lang="ko-KR" altLang="en-US" dirty="0"/>
                        <a:t>후 퇴원예정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M/64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COPD, RVF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19-01-19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LT</a:t>
                      </a:r>
                      <a:r>
                        <a:rPr lang="ko-KR" altLang="en-US" dirty="0"/>
                        <a:t>후 퇴원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M/69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IPF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19-02-11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대기중</a:t>
                      </a:r>
                      <a:r>
                        <a:rPr lang="ko-KR" altLang="en-US" dirty="0"/>
                        <a:t> 사망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M/68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IPF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19-03-04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이식대기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1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Maintenance period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Sedation deep or light</a:t>
            </a:r>
          </a:p>
          <a:p>
            <a:r>
              <a:rPr lang="en-US" altLang="ko-KR" dirty="0"/>
              <a:t>ECMO complications </a:t>
            </a:r>
          </a:p>
          <a:p>
            <a:pPr marL="0" indent="0">
              <a:buNone/>
            </a:pPr>
            <a:r>
              <a:rPr lang="en-US" altLang="ko-KR" dirty="0"/>
              <a:t>   -bleeding</a:t>
            </a:r>
          </a:p>
          <a:p>
            <a:pPr marL="0" indent="0">
              <a:buNone/>
            </a:pPr>
            <a:r>
              <a:rPr lang="en-US" altLang="ko-KR" dirty="0"/>
              <a:t>   -infection </a:t>
            </a:r>
          </a:p>
          <a:p>
            <a:pPr marL="0" indent="0">
              <a:buNone/>
            </a:pPr>
            <a:r>
              <a:rPr lang="en-US" altLang="ko-KR" dirty="0"/>
              <a:t>   -circuit problems</a:t>
            </a:r>
          </a:p>
          <a:p>
            <a:pPr marL="0" indent="0">
              <a:buNone/>
            </a:pPr>
            <a:r>
              <a:rPr lang="en-US" altLang="ko-KR" dirty="0"/>
              <a:t>    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52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03730" y="3188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Deep or</a:t>
            </a:r>
            <a:r>
              <a:rPr lang="en-US" altLang="ko-KR" sz="3600" b="1" dirty="0">
                <a:sym typeface="Wingdings" panose="05000000000000000000" pitchFamily="2" charset="2"/>
              </a:rPr>
              <a:t> Light  </a:t>
            </a:r>
            <a:br>
              <a:rPr lang="en-US" altLang="ko-KR" sz="3600" b="1" dirty="0">
                <a:sym typeface="Wingdings" panose="05000000000000000000" pitchFamily="2" charset="2"/>
              </a:rPr>
            </a:br>
            <a:r>
              <a:rPr lang="en-US" altLang="ko-KR" sz="2800" dirty="0">
                <a:latin typeface="+mn-lt"/>
                <a:ea typeface="Cambria Math" pitchFamily="18" charset="0"/>
              </a:rPr>
              <a:t>Problem in Sedation on ECMO</a:t>
            </a:r>
            <a:endParaRPr lang="ko-KR" altLang="en-US" sz="3600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469086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타원 4"/>
          <p:cNvSpPr/>
          <p:nvPr/>
        </p:nvSpPr>
        <p:spPr>
          <a:xfrm>
            <a:off x="3503712" y="3068960"/>
            <a:ext cx="1584176" cy="144016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ea typeface="Cambria Math" pitchFamily="18" charset="0"/>
              </a:rPr>
              <a:t>Deep sedation</a:t>
            </a:r>
            <a:endParaRPr lang="ko-KR" altLang="en-US" dirty="0"/>
          </a:p>
        </p:txBody>
      </p:sp>
      <p:sp>
        <p:nvSpPr>
          <p:cNvPr id="6" name="오른쪽 화살표 5"/>
          <p:cNvSpPr/>
          <p:nvPr/>
        </p:nvSpPr>
        <p:spPr>
          <a:xfrm>
            <a:off x="6816080" y="3555014"/>
            <a:ext cx="936104" cy="46805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7824192" y="2924944"/>
            <a:ext cx="2618276" cy="201622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C00000"/>
                </a:solidFill>
                <a:ea typeface="Cambria Math" pitchFamily="18" charset="0"/>
              </a:rPr>
              <a:t>Drowning syndrome</a:t>
            </a:r>
          </a:p>
          <a:p>
            <a:pPr algn="ctr"/>
            <a:endParaRPr lang="en-US" altLang="ko-KR" sz="1600" dirty="0">
              <a:solidFill>
                <a:srgbClr val="C00000"/>
              </a:solidFill>
              <a:ea typeface="Cambria Math" pitchFamily="18" charset="0"/>
            </a:endParaRP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ea typeface="Cambria Math" pitchFamily="18" charset="0"/>
              </a:rPr>
              <a:t>Normal O2, CO2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ea typeface="Cambria Math" pitchFamily="18" charset="0"/>
              </a:rPr>
              <a:t>Chest X-ray: White out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ea typeface="Cambria Math" pitchFamily="18" charset="0"/>
              </a:rPr>
              <a:t>The Will To Breath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ea typeface="Cambria Math" pitchFamily="18" charset="0"/>
              </a:rPr>
              <a:t>Rapid Shallow Breathing</a:t>
            </a:r>
          </a:p>
        </p:txBody>
      </p:sp>
      <p:sp>
        <p:nvSpPr>
          <p:cNvPr id="15" name="아래쪽 화살표 14"/>
          <p:cNvSpPr/>
          <p:nvPr/>
        </p:nvSpPr>
        <p:spPr>
          <a:xfrm flipV="1">
            <a:off x="7108540" y="4365104"/>
            <a:ext cx="180020" cy="918102"/>
          </a:xfrm>
          <a:prstGeom prst="down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94394" y="5486182"/>
            <a:ext cx="2808312" cy="895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ea typeface="Cambria Math" pitchFamily="18" charset="0"/>
              </a:rPr>
              <a:t>Pulmonary HTN</a:t>
            </a: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ea typeface="Cambria Math" pitchFamily="18" charset="0"/>
              </a:rPr>
              <a:t>Pulmonary congestion</a:t>
            </a: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ea typeface="Cambria Math" pitchFamily="18" charset="0"/>
              </a:rPr>
              <a:t>Fall in Compliance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9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ko-KR" sz="2400" dirty="0">
                <a:latin typeface="+mj-lt"/>
                <a:ea typeface="Cambria Math" pitchFamily="18" charset="0"/>
              </a:rPr>
              <a:t>Acute &amp; Prolonged phase on critical ill patients</a:t>
            </a:r>
          </a:p>
          <a:p>
            <a:pPr>
              <a:buFont typeface="Wingdings" pitchFamily="2" charset="2"/>
              <a:buChar char="v"/>
            </a:pPr>
            <a:endParaRPr lang="en-US" altLang="ko-KR" sz="2400" dirty="0">
              <a:latin typeface="+mj-lt"/>
              <a:ea typeface="Cambria Math" pitchFamily="18" charset="0"/>
            </a:endParaRPr>
          </a:p>
          <a:p>
            <a:pPr>
              <a:buFont typeface="Wingdings" pitchFamily="2" charset="2"/>
              <a:buChar char="v"/>
            </a:pPr>
            <a:endParaRPr lang="ko-KR" altLang="en-US" sz="2400" dirty="0">
              <a:latin typeface="+mj-lt"/>
            </a:endParaRPr>
          </a:p>
          <a:p>
            <a:endParaRPr lang="ko-KR" altLang="en-US" dirty="0">
              <a:latin typeface="+mj-lt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/>
              <a:t>Deep sedation in early (</a:t>
            </a:r>
            <a:r>
              <a:rPr lang="en-US" altLang="ko-KR" sz="3600" dirty="0">
                <a:solidFill>
                  <a:srgbClr val="C00000"/>
                </a:solidFill>
              </a:rPr>
              <a:t>48H</a:t>
            </a:r>
            <a:r>
              <a:rPr lang="en-US" altLang="ko-KR" sz="3600" dirty="0"/>
              <a:t>)</a:t>
            </a:r>
            <a:endParaRPr lang="ko-KR" altLang="en-US" sz="2400" dirty="0"/>
          </a:p>
        </p:txBody>
      </p:sp>
      <p:graphicFrame>
        <p:nvGraphicFramePr>
          <p:cNvPr id="6" name="다이어그램 5"/>
          <p:cNvGraphicFramePr/>
          <p:nvPr>
            <p:extLst/>
          </p:nvPr>
        </p:nvGraphicFramePr>
        <p:xfrm>
          <a:off x="1775520" y="1988840"/>
          <a:ext cx="7992888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직사각형 6"/>
          <p:cNvSpPr/>
          <p:nvPr/>
        </p:nvSpPr>
        <p:spPr>
          <a:xfrm>
            <a:off x="8984343" y="6391201"/>
            <a:ext cx="3220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+mj-lt"/>
                <a:ea typeface="Cambria Math" pitchFamily="18" charset="0"/>
              </a:rPr>
              <a:t>Current Opinion in Critical Care 2005</a:t>
            </a:r>
            <a:endParaRPr lang="ko-KR" altLang="en-US" dirty="0">
              <a:latin typeface="+mj-lt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03512" y="457532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</a:rPr>
              <a:t>Major </a:t>
            </a:r>
            <a:r>
              <a:rPr lang="en-US" altLang="ko-KR" dirty="0" err="1">
                <a:latin typeface="+mj-lt"/>
              </a:rPr>
              <a:t>catecholaminergic</a:t>
            </a:r>
            <a:r>
              <a:rPr lang="en-US" altLang="ko-KR" dirty="0">
                <a:latin typeface="+mj-lt"/>
              </a:rPr>
              <a:t> activation </a:t>
            </a:r>
          </a:p>
          <a:p>
            <a:r>
              <a:rPr lang="en-US" altLang="ko-KR" dirty="0">
                <a:latin typeface="+mj-lt"/>
              </a:rPr>
              <a:t>Excessive Hormonal, Metabolic, Inflammatory  response</a:t>
            </a:r>
          </a:p>
        </p:txBody>
      </p:sp>
      <p:sp>
        <p:nvSpPr>
          <p:cNvPr id="10" name="아래쪽 화살표 9"/>
          <p:cNvSpPr/>
          <p:nvPr/>
        </p:nvSpPr>
        <p:spPr>
          <a:xfrm flipV="1">
            <a:off x="1847528" y="5498650"/>
            <a:ext cx="504056" cy="13414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495600" y="539147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Oxygen consumption</a:t>
            </a:r>
          </a:p>
          <a:p>
            <a:r>
              <a:rPr lang="en-US" altLang="ko-KR" dirty="0"/>
              <a:t>Hemodynamic instability</a:t>
            </a:r>
          </a:p>
          <a:p>
            <a:r>
              <a:rPr lang="en-US" altLang="ko-KR" dirty="0"/>
              <a:t>Intravascular fluids shifting, </a:t>
            </a:r>
          </a:p>
          <a:p>
            <a:r>
              <a:rPr lang="en-US" altLang="ko-KR" dirty="0"/>
              <a:t>Thermic increase</a:t>
            </a:r>
          </a:p>
          <a:p>
            <a:r>
              <a:rPr lang="en-US" altLang="ko-KR" dirty="0"/>
              <a:t>Altered coagulation</a:t>
            </a:r>
          </a:p>
        </p:txBody>
      </p:sp>
      <p:cxnSp>
        <p:nvCxnSpPr>
          <p:cNvPr id="18" name="직선 연결선 17"/>
          <p:cNvCxnSpPr/>
          <p:nvPr/>
        </p:nvCxnSpPr>
        <p:spPr>
          <a:xfrm>
            <a:off x="5735960" y="2420888"/>
            <a:ext cx="0" cy="223224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687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00" y="2087562"/>
            <a:ext cx="5729201" cy="3222675"/>
          </a:xfr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99901" y="380464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Low dose heparin may decrease bleeding complication &amp; transfusion requirement</a:t>
            </a:r>
            <a:endParaRPr lang="ko-KR" altLang="en-US" sz="2400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562"/>
            <a:ext cx="5729200" cy="3222675"/>
          </a:xfrm>
        </p:spPr>
      </p:pic>
      <p:sp>
        <p:nvSpPr>
          <p:cNvPr id="9" name="직사각형 8"/>
          <p:cNvSpPr/>
          <p:nvPr/>
        </p:nvSpPr>
        <p:spPr>
          <a:xfrm>
            <a:off x="9057812" y="6277160"/>
            <a:ext cx="293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0050"/>
                </a:solidFill>
                <a:latin typeface="MyriadPro-Regular"/>
              </a:rPr>
              <a:t>Intensive Care Med 2015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47769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/>
              <a:t>Preemptive Distal Perfusion Cannulation (2010-2015 VA 151)</a:t>
            </a:r>
            <a:endParaRPr lang="ko-KR" altLang="en-US" sz="4000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691164"/>
            <a:ext cx="3543300" cy="2476500"/>
          </a:xfrm>
        </p:spPr>
      </p:pic>
      <p:sp>
        <p:nvSpPr>
          <p:cNvPr id="4" name="TextBox 3"/>
          <p:cNvSpPr txBox="1"/>
          <p:nvPr/>
        </p:nvSpPr>
        <p:spPr>
          <a:xfrm>
            <a:off x="8298543" y="6224815"/>
            <a:ext cx="362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 J interventional cardiology 2016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951722" y="1690688"/>
          <a:ext cx="7146808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Rescue (N=107)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Preemptive (N=44)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Limb Ischemia</a:t>
                      </a:r>
                      <a:r>
                        <a:rPr lang="ko-KR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 (9.3)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0.036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Surgical intervention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 (2.8)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0.262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/>
                        <a:t>Fasciotomy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 (1.9)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0.359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Amputation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 (0.9)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0.248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Cannulation site bleeding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 (8.4)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 (11.4)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0.570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838200" y="5120322"/>
            <a:ext cx="107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0" i="0" dirty="0">
                <a:effectLst/>
                <a:latin typeface="Times New Roman" panose="02020603050405020304" pitchFamily="18" charset="0"/>
              </a:rPr>
              <a:t>Preemptive distal perfusion cannulation is safe and effective when used to prevent lower limb ischemia. However, delayed distal cannulation increases the extent of cannulation site bleeding, without improving the ischemia.</a:t>
            </a:r>
          </a:p>
        </p:txBody>
      </p:sp>
    </p:spTree>
    <p:extLst>
      <p:ext uri="{BB962C8B-B14F-4D97-AF65-F5344CB8AC3E}">
        <p14:creationId xmlns:p14="http://schemas.microsoft.com/office/powerpoint/2010/main" val="1533265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/>
              <a:t>Catastrophic events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11 cases</a:t>
            </a:r>
          </a:p>
          <a:p>
            <a:endParaRPr lang="ko-KR" altLang="en-US" dirty="0"/>
          </a:p>
        </p:txBody>
      </p:sp>
      <p:pic>
        <p:nvPicPr>
          <p:cNvPr id="4" name="그림 3" descr="C:\Users\pnuyh\Pictures\flow chart ecm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0"/>
            <a:ext cx="4886324" cy="6791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838200" y="1314609"/>
          <a:ext cx="530542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11/478 (2.3%)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Self removal of cannula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Disconnect venous cannula connector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Air aspiration in</a:t>
                      </a:r>
                      <a:r>
                        <a:rPr lang="en-US" altLang="ko-KR" baseline="0" dirty="0"/>
                        <a:t> </a:t>
                      </a:r>
                      <a:r>
                        <a:rPr lang="en-US" altLang="ko-KR" dirty="0"/>
                        <a:t>IV bag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/>
                        <a:t>Lur</a:t>
                      </a:r>
                      <a:r>
                        <a:rPr lang="en-US" altLang="ko-KR" dirty="0"/>
                        <a:t> lock fracture during transport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Artery cannula injury during distal cannula insertion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Return cannula tearing</a:t>
                      </a:r>
                      <a:r>
                        <a:rPr lang="en-US" altLang="ko-KR" baseline="0" dirty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AIR1_0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200" y="4458494"/>
            <a:ext cx="3169190" cy="26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119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Rescue therapies 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1216"/>
            <a:ext cx="9745980" cy="5114932"/>
          </a:xfrm>
        </p:spPr>
      </p:pic>
      <p:sp>
        <p:nvSpPr>
          <p:cNvPr id="5" name="TextBox 4"/>
          <p:cNvSpPr txBox="1"/>
          <p:nvPr/>
        </p:nvSpPr>
        <p:spPr>
          <a:xfrm>
            <a:off x="9308518" y="6441482"/>
            <a:ext cx="288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u="sng" dirty="0" err="1">
                <a:hlinkClick r:id="rId4" tooltip="Respiratory care."/>
              </a:rPr>
              <a:t>Respir</a:t>
            </a:r>
            <a:r>
              <a:rPr lang="en-US" altLang="ko-KR" u="sng" dirty="0">
                <a:hlinkClick r:id="rId4" tooltip="Respiratory care."/>
              </a:rPr>
              <a:t> Care.</a:t>
            </a:r>
            <a:r>
              <a:rPr lang="en-US" altLang="ko-KR" dirty="0"/>
              <a:t> 2018;63(1):92</a:t>
            </a:r>
            <a:endParaRPr lang="ko-KR" altLang="en-US" dirty="0"/>
          </a:p>
        </p:txBody>
      </p:sp>
      <p:sp>
        <p:nvSpPr>
          <p:cNvPr id="3" name="타원 2"/>
          <p:cNvSpPr/>
          <p:nvPr/>
        </p:nvSpPr>
        <p:spPr>
          <a:xfrm>
            <a:off x="9079918" y="1235334"/>
            <a:ext cx="1397582" cy="10953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71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1042971"/>
            <a:ext cx="9323230" cy="4997467"/>
          </a:xfr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04850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Blood stream infection was related to poor outcome.</a:t>
            </a:r>
            <a:endParaRPr lang="ko-KR" altLang="en-US" sz="2800" dirty="0"/>
          </a:p>
        </p:txBody>
      </p:sp>
      <p:sp>
        <p:nvSpPr>
          <p:cNvPr id="7" name="직사각형 6"/>
          <p:cNvSpPr/>
          <p:nvPr/>
        </p:nvSpPr>
        <p:spPr>
          <a:xfrm>
            <a:off x="8095230" y="6348805"/>
            <a:ext cx="38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0050"/>
                </a:solidFill>
                <a:latin typeface="MyriadPro-Bold"/>
              </a:rPr>
              <a:t>Journal of Artificial Organs, 2015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820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Bacterial biofilms </a:t>
            </a:r>
            <a:endParaRPr lang="ko-KR" altLang="en-US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14995" r="24478" b="16184"/>
          <a:stretch/>
        </p:blipFill>
        <p:spPr>
          <a:xfrm>
            <a:off x="7589520" y="2689635"/>
            <a:ext cx="2307799" cy="2015478"/>
          </a:xfrm>
        </p:spPr>
      </p:pic>
      <p:graphicFrame>
        <p:nvGraphicFramePr>
          <p:cNvPr id="4" name="다이어그램 3"/>
          <p:cNvGraphicFramePr/>
          <p:nvPr>
            <p:extLst/>
          </p:nvPr>
        </p:nvGraphicFramePr>
        <p:xfrm>
          <a:off x="98425" y="1825625"/>
          <a:ext cx="5731510" cy="443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660" y="2725896"/>
            <a:ext cx="2045970" cy="19829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t="3031" r="18410"/>
          <a:stretch/>
        </p:blipFill>
        <p:spPr>
          <a:xfrm>
            <a:off x="5326380" y="2725896"/>
            <a:ext cx="2263140" cy="2039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55606" y="6292419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ASAIO 2018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5326380" y="4953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ECMO</a:t>
            </a:r>
            <a:r>
              <a:rPr lang="ko-KR" altLang="en-US" dirty="0"/>
              <a:t> </a:t>
            </a:r>
            <a:r>
              <a:rPr lang="en-US" altLang="ko-KR" dirty="0"/>
              <a:t>flow, systemic infection and</a:t>
            </a:r>
            <a:r>
              <a:rPr lang="ko-KR" altLang="en-US" dirty="0"/>
              <a:t> </a:t>
            </a:r>
            <a:r>
              <a:rPr lang="en-US" altLang="ko-KR" dirty="0"/>
              <a:t>CRAB were associated with biofilm formation</a:t>
            </a:r>
            <a:r>
              <a:rPr lang="ko-KR" alt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1594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Weaning period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Awake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Early rehabilitation</a:t>
            </a:r>
          </a:p>
          <a:p>
            <a:r>
              <a:rPr lang="en-US" altLang="ko-KR" dirty="0"/>
              <a:t>Early enteral feeding</a:t>
            </a:r>
          </a:p>
          <a:p>
            <a:r>
              <a:rPr lang="en-US" altLang="ko-KR" dirty="0"/>
              <a:t>Vascular complication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256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Awake ECMO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48 </a:t>
            </a:r>
            <a:r>
              <a:rPr lang="ko-KR" altLang="en-US" dirty="0"/>
              <a:t>시간</a:t>
            </a:r>
            <a:r>
              <a:rPr lang="en-US" altLang="ko-KR" dirty="0"/>
              <a:t> </a:t>
            </a:r>
            <a:r>
              <a:rPr lang="ko-KR" altLang="en-US" dirty="0"/>
              <a:t>이후</a:t>
            </a:r>
            <a:endParaRPr lang="en-US" altLang="ko-KR" dirty="0"/>
          </a:p>
          <a:p>
            <a:r>
              <a:rPr lang="en-US" altLang="ko-KR" dirty="0"/>
              <a:t>Spontaneous breathing </a:t>
            </a:r>
          </a:p>
          <a:p>
            <a:r>
              <a:rPr lang="en-US" altLang="ko-KR" dirty="0"/>
              <a:t>Early mobilization &amp; rehabilitation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dirty="0"/>
              <a:t> </a:t>
            </a:r>
            <a:r>
              <a:rPr lang="en-US" altLang="ko-KR" sz="1600" dirty="0">
                <a:latin typeface="+mj-lt"/>
                <a:ea typeface="Cambria Math" pitchFamily="18" charset="0"/>
              </a:rPr>
              <a:t>Physical Therapy &amp;  Occupational Therapy 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967463" y="6081951"/>
            <a:ext cx="22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 J </a:t>
            </a:r>
            <a:r>
              <a:rPr lang="en-US" altLang="ko-KR" dirty="0" err="1">
                <a:hlinkClick r:id="rId3"/>
              </a:rPr>
              <a:t>Thorac</a:t>
            </a:r>
            <a:r>
              <a:rPr lang="en-US" altLang="ko-KR" dirty="0">
                <a:hlinkClick r:id="rId3"/>
              </a:rPr>
              <a:t> Dis</a:t>
            </a:r>
            <a:r>
              <a:rPr lang="en-US" altLang="ko-KR" dirty="0"/>
              <a:t>. 2016 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9047473" y="6451283"/>
            <a:ext cx="1788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err="1">
                <a:latin typeface="+mj-lt"/>
                <a:ea typeface="Cambria Math" pitchFamily="18" charset="0"/>
              </a:rPr>
              <a:t>Crit</a:t>
            </a:r>
            <a:r>
              <a:rPr lang="en-US" altLang="ko-KR" sz="1400" dirty="0">
                <a:latin typeface="+mj-lt"/>
                <a:ea typeface="Cambria Math" pitchFamily="18" charset="0"/>
              </a:rPr>
              <a:t> Care Med 2012</a:t>
            </a:r>
            <a:endParaRPr lang="ko-KR" altLang="en-US" sz="1400" dirty="0">
              <a:latin typeface="+mj-lt"/>
            </a:endParaRPr>
          </a:p>
        </p:txBody>
      </p:sp>
      <p:graphicFrame>
        <p:nvGraphicFramePr>
          <p:cNvPr id="7" name="내용 개체 틀 3"/>
          <p:cNvGraphicFramePr>
            <a:graphicFrameLocks/>
          </p:cNvGraphicFramePr>
          <p:nvPr>
            <p:extLst/>
          </p:nvPr>
        </p:nvGraphicFramePr>
        <p:xfrm>
          <a:off x="1174934" y="3497302"/>
          <a:ext cx="8229600" cy="295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그림 7" descr="사진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5384" y="0"/>
            <a:ext cx="4966616" cy="32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6750" y="21748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early tracheostomy significantly reduced the median ventilator day and ICU stay  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801100" y="6334760"/>
            <a:ext cx="30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acute and critical care 2017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1560" y="1543050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2012-2016 N=38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" y="1912382"/>
            <a:ext cx="6870192" cy="42712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528" y="1912382"/>
            <a:ext cx="4941618" cy="35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8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Muscle wasting</a:t>
            </a:r>
            <a:endParaRPr lang="ko-KR" altLang="en-US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-641346" y="1450212"/>
          <a:ext cx="11068251" cy="514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15396" y="611111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 </a:t>
            </a:r>
            <a:r>
              <a:rPr lang="en-US" altLang="ko-KR" dirty="0" err="1"/>
              <a:t>anesth</a:t>
            </a:r>
            <a:r>
              <a:rPr lang="en-US" altLang="ko-KR" dirty="0"/>
              <a:t> 2016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11046" y="6414603"/>
            <a:ext cx="323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Intensive care medicine 2017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90736" y="3729480"/>
            <a:ext cx="179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Muscle wasting</a:t>
            </a:r>
          </a:p>
          <a:p>
            <a:r>
              <a:rPr lang="en-US" altLang="ko-KR" dirty="0"/>
              <a:t>50-100%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32758" y="3623903"/>
            <a:ext cx="83869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ECMO</a:t>
            </a:r>
            <a:endParaRPr lang="ko-KR" altLang="en-US" dirty="0"/>
          </a:p>
        </p:txBody>
      </p:sp>
      <p:sp>
        <p:nvSpPr>
          <p:cNvPr id="9" name="덧셈 기호 8"/>
          <p:cNvSpPr/>
          <p:nvPr/>
        </p:nvSpPr>
        <p:spPr>
          <a:xfrm>
            <a:off x="7896646" y="335136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위쪽 화살표 설명선 9"/>
          <p:cNvSpPr/>
          <p:nvPr/>
        </p:nvSpPr>
        <p:spPr>
          <a:xfrm>
            <a:off x="8811045" y="4327072"/>
            <a:ext cx="2211731" cy="971926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811046" y="4739508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Basal muscle status</a:t>
            </a:r>
            <a:endParaRPr lang="ko-KR" altLang="en-US" dirty="0"/>
          </a:p>
        </p:txBody>
      </p:sp>
      <p:pic>
        <p:nvPicPr>
          <p:cNvPr id="13" name="그림 12" descr="사진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08076" y="1120488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3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Weaning period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10182225" y="6410325"/>
            <a:ext cx="190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PNUYH protocol</a:t>
            </a:r>
            <a:endParaRPr lang="ko-KR" altLang="en-US" dirty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486320096"/>
              </p:ext>
            </p:extLst>
          </p:nvPr>
        </p:nvGraphicFramePr>
        <p:xfrm>
          <a:off x="218440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33525" y="2276475"/>
            <a:ext cx="158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High protein 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9908" y="2645807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NMB</a:t>
            </a:r>
            <a:r>
              <a:rPr lang="ko-KR" altLang="en-US" dirty="0"/>
              <a:t>중단하면 시작</a:t>
            </a:r>
            <a:r>
              <a:rPr lang="en-US" altLang="ko-KR" dirty="0"/>
              <a:t> </a:t>
            </a:r>
            <a:endParaRPr lang="ko-KR" altLang="ko-KR" dirty="0"/>
          </a:p>
          <a:p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9908" y="5684063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NMB</a:t>
            </a:r>
            <a:r>
              <a:rPr lang="ko-KR" altLang="en-US" dirty="0"/>
              <a:t>중단하면 시작</a:t>
            </a:r>
            <a:r>
              <a:rPr lang="en-US" altLang="ko-KR" dirty="0"/>
              <a:t> </a:t>
            </a:r>
            <a:endParaRPr lang="ko-KR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120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Early rehabilitation (with </a:t>
            </a:r>
            <a:r>
              <a:rPr lang="ko-KR" altLang="en-US" dirty="0"/>
              <a:t>보호자</a:t>
            </a:r>
            <a:r>
              <a:rPr lang="en-US" altLang="ko-KR" dirty="0"/>
              <a:t>)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" y="1833563"/>
            <a:ext cx="5663142" cy="4351338"/>
          </a:xfr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234" y="2383104"/>
            <a:ext cx="4351339" cy="325225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239000" y="2257425"/>
            <a:ext cx="600075" cy="13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P20140520_163758370_66DAF3AD-05CE-4A1D-A2EA-839F86C70BE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72033" y="1833563"/>
            <a:ext cx="2981325" cy="228123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32" y="4114800"/>
            <a:ext cx="2981327" cy="2070101"/>
          </a:xfrm>
          <a:prstGeom prst="rect">
            <a:avLst/>
          </a:prstGeom>
        </p:spPr>
      </p:pic>
      <p:pic>
        <p:nvPicPr>
          <p:cNvPr id="9" name="2_2015_04_01.wmv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86338" y="1833561"/>
            <a:ext cx="3133436" cy="435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/>
              <a:t>Vascular Complications (2010-2014 VA 63) </a:t>
            </a:r>
            <a:endParaRPr lang="ko-KR" altLang="en-US" sz="4000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Vascular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complications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 (17.5%)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Hematoma (&gt; 5cm)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 (9.5%)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Repeat manual compression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Retroperitoneal bleeding</a:t>
                      </a:r>
                      <a:r>
                        <a:rPr lang="en-US" altLang="ko-KR" baseline="0" dirty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 (1.6%)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Hematoma evacuation and vascular repair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Access site bleeding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 (1.6%)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Simple suture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Arteriovenous</a:t>
                      </a:r>
                      <a:r>
                        <a:rPr lang="en-US" altLang="ko-KR" baseline="0" dirty="0"/>
                        <a:t> fistula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 (1.6%)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Manual compression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/>
                        <a:t>Pseudoaneurysm</a:t>
                      </a:r>
                      <a:r>
                        <a:rPr lang="en-US" altLang="ko-KR" dirty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 (3.2%)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Sclerotherapy</a:t>
                      </a:r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manual compression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24487" y="6253843"/>
            <a:ext cx="360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Journal of cardiac surgery 2016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46760" y="4889937"/>
            <a:ext cx="1091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0" i="0" dirty="0">
                <a:effectLst/>
                <a:latin typeface="Arial" panose="020B0604020202020204" pitchFamily="34" charset="0"/>
              </a:rPr>
              <a:t>The hematoma rate was significantly higher in patients with an </a:t>
            </a:r>
            <a:r>
              <a:rPr lang="en-US" altLang="ko-KR" b="0" i="0" dirty="0" err="1">
                <a:effectLst/>
                <a:latin typeface="Arial" panose="020B0604020202020204" pitchFamily="34" charset="0"/>
              </a:rPr>
              <a:t>aPTT</a:t>
            </a:r>
            <a:r>
              <a:rPr lang="en-US" altLang="ko-KR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0" dirty="0">
                <a:effectLst/>
                <a:latin typeface="Courier New" panose="02070309020205020404" pitchFamily="49" charset="0"/>
              </a:rPr>
              <a:t>&gt; </a:t>
            </a:r>
            <a:r>
              <a:rPr lang="en-US" altLang="ko-KR" b="0" i="0" dirty="0">
                <a:effectLst/>
                <a:latin typeface="Arial" panose="020B0604020202020204" pitchFamily="34" charset="0"/>
              </a:rPr>
              <a:t>56, and in whom dual antiplatelet drugs were used (OR: 11.55, 95% CI: 1.32–100.92, p = 0.027; OR: 8.17, CI: 1.61–41.46, p= 0.011)</a:t>
            </a:r>
          </a:p>
        </p:txBody>
      </p:sp>
    </p:spTree>
    <p:extLst>
      <p:ext uri="{BB962C8B-B14F-4D97-AF65-F5344CB8AC3E}">
        <p14:creationId xmlns:p14="http://schemas.microsoft.com/office/powerpoint/2010/main" val="1072705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Case</a:t>
            </a:r>
            <a:r>
              <a:rPr lang="ko-KR" altLang="en-US" b="1" dirty="0"/>
              <a:t> </a:t>
            </a:r>
            <a:r>
              <a:rPr lang="en-US" altLang="ko-KR" b="1" dirty="0"/>
              <a:t>M/55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6897"/>
            <a:ext cx="4447968" cy="5363254"/>
          </a:xfrm>
          <a:prstGeom prst="rect">
            <a:avLst/>
          </a:prstGeo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01" y="2119767"/>
            <a:ext cx="4272643" cy="5363254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5535581" y="37589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641506" y="3389646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 day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887076" cy="4618672"/>
          </a:xfr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/>
              <a:t>International</a:t>
            </a:r>
            <a:r>
              <a:rPr lang="ko-KR" altLang="en-US" b="1"/>
              <a:t> </a:t>
            </a:r>
            <a:r>
              <a:rPr lang="en-US" altLang="ko-KR" b="1"/>
              <a:t>report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06840" y="6309360"/>
            <a:ext cx="289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2019 ELSO registry report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8220075" y="4886325"/>
            <a:ext cx="419100" cy="14230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6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Thrombocytopenia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857" y="365125"/>
            <a:ext cx="1841613" cy="314268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1264596" y="3287949"/>
            <a:ext cx="9499067" cy="97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77500" y="2647950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14</a:t>
            </a:r>
            <a:r>
              <a:rPr lang="ko-KR" altLang="en-US" sz="1100" dirty="0"/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4012848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VV ECMO &amp; prone positioning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72551"/>
            <a:ext cx="10656732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1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LUL lobectomy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611616"/>
            <a:ext cx="5261043" cy="5806454"/>
          </a:xfrm>
          <a:prstGeom prst="rect">
            <a:avLst/>
          </a:prstGeo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0" y="1611616"/>
            <a:ext cx="5787262" cy="5909324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5635088" y="37589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6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9125" y="488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2800" b="1" dirty="0"/>
              <a:t>No.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Specialist, Yes. Multidisciplinary team approach </a:t>
            </a:r>
            <a:endParaRPr lang="ko-KR" altLang="en-US" sz="2800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800308"/>
              </p:ext>
            </p:extLst>
          </p:nvPr>
        </p:nvGraphicFramePr>
        <p:xfrm>
          <a:off x="-110490" y="1474470"/>
          <a:ext cx="11791950" cy="504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직사각형 2"/>
          <p:cNvSpPr/>
          <p:nvPr/>
        </p:nvSpPr>
        <p:spPr>
          <a:xfrm>
            <a:off x="4540726" y="3663434"/>
            <a:ext cx="2672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Individualized approach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8672" y="258117"/>
            <a:ext cx="364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/>
              <a:t>Take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home message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6105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6000" dirty="0"/>
              <a:t>감사합니다</a:t>
            </a:r>
            <a:r>
              <a:rPr lang="en-US" altLang="ko-KR" sz="6000" dirty="0"/>
              <a:t>. 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26013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PNUYH ECMO team 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79274"/>
            <a:ext cx="8229600" cy="4352667"/>
          </a:xfrm>
        </p:spPr>
      </p:pic>
      <p:sp>
        <p:nvSpPr>
          <p:cNvPr id="5" name="TextBox 4"/>
          <p:cNvSpPr txBox="1"/>
          <p:nvPr/>
        </p:nvSpPr>
        <p:spPr>
          <a:xfrm>
            <a:off x="9601200" y="6311900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PNUYH ECMO team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83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Learning</a:t>
            </a:r>
            <a:r>
              <a:rPr lang="ko-KR" altLang="en-US" b="1" dirty="0"/>
              <a:t> </a:t>
            </a:r>
            <a:r>
              <a:rPr lang="en-US" altLang="ko-KR" b="1" dirty="0"/>
              <a:t>curve 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388348"/>
            <a:ext cx="11978640" cy="5469652"/>
          </a:xfrm>
        </p:spPr>
      </p:pic>
      <p:sp>
        <p:nvSpPr>
          <p:cNvPr id="5" name="TextBox 4"/>
          <p:cNvSpPr txBox="1"/>
          <p:nvPr/>
        </p:nvSpPr>
        <p:spPr>
          <a:xfrm>
            <a:off x="9310570" y="6389370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perfusion 2019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701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International</a:t>
            </a:r>
            <a:r>
              <a:rPr lang="ko-KR" altLang="en-US" b="1" dirty="0"/>
              <a:t> </a:t>
            </a:r>
            <a:r>
              <a:rPr lang="en-US" altLang="ko-KR" b="1" dirty="0"/>
              <a:t>report 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5880"/>
            <a:ext cx="9974580" cy="4943750"/>
          </a:xfrm>
        </p:spPr>
      </p:pic>
      <p:sp>
        <p:nvSpPr>
          <p:cNvPr id="5" name="TextBox 4"/>
          <p:cNvSpPr txBox="1"/>
          <p:nvPr/>
        </p:nvSpPr>
        <p:spPr>
          <a:xfrm>
            <a:off x="9006840" y="6309360"/>
            <a:ext cx="289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2019 ELSO registry report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838200" y="4766310"/>
            <a:ext cx="9974580" cy="2971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09600" y="6238068"/>
            <a:ext cx="10851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most severe forms of ARDS may be associated with mortality exceeding </a:t>
            </a:r>
            <a:r>
              <a:rPr lang="en-US" altLang="ko-KR" dirty="0">
                <a:solidFill>
                  <a:srgbClr val="FF0000"/>
                </a:solidFill>
              </a:rPr>
              <a:t>60%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0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4" name="차트 3"/>
          <p:cNvGraphicFramePr/>
          <p:nvPr>
            <p:extLst>
              <p:ext uri="{D42A27DB-BD31-4B8C-83A1-F6EECF244321}">
                <p14:modId xmlns:p14="http://schemas.microsoft.com/office/powerpoint/2010/main" val="1750618387"/>
              </p:ext>
            </p:extLst>
          </p:nvPr>
        </p:nvGraphicFramePr>
        <p:xfrm>
          <a:off x="838200" y="1690687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9430" y="25872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0544" y="277510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</a:t>
            </a:r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/>
              <a:t>PNUYH 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10570" y="6389370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perfusion 2019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704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Patients management </a:t>
            </a:r>
            <a:endParaRPr lang="ko-KR" altLang="en-US" b="1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904756"/>
              </p:ext>
            </p:extLst>
          </p:nvPr>
        </p:nvGraphicFramePr>
        <p:xfrm>
          <a:off x="838200" y="628650"/>
          <a:ext cx="10515600" cy="554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83130" y="565785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C00000"/>
                </a:solidFill>
              </a:rPr>
              <a:t>Early 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635" y="5657850"/>
            <a:ext cx="215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>
                <a:solidFill>
                  <a:srgbClr val="C00000"/>
                </a:solidFill>
              </a:rPr>
              <a:t>Intermmediate</a:t>
            </a:r>
            <a:r>
              <a:rPr lang="en-US" altLang="ko-KR" sz="2000" b="1" dirty="0">
                <a:solidFill>
                  <a:srgbClr val="C00000"/>
                </a:solidFill>
              </a:rPr>
              <a:t>  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500" y="5688628"/>
            <a:ext cx="1394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C00000"/>
                </a:solidFill>
              </a:rPr>
              <a:t>Recently  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3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</TotalTime>
  <Words>1360</Words>
  <Application>Microsoft Office PowerPoint</Application>
  <PresentationFormat>와이드스크린</PresentationFormat>
  <Paragraphs>461</Paragraphs>
  <Slides>44</Slides>
  <Notes>42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4" baseType="lpstr">
      <vt:lpstr>나눔고딕</vt:lpstr>
      <vt:lpstr>맑은 고딕</vt:lpstr>
      <vt:lpstr>Arial</vt:lpstr>
      <vt:lpstr>Cambria Math</vt:lpstr>
      <vt:lpstr>Courier New</vt:lpstr>
      <vt:lpstr>MyriadPro-Bold</vt:lpstr>
      <vt:lpstr>MyriadPro-Regular</vt:lpstr>
      <vt:lpstr>Times New Roman</vt:lpstr>
      <vt:lpstr>Wingdings</vt:lpstr>
      <vt:lpstr>Office 테마</vt:lpstr>
      <vt:lpstr>ECMO in adult respiratory failure  </vt:lpstr>
      <vt:lpstr>Contents: real world problems</vt:lpstr>
      <vt:lpstr>Rescue therapies </vt:lpstr>
      <vt:lpstr>PowerPoint 프레젠테이션</vt:lpstr>
      <vt:lpstr>PNUYH ECMO team </vt:lpstr>
      <vt:lpstr>Learning curve </vt:lpstr>
      <vt:lpstr>International report </vt:lpstr>
      <vt:lpstr>PowerPoint 프레젠테이션</vt:lpstr>
      <vt:lpstr>Patients management </vt:lpstr>
      <vt:lpstr>Insertion period</vt:lpstr>
      <vt:lpstr>Patient selection  </vt:lpstr>
      <vt:lpstr>Contraindication </vt:lpstr>
      <vt:lpstr>Body &gt; age </vt:lpstr>
      <vt:lpstr>Outcomes according to the body mass index</vt:lpstr>
      <vt:lpstr>Obesity paradox in pneumonia requiring VV ECMO</vt:lpstr>
      <vt:lpstr>Sarcopenia for long-term mortality in VV ECMO </vt:lpstr>
      <vt:lpstr>Best timing?    </vt:lpstr>
      <vt:lpstr>PowerPoint 프레젠테이션</vt:lpstr>
      <vt:lpstr>ECMO Mode: VV or VVA</vt:lpstr>
      <vt:lpstr>Bridge to LT  </vt:lpstr>
      <vt:lpstr>Bridge to LT (2012-2017)</vt:lpstr>
      <vt:lpstr>Bridge to LT (2012-2017)</vt:lpstr>
      <vt:lpstr>Oxy-RVAD</vt:lpstr>
      <vt:lpstr>Maintenance period</vt:lpstr>
      <vt:lpstr>Deep or Light   Problem in Sedation on ECMO</vt:lpstr>
      <vt:lpstr>Deep sedation in early (48H)</vt:lpstr>
      <vt:lpstr>Low dose heparin may decrease bleeding complication &amp; transfusion requirement</vt:lpstr>
      <vt:lpstr>Preemptive Distal Perfusion Cannulation (2010-2015 VA 151)</vt:lpstr>
      <vt:lpstr>Catastrophic events</vt:lpstr>
      <vt:lpstr>Blood stream infection was related to poor outcome.</vt:lpstr>
      <vt:lpstr>Bacterial biofilms </vt:lpstr>
      <vt:lpstr>Weaning period </vt:lpstr>
      <vt:lpstr>Awake ECMO</vt:lpstr>
      <vt:lpstr>early tracheostomy significantly reduced the median ventilator day and ICU stay  </vt:lpstr>
      <vt:lpstr>Muscle wasting</vt:lpstr>
      <vt:lpstr>Weaning period </vt:lpstr>
      <vt:lpstr>Early rehabilitation (with 보호자) </vt:lpstr>
      <vt:lpstr>Vascular Complications (2010-2014 VA 63) </vt:lpstr>
      <vt:lpstr>Case M/55 </vt:lpstr>
      <vt:lpstr>Thrombocytopenia</vt:lpstr>
      <vt:lpstr>VV ECMO &amp; prone positioning</vt:lpstr>
      <vt:lpstr>LUL lobectomy </vt:lpstr>
      <vt:lpstr>No. Specialist, Yes. Multidisciplinary team approach 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ECMO in respiratory failure</dc:title>
  <dc:creator>PNUYH</dc:creator>
  <cp:lastModifiedBy>med</cp:lastModifiedBy>
  <cp:revision>98</cp:revision>
  <dcterms:created xsi:type="dcterms:W3CDTF">2019-03-25T08:26:45Z</dcterms:created>
  <dcterms:modified xsi:type="dcterms:W3CDTF">2019-03-29T08:07:14Z</dcterms:modified>
</cp:coreProperties>
</file>