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xml" ContentType="application/vnd.openxmlformats-officedocument.presentationml.tags+xml"/>
  <Override PartName="/ppt/notesSlides/notesSlide34.xml" ContentType="application/vnd.openxmlformats-officedocument.presentationml.notesSlide+xml"/>
  <Override PartName="/ppt/tags/tag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1" r:id="rId1"/>
    <p:sldMasterId id="2147483858" r:id="rId2"/>
    <p:sldMasterId id="2147483861" r:id="rId3"/>
  </p:sldMasterIdLst>
  <p:notesMasterIdLst>
    <p:notesMasterId r:id="rId109"/>
  </p:notesMasterIdLst>
  <p:handoutMasterIdLst>
    <p:handoutMasterId r:id="rId110"/>
  </p:handoutMasterIdLst>
  <p:sldIdLst>
    <p:sldId id="721" r:id="rId4"/>
    <p:sldId id="819" r:id="rId5"/>
    <p:sldId id="744" r:id="rId6"/>
    <p:sldId id="818" r:id="rId7"/>
    <p:sldId id="822" r:id="rId8"/>
    <p:sldId id="820" r:id="rId9"/>
    <p:sldId id="797" r:id="rId10"/>
    <p:sldId id="837" r:id="rId11"/>
    <p:sldId id="3450" r:id="rId12"/>
    <p:sldId id="848" r:id="rId13"/>
    <p:sldId id="795" r:id="rId14"/>
    <p:sldId id="849" r:id="rId15"/>
    <p:sldId id="729" r:id="rId16"/>
    <p:sldId id="823" r:id="rId17"/>
    <p:sldId id="685" r:id="rId18"/>
    <p:sldId id="687" r:id="rId19"/>
    <p:sldId id="688" r:id="rId20"/>
    <p:sldId id="751" r:id="rId21"/>
    <p:sldId id="714" r:id="rId22"/>
    <p:sldId id="695" r:id="rId23"/>
    <p:sldId id="824" r:id="rId24"/>
    <p:sldId id="805" r:id="rId25"/>
    <p:sldId id="815" r:id="rId26"/>
    <p:sldId id="803" r:id="rId27"/>
    <p:sldId id="828" r:id="rId28"/>
    <p:sldId id="812" r:id="rId29"/>
    <p:sldId id="800" r:id="rId30"/>
    <p:sldId id="698" r:id="rId31"/>
    <p:sldId id="699" r:id="rId32"/>
    <p:sldId id="696" r:id="rId33"/>
    <p:sldId id="697" r:id="rId34"/>
    <p:sldId id="826" r:id="rId35"/>
    <p:sldId id="702" r:id="rId36"/>
    <p:sldId id="801" r:id="rId37"/>
    <p:sldId id="804" r:id="rId38"/>
    <p:sldId id="825" r:id="rId39"/>
    <p:sldId id="807" r:id="rId40"/>
    <p:sldId id="808" r:id="rId41"/>
    <p:sldId id="810" r:id="rId42"/>
    <p:sldId id="809" r:id="rId43"/>
    <p:sldId id="793" r:id="rId44"/>
    <p:sldId id="827" r:id="rId45"/>
    <p:sldId id="756" r:id="rId46"/>
    <p:sldId id="759" r:id="rId47"/>
    <p:sldId id="760" r:id="rId48"/>
    <p:sldId id="761" r:id="rId49"/>
    <p:sldId id="762" r:id="rId50"/>
    <p:sldId id="829" r:id="rId51"/>
    <p:sldId id="764" r:id="rId52"/>
    <p:sldId id="830" r:id="rId53"/>
    <p:sldId id="832" r:id="rId54"/>
    <p:sldId id="833" r:id="rId55"/>
    <p:sldId id="834" r:id="rId56"/>
    <p:sldId id="831" r:id="rId57"/>
    <p:sldId id="835" r:id="rId58"/>
    <p:sldId id="836" r:id="rId59"/>
    <p:sldId id="838" r:id="rId60"/>
    <p:sldId id="857" r:id="rId61"/>
    <p:sldId id="382" r:id="rId62"/>
    <p:sldId id="851" r:id="rId63"/>
    <p:sldId id="852" r:id="rId64"/>
    <p:sldId id="846" r:id="rId65"/>
    <p:sldId id="841" r:id="rId66"/>
    <p:sldId id="850" r:id="rId67"/>
    <p:sldId id="3449" r:id="rId68"/>
    <p:sldId id="840" r:id="rId69"/>
    <p:sldId id="847" r:id="rId70"/>
    <p:sldId id="854" r:id="rId71"/>
    <p:sldId id="855" r:id="rId72"/>
    <p:sldId id="856" r:id="rId73"/>
    <p:sldId id="3446" r:id="rId74"/>
    <p:sldId id="3451" r:id="rId75"/>
    <p:sldId id="3448" r:id="rId76"/>
    <p:sldId id="3441" r:id="rId77"/>
    <p:sldId id="3438" r:id="rId78"/>
    <p:sldId id="3443" r:id="rId79"/>
    <p:sldId id="3444" r:id="rId80"/>
    <p:sldId id="3445" r:id="rId81"/>
    <p:sldId id="347" r:id="rId82"/>
    <p:sldId id="3452" r:id="rId83"/>
    <p:sldId id="3453" r:id="rId84"/>
    <p:sldId id="369" r:id="rId85"/>
    <p:sldId id="291" r:id="rId86"/>
    <p:sldId id="337" r:id="rId87"/>
    <p:sldId id="338" r:id="rId88"/>
    <p:sldId id="344" r:id="rId89"/>
    <p:sldId id="340" r:id="rId90"/>
    <p:sldId id="341" r:id="rId91"/>
    <p:sldId id="342" r:id="rId92"/>
    <p:sldId id="3447" r:id="rId93"/>
    <p:sldId id="336" r:id="rId94"/>
    <p:sldId id="272" r:id="rId95"/>
    <p:sldId id="280" r:id="rId96"/>
    <p:sldId id="333" r:id="rId97"/>
    <p:sldId id="381" r:id="rId98"/>
    <p:sldId id="384" r:id="rId99"/>
    <p:sldId id="322" r:id="rId100"/>
    <p:sldId id="323" r:id="rId101"/>
    <p:sldId id="324" r:id="rId102"/>
    <p:sldId id="372" r:id="rId103"/>
    <p:sldId id="375" r:id="rId104"/>
    <p:sldId id="386" r:id="rId105"/>
    <p:sldId id="380" r:id="rId106"/>
    <p:sldId id="711" r:id="rId107"/>
    <p:sldId id="794" r:id="rId108"/>
  </p:sldIdLst>
  <p:sldSz cx="9144000" cy="6858000" type="screen4x3"/>
  <p:notesSz cx="7010400" cy="9296400"/>
  <p:custDataLst>
    <p:tags r:id="rId1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09">
          <p15:clr>
            <a:srgbClr val="A4A3A4"/>
          </p15:clr>
        </p15:guide>
        <p15:guide id="2" pos="2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lenn Rosen" initials=""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4D35"/>
    <a:srgbClr val="FFCC00"/>
    <a:srgbClr val="00FFFF"/>
    <a:srgbClr val="800000"/>
    <a:srgbClr val="99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13" autoAdjust="0"/>
    <p:restoredTop sz="79882" autoAdjust="0"/>
  </p:normalViewPr>
  <p:slideViewPr>
    <p:cSldViewPr snapToGrid="0" snapToObjects="1" showGuides="1">
      <p:cViewPr varScale="1">
        <p:scale>
          <a:sx n="95" d="100"/>
          <a:sy n="95" d="100"/>
        </p:scale>
        <p:origin x="1920" y="84"/>
      </p:cViewPr>
      <p:guideLst>
        <p:guide orient="horz" pos="4309"/>
        <p:guide pos="293"/>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commentAuthors" Target="commentAuthor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handoutMaster" Target="handoutMasters/handoutMaster1.xml"/><Relationship Id="rId115"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notesMaster" Target="notesMasters/notesMaster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456790339238355E-2"/>
          <c:y val="4.5809302596419445E-2"/>
          <c:w val="0.91400176691038204"/>
          <c:h val="0.90838139480715385"/>
        </c:manualLayout>
      </c:layout>
      <c:barChart>
        <c:barDir val="col"/>
        <c:grouping val="clustered"/>
        <c:varyColors val="0"/>
        <c:ser>
          <c:idx val="0"/>
          <c:order val="0"/>
          <c:tx>
            <c:strRef>
              <c:f>Sheet1!$B$1</c:f>
              <c:strCache>
                <c:ptCount val="1"/>
                <c:pt idx="0">
                  <c:v>Nintedanib</c:v>
                </c:pt>
              </c:strCache>
            </c:strRef>
          </c:tx>
          <c:spPr>
            <a:solidFill>
              <a:srgbClr val="043673"/>
            </a:solidFill>
          </c:spPr>
          <c:invertIfNegative val="0"/>
          <c:dLbls>
            <c:dLbl>
              <c:idx val="0"/>
              <c:layout>
                <c:manualLayout>
                  <c:x val="1.7095174043895785E-3"/>
                  <c:y val="-6.90211504991620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5B-4F59-9255-A84055156354}"/>
                </c:ext>
              </c:extLst>
            </c:dLbl>
            <c:dLbl>
              <c:idx val="1"/>
              <c:layout>
                <c:manualLayout>
                  <c:x val="-1.718166567454954E-3"/>
                  <c:y val="-7.21549337417491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5B-4F59-9255-A84055156354}"/>
                </c:ext>
              </c:extLst>
            </c:dLbl>
            <c:numFmt formatCode="#,##0.0" sourceLinked="0"/>
            <c:spPr>
              <a:noFill/>
              <a:ln>
                <a:noFill/>
              </a:ln>
              <a:effectLst/>
            </c:spPr>
            <c:txPr>
              <a:bodyPr/>
              <a:lstStyle/>
              <a:p>
                <a:pPr algn="ctr" rtl="0">
                  <a:defRPr lang="de-DE" sz="1400" b="0" i="0" u="none" strike="noStrike" kern="1200" baseline="0">
                    <a:solidFill>
                      <a:prstClr val="black"/>
                    </a:solidFill>
                    <a:latin typeface="Arial" panose="020B0604020202020204" pitchFamily="34" charset="0"/>
                    <a:ea typeface="+mn-ea"/>
                    <a:cs typeface="Arial" panose="020B0604020202020204" pitchFamily="34" charset="0"/>
                  </a:defRPr>
                </a:pPr>
                <a:endParaRPr lang="ko-K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Sheet1!$B$12:$B$13</c:f>
                <c:numCache>
                  <c:formatCode>General</c:formatCode>
                  <c:ptCount val="2"/>
                  <c:pt idx="0">
                    <c:v>15.5</c:v>
                  </c:pt>
                  <c:pt idx="1">
                    <c:v>10</c:v>
                  </c:pt>
                </c:numCache>
              </c:numRef>
            </c:plus>
            <c:minus>
              <c:numRef>
                <c:f>Sheet1!$B$12:$B$13</c:f>
                <c:numCache>
                  <c:formatCode>General</c:formatCode>
                  <c:ptCount val="2"/>
                  <c:pt idx="0">
                    <c:v>15.5</c:v>
                  </c:pt>
                  <c:pt idx="1">
                    <c:v>10</c:v>
                  </c:pt>
                </c:numCache>
              </c:numRef>
            </c:minus>
          </c:errBars>
          <c:cat>
            <c:strRef>
              <c:f>Sheet1!$A$2:$A$3</c:f>
              <c:strCache>
                <c:ptCount val="2"/>
                <c:pt idx="0">
                  <c:v>&lt;90%</c:v>
                </c:pt>
                <c:pt idx="1">
                  <c:v>&gt;90%</c:v>
                </c:pt>
              </c:strCache>
            </c:strRef>
          </c:cat>
          <c:val>
            <c:numRef>
              <c:f>Sheet1!$B$2:$B$3</c:f>
              <c:numCache>
                <c:formatCode>0.00</c:formatCode>
                <c:ptCount val="2"/>
                <c:pt idx="0">
                  <c:v>-146.1</c:v>
                </c:pt>
                <c:pt idx="1">
                  <c:v>-151.69999999999999</c:v>
                </c:pt>
              </c:numCache>
            </c:numRef>
          </c:val>
          <c:extLst>
            <c:ext xmlns:c16="http://schemas.microsoft.com/office/drawing/2014/chart" uri="{C3380CC4-5D6E-409C-BE32-E72D297353CC}">
              <c16:uniqueId val="{00000002-515B-4F59-9255-A84055156354}"/>
            </c:ext>
          </c:extLst>
        </c:ser>
        <c:ser>
          <c:idx val="1"/>
          <c:order val="1"/>
          <c:tx>
            <c:strRef>
              <c:f>Sheet1!$C$1</c:f>
              <c:strCache>
                <c:ptCount val="1"/>
                <c:pt idx="0">
                  <c:v>Placebo</c:v>
                </c:pt>
              </c:strCache>
            </c:strRef>
          </c:tx>
          <c:spPr>
            <a:solidFill>
              <a:srgbClr val="B2B2B2"/>
            </a:solidFill>
          </c:spPr>
          <c:invertIfNegative val="0"/>
          <c:dLbls>
            <c:dLbl>
              <c:idx val="0"/>
              <c:layout>
                <c:manualLayout>
                  <c:x val="-1.3548709469928379E-4"/>
                  <c:y val="-6.9021409300008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5B-4F59-9255-A84055156354}"/>
                </c:ext>
              </c:extLst>
            </c:dLbl>
            <c:dLbl>
              <c:idx val="1"/>
              <c:layout>
                <c:manualLayout>
                  <c:x val="-3.3416875522138895E-3"/>
                  <c:y val="-7.37466072902322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15B-4F59-9255-A84055156354}"/>
                </c:ext>
              </c:extLst>
            </c:dLbl>
            <c:numFmt formatCode="#,##0.0" sourceLinked="0"/>
            <c:spPr>
              <a:noFill/>
              <a:ln>
                <a:noFill/>
              </a:ln>
              <a:effectLst/>
            </c:spPr>
            <c:txPr>
              <a:bodyPr/>
              <a:lstStyle/>
              <a:p>
                <a:pPr algn="ctr" rtl="0">
                  <a:defRPr lang="de-DE" sz="1400" b="0" i="0" u="none" strike="noStrike" kern="1200" baseline="0">
                    <a:solidFill>
                      <a:prstClr val="black"/>
                    </a:solidFill>
                    <a:latin typeface="Arial" panose="020B0604020202020204" pitchFamily="34" charset="0"/>
                    <a:ea typeface="+mn-ea"/>
                    <a:cs typeface="Arial" panose="020B0604020202020204" pitchFamily="34" charset="0"/>
                  </a:defRPr>
                </a:pPr>
                <a:endParaRPr lang="ko-K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Sheet1!$C$12:$C$13</c:f>
                <c:numCache>
                  <c:formatCode>General</c:formatCode>
                  <c:ptCount val="2"/>
                  <c:pt idx="0">
                    <c:v>16.7</c:v>
                  </c:pt>
                  <c:pt idx="1">
                    <c:v>11.2</c:v>
                  </c:pt>
                </c:numCache>
              </c:numRef>
            </c:plus>
            <c:minus>
              <c:numRef>
                <c:f>Sheet1!$C$12:$C$13</c:f>
                <c:numCache>
                  <c:formatCode>General</c:formatCode>
                  <c:ptCount val="2"/>
                  <c:pt idx="0">
                    <c:v>16.7</c:v>
                  </c:pt>
                  <c:pt idx="1">
                    <c:v>11.2</c:v>
                  </c:pt>
                </c:numCache>
              </c:numRef>
            </c:minus>
          </c:errBars>
          <c:cat>
            <c:strRef>
              <c:f>Sheet1!$A$2:$A$3</c:f>
              <c:strCache>
                <c:ptCount val="2"/>
                <c:pt idx="0">
                  <c:v>&lt;90%</c:v>
                </c:pt>
                <c:pt idx="1">
                  <c:v>&gt;90%</c:v>
                </c:pt>
              </c:strCache>
            </c:strRef>
          </c:cat>
          <c:val>
            <c:numRef>
              <c:f>Sheet1!$C$2:$C$3</c:f>
              <c:numCache>
                <c:formatCode>0.00</c:formatCode>
                <c:ptCount val="2"/>
                <c:pt idx="0">
                  <c:v>-137.6</c:v>
                </c:pt>
                <c:pt idx="1">
                  <c:v>-156</c:v>
                </c:pt>
              </c:numCache>
            </c:numRef>
          </c:val>
          <c:extLst>
            <c:ext xmlns:c16="http://schemas.microsoft.com/office/drawing/2014/chart" uri="{C3380CC4-5D6E-409C-BE32-E72D297353CC}">
              <c16:uniqueId val="{00000005-515B-4F59-9255-A84055156354}"/>
            </c:ext>
          </c:extLst>
        </c:ser>
        <c:dLbls>
          <c:showLegendKey val="0"/>
          <c:showVal val="0"/>
          <c:showCatName val="0"/>
          <c:showSerName val="0"/>
          <c:showPercent val="0"/>
          <c:showBubbleSize val="0"/>
        </c:dLbls>
        <c:gapWidth val="150"/>
        <c:axId val="1795650432"/>
        <c:axId val="1795648256"/>
      </c:barChart>
      <c:catAx>
        <c:axId val="1795650432"/>
        <c:scaling>
          <c:orientation val="minMax"/>
        </c:scaling>
        <c:delete val="0"/>
        <c:axPos val="b"/>
        <c:numFmt formatCode="General" sourceLinked="0"/>
        <c:majorTickMark val="out"/>
        <c:minorTickMark val="none"/>
        <c:tickLblPos val="none"/>
        <c:spPr>
          <a:ln w="15875">
            <a:solidFill>
              <a:schemeClr val="tx1"/>
            </a:solidFill>
          </a:ln>
        </c:spPr>
        <c:crossAx val="1795648256"/>
        <c:crosses val="autoZero"/>
        <c:auto val="1"/>
        <c:lblAlgn val="ctr"/>
        <c:lblOffset val="100"/>
        <c:noMultiLvlLbl val="0"/>
      </c:catAx>
      <c:valAx>
        <c:axId val="1795648256"/>
        <c:scaling>
          <c:orientation val="minMax"/>
          <c:min val="-300"/>
        </c:scaling>
        <c:delete val="0"/>
        <c:axPos val="l"/>
        <c:numFmt formatCode="0" sourceLinked="0"/>
        <c:majorTickMark val="out"/>
        <c:minorTickMark val="none"/>
        <c:tickLblPos val="nextTo"/>
        <c:spPr>
          <a:ln w="15875">
            <a:solidFill>
              <a:schemeClr val="tx1"/>
            </a:solidFill>
          </a:ln>
        </c:spPr>
        <c:txPr>
          <a:bodyPr/>
          <a:lstStyle/>
          <a:p>
            <a:pPr algn="ctr">
              <a:defRPr lang="de-DE" sz="1400" b="0" i="0" u="none" strike="noStrike" kern="1200" baseline="0">
                <a:solidFill>
                  <a:prstClr val="black"/>
                </a:solidFill>
                <a:latin typeface="Arial" panose="020B0604020202020204" pitchFamily="34" charset="0"/>
                <a:ea typeface="+mn-ea"/>
                <a:cs typeface="Arial" panose="020B0604020202020204" pitchFamily="34" charset="0"/>
              </a:defRPr>
            </a:pPr>
            <a:endParaRPr lang="ko-KR"/>
          </a:p>
        </c:txPr>
        <c:crossAx val="1795650432"/>
        <c:crosses val="autoZero"/>
        <c:crossBetween val="between"/>
        <c:majorUnit val="50"/>
      </c:valAx>
      <c:spPr>
        <a:noFill/>
        <a:ln w="25401">
          <a:noFill/>
        </a:ln>
      </c:spPr>
    </c:plotArea>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ko-K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F41807-B5AB-43C8-820F-BE05D25F8394}" type="doc">
      <dgm:prSet loTypeId="urn:microsoft.com/office/officeart/2005/8/layout/arrow2" loCatId="process" qsTypeId="urn:microsoft.com/office/officeart/2005/8/quickstyle/simple1" qsCatId="simple" csTypeId="urn:microsoft.com/office/officeart/2005/8/colors/accent1_2" csCatId="accent1" phldr="1"/>
      <dgm:spPr/>
    </dgm:pt>
    <dgm:pt modelId="{8A255022-01C4-4EF5-ACDF-D8800BB0A174}">
      <dgm:prSet phldrT="[텍스트]" custT="1"/>
      <dgm:spPr/>
      <dgm:t>
        <a:bodyPr/>
        <a:lstStyle/>
        <a:p>
          <a:pPr latinLnBrk="1"/>
          <a:r>
            <a:rPr lang="ko-KR" altLang="en-US" sz="2600" dirty="0">
              <a:latin typeface="HY헤드라인M" panose="02030600000101010101" pitchFamily="18" charset="-127"/>
              <a:ea typeface="HY헤드라인M" panose="02030600000101010101" pitchFamily="18" charset="-127"/>
            </a:rPr>
            <a:t>진 단</a:t>
          </a:r>
        </a:p>
      </dgm:t>
    </dgm:pt>
    <dgm:pt modelId="{2E9AFD65-2D20-4ADE-B0A9-2B501AD75C5D}" type="parTrans" cxnId="{5336D691-A701-4F29-B381-652B8BD26FB9}">
      <dgm:prSet/>
      <dgm:spPr/>
      <dgm:t>
        <a:bodyPr/>
        <a:lstStyle/>
        <a:p>
          <a:pPr latinLnBrk="1"/>
          <a:endParaRPr lang="ko-KR" altLang="en-US"/>
        </a:p>
      </dgm:t>
    </dgm:pt>
    <dgm:pt modelId="{A68EE9E2-655E-4543-84AB-2BCC8B73A0F4}" type="sibTrans" cxnId="{5336D691-A701-4F29-B381-652B8BD26FB9}">
      <dgm:prSet/>
      <dgm:spPr/>
      <dgm:t>
        <a:bodyPr/>
        <a:lstStyle/>
        <a:p>
          <a:pPr latinLnBrk="1"/>
          <a:endParaRPr lang="ko-KR" altLang="en-US"/>
        </a:p>
      </dgm:t>
    </dgm:pt>
    <dgm:pt modelId="{79C4206D-29A5-4CCF-AD77-ADF66CB8D71D}">
      <dgm:prSet phldrT="[텍스트]" custT="1"/>
      <dgm:spPr/>
      <dgm:t>
        <a:bodyPr/>
        <a:lstStyle/>
        <a:p>
          <a:pPr latinLnBrk="1"/>
          <a:r>
            <a:rPr lang="ko-KR" altLang="en-US" sz="2600" dirty="0">
              <a:latin typeface="HY헤드라인M" panose="02030600000101010101" pitchFamily="18" charset="-127"/>
              <a:ea typeface="HY헤드라인M" panose="02030600000101010101" pitchFamily="18" charset="-127"/>
            </a:rPr>
            <a:t>치료개시</a:t>
          </a:r>
        </a:p>
      </dgm:t>
    </dgm:pt>
    <dgm:pt modelId="{BE294292-7FB2-4AD2-8AF7-EC3C132FC4F0}" type="parTrans" cxnId="{5EE11B27-5EB4-4ED7-81AD-7B525136D789}">
      <dgm:prSet/>
      <dgm:spPr/>
      <dgm:t>
        <a:bodyPr/>
        <a:lstStyle/>
        <a:p>
          <a:pPr latinLnBrk="1"/>
          <a:endParaRPr lang="ko-KR" altLang="en-US"/>
        </a:p>
      </dgm:t>
    </dgm:pt>
    <dgm:pt modelId="{5D0FF90E-DF82-42F1-BCA9-6D39BC5B8871}" type="sibTrans" cxnId="{5EE11B27-5EB4-4ED7-81AD-7B525136D789}">
      <dgm:prSet/>
      <dgm:spPr/>
      <dgm:t>
        <a:bodyPr/>
        <a:lstStyle/>
        <a:p>
          <a:pPr latinLnBrk="1"/>
          <a:endParaRPr lang="ko-KR" altLang="en-US"/>
        </a:p>
      </dgm:t>
    </dgm:pt>
    <dgm:pt modelId="{0505823F-A289-43E3-B99A-69FDD1EE088E}">
      <dgm:prSet phldrT="[텍스트]" custT="1"/>
      <dgm:spPr/>
      <dgm:t>
        <a:bodyPr/>
        <a:lstStyle/>
        <a:p>
          <a:pPr latinLnBrk="1"/>
          <a:r>
            <a:rPr lang="ko-KR" altLang="en-US" sz="2800" dirty="0">
              <a:latin typeface="HY헤드라인M" panose="02030600000101010101" pitchFamily="18" charset="-127"/>
              <a:ea typeface="HY헤드라인M" panose="02030600000101010101" pitchFamily="18" charset="-127"/>
            </a:rPr>
            <a:t>첫 만남</a:t>
          </a:r>
        </a:p>
      </dgm:t>
    </dgm:pt>
    <dgm:pt modelId="{D4FFA424-00E1-4544-BCB8-851A689C03BB}" type="sibTrans" cxnId="{CC717A85-51D7-442D-AF8A-546DA799EE84}">
      <dgm:prSet/>
      <dgm:spPr/>
      <dgm:t>
        <a:bodyPr/>
        <a:lstStyle/>
        <a:p>
          <a:pPr latinLnBrk="1"/>
          <a:endParaRPr lang="ko-KR" altLang="en-US"/>
        </a:p>
      </dgm:t>
    </dgm:pt>
    <dgm:pt modelId="{0BB10877-A581-4B18-A860-B748871615E8}" type="parTrans" cxnId="{CC717A85-51D7-442D-AF8A-546DA799EE84}">
      <dgm:prSet/>
      <dgm:spPr/>
      <dgm:t>
        <a:bodyPr/>
        <a:lstStyle/>
        <a:p>
          <a:pPr latinLnBrk="1"/>
          <a:endParaRPr lang="ko-KR" altLang="en-US"/>
        </a:p>
      </dgm:t>
    </dgm:pt>
    <dgm:pt modelId="{FDB2C300-5C51-402A-9572-1FDE1D6BEBB7}">
      <dgm:prSet custT="1"/>
      <dgm:spPr/>
      <dgm:t>
        <a:bodyPr/>
        <a:lstStyle/>
        <a:p>
          <a:pPr latinLnBrk="1"/>
          <a:r>
            <a:rPr lang="ko-KR" altLang="en-US" sz="2600" b="1" dirty="0">
              <a:latin typeface="HY헤드라인M" panose="02030600000101010101" pitchFamily="18" charset="-127"/>
              <a:ea typeface="HY헤드라인M" panose="02030600000101010101" pitchFamily="18" charset="-127"/>
            </a:rPr>
            <a:t>추 적</a:t>
          </a:r>
        </a:p>
      </dgm:t>
    </dgm:pt>
    <dgm:pt modelId="{2DBA7D63-E45F-4BAD-BC9C-A94007121B5D}" type="parTrans" cxnId="{15AC7BEE-D714-40B6-9585-8D6EE14461D4}">
      <dgm:prSet/>
      <dgm:spPr/>
      <dgm:t>
        <a:bodyPr/>
        <a:lstStyle/>
        <a:p>
          <a:pPr latinLnBrk="1"/>
          <a:endParaRPr lang="ko-KR" altLang="en-US"/>
        </a:p>
      </dgm:t>
    </dgm:pt>
    <dgm:pt modelId="{68E5DEF7-9F8B-46A4-8474-B418894B47FE}" type="sibTrans" cxnId="{15AC7BEE-D714-40B6-9585-8D6EE14461D4}">
      <dgm:prSet/>
      <dgm:spPr/>
      <dgm:t>
        <a:bodyPr/>
        <a:lstStyle/>
        <a:p>
          <a:pPr latinLnBrk="1"/>
          <a:endParaRPr lang="ko-KR" altLang="en-US"/>
        </a:p>
      </dgm:t>
    </dgm:pt>
    <dgm:pt modelId="{065AEDF0-1B66-486D-83C8-28C1669E5795}">
      <dgm:prSet phldrT="[텍스트]" custT="1"/>
      <dgm:spPr/>
      <dgm:t>
        <a:bodyPr/>
        <a:lstStyle/>
        <a:p>
          <a:pPr latinLnBrk="1"/>
          <a:endParaRPr lang="ko-KR" altLang="en-US"/>
        </a:p>
      </dgm:t>
    </dgm:pt>
    <dgm:pt modelId="{4451794C-2FF9-4D6F-89E1-7B70F7CB3EE3}" type="parTrans" cxnId="{BAD286BD-31CB-4439-BE9C-7BF19D1E445E}">
      <dgm:prSet/>
      <dgm:spPr/>
      <dgm:t>
        <a:bodyPr/>
        <a:lstStyle/>
        <a:p>
          <a:pPr latinLnBrk="1"/>
          <a:endParaRPr lang="ko-KR" altLang="en-US"/>
        </a:p>
      </dgm:t>
    </dgm:pt>
    <dgm:pt modelId="{D55D4501-ABBC-4E0D-888F-0AF2B325DD04}" type="sibTrans" cxnId="{BAD286BD-31CB-4439-BE9C-7BF19D1E445E}">
      <dgm:prSet/>
      <dgm:spPr/>
      <dgm:t>
        <a:bodyPr/>
        <a:lstStyle/>
        <a:p>
          <a:pPr latinLnBrk="1"/>
          <a:endParaRPr lang="ko-KR" altLang="en-US"/>
        </a:p>
      </dgm:t>
    </dgm:pt>
    <dgm:pt modelId="{514FAF87-D2FE-4E2F-A9B2-F7D709228887}">
      <dgm:prSet phldrT="[텍스트]" custT="1"/>
      <dgm:spPr/>
      <dgm:t>
        <a:bodyPr/>
        <a:lstStyle/>
        <a:p>
          <a:pPr latinLnBrk="1"/>
          <a:r>
            <a:rPr lang="ko-KR" altLang="en-US" sz="2600" dirty="0">
              <a:latin typeface="HY헤드라인M" panose="02030600000101010101" pitchFamily="18" charset="-127"/>
              <a:ea typeface="HY헤드라인M" panose="02030600000101010101" pitchFamily="18" charset="-127"/>
            </a:rPr>
            <a:t>이식고려</a:t>
          </a:r>
          <a:r>
            <a:rPr lang="en-US" altLang="ko-KR" sz="2600" dirty="0">
              <a:latin typeface="HY헤드라인M" panose="02030600000101010101" pitchFamily="18" charset="-127"/>
              <a:ea typeface="HY헤드라인M" panose="02030600000101010101" pitchFamily="18" charset="-127"/>
            </a:rPr>
            <a:t>?   </a:t>
          </a:r>
          <a:r>
            <a:rPr lang="ko-KR" altLang="en-US" sz="2600" dirty="0">
              <a:latin typeface="HY헤드라인M" panose="02030600000101010101" pitchFamily="18" charset="-127"/>
              <a:ea typeface="HY헤드라인M" panose="02030600000101010101" pitchFamily="18" charset="-127"/>
            </a:rPr>
            <a:t>헤어질 준비</a:t>
          </a:r>
        </a:p>
      </dgm:t>
    </dgm:pt>
    <dgm:pt modelId="{35A7051C-CFF0-45A3-92B8-8432AEAB4AA4}" type="parTrans" cxnId="{FD59D7D8-A956-457E-9009-D81BD0F90F1B}">
      <dgm:prSet/>
      <dgm:spPr/>
      <dgm:t>
        <a:bodyPr/>
        <a:lstStyle/>
        <a:p>
          <a:pPr latinLnBrk="1"/>
          <a:endParaRPr lang="ko-KR" altLang="en-US"/>
        </a:p>
      </dgm:t>
    </dgm:pt>
    <dgm:pt modelId="{AD93CD7A-4D02-46F0-A649-E29F570807DD}" type="sibTrans" cxnId="{FD59D7D8-A956-457E-9009-D81BD0F90F1B}">
      <dgm:prSet/>
      <dgm:spPr/>
      <dgm:t>
        <a:bodyPr/>
        <a:lstStyle/>
        <a:p>
          <a:pPr latinLnBrk="1"/>
          <a:endParaRPr lang="ko-KR" altLang="en-US"/>
        </a:p>
      </dgm:t>
    </dgm:pt>
    <dgm:pt modelId="{31D1B96D-643C-4551-AB7F-ABE5BD652DBD}" type="pres">
      <dgm:prSet presAssocID="{8CF41807-B5AB-43C8-820F-BE05D25F8394}" presName="arrowDiagram" presStyleCnt="0">
        <dgm:presLayoutVars>
          <dgm:chMax val="5"/>
          <dgm:dir/>
          <dgm:resizeHandles val="exact"/>
        </dgm:presLayoutVars>
      </dgm:prSet>
      <dgm:spPr/>
    </dgm:pt>
    <dgm:pt modelId="{5DADF7B5-C5D6-4834-B63F-6FFC7671414B}" type="pres">
      <dgm:prSet presAssocID="{8CF41807-B5AB-43C8-820F-BE05D25F8394}" presName="arrow" presStyleLbl="bgShp" presStyleIdx="0" presStyleCnt="1"/>
      <dgm:spPr/>
    </dgm:pt>
    <dgm:pt modelId="{50536E35-6AD3-4C94-8C10-55B5C220BAE1}" type="pres">
      <dgm:prSet presAssocID="{8CF41807-B5AB-43C8-820F-BE05D25F8394}" presName="arrowDiagram5" presStyleCnt="0"/>
      <dgm:spPr/>
    </dgm:pt>
    <dgm:pt modelId="{C643D198-5D03-4FDD-A880-23F6FF2BACE4}" type="pres">
      <dgm:prSet presAssocID="{0505823F-A289-43E3-B99A-69FDD1EE088E}" presName="bullet5a" presStyleLbl="node1" presStyleIdx="0" presStyleCnt="5"/>
      <dgm:spPr/>
    </dgm:pt>
    <dgm:pt modelId="{E8440866-5979-4AED-9A82-369BCC908925}" type="pres">
      <dgm:prSet presAssocID="{0505823F-A289-43E3-B99A-69FDD1EE088E}" presName="textBox5a" presStyleLbl="revTx" presStyleIdx="0" presStyleCnt="5" custScaleX="160478" custLinFactNeighborX="41868" custLinFactNeighborY="7717">
        <dgm:presLayoutVars>
          <dgm:bulletEnabled val="1"/>
        </dgm:presLayoutVars>
      </dgm:prSet>
      <dgm:spPr/>
    </dgm:pt>
    <dgm:pt modelId="{FB114F65-FCC7-4C43-9339-15F075B471F2}" type="pres">
      <dgm:prSet presAssocID="{8A255022-01C4-4EF5-ACDF-D8800BB0A174}" presName="bullet5b" presStyleLbl="node1" presStyleIdx="1" presStyleCnt="5"/>
      <dgm:spPr/>
    </dgm:pt>
    <dgm:pt modelId="{CAD48014-C4F2-4AC5-99F4-9110D921D912}" type="pres">
      <dgm:prSet presAssocID="{8A255022-01C4-4EF5-ACDF-D8800BB0A174}" presName="textBox5b" presStyleLbl="revTx" presStyleIdx="1" presStyleCnt="5" custLinFactNeighborX="17672" custLinFactNeighborY="0">
        <dgm:presLayoutVars>
          <dgm:bulletEnabled val="1"/>
        </dgm:presLayoutVars>
      </dgm:prSet>
      <dgm:spPr/>
    </dgm:pt>
    <dgm:pt modelId="{A9D757B0-354C-41D8-9763-AE35A6750815}" type="pres">
      <dgm:prSet presAssocID="{FDB2C300-5C51-402A-9572-1FDE1D6BEBB7}" presName="bullet5c" presStyleLbl="node1" presStyleIdx="2" presStyleCnt="5"/>
      <dgm:spPr/>
    </dgm:pt>
    <dgm:pt modelId="{10C765C0-9B15-4B89-83B5-8F29842E1029}" type="pres">
      <dgm:prSet presAssocID="{FDB2C300-5C51-402A-9572-1FDE1D6BEBB7}" presName="textBox5c" presStyleLbl="revTx" presStyleIdx="2" presStyleCnt="5">
        <dgm:presLayoutVars>
          <dgm:bulletEnabled val="1"/>
        </dgm:presLayoutVars>
      </dgm:prSet>
      <dgm:spPr/>
    </dgm:pt>
    <dgm:pt modelId="{5BBDE583-0D60-438A-9716-09F99C8F0C90}" type="pres">
      <dgm:prSet presAssocID="{79C4206D-29A5-4CCF-AD77-ADF66CB8D71D}" presName="bullet5d" presStyleLbl="node1" presStyleIdx="3" presStyleCnt="5"/>
      <dgm:spPr/>
    </dgm:pt>
    <dgm:pt modelId="{D45DBE9D-FB22-4E7D-933C-5528AECBE2A2}" type="pres">
      <dgm:prSet presAssocID="{79C4206D-29A5-4CCF-AD77-ADF66CB8D71D}" presName="textBox5d" presStyleLbl="revTx" presStyleIdx="3" presStyleCnt="5" custScaleX="101022" custScaleY="23850" custLinFactNeighborX="-71428" custLinFactNeighborY="-57453">
        <dgm:presLayoutVars>
          <dgm:bulletEnabled val="1"/>
        </dgm:presLayoutVars>
      </dgm:prSet>
      <dgm:spPr/>
    </dgm:pt>
    <dgm:pt modelId="{B0E94933-9630-4953-B553-00894E1F0BA6}" type="pres">
      <dgm:prSet presAssocID="{514FAF87-D2FE-4E2F-A9B2-F7D709228887}" presName="bullet5e" presStyleLbl="node1" presStyleIdx="4" presStyleCnt="5"/>
      <dgm:spPr/>
    </dgm:pt>
    <dgm:pt modelId="{A54EB1EF-E292-419D-B454-D7B24722A0F7}" type="pres">
      <dgm:prSet presAssocID="{514FAF87-D2FE-4E2F-A9B2-F7D709228887}" presName="textBox5e" presStyleLbl="revTx" presStyleIdx="4" presStyleCnt="5" custScaleX="138775" custScaleY="23850" custLinFactNeighborX="-21045" custLinFactNeighborY="-27439">
        <dgm:presLayoutVars>
          <dgm:bulletEnabled val="1"/>
        </dgm:presLayoutVars>
      </dgm:prSet>
      <dgm:spPr/>
    </dgm:pt>
  </dgm:ptLst>
  <dgm:cxnLst>
    <dgm:cxn modelId="{CD96CB1D-8A1C-4BBC-89C0-61AFF4DDBC3D}" type="presOf" srcId="{8A255022-01C4-4EF5-ACDF-D8800BB0A174}" destId="{CAD48014-C4F2-4AC5-99F4-9110D921D912}" srcOrd="0" destOrd="0" presId="urn:microsoft.com/office/officeart/2005/8/layout/arrow2"/>
    <dgm:cxn modelId="{98049F25-096D-498B-83E7-46512B959727}" type="presOf" srcId="{79C4206D-29A5-4CCF-AD77-ADF66CB8D71D}" destId="{D45DBE9D-FB22-4E7D-933C-5528AECBE2A2}" srcOrd="0" destOrd="0" presId="urn:microsoft.com/office/officeart/2005/8/layout/arrow2"/>
    <dgm:cxn modelId="{5EE11B27-5EB4-4ED7-81AD-7B525136D789}" srcId="{8CF41807-B5AB-43C8-820F-BE05D25F8394}" destId="{79C4206D-29A5-4CCF-AD77-ADF66CB8D71D}" srcOrd="3" destOrd="0" parTransId="{BE294292-7FB2-4AD2-8AF7-EC3C132FC4F0}" sibTransId="{5D0FF90E-DF82-42F1-BCA9-6D39BC5B8871}"/>
    <dgm:cxn modelId="{3E4A832B-B681-495E-A548-6118B09EF276}" type="presOf" srcId="{FDB2C300-5C51-402A-9572-1FDE1D6BEBB7}" destId="{10C765C0-9B15-4B89-83B5-8F29842E1029}" srcOrd="0" destOrd="0" presId="urn:microsoft.com/office/officeart/2005/8/layout/arrow2"/>
    <dgm:cxn modelId="{948D6638-82D6-4480-970D-C84584CF9C27}" type="presOf" srcId="{8CF41807-B5AB-43C8-820F-BE05D25F8394}" destId="{31D1B96D-643C-4551-AB7F-ABE5BD652DBD}" srcOrd="0" destOrd="0" presId="urn:microsoft.com/office/officeart/2005/8/layout/arrow2"/>
    <dgm:cxn modelId="{391ACD6D-C71C-45B6-B8DD-1A34641EFD4C}" type="presOf" srcId="{514FAF87-D2FE-4E2F-A9B2-F7D709228887}" destId="{A54EB1EF-E292-419D-B454-D7B24722A0F7}" srcOrd="0" destOrd="0" presId="urn:microsoft.com/office/officeart/2005/8/layout/arrow2"/>
    <dgm:cxn modelId="{CC717A85-51D7-442D-AF8A-546DA799EE84}" srcId="{8CF41807-B5AB-43C8-820F-BE05D25F8394}" destId="{0505823F-A289-43E3-B99A-69FDD1EE088E}" srcOrd="0" destOrd="0" parTransId="{0BB10877-A581-4B18-A860-B748871615E8}" sibTransId="{D4FFA424-00E1-4544-BCB8-851A689C03BB}"/>
    <dgm:cxn modelId="{5336D691-A701-4F29-B381-652B8BD26FB9}" srcId="{8CF41807-B5AB-43C8-820F-BE05D25F8394}" destId="{8A255022-01C4-4EF5-ACDF-D8800BB0A174}" srcOrd="1" destOrd="0" parTransId="{2E9AFD65-2D20-4ADE-B0A9-2B501AD75C5D}" sibTransId="{A68EE9E2-655E-4543-84AB-2BCC8B73A0F4}"/>
    <dgm:cxn modelId="{BAD286BD-31CB-4439-BE9C-7BF19D1E445E}" srcId="{8CF41807-B5AB-43C8-820F-BE05D25F8394}" destId="{065AEDF0-1B66-486D-83C8-28C1669E5795}" srcOrd="5" destOrd="0" parTransId="{4451794C-2FF9-4D6F-89E1-7B70F7CB3EE3}" sibTransId="{D55D4501-ABBC-4E0D-888F-0AF2B325DD04}"/>
    <dgm:cxn modelId="{FD59D7D8-A956-457E-9009-D81BD0F90F1B}" srcId="{8CF41807-B5AB-43C8-820F-BE05D25F8394}" destId="{514FAF87-D2FE-4E2F-A9B2-F7D709228887}" srcOrd="4" destOrd="0" parTransId="{35A7051C-CFF0-45A3-92B8-8432AEAB4AA4}" sibTransId="{AD93CD7A-4D02-46F0-A649-E29F570807DD}"/>
    <dgm:cxn modelId="{DC648BEB-25E3-43C1-9DCE-0DBF7814EB89}" type="presOf" srcId="{0505823F-A289-43E3-B99A-69FDD1EE088E}" destId="{E8440866-5979-4AED-9A82-369BCC908925}" srcOrd="0" destOrd="0" presId="urn:microsoft.com/office/officeart/2005/8/layout/arrow2"/>
    <dgm:cxn modelId="{15AC7BEE-D714-40B6-9585-8D6EE14461D4}" srcId="{8CF41807-B5AB-43C8-820F-BE05D25F8394}" destId="{FDB2C300-5C51-402A-9572-1FDE1D6BEBB7}" srcOrd="2" destOrd="0" parTransId="{2DBA7D63-E45F-4BAD-BC9C-A94007121B5D}" sibTransId="{68E5DEF7-9F8B-46A4-8474-B418894B47FE}"/>
    <dgm:cxn modelId="{707779BD-13B8-48B0-AF46-48C357A92F17}" type="presParOf" srcId="{31D1B96D-643C-4551-AB7F-ABE5BD652DBD}" destId="{5DADF7B5-C5D6-4834-B63F-6FFC7671414B}" srcOrd="0" destOrd="0" presId="urn:microsoft.com/office/officeart/2005/8/layout/arrow2"/>
    <dgm:cxn modelId="{1B3B41B8-3F58-4E50-BFD9-634DFC368780}" type="presParOf" srcId="{31D1B96D-643C-4551-AB7F-ABE5BD652DBD}" destId="{50536E35-6AD3-4C94-8C10-55B5C220BAE1}" srcOrd="1" destOrd="0" presId="urn:microsoft.com/office/officeart/2005/8/layout/arrow2"/>
    <dgm:cxn modelId="{38836D00-225B-4D43-8C3B-A10805D2E914}" type="presParOf" srcId="{50536E35-6AD3-4C94-8C10-55B5C220BAE1}" destId="{C643D198-5D03-4FDD-A880-23F6FF2BACE4}" srcOrd="0" destOrd="0" presId="urn:microsoft.com/office/officeart/2005/8/layout/arrow2"/>
    <dgm:cxn modelId="{4BFB4F3B-246D-44A7-80E0-B6C215498F35}" type="presParOf" srcId="{50536E35-6AD3-4C94-8C10-55B5C220BAE1}" destId="{E8440866-5979-4AED-9A82-369BCC908925}" srcOrd="1" destOrd="0" presId="urn:microsoft.com/office/officeart/2005/8/layout/arrow2"/>
    <dgm:cxn modelId="{3B7F5737-E680-4A1D-81FE-52916F482B1D}" type="presParOf" srcId="{50536E35-6AD3-4C94-8C10-55B5C220BAE1}" destId="{FB114F65-FCC7-4C43-9339-15F075B471F2}" srcOrd="2" destOrd="0" presId="urn:microsoft.com/office/officeart/2005/8/layout/arrow2"/>
    <dgm:cxn modelId="{AB432A40-1417-40CE-ABD5-6D60CF313600}" type="presParOf" srcId="{50536E35-6AD3-4C94-8C10-55B5C220BAE1}" destId="{CAD48014-C4F2-4AC5-99F4-9110D921D912}" srcOrd="3" destOrd="0" presId="urn:microsoft.com/office/officeart/2005/8/layout/arrow2"/>
    <dgm:cxn modelId="{BD2F582E-A756-45AB-8AA0-BFF379967A11}" type="presParOf" srcId="{50536E35-6AD3-4C94-8C10-55B5C220BAE1}" destId="{A9D757B0-354C-41D8-9763-AE35A6750815}" srcOrd="4" destOrd="0" presId="urn:microsoft.com/office/officeart/2005/8/layout/arrow2"/>
    <dgm:cxn modelId="{231A3492-A930-4B96-B9DB-E8600D47538E}" type="presParOf" srcId="{50536E35-6AD3-4C94-8C10-55B5C220BAE1}" destId="{10C765C0-9B15-4B89-83B5-8F29842E1029}" srcOrd="5" destOrd="0" presId="urn:microsoft.com/office/officeart/2005/8/layout/arrow2"/>
    <dgm:cxn modelId="{A03DE340-29B8-425F-A379-6004AAC071D4}" type="presParOf" srcId="{50536E35-6AD3-4C94-8C10-55B5C220BAE1}" destId="{5BBDE583-0D60-438A-9716-09F99C8F0C90}" srcOrd="6" destOrd="0" presId="urn:microsoft.com/office/officeart/2005/8/layout/arrow2"/>
    <dgm:cxn modelId="{FD660FD3-B334-46DF-92C9-35816DC4E0A9}" type="presParOf" srcId="{50536E35-6AD3-4C94-8C10-55B5C220BAE1}" destId="{D45DBE9D-FB22-4E7D-933C-5528AECBE2A2}" srcOrd="7" destOrd="0" presId="urn:microsoft.com/office/officeart/2005/8/layout/arrow2"/>
    <dgm:cxn modelId="{43BB5470-76FA-4421-9EDC-81445D1DC459}" type="presParOf" srcId="{50536E35-6AD3-4C94-8C10-55B5C220BAE1}" destId="{B0E94933-9630-4953-B553-00894E1F0BA6}" srcOrd="8" destOrd="0" presId="urn:microsoft.com/office/officeart/2005/8/layout/arrow2"/>
    <dgm:cxn modelId="{D6260A89-8034-4BF3-BB41-69A5A0B39613}" type="presParOf" srcId="{50536E35-6AD3-4C94-8C10-55B5C220BAE1}" destId="{A54EB1EF-E292-419D-B454-D7B24722A0F7}"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F41807-B5AB-43C8-820F-BE05D25F8394}" type="doc">
      <dgm:prSet loTypeId="urn:microsoft.com/office/officeart/2005/8/layout/arrow2" loCatId="process" qsTypeId="urn:microsoft.com/office/officeart/2005/8/quickstyle/simple1" qsCatId="simple" csTypeId="urn:microsoft.com/office/officeart/2005/8/colors/accent1_2" csCatId="accent1" phldr="1"/>
      <dgm:spPr/>
    </dgm:pt>
    <dgm:pt modelId="{8A255022-01C4-4EF5-ACDF-D8800BB0A174}">
      <dgm:prSet phldrT="[텍스트]" custT="1"/>
      <dgm:spPr/>
      <dgm:t>
        <a:bodyPr/>
        <a:lstStyle/>
        <a:p>
          <a:pPr latinLnBrk="1"/>
          <a:r>
            <a:rPr lang="ko-KR" altLang="en-US" sz="2600" dirty="0">
              <a:latin typeface="HY헤드라인M" panose="02030600000101010101" pitchFamily="18" charset="-127"/>
              <a:ea typeface="HY헤드라인M" panose="02030600000101010101" pitchFamily="18" charset="-127"/>
            </a:rPr>
            <a:t>진 단</a:t>
          </a:r>
          <a:endParaRPr lang="en-US" altLang="ko-KR" sz="2600" dirty="0">
            <a:latin typeface="HY헤드라인M" panose="02030600000101010101" pitchFamily="18" charset="-127"/>
            <a:ea typeface="HY헤드라인M" panose="02030600000101010101" pitchFamily="18" charset="-127"/>
          </a:endParaRPr>
        </a:p>
        <a:p>
          <a:pPr latinLnBrk="1"/>
          <a:endParaRPr lang="ko-KR" altLang="en-US" sz="2600" dirty="0">
            <a:latin typeface="HY헤드라인M" panose="02030600000101010101" pitchFamily="18" charset="-127"/>
            <a:ea typeface="HY헤드라인M" panose="02030600000101010101" pitchFamily="18" charset="-127"/>
          </a:endParaRPr>
        </a:p>
      </dgm:t>
    </dgm:pt>
    <dgm:pt modelId="{2E9AFD65-2D20-4ADE-B0A9-2B501AD75C5D}" type="parTrans" cxnId="{5336D691-A701-4F29-B381-652B8BD26FB9}">
      <dgm:prSet/>
      <dgm:spPr/>
      <dgm:t>
        <a:bodyPr/>
        <a:lstStyle/>
        <a:p>
          <a:pPr latinLnBrk="1"/>
          <a:endParaRPr lang="ko-KR" altLang="en-US"/>
        </a:p>
      </dgm:t>
    </dgm:pt>
    <dgm:pt modelId="{A68EE9E2-655E-4543-84AB-2BCC8B73A0F4}" type="sibTrans" cxnId="{5336D691-A701-4F29-B381-652B8BD26FB9}">
      <dgm:prSet/>
      <dgm:spPr/>
      <dgm:t>
        <a:bodyPr/>
        <a:lstStyle/>
        <a:p>
          <a:pPr latinLnBrk="1"/>
          <a:endParaRPr lang="ko-KR" altLang="en-US"/>
        </a:p>
      </dgm:t>
    </dgm:pt>
    <dgm:pt modelId="{79C4206D-29A5-4CCF-AD77-ADF66CB8D71D}">
      <dgm:prSet phldrT="[텍스트]" custT="1"/>
      <dgm:spPr/>
      <dgm:t>
        <a:bodyPr/>
        <a:lstStyle/>
        <a:p>
          <a:pPr latinLnBrk="1"/>
          <a:r>
            <a:rPr lang="ko-KR" altLang="en-US" sz="2600" dirty="0">
              <a:latin typeface="HY헤드라인M" panose="02030600000101010101" pitchFamily="18" charset="-127"/>
              <a:ea typeface="HY헤드라인M" panose="02030600000101010101" pitchFamily="18" charset="-127"/>
            </a:rPr>
            <a:t>치료개시</a:t>
          </a:r>
        </a:p>
      </dgm:t>
    </dgm:pt>
    <dgm:pt modelId="{BE294292-7FB2-4AD2-8AF7-EC3C132FC4F0}" type="parTrans" cxnId="{5EE11B27-5EB4-4ED7-81AD-7B525136D789}">
      <dgm:prSet/>
      <dgm:spPr/>
      <dgm:t>
        <a:bodyPr/>
        <a:lstStyle/>
        <a:p>
          <a:pPr latinLnBrk="1"/>
          <a:endParaRPr lang="ko-KR" altLang="en-US"/>
        </a:p>
      </dgm:t>
    </dgm:pt>
    <dgm:pt modelId="{5D0FF90E-DF82-42F1-BCA9-6D39BC5B8871}" type="sibTrans" cxnId="{5EE11B27-5EB4-4ED7-81AD-7B525136D789}">
      <dgm:prSet/>
      <dgm:spPr/>
      <dgm:t>
        <a:bodyPr/>
        <a:lstStyle/>
        <a:p>
          <a:pPr latinLnBrk="1"/>
          <a:endParaRPr lang="ko-KR" altLang="en-US"/>
        </a:p>
      </dgm:t>
    </dgm:pt>
    <dgm:pt modelId="{0505823F-A289-43E3-B99A-69FDD1EE088E}">
      <dgm:prSet phldrT="[텍스트]" custT="1"/>
      <dgm:spPr/>
      <dgm:t>
        <a:bodyPr/>
        <a:lstStyle/>
        <a:p>
          <a:pPr latinLnBrk="1"/>
          <a:r>
            <a:rPr lang="ko-KR" altLang="en-US" sz="2800" dirty="0">
              <a:latin typeface="HY헤드라인M" panose="02030600000101010101" pitchFamily="18" charset="-127"/>
              <a:ea typeface="HY헤드라인M" panose="02030600000101010101" pitchFamily="18" charset="-127"/>
            </a:rPr>
            <a:t>첫 만남</a:t>
          </a:r>
        </a:p>
      </dgm:t>
    </dgm:pt>
    <dgm:pt modelId="{D4FFA424-00E1-4544-BCB8-851A689C03BB}" type="sibTrans" cxnId="{CC717A85-51D7-442D-AF8A-546DA799EE84}">
      <dgm:prSet/>
      <dgm:spPr/>
      <dgm:t>
        <a:bodyPr/>
        <a:lstStyle/>
        <a:p>
          <a:pPr latinLnBrk="1"/>
          <a:endParaRPr lang="ko-KR" altLang="en-US"/>
        </a:p>
      </dgm:t>
    </dgm:pt>
    <dgm:pt modelId="{0BB10877-A581-4B18-A860-B748871615E8}" type="parTrans" cxnId="{CC717A85-51D7-442D-AF8A-546DA799EE84}">
      <dgm:prSet/>
      <dgm:spPr/>
      <dgm:t>
        <a:bodyPr/>
        <a:lstStyle/>
        <a:p>
          <a:pPr latinLnBrk="1"/>
          <a:endParaRPr lang="ko-KR" altLang="en-US"/>
        </a:p>
      </dgm:t>
    </dgm:pt>
    <dgm:pt modelId="{FDB2C300-5C51-402A-9572-1FDE1D6BEBB7}">
      <dgm:prSet custT="1"/>
      <dgm:spPr/>
      <dgm:t>
        <a:bodyPr/>
        <a:lstStyle/>
        <a:p>
          <a:pPr latinLnBrk="1"/>
          <a:r>
            <a:rPr lang="ko-KR" altLang="en-US" sz="2600" b="1" dirty="0">
              <a:latin typeface="HY헤드라인M" panose="02030600000101010101" pitchFamily="18" charset="-127"/>
              <a:ea typeface="HY헤드라인M" panose="02030600000101010101" pitchFamily="18" charset="-127"/>
            </a:rPr>
            <a:t>추 적</a:t>
          </a:r>
        </a:p>
      </dgm:t>
    </dgm:pt>
    <dgm:pt modelId="{2DBA7D63-E45F-4BAD-BC9C-A94007121B5D}" type="parTrans" cxnId="{15AC7BEE-D714-40B6-9585-8D6EE14461D4}">
      <dgm:prSet/>
      <dgm:spPr/>
      <dgm:t>
        <a:bodyPr/>
        <a:lstStyle/>
        <a:p>
          <a:pPr latinLnBrk="1"/>
          <a:endParaRPr lang="ko-KR" altLang="en-US"/>
        </a:p>
      </dgm:t>
    </dgm:pt>
    <dgm:pt modelId="{68E5DEF7-9F8B-46A4-8474-B418894B47FE}" type="sibTrans" cxnId="{15AC7BEE-D714-40B6-9585-8D6EE14461D4}">
      <dgm:prSet/>
      <dgm:spPr/>
      <dgm:t>
        <a:bodyPr/>
        <a:lstStyle/>
        <a:p>
          <a:pPr latinLnBrk="1"/>
          <a:endParaRPr lang="ko-KR" altLang="en-US"/>
        </a:p>
      </dgm:t>
    </dgm:pt>
    <dgm:pt modelId="{065AEDF0-1B66-486D-83C8-28C1669E5795}">
      <dgm:prSet phldrT="[텍스트]" custT="1"/>
      <dgm:spPr/>
      <dgm:t>
        <a:bodyPr/>
        <a:lstStyle/>
        <a:p>
          <a:pPr latinLnBrk="1"/>
          <a:endParaRPr lang="ko-KR" altLang="en-US"/>
        </a:p>
      </dgm:t>
    </dgm:pt>
    <dgm:pt modelId="{4451794C-2FF9-4D6F-89E1-7B70F7CB3EE3}" type="parTrans" cxnId="{BAD286BD-31CB-4439-BE9C-7BF19D1E445E}">
      <dgm:prSet/>
      <dgm:spPr/>
      <dgm:t>
        <a:bodyPr/>
        <a:lstStyle/>
        <a:p>
          <a:pPr latinLnBrk="1"/>
          <a:endParaRPr lang="ko-KR" altLang="en-US"/>
        </a:p>
      </dgm:t>
    </dgm:pt>
    <dgm:pt modelId="{D55D4501-ABBC-4E0D-888F-0AF2B325DD04}" type="sibTrans" cxnId="{BAD286BD-31CB-4439-BE9C-7BF19D1E445E}">
      <dgm:prSet/>
      <dgm:spPr/>
      <dgm:t>
        <a:bodyPr/>
        <a:lstStyle/>
        <a:p>
          <a:pPr latinLnBrk="1"/>
          <a:endParaRPr lang="ko-KR" altLang="en-US"/>
        </a:p>
      </dgm:t>
    </dgm:pt>
    <dgm:pt modelId="{514FAF87-D2FE-4E2F-A9B2-F7D709228887}">
      <dgm:prSet phldrT="[텍스트]" custT="1"/>
      <dgm:spPr/>
      <dgm:t>
        <a:bodyPr/>
        <a:lstStyle/>
        <a:p>
          <a:pPr latinLnBrk="1"/>
          <a:r>
            <a:rPr lang="ko-KR" altLang="en-US" sz="2600" dirty="0">
              <a:latin typeface="HY헤드라인M" panose="02030600000101010101" pitchFamily="18" charset="-127"/>
              <a:ea typeface="HY헤드라인M" panose="02030600000101010101" pitchFamily="18" charset="-127"/>
            </a:rPr>
            <a:t>이식고려</a:t>
          </a:r>
          <a:r>
            <a:rPr lang="en-US" altLang="ko-KR" sz="2600" dirty="0">
              <a:latin typeface="HY헤드라인M" panose="02030600000101010101" pitchFamily="18" charset="-127"/>
              <a:ea typeface="HY헤드라인M" panose="02030600000101010101" pitchFamily="18" charset="-127"/>
            </a:rPr>
            <a:t>?   </a:t>
          </a:r>
          <a:r>
            <a:rPr lang="ko-KR" altLang="en-US" sz="2600" dirty="0">
              <a:latin typeface="HY헤드라인M" panose="02030600000101010101" pitchFamily="18" charset="-127"/>
              <a:ea typeface="HY헤드라인M" panose="02030600000101010101" pitchFamily="18" charset="-127"/>
            </a:rPr>
            <a:t>헤어질 준비</a:t>
          </a:r>
        </a:p>
      </dgm:t>
    </dgm:pt>
    <dgm:pt modelId="{35A7051C-CFF0-45A3-92B8-8432AEAB4AA4}" type="parTrans" cxnId="{FD59D7D8-A956-457E-9009-D81BD0F90F1B}">
      <dgm:prSet/>
      <dgm:spPr/>
      <dgm:t>
        <a:bodyPr/>
        <a:lstStyle/>
        <a:p>
          <a:pPr latinLnBrk="1"/>
          <a:endParaRPr lang="ko-KR" altLang="en-US"/>
        </a:p>
      </dgm:t>
    </dgm:pt>
    <dgm:pt modelId="{AD93CD7A-4D02-46F0-A649-E29F570807DD}" type="sibTrans" cxnId="{FD59D7D8-A956-457E-9009-D81BD0F90F1B}">
      <dgm:prSet/>
      <dgm:spPr/>
      <dgm:t>
        <a:bodyPr/>
        <a:lstStyle/>
        <a:p>
          <a:pPr latinLnBrk="1"/>
          <a:endParaRPr lang="ko-KR" altLang="en-US"/>
        </a:p>
      </dgm:t>
    </dgm:pt>
    <dgm:pt modelId="{31D1B96D-643C-4551-AB7F-ABE5BD652DBD}" type="pres">
      <dgm:prSet presAssocID="{8CF41807-B5AB-43C8-820F-BE05D25F8394}" presName="arrowDiagram" presStyleCnt="0">
        <dgm:presLayoutVars>
          <dgm:chMax val="5"/>
          <dgm:dir/>
          <dgm:resizeHandles val="exact"/>
        </dgm:presLayoutVars>
      </dgm:prSet>
      <dgm:spPr/>
    </dgm:pt>
    <dgm:pt modelId="{5DADF7B5-C5D6-4834-B63F-6FFC7671414B}" type="pres">
      <dgm:prSet presAssocID="{8CF41807-B5AB-43C8-820F-BE05D25F8394}" presName="arrow" presStyleLbl="bgShp" presStyleIdx="0" presStyleCnt="1"/>
      <dgm:spPr/>
    </dgm:pt>
    <dgm:pt modelId="{50536E35-6AD3-4C94-8C10-55B5C220BAE1}" type="pres">
      <dgm:prSet presAssocID="{8CF41807-B5AB-43C8-820F-BE05D25F8394}" presName="arrowDiagram5" presStyleCnt="0"/>
      <dgm:spPr/>
    </dgm:pt>
    <dgm:pt modelId="{C643D198-5D03-4FDD-A880-23F6FF2BACE4}" type="pres">
      <dgm:prSet presAssocID="{0505823F-A289-43E3-B99A-69FDD1EE088E}" presName="bullet5a" presStyleLbl="node1" presStyleIdx="0" presStyleCnt="5"/>
      <dgm:spPr/>
    </dgm:pt>
    <dgm:pt modelId="{E8440866-5979-4AED-9A82-369BCC908925}" type="pres">
      <dgm:prSet presAssocID="{0505823F-A289-43E3-B99A-69FDD1EE088E}" presName="textBox5a" presStyleLbl="revTx" presStyleIdx="0" presStyleCnt="5" custScaleX="160478" custLinFactNeighborX="41868" custLinFactNeighborY="7717">
        <dgm:presLayoutVars>
          <dgm:bulletEnabled val="1"/>
        </dgm:presLayoutVars>
      </dgm:prSet>
      <dgm:spPr/>
    </dgm:pt>
    <dgm:pt modelId="{FB114F65-FCC7-4C43-9339-15F075B471F2}" type="pres">
      <dgm:prSet presAssocID="{8A255022-01C4-4EF5-ACDF-D8800BB0A174}" presName="bullet5b" presStyleLbl="node1" presStyleIdx="1" presStyleCnt="5"/>
      <dgm:spPr/>
    </dgm:pt>
    <dgm:pt modelId="{CAD48014-C4F2-4AC5-99F4-9110D921D912}" type="pres">
      <dgm:prSet presAssocID="{8A255022-01C4-4EF5-ACDF-D8800BB0A174}" presName="textBox5b" presStyleLbl="revTx" presStyleIdx="1" presStyleCnt="5" custLinFactNeighborX="17672" custLinFactNeighborY="0">
        <dgm:presLayoutVars>
          <dgm:bulletEnabled val="1"/>
        </dgm:presLayoutVars>
      </dgm:prSet>
      <dgm:spPr/>
    </dgm:pt>
    <dgm:pt modelId="{A9D757B0-354C-41D8-9763-AE35A6750815}" type="pres">
      <dgm:prSet presAssocID="{FDB2C300-5C51-402A-9572-1FDE1D6BEBB7}" presName="bullet5c" presStyleLbl="node1" presStyleIdx="2" presStyleCnt="5"/>
      <dgm:spPr/>
    </dgm:pt>
    <dgm:pt modelId="{10C765C0-9B15-4B89-83B5-8F29842E1029}" type="pres">
      <dgm:prSet presAssocID="{FDB2C300-5C51-402A-9572-1FDE1D6BEBB7}" presName="textBox5c" presStyleLbl="revTx" presStyleIdx="2" presStyleCnt="5">
        <dgm:presLayoutVars>
          <dgm:bulletEnabled val="1"/>
        </dgm:presLayoutVars>
      </dgm:prSet>
      <dgm:spPr/>
    </dgm:pt>
    <dgm:pt modelId="{5BBDE583-0D60-438A-9716-09F99C8F0C90}" type="pres">
      <dgm:prSet presAssocID="{79C4206D-29A5-4CCF-AD77-ADF66CB8D71D}" presName="bullet5d" presStyleLbl="node1" presStyleIdx="3" presStyleCnt="5"/>
      <dgm:spPr/>
    </dgm:pt>
    <dgm:pt modelId="{D45DBE9D-FB22-4E7D-933C-5528AECBE2A2}" type="pres">
      <dgm:prSet presAssocID="{79C4206D-29A5-4CCF-AD77-ADF66CB8D71D}" presName="textBox5d" presStyleLbl="revTx" presStyleIdx="3" presStyleCnt="5" custScaleX="101022" custScaleY="23850" custLinFactNeighborX="-71428" custLinFactNeighborY="-57453">
        <dgm:presLayoutVars>
          <dgm:bulletEnabled val="1"/>
        </dgm:presLayoutVars>
      </dgm:prSet>
      <dgm:spPr/>
    </dgm:pt>
    <dgm:pt modelId="{B0E94933-9630-4953-B553-00894E1F0BA6}" type="pres">
      <dgm:prSet presAssocID="{514FAF87-D2FE-4E2F-A9B2-F7D709228887}" presName="bullet5e" presStyleLbl="node1" presStyleIdx="4" presStyleCnt="5"/>
      <dgm:spPr/>
    </dgm:pt>
    <dgm:pt modelId="{A54EB1EF-E292-419D-B454-D7B24722A0F7}" type="pres">
      <dgm:prSet presAssocID="{514FAF87-D2FE-4E2F-A9B2-F7D709228887}" presName="textBox5e" presStyleLbl="revTx" presStyleIdx="4" presStyleCnt="5" custScaleX="147703" custScaleY="23850" custLinFactNeighborX="-21045" custLinFactNeighborY="-27439">
        <dgm:presLayoutVars>
          <dgm:bulletEnabled val="1"/>
        </dgm:presLayoutVars>
      </dgm:prSet>
      <dgm:spPr/>
    </dgm:pt>
  </dgm:ptLst>
  <dgm:cxnLst>
    <dgm:cxn modelId="{D8B5631C-6B56-4BFC-9E29-AFE9773B3551}" type="presOf" srcId="{79C4206D-29A5-4CCF-AD77-ADF66CB8D71D}" destId="{D45DBE9D-FB22-4E7D-933C-5528AECBE2A2}" srcOrd="0" destOrd="0" presId="urn:microsoft.com/office/officeart/2005/8/layout/arrow2"/>
    <dgm:cxn modelId="{5EE11B27-5EB4-4ED7-81AD-7B525136D789}" srcId="{8CF41807-B5AB-43C8-820F-BE05D25F8394}" destId="{79C4206D-29A5-4CCF-AD77-ADF66CB8D71D}" srcOrd="3" destOrd="0" parTransId="{BE294292-7FB2-4AD2-8AF7-EC3C132FC4F0}" sibTransId="{5D0FF90E-DF82-42F1-BCA9-6D39BC5B8871}"/>
    <dgm:cxn modelId="{F9A7B82A-34A1-450C-86F8-E2B2DD412046}" type="presOf" srcId="{FDB2C300-5C51-402A-9572-1FDE1D6BEBB7}" destId="{10C765C0-9B15-4B89-83B5-8F29842E1029}" srcOrd="0" destOrd="0" presId="urn:microsoft.com/office/officeart/2005/8/layout/arrow2"/>
    <dgm:cxn modelId="{9FE3EA72-1A18-422A-8A49-E72578F7E74C}" type="presOf" srcId="{0505823F-A289-43E3-B99A-69FDD1EE088E}" destId="{E8440866-5979-4AED-9A82-369BCC908925}" srcOrd="0" destOrd="0" presId="urn:microsoft.com/office/officeart/2005/8/layout/arrow2"/>
    <dgm:cxn modelId="{CC717A85-51D7-442D-AF8A-546DA799EE84}" srcId="{8CF41807-B5AB-43C8-820F-BE05D25F8394}" destId="{0505823F-A289-43E3-B99A-69FDD1EE088E}" srcOrd="0" destOrd="0" parTransId="{0BB10877-A581-4B18-A860-B748871615E8}" sibTransId="{D4FFA424-00E1-4544-BCB8-851A689C03BB}"/>
    <dgm:cxn modelId="{5336D691-A701-4F29-B381-652B8BD26FB9}" srcId="{8CF41807-B5AB-43C8-820F-BE05D25F8394}" destId="{8A255022-01C4-4EF5-ACDF-D8800BB0A174}" srcOrd="1" destOrd="0" parTransId="{2E9AFD65-2D20-4ADE-B0A9-2B501AD75C5D}" sibTransId="{A68EE9E2-655E-4543-84AB-2BCC8B73A0F4}"/>
    <dgm:cxn modelId="{5529539E-9978-4A2F-BE96-98A85532D6CB}" type="presOf" srcId="{514FAF87-D2FE-4E2F-A9B2-F7D709228887}" destId="{A54EB1EF-E292-419D-B454-D7B24722A0F7}" srcOrd="0" destOrd="0" presId="urn:microsoft.com/office/officeart/2005/8/layout/arrow2"/>
    <dgm:cxn modelId="{BAD286BD-31CB-4439-BE9C-7BF19D1E445E}" srcId="{8CF41807-B5AB-43C8-820F-BE05D25F8394}" destId="{065AEDF0-1B66-486D-83C8-28C1669E5795}" srcOrd="5" destOrd="0" parTransId="{4451794C-2FF9-4D6F-89E1-7B70F7CB3EE3}" sibTransId="{D55D4501-ABBC-4E0D-888F-0AF2B325DD04}"/>
    <dgm:cxn modelId="{51D51AC7-9D1F-4A01-9148-B0DC75A9F2AF}" type="presOf" srcId="{8CF41807-B5AB-43C8-820F-BE05D25F8394}" destId="{31D1B96D-643C-4551-AB7F-ABE5BD652DBD}" srcOrd="0" destOrd="0" presId="urn:microsoft.com/office/officeart/2005/8/layout/arrow2"/>
    <dgm:cxn modelId="{FD59D7D8-A956-457E-9009-D81BD0F90F1B}" srcId="{8CF41807-B5AB-43C8-820F-BE05D25F8394}" destId="{514FAF87-D2FE-4E2F-A9B2-F7D709228887}" srcOrd="4" destOrd="0" parTransId="{35A7051C-CFF0-45A3-92B8-8432AEAB4AA4}" sibTransId="{AD93CD7A-4D02-46F0-A649-E29F570807DD}"/>
    <dgm:cxn modelId="{15AC7BEE-D714-40B6-9585-8D6EE14461D4}" srcId="{8CF41807-B5AB-43C8-820F-BE05D25F8394}" destId="{FDB2C300-5C51-402A-9572-1FDE1D6BEBB7}" srcOrd="2" destOrd="0" parTransId="{2DBA7D63-E45F-4BAD-BC9C-A94007121B5D}" sibTransId="{68E5DEF7-9F8B-46A4-8474-B418894B47FE}"/>
    <dgm:cxn modelId="{4E5D28F9-070E-4A10-94BD-FF28B4DE4422}" type="presOf" srcId="{8A255022-01C4-4EF5-ACDF-D8800BB0A174}" destId="{CAD48014-C4F2-4AC5-99F4-9110D921D912}" srcOrd="0" destOrd="0" presId="urn:microsoft.com/office/officeart/2005/8/layout/arrow2"/>
    <dgm:cxn modelId="{835093D5-FA37-4939-AD0C-019A1584776F}" type="presParOf" srcId="{31D1B96D-643C-4551-AB7F-ABE5BD652DBD}" destId="{5DADF7B5-C5D6-4834-B63F-6FFC7671414B}" srcOrd="0" destOrd="0" presId="urn:microsoft.com/office/officeart/2005/8/layout/arrow2"/>
    <dgm:cxn modelId="{D51F989F-D5A5-40C9-B588-C00D2B881FAA}" type="presParOf" srcId="{31D1B96D-643C-4551-AB7F-ABE5BD652DBD}" destId="{50536E35-6AD3-4C94-8C10-55B5C220BAE1}" srcOrd="1" destOrd="0" presId="urn:microsoft.com/office/officeart/2005/8/layout/arrow2"/>
    <dgm:cxn modelId="{1DB2E0DD-72A5-4CF7-9CFD-7F9BDE37ABDD}" type="presParOf" srcId="{50536E35-6AD3-4C94-8C10-55B5C220BAE1}" destId="{C643D198-5D03-4FDD-A880-23F6FF2BACE4}" srcOrd="0" destOrd="0" presId="urn:microsoft.com/office/officeart/2005/8/layout/arrow2"/>
    <dgm:cxn modelId="{55440081-B57A-4027-B1F5-16CCFC8C7613}" type="presParOf" srcId="{50536E35-6AD3-4C94-8C10-55B5C220BAE1}" destId="{E8440866-5979-4AED-9A82-369BCC908925}" srcOrd="1" destOrd="0" presId="urn:microsoft.com/office/officeart/2005/8/layout/arrow2"/>
    <dgm:cxn modelId="{7D64CB0E-3A12-4B89-888E-0AD911F1DF9B}" type="presParOf" srcId="{50536E35-6AD3-4C94-8C10-55B5C220BAE1}" destId="{FB114F65-FCC7-4C43-9339-15F075B471F2}" srcOrd="2" destOrd="0" presId="urn:microsoft.com/office/officeart/2005/8/layout/arrow2"/>
    <dgm:cxn modelId="{10846D99-AD7A-43DB-A834-649ED60321A0}" type="presParOf" srcId="{50536E35-6AD3-4C94-8C10-55B5C220BAE1}" destId="{CAD48014-C4F2-4AC5-99F4-9110D921D912}" srcOrd="3" destOrd="0" presId="urn:microsoft.com/office/officeart/2005/8/layout/arrow2"/>
    <dgm:cxn modelId="{58648233-DA90-4C27-A3C8-1D82DC9A7BEC}" type="presParOf" srcId="{50536E35-6AD3-4C94-8C10-55B5C220BAE1}" destId="{A9D757B0-354C-41D8-9763-AE35A6750815}" srcOrd="4" destOrd="0" presId="urn:microsoft.com/office/officeart/2005/8/layout/arrow2"/>
    <dgm:cxn modelId="{D0D35B4F-8B51-4FC3-B508-25A865EE233E}" type="presParOf" srcId="{50536E35-6AD3-4C94-8C10-55B5C220BAE1}" destId="{10C765C0-9B15-4B89-83B5-8F29842E1029}" srcOrd="5" destOrd="0" presId="urn:microsoft.com/office/officeart/2005/8/layout/arrow2"/>
    <dgm:cxn modelId="{1E3BEC8A-7386-40F6-8B2F-0D3BE73581B9}" type="presParOf" srcId="{50536E35-6AD3-4C94-8C10-55B5C220BAE1}" destId="{5BBDE583-0D60-438A-9716-09F99C8F0C90}" srcOrd="6" destOrd="0" presId="urn:microsoft.com/office/officeart/2005/8/layout/arrow2"/>
    <dgm:cxn modelId="{4D9D8F90-F9E0-418A-B6BF-C22EAEBF0DAD}" type="presParOf" srcId="{50536E35-6AD3-4C94-8C10-55B5C220BAE1}" destId="{D45DBE9D-FB22-4E7D-933C-5528AECBE2A2}" srcOrd="7" destOrd="0" presId="urn:microsoft.com/office/officeart/2005/8/layout/arrow2"/>
    <dgm:cxn modelId="{E1B0D2EA-F8B6-4904-A6E1-857261C0FD76}" type="presParOf" srcId="{50536E35-6AD3-4C94-8C10-55B5C220BAE1}" destId="{B0E94933-9630-4953-B553-00894E1F0BA6}" srcOrd="8" destOrd="0" presId="urn:microsoft.com/office/officeart/2005/8/layout/arrow2"/>
    <dgm:cxn modelId="{6213A679-2F5F-4480-8882-B5D946B061A4}" type="presParOf" srcId="{50536E35-6AD3-4C94-8C10-55B5C220BAE1}" destId="{A54EB1EF-E292-419D-B454-D7B24722A0F7}"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DDE18C-C916-BA4E-9F27-601A83995B69}" type="doc">
      <dgm:prSet loTypeId="urn:microsoft.com/office/officeart/2005/8/layout/orgChart1" loCatId="" qsTypeId="urn:microsoft.com/office/officeart/2005/8/quickstyle/simple4" qsCatId="simple" csTypeId="urn:microsoft.com/office/officeart/2005/8/colors/colorful4" csCatId="colorful" phldr="1"/>
      <dgm:spPr/>
      <dgm:t>
        <a:bodyPr/>
        <a:lstStyle/>
        <a:p>
          <a:endParaRPr lang="en-US"/>
        </a:p>
      </dgm:t>
    </dgm:pt>
    <dgm:pt modelId="{00E6E300-1EB6-2E46-BE47-855C32AB37C7}">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ko-KR" altLang="en-US" sz="3200" b="1" dirty="0" err="1">
              <a:solidFill>
                <a:sysClr val="windowText" lastClr="000000"/>
              </a:solidFill>
            </a:rPr>
            <a:t>간질성폐질환</a:t>
          </a:r>
          <a:endParaRPr lang="en-US" sz="3200" b="1" dirty="0">
            <a:solidFill>
              <a:sysClr val="windowText" lastClr="000000"/>
            </a:solidFill>
          </a:endParaRPr>
        </a:p>
      </dgm:t>
    </dgm:pt>
    <dgm:pt modelId="{5DF9421C-5471-FD4A-BF12-72593BB7275D}" type="parTrans" cxnId="{DA06BF51-0C3D-6443-B4AA-8D407F11491B}">
      <dgm:prSet/>
      <dgm:spPr/>
      <dgm:t>
        <a:bodyPr/>
        <a:lstStyle/>
        <a:p>
          <a:endParaRPr lang="en-US"/>
        </a:p>
      </dgm:t>
    </dgm:pt>
    <dgm:pt modelId="{9D889A5E-31C9-8C47-800D-0EE871AB6493}" type="sibTrans" cxnId="{DA06BF51-0C3D-6443-B4AA-8D407F11491B}">
      <dgm:prSet/>
      <dgm:spPr/>
      <dgm:t>
        <a:bodyPr/>
        <a:lstStyle/>
        <a:p>
          <a:endParaRPr lang="en-US"/>
        </a:p>
      </dgm:t>
    </dgm:pt>
    <dgm:pt modelId="{8814A857-4D22-B542-B20B-B775F69BC35B}">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400" b="1" dirty="0">
              <a:solidFill>
                <a:schemeClr val="tx1"/>
              </a:solidFill>
            </a:rPr>
            <a:t>ILD of Known Cause or Association</a:t>
          </a:r>
        </a:p>
      </dgm:t>
    </dgm:pt>
    <dgm:pt modelId="{4526192C-DE23-BB4E-B52D-750549C11657}" type="parTrans" cxnId="{9EB0F11F-09A3-3D46-BE78-ABD5FFEFE6D4}">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17834D55-28E5-8B44-87B4-7CDB13623B07}" type="sibTrans" cxnId="{9EB0F11F-09A3-3D46-BE78-ABD5FFEFE6D4}">
      <dgm:prSet/>
      <dgm:spPr/>
      <dgm:t>
        <a:bodyPr/>
        <a:lstStyle/>
        <a:p>
          <a:endParaRPr lang="en-US"/>
        </a:p>
      </dgm:t>
    </dgm:pt>
    <dgm:pt modelId="{90257162-AA2C-B746-A4A6-146F6A9A8BCF}">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400" b="1" dirty="0">
              <a:solidFill>
                <a:schemeClr val="tx1"/>
              </a:solidFill>
            </a:rPr>
            <a:t>Idiopathic Interstitial Pneumonias</a:t>
          </a:r>
        </a:p>
      </dgm:t>
    </dgm:pt>
    <dgm:pt modelId="{19AD2DEC-D9EF-594B-A611-C5510E78DE8F}" type="parTrans" cxnId="{97152C8C-F986-044F-8DBD-D0CB130ECFE7}">
      <dgm:prSet/>
      <dgm:spPr/>
      <dgm:t>
        <a:bodyPr/>
        <a:lstStyle/>
        <a:p>
          <a:endParaRPr lang="en-US" sz="2000"/>
        </a:p>
      </dgm:t>
    </dgm:pt>
    <dgm:pt modelId="{7B3561C0-4240-2541-8783-FBE1666A28CA}" type="sibTrans" cxnId="{97152C8C-F986-044F-8DBD-D0CB130ECFE7}">
      <dgm:prSet/>
      <dgm:spPr/>
      <dgm:t>
        <a:bodyPr/>
        <a:lstStyle/>
        <a:p>
          <a:endParaRPr lang="en-US"/>
        </a:p>
      </dgm:t>
    </dgm:pt>
    <dgm:pt modelId="{B491BF25-45B7-5247-B478-2CC4871AF8EC}">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000" dirty="0">
              <a:solidFill>
                <a:schemeClr val="tx1"/>
              </a:solidFill>
            </a:rPr>
            <a:t>Sarcoidosis </a:t>
          </a:r>
          <a:br>
            <a:rPr lang="en-US" sz="2000" dirty="0">
              <a:solidFill>
                <a:schemeClr val="tx1"/>
              </a:solidFill>
            </a:rPr>
          </a:br>
          <a:r>
            <a:rPr lang="en-US" sz="2000" dirty="0">
              <a:solidFill>
                <a:schemeClr val="tx1"/>
              </a:solidFill>
            </a:rPr>
            <a:t>&amp; Other Granulomatous Diseases</a:t>
          </a:r>
        </a:p>
      </dgm:t>
    </dgm:pt>
    <dgm:pt modelId="{9E43D692-5A5E-9B43-B2CB-BC35D2165CC6}" type="parTrans" cxnId="{895DC429-6E77-5C49-BD86-248ABC8D23BE}">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DEC6C6BC-8321-6E45-9C4E-19363C497D85}" type="sibTrans" cxnId="{895DC429-6E77-5C49-BD86-248ABC8D23BE}">
      <dgm:prSet/>
      <dgm:spPr/>
      <dgm:t>
        <a:bodyPr/>
        <a:lstStyle/>
        <a:p>
          <a:endParaRPr lang="en-US"/>
        </a:p>
      </dgm:t>
    </dgm:pt>
    <dgm:pt modelId="{669F16C8-A4C9-A842-979B-199DAD54E98B}">
      <dgm:prSet phldrT="[Text]" custT="1">
        <dgm:style>
          <a:lnRef idx="1">
            <a:schemeClr val="dk1"/>
          </a:lnRef>
          <a:fillRef idx="2">
            <a:schemeClr val="dk1"/>
          </a:fillRef>
          <a:effectRef idx="1">
            <a:schemeClr val="dk1"/>
          </a:effectRef>
          <a:fontRef idx="minor">
            <a:schemeClr val="dk1"/>
          </a:fontRef>
        </dgm:style>
      </dgm:prSet>
      <dgm:spPr/>
      <dgm:t>
        <a:bodyPr/>
        <a:lstStyle/>
        <a:p>
          <a:r>
            <a:rPr lang="ko-KR" altLang="en-US" sz="1800" b="1" dirty="0">
              <a:solidFill>
                <a:schemeClr val="tx1"/>
              </a:solidFill>
            </a:rPr>
            <a:t>약  제</a:t>
          </a:r>
          <a:endParaRPr lang="en-US" sz="1800" b="1" dirty="0">
            <a:solidFill>
              <a:schemeClr val="tx1"/>
            </a:solidFill>
          </a:endParaRPr>
        </a:p>
      </dgm:t>
    </dgm:pt>
    <dgm:pt modelId="{7A21F5BB-EC85-B44A-9B81-5173345F22E2}" type="parTrans" cxnId="{3166F6B8-373C-F840-811A-385147FAF838}">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F20C0538-C494-AA4E-8233-DE47CB1B159F}" type="sibTrans" cxnId="{3166F6B8-373C-F840-811A-385147FAF838}">
      <dgm:prSet/>
      <dgm:spPr/>
      <dgm:t>
        <a:bodyPr/>
        <a:lstStyle/>
        <a:p>
          <a:endParaRPr lang="en-US"/>
        </a:p>
      </dgm:t>
    </dgm:pt>
    <dgm:pt modelId="{1B3F0F17-7C92-394F-97E4-5A1FA5DD2FBA}">
      <dgm:prSet phldrT="[Text]" custT="1">
        <dgm:style>
          <a:lnRef idx="1">
            <a:schemeClr val="dk1"/>
          </a:lnRef>
          <a:fillRef idx="2">
            <a:schemeClr val="dk1"/>
          </a:fillRef>
          <a:effectRef idx="1">
            <a:schemeClr val="dk1"/>
          </a:effectRef>
          <a:fontRef idx="minor">
            <a:schemeClr val="dk1"/>
          </a:fontRef>
        </dgm:style>
      </dgm:prSet>
      <dgm:spPr/>
      <dgm:t>
        <a:bodyPr/>
        <a:lstStyle/>
        <a:p>
          <a:r>
            <a:rPr lang="ko-KR" altLang="en-US" sz="1800" b="1" dirty="0">
              <a:solidFill>
                <a:schemeClr val="tx1"/>
              </a:solidFill>
            </a:rPr>
            <a:t>방사선조사</a:t>
          </a:r>
          <a:endParaRPr lang="en-US" sz="1800" b="1" dirty="0">
            <a:solidFill>
              <a:schemeClr val="tx1"/>
            </a:solidFill>
          </a:endParaRPr>
        </a:p>
      </dgm:t>
    </dgm:pt>
    <dgm:pt modelId="{5ED86DDA-8EF1-F343-9B5B-711C6285FB73}" type="parTrans" cxnId="{EA47790A-E4AB-2845-9B17-B4106DE6FE8F}">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6A0A555F-C176-9941-885A-C48D6D6F6CB4}" type="sibTrans" cxnId="{EA47790A-E4AB-2845-9B17-B4106DE6FE8F}">
      <dgm:prSet/>
      <dgm:spPr/>
      <dgm:t>
        <a:bodyPr/>
        <a:lstStyle/>
        <a:p>
          <a:endParaRPr lang="en-US"/>
        </a:p>
      </dgm:t>
    </dgm:pt>
    <dgm:pt modelId="{ECF6CB86-4D24-0D41-BCF2-57534DB361E5}">
      <dgm:prSet phldrT="[Text]" custT="1">
        <dgm:style>
          <a:lnRef idx="1">
            <a:schemeClr val="dk1"/>
          </a:lnRef>
          <a:fillRef idx="2">
            <a:schemeClr val="dk1"/>
          </a:fillRef>
          <a:effectRef idx="1">
            <a:schemeClr val="dk1"/>
          </a:effectRef>
          <a:fontRef idx="minor">
            <a:schemeClr val="dk1"/>
          </a:fontRef>
        </dgm:style>
      </dgm:prSet>
      <dgm:spPr/>
      <dgm:t>
        <a:bodyPr/>
        <a:lstStyle/>
        <a:p>
          <a:r>
            <a:rPr lang="ko-KR" altLang="en-US" sz="1800" b="1" dirty="0" err="1">
              <a:solidFill>
                <a:schemeClr val="tx1"/>
              </a:solidFill>
            </a:rPr>
            <a:t>결합조직병</a:t>
          </a:r>
          <a:r>
            <a:rPr lang="en-US" altLang="ko-KR" sz="1800" b="1" dirty="0">
              <a:solidFill>
                <a:schemeClr val="tx1"/>
              </a:solidFill>
            </a:rPr>
            <a:t>(CTD)</a:t>
          </a:r>
          <a:endParaRPr lang="en-US" sz="1800" b="1" dirty="0">
            <a:solidFill>
              <a:schemeClr val="tx1"/>
            </a:solidFill>
          </a:endParaRPr>
        </a:p>
      </dgm:t>
    </dgm:pt>
    <dgm:pt modelId="{394BB5C6-32C4-C447-BC89-4F32410CDEF3}" type="parTrans" cxnId="{4F902F74-4BFC-2141-8BD3-CB5A123732C0}">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FF336A9A-03BD-7C44-9622-E903AE961841}" type="sibTrans" cxnId="{4F902F74-4BFC-2141-8BD3-CB5A123732C0}">
      <dgm:prSet/>
      <dgm:spPr/>
      <dgm:t>
        <a:bodyPr/>
        <a:lstStyle/>
        <a:p>
          <a:endParaRPr lang="en-US"/>
        </a:p>
      </dgm:t>
    </dgm:pt>
    <dgm:pt modelId="{488C29C2-A574-AE42-B6FC-5C2A3F419968}">
      <dgm:prSet phldrT="[Text]" custT="1">
        <dgm:style>
          <a:lnRef idx="1">
            <a:schemeClr val="dk1"/>
          </a:lnRef>
          <a:fillRef idx="2">
            <a:schemeClr val="dk1"/>
          </a:fillRef>
          <a:effectRef idx="1">
            <a:schemeClr val="dk1"/>
          </a:effectRef>
          <a:fontRef idx="minor">
            <a:schemeClr val="dk1"/>
          </a:fontRef>
        </dgm:style>
      </dgm:prSet>
      <dgm:spPr/>
      <dgm:t>
        <a:bodyPr/>
        <a:lstStyle/>
        <a:p>
          <a:r>
            <a:rPr lang="ko-KR" altLang="en-US" sz="1800" b="1" dirty="0">
              <a:solidFill>
                <a:schemeClr val="tx1"/>
              </a:solidFill>
            </a:rPr>
            <a:t>과민성폐렴</a:t>
          </a:r>
          <a:endParaRPr lang="en-US" sz="1800" b="1" dirty="0">
            <a:solidFill>
              <a:schemeClr val="tx1"/>
            </a:solidFill>
          </a:endParaRPr>
        </a:p>
      </dgm:t>
    </dgm:pt>
    <dgm:pt modelId="{E3380370-A572-1A47-83C4-EF58F65EF73F}" type="parTrans" cxnId="{741B3010-F6B7-7746-8F31-DE8B0C39E245}">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9B85BCEA-3A69-464A-9102-81605A923B9F}" type="sibTrans" cxnId="{741B3010-F6B7-7746-8F31-DE8B0C39E245}">
      <dgm:prSet/>
      <dgm:spPr/>
      <dgm:t>
        <a:bodyPr/>
        <a:lstStyle/>
        <a:p>
          <a:endParaRPr lang="en-US"/>
        </a:p>
      </dgm:t>
    </dgm:pt>
    <dgm:pt modelId="{A2A74726-3563-2A4E-B283-71A05EFC166D}">
      <dgm:prSet phldrT="[Text]" custT="1">
        <dgm:style>
          <a:lnRef idx="1">
            <a:schemeClr val="dk1"/>
          </a:lnRef>
          <a:fillRef idx="2">
            <a:schemeClr val="dk1"/>
          </a:fillRef>
          <a:effectRef idx="1">
            <a:schemeClr val="dk1"/>
          </a:effectRef>
          <a:fontRef idx="minor">
            <a:schemeClr val="dk1"/>
          </a:fontRef>
        </dgm:style>
      </dgm:prSet>
      <dgm:spPr/>
      <dgm:t>
        <a:bodyPr/>
        <a:lstStyle/>
        <a:p>
          <a:r>
            <a:rPr lang="ko-KR" altLang="en-US" sz="1800" b="1" dirty="0">
              <a:solidFill>
                <a:schemeClr val="tx1"/>
              </a:solidFill>
            </a:rPr>
            <a:t>진폐증</a:t>
          </a:r>
          <a:endParaRPr lang="en-US" sz="1800" b="1" dirty="0">
            <a:solidFill>
              <a:schemeClr val="tx1"/>
            </a:solidFill>
          </a:endParaRPr>
        </a:p>
      </dgm:t>
    </dgm:pt>
    <dgm:pt modelId="{54DC1B0A-CB24-CC41-B47B-1CCE4A732F42}" type="parTrans" cxnId="{25E0EB58-16C7-A745-B316-11813D001854}">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8D178CA5-7C52-9440-8C94-1DC5E8737B7B}" type="sibTrans" cxnId="{25E0EB58-16C7-A745-B316-11813D001854}">
      <dgm:prSet/>
      <dgm:spPr/>
      <dgm:t>
        <a:bodyPr/>
        <a:lstStyle/>
        <a:p>
          <a:endParaRPr lang="en-US"/>
        </a:p>
      </dgm:t>
    </dgm:pt>
    <dgm:pt modelId="{B0E9DF81-3D52-4544-8DC5-874E8D818724}">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000" dirty="0">
              <a:solidFill>
                <a:schemeClr val="tx1"/>
              </a:solidFill>
            </a:rPr>
            <a:t>Other</a:t>
          </a:r>
        </a:p>
      </dgm:t>
    </dgm:pt>
    <dgm:pt modelId="{BAEE9010-85D7-A143-AE39-36714A05C007}" type="parTrans" cxnId="{BC9FE8F5-C7B3-D94A-B620-4BFB93216301}">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AF6FE275-8CFA-3C40-976A-91AECD778F82}" type="sibTrans" cxnId="{BC9FE8F5-C7B3-D94A-B620-4BFB93216301}">
      <dgm:prSet/>
      <dgm:spPr/>
      <dgm:t>
        <a:bodyPr/>
        <a:lstStyle/>
        <a:p>
          <a:endParaRPr lang="en-US"/>
        </a:p>
      </dgm:t>
    </dgm:pt>
    <dgm:pt modelId="{BCB38F5A-6DED-484D-BD59-049F173A1931}">
      <dgm:prSet phldrT="[Text]" custT="1">
        <dgm:style>
          <a:lnRef idx="1">
            <a:schemeClr val="dk1"/>
          </a:lnRef>
          <a:fillRef idx="2">
            <a:schemeClr val="dk1"/>
          </a:fillRef>
          <a:effectRef idx="1">
            <a:schemeClr val="dk1"/>
          </a:effectRef>
          <a:fontRef idx="minor">
            <a:schemeClr val="dk1"/>
          </a:fontRef>
        </dgm:style>
      </dgm:prSet>
      <dgm:spPr/>
      <dgm:t>
        <a:bodyPr/>
        <a:lstStyle/>
        <a:p>
          <a:r>
            <a:rPr lang="en-US" sz="1800" dirty="0">
              <a:solidFill>
                <a:schemeClr val="tx1"/>
              </a:solidFill>
            </a:rPr>
            <a:t>LAM</a:t>
          </a:r>
        </a:p>
      </dgm:t>
    </dgm:pt>
    <dgm:pt modelId="{5AC95CCB-8472-734C-99D9-68BB842221FF}" type="parTrans" cxnId="{4550EEBF-5E38-924D-9C65-418A09176380}">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29B53971-6738-3149-B63D-1C20EAAD3E2D}" type="sibTrans" cxnId="{4550EEBF-5E38-924D-9C65-418A09176380}">
      <dgm:prSet/>
      <dgm:spPr/>
      <dgm:t>
        <a:bodyPr/>
        <a:lstStyle/>
        <a:p>
          <a:endParaRPr lang="en-US"/>
        </a:p>
      </dgm:t>
    </dgm:pt>
    <dgm:pt modelId="{6348C1EA-79E0-474B-B0A8-127CD4D10025}">
      <dgm:prSet phldrT="[Text]" custT="1">
        <dgm:style>
          <a:lnRef idx="1">
            <a:schemeClr val="dk1"/>
          </a:lnRef>
          <a:fillRef idx="2">
            <a:schemeClr val="dk1"/>
          </a:fillRef>
          <a:effectRef idx="1">
            <a:schemeClr val="dk1"/>
          </a:effectRef>
          <a:fontRef idx="minor">
            <a:schemeClr val="dk1"/>
          </a:fontRef>
        </dgm:style>
      </dgm:prSet>
      <dgm:spPr/>
      <dgm:t>
        <a:bodyPr/>
        <a:lstStyle/>
        <a:p>
          <a:r>
            <a:rPr lang="en-US" sz="1800" dirty="0">
              <a:solidFill>
                <a:schemeClr val="tx1"/>
              </a:solidFill>
            </a:rPr>
            <a:t>Pulmonary LCH</a:t>
          </a:r>
        </a:p>
      </dgm:t>
    </dgm:pt>
    <dgm:pt modelId="{0BCFFF0D-6209-D845-A09C-0F6E35898F76}" type="parTrans" cxnId="{A628B0F1-DCEA-974C-81AA-D7CB469CC833}">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0C38E669-00C8-0340-B06A-1C454160B9F9}" type="sibTrans" cxnId="{A628B0F1-DCEA-974C-81AA-D7CB469CC833}">
      <dgm:prSet/>
      <dgm:spPr/>
      <dgm:t>
        <a:bodyPr/>
        <a:lstStyle/>
        <a:p>
          <a:endParaRPr lang="en-US"/>
        </a:p>
      </dgm:t>
    </dgm:pt>
    <dgm:pt modelId="{1035C45F-B946-DE46-8472-BD3BE7AD5E16}">
      <dgm:prSet phldrT="[Text]" custT="1">
        <dgm:style>
          <a:lnRef idx="1">
            <a:schemeClr val="dk1"/>
          </a:lnRef>
          <a:fillRef idx="2">
            <a:schemeClr val="dk1"/>
          </a:fillRef>
          <a:effectRef idx="1">
            <a:schemeClr val="dk1"/>
          </a:effectRef>
          <a:fontRef idx="minor">
            <a:schemeClr val="dk1"/>
          </a:fontRef>
        </dgm:style>
      </dgm:prSet>
      <dgm:spPr/>
      <dgm:t>
        <a:bodyPr/>
        <a:lstStyle/>
        <a:p>
          <a:r>
            <a:rPr lang="en-US" sz="1800" dirty="0">
              <a:solidFill>
                <a:schemeClr val="tx1"/>
              </a:solidFill>
            </a:rPr>
            <a:t>Eosinophilic Pneumonias</a:t>
          </a:r>
        </a:p>
      </dgm:t>
    </dgm:pt>
    <dgm:pt modelId="{7FB436D4-AF86-C14B-9C00-EA6B4C2BF0AC}" type="parTrans" cxnId="{7170A856-6213-4F47-A700-8FA4D8DA077B}">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62ED295F-E653-DC4A-9044-B409615BDEF7}" type="sibTrans" cxnId="{7170A856-6213-4F47-A700-8FA4D8DA077B}">
      <dgm:prSet/>
      <dgm:spPr/>
      <dgm:t>
        <a:bodyPr/>
        <a:lstStyle/>
        <a:p>
          <a:endParaRPr lang="en-US"/>
        </a:p>
      </dgm:t>
    </dgm:pt>
    <dgm:pt modelId="{2EA06B57-599A-E94B-B1DE-346EE9D2F324}">
      <dgm:prSet phldrT="[Text]" custT="1">
        <dgm:style>
          <a:lnRef idx="1">
            <a:schemeClr val="dk1"/>
          </a:lnRef>
          <a:fillRef idx="2">
            <a:schemeClr val="dk1"/>
          </a:fillRef>
          <a:effectRef idx="1">
            <a:schemeClr val="dk1"/>
          </a:effectRef>
          <a:fontRef idx="minor">
            <a:schemeClr val="dk1"/>
          </a:fontRef>
        </dgm:style>
      </dgm:prSet>
      <dgm:spPr/>
      <dgm:t>
        <a:bodyPr/>
        <a:lstStyle/>
        <a:p>
          <a:r>
            <a:rPr lang="en-US" sz="1800" dirty="0">
              <a:solidFill>
                <a:schemeClr val="tx1"/>
              </a:solidFill>
            </a:rPr>
            <a:t>Alveolar Proteinosis</a:t>
          </a:r>
        </a:p>
      </dgm:t>
    </dgm:pt>
    <dgm:pt modelId="{0B2B20BE-B05A-534E-B2E0-699C611D56E8}" type="parTrans" cxnId="{57395B56-1B71-FF43-8D57-3D8F4BB5DCCD}">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AC5A52D2-4931-9041-B456-0CB8C754C9B9}" type="sibTrans" cxnId="{57395B56-1B71-FF43-8D57-3D8F4BB5DCCD}">
      <dgm:prSet/>
      <dgm:spPr/>
      <dgm:t>
        <a:bodyPr/>
        <a:lstStyle/>
        <a:p>
          <a:endParaRPr lang="en-US"/>
        </a:p>
      </dgm:t>
    </dgm:pt>
    <dgm:pt modelId="{959EC7F3-CAD1-FC41-8484-1F5E38B22A71}">
      <dgm:prSet phldrT="[Text]" custT="1">
        <dgm:style>
          <a:lnRef idx="1">
            <a:schemeClr val="dk1"/>
          </a:lnRef>
          <a:fillRef idx="2">
            <a:schemeClr val="dk1"/>
          </a:fillRef>
          <a:effectRef idx="1">
            <a:schemeClr val="dk1"/>
          </a:effectRef>
          <a:fontRef idx="minor">
            <a:schemeClr val="dk1"/>
          </a:fontRef>
        </dgm:style>
      </dgm:prSet>
      <dgm:spPr/>
      <dgm:t>
        <a:bodyPr/>
        <a:lstStyle/>
        <a:p>
          <a:r>
            <a:rPr lang="ko-KR" altLang="en-US" sz="1800" b="1" dirty="0" err="1">
              <a:solidFill>
                <a:schemeClr val="tx1"/>
              </a:solidFill>
            </a:rPr>
            <a:t>혈관염</a:t>
          </a:r>
          <a:r>
            <a:rPr lang="en-US" altLang="ko-KR" sz="1800" b="1" dirty="0">
              <a:solidFill>
                <a:schemeClr val="tx1"/>
              </a:solidFill>
            </a:rPr>
            <a:t>/</a:t>
          </a:r>
          <a:r>
            <a:rPr lang="ko-KR" altLang="en-US" sz="1800" b="1" dirty="0" err="1">
              <a:solidFill>
                <a:schemeClr val="tx1"/>
              </a:solidFill>
            </a:rPr>
            <a:t>폐포출혈</a:t>
          </a:r>
          <a:endParaRPr lang="en-US" sz="1800" b="1" dirty="0">
            <a:solidFill>
              <a:schemeClr val="tx1"/>
            </a:solidFill>
          </a:endParaRPr>
        </a:p>
      </dgm:t>
    </dgm:pt>
    <dgm:pt modelId="{4D568701-E1EA-B741-94D3-A6ED7A091544}" type="parTrans" cxnId="{977B0207-3A97-AB47-9A85-08A6DF630DF3}">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2048AA5E-B38B-C042-AD68-71042C8E5420}" type="sibTrans" cxnId="{977B0207-3A97-AB47-9A85-08A6DF630DF3}">
      <dgm:prSet/>
      <dgm:spPr/>
      <dgm:t>
        <a:bodyPr/>
        <a:lstStyle/>
        <a:p>
          <a:endParaRPr lang="en-US"/>
        </a:p>
      </dgm:t>
    </dgm:pt>
    <dgm:pt modelId="{C4C751D0-C092-BB44-A95D-C6AA45E0DFA5}">
      <dgm:prSet phldrT="[Text]" custT="1">
        <dgm:style>
          <a:lnRef idx="1">
            <a:schemeClr val="dk1"/>
          </a:lnRef>
          <a:fillRef idx="2">
            <a:schemeClr val="dk1"/>
          </a:fillRef>
          <a:effectRef idx="1">
            <a:schemeClr val="dk1"/>
          </a:effectRef>
          <a:fontRef idx="minor">
            <a:schemeClr val="dk1"/>
          </a:fontRef>
        </dgm:style>
      </dgm:prSet>
      <dgm:spPr/>
      <dgm:t>
        <a:bodyPr/>
        <a:lstStyle/>
        <a:p>
          <a:r>
            <a:rPr lang="en-US" sz="1800" dirty="0">
              <a:solidFill>
                <a:schemeClr val="tx1"/>
              </a:solidFill>
            </a:rPr>
            <a:t>Genetic Syndromes</a:t>
          </a:r>
        </a:p>
      </dgm:t>
    </dgm:pt>
    <dgm:pt modelId="{0365CB37-D0A4-FE4E-9B4E-7BD556F3E1AB}" type="parTrans" cxnId="{9E511A82-042B-474F-BB20-E19E359310EA}">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829E8162-94A3-894B-8237-73FDC4DE3E00}" type="sibTrans" cxnId="{9E511A82-042B-474F-BB20-E19E359310EA}">
      <dgm:prSet/>
      <dgm:spPr/>
      <dgm:t>
        <a:bodyPr/>
        <a:lstStyle/>
        <a:p>
          <a:endParaRPr lang="en-US"/>
        </a:p>
      </dgm:t>
    </dgm:pt>
    <dgm:pt modelId="{78439F44-8F58-0447-87FC-54D6625E6F5D}" type="pres">
      <dgm:prSet presAssocID="{AEDDE18C-C916-BA4E-9F27-601A83995B69}" presName="hierChild1" presStyleCnt="0">
        <dgm:presLayoutVars>
          <dgm:orgChart val="1"/>
          <dgm:chPref val="1"/>
          <dgm:dir/>
          <dgm:animOne val="branch"/>
          <dgm:animLvl val="lvl"/>
          <dgm:resizeHandles/>
        </dgm:presLayoutVars>
      </dgm:prSet>
      <dgm:spPr/>
    </dgm:pt>
    <dgm:pt modelId="{1F716917-9BAD-4C4D-B589-75C0470B0B8C}" type="pres">
      <dgm:prSet presAssocID="{00E6E300-1EB6-2E46-BE47-855C32AB37C7}" presName="hierRoot1" presStyleCnt="0">
        <dgm:presLayoutVars>
          <dgm:hierBranch val="init"/>
        </dgm:presLayoutVars>
      </dgm:prSet>
      <dgm:spPr/>
    </dgm:pt>
    <dgm:pt modelId="{BD38E46E-699A-754D-ABDF-0FB7A52BD284}" type="pres">
      <dgm:prSet presAssocID="{00E6E300-1EB6-2E46-BE47-855C32AB37C7}" presName="rootComposite1" presStyleCnt="0"/>
      <dgm:spPr/>
    </dgm:pt>
    <dgm:pt modelId="{6933BC84-7FBA-6A4E-B447-B820C77B5785}" type="pres">
      <dgm:prSet presAssocID="{00E6E300-1EB6-2E46-BE47-855C32AB37C7}" presName="rootText1" presStyleLbl="node0" presStyleIdx="0" presStyleCnt="1" custScaleX="827850" custScaleY="279443" custLinFactNeighborX="50305" custLinFactNeighborY="-77335">
        <dgm:presLayoutVars>
          <dgm:chPref val="3"/>
        </dgm:presLayoutVars>
      </dgm:prSet>
      <dgm:spPr>
        <a:prstGeom prst="roundRect">
          <a:avLst/>
        </a:prstGeom>
      </dgm:spPr>
    </dgm:pt>
    <dgm:pt modelId="{6EA580E7-35F7-474B-810A-8B6F3E08A5E9}" type="pres">
      <dgm:prSet presAssocID="{00E6E300-1EB6-2E46-BE47-855C32AB37C7}" presName="rootConnector1" presStyleLbl="node1" presStyleIdx="0" presStyleCnt="0"/>
      <dgm:spPr/>
    </dgm:pt>
    <dgm:pt modelId="{FDAF40CF-248C-B441-87E4-9B81880560EF}" type="pres">
      <dgm:prSet presAssocID="{00E6E300-1EB6-2E46-BE47-855C32AB37C7}" presName="hierChild2" presStyleCnt="0"/>
      <dgm:spPr/>
    </dgm:pt>
    <dgm:pt modelId="{97B6871A-C67A-5D46-9681-33F598C93CF9}" type="pres">
      <dgm:prSet presAssocID="{4526192C-DE23-BB4E-B52D-750549C11657}" presName="Name37" presStyleLbl="parChTrans1D2" presStyleIdx="0" presStyleCnt="4" custSzX="3389170"/>
      <dgm:spPr/>
    </dgm:pt>
    <dgm:pt modelId="{4D006589-C8A3-344E-ABF6-4D7E0D290C9B}" type="pres">
      <dgm:prSet presAssocID="{8814A857-4D22-B542-B20B-B775F69BC35B}" presName="hierRoot2" presStyleCnt="0">
        <dgm:presLayoutVars>
          <dgm:hierBranch val="init"/>
        </dgm:presLayoutVars>
      </dgm:prSet>
      <dgm:spPr/>
    </dgm:pt>
    <dgm:pt modelId="{BB560021-5697-4B4F-AF4B-B611F6AB6BBE}" type="pres">
      <dgm:prSet presAssocID="{8814A857-4D22-B542-B20B-B775F69BC35B}" presName="rootComposite" presStyleCnt="0"/>
      <dgm:spPr/>
    </dgm:pt>
    <dgm:pt modelId="{31CE4051-11AA-E34B-A36B-8EF6744965D4}" type="pres">
      <dgm:prSet presAssocID="{8814A857-4D22-B542-B20B-B775F69BC35B}" presName="rootText" presStyleLbl="node2" presStyleIdx="0" presStyleCnt="4" custScaleX="345315" custScaleY="382009" custLinFactNeighborY="-12516">
        <dgm:presLayoutVars>
          <dgm:chPref val="3"/>
        </dgm:presLayoutVars>
      </dgm:prSet>
      <dgm:spPr>
        <a:prstGeom prst="roundRect">
          <a:avLst/>
        </a:prstGeom>
      </dgm:spPr>
    </dgm:pt>
    <dgm:pt modelId="{E019F798-0252-BD4E-B938-2878ACAAC312}" type="pres">
      <dgm:prSet presAssocID="{8814A857-4D22-B542-B20B-B775F69BC35B}" presName="rootConnector" presStyleLbl="node2" presStyleIdx="0" presStyleCnt="4"/>
      <dgm:spPr/>
    </dgm:pt>
    <dgm:pt modelId="{B2655974-B2B8-054E-B7CC-85D363135A20}" type="pres">
      <dgm:prSet presAssocID="{8814A857-4D22-B542-B20B-B775F69BC35B}" presName="hierChild4" presStyleCnt="0"/>
      <dgm:spPr/>
    </dgm:pt>
    <dgm:pt modelId="{9627F770-1B01-F146-ACD2-EB0681EAB689}" type="pres">
      <dgm:prSet presAssocID="{7A21F5BB-EC85-B44A-9B81-5173345F22E2}" presName="Name37" presStyleLbl="parChTrans1D3" presStyleIdx="0" presStyleCnt="11" custSzX="280096"/>
      <dgm:spPr/>
    </dgm:pt>
    <dgm:pt modelId="{C1D021EB-A8D2-FA49-9B9C-693B448D8530}" type="pres">
      <dgm:prSet presAssocID="{669F16C8-A4C9-A842-979B-199DAD54E98B}" presName="hierRoot2" presStyleCnt="0">
        <dgm:presLayoutVars>
          <dgm:hierBranch val="init"/>
        </dgm:presLayoutVars>
      </dgm:prSet>
      <dgm:spPr/>
    </dgm:pt>
    <dgm:pt modelId="{24413B4A-22C8-CE48-B455-914371DD47D4}" type="pres">
      <dgm:prSet presAssocID="{669F16C8-A4C9-A842-979B-199DAD54E98B}" presName="rootComposite" presStyleCnt="0"/>
      <dgm:spPr/>
    </dgm:pt>
    <dgm:pt modelId="{D7CD9570-A8D0-8140-B23D-A2FDF6C08053}" type="pres">
      <dgm:prSet presAssocID="{669F16C8-A4C9-A842-979B-199DAD54E98B}" presName="rootText" presStyleLbl="node3" presStyleIdx="0" presStyleCnt="11" custScaleX="363841" custScaleY="150591" custLinFactNeighborX="-37548" custLinFactNeighborY="4172">
        <dgm:presLayoutVars>
          <dgm:chPref val="3"/>
        </dgm:presLayoutVars>
      </dgm:prSet>
      <dgm:spPr>
        <a:prstGeom prst="roundRect">
          <a:avLst/>
        </a:prstGeom>
      </dgm:spPr>
    </dgm:pt>
    <dgm:pt modelId="{6D716AE5-1C95-E744-AD53-FFAC26271B21}" type="pres">
      <dgm:prSet presAssocID="{669F16C8-A4C9-A842-979B-199DAD54E98B}" presName="rootConnector" presStyleLbl="node3" presStyleIdx="0" presStyleCnt="11"/>
      <dgm:spPr/>
    </dgm:pt>
    <dgm:pt modelId="{4DC2706F-084D-5E45-8391-35678CAD5A29}" type="pres">
      <dgm:prSet presAssocID="{669F16C8-A4C9-A842-979B-199DAD54E98B}" presName="hierChild4" presStyleCnt="0"/>
      <dgm:spPr/>
    </dgm:pt>
    <dgm:pt modelId="{FD43F54E-D246-D54F-B90A-8F75AA25FA70}" type="pres">
      <dgm:prSet presAssocID="{669F16C8-A4C9-A842-979B-199DAD54E98B}" presName="hierChild5" presStyleCnt="0"/>
      <dgm:spPr/>
    </dgm:pt>
    <dgm:pt modelId="{7CD242D6-C5DF-FC48-8346-0178A40EDEC9}" type="pres">
      <dgm:prSet presAssocID="{5ED86DDA-8EF1-F343-9B5B-711C6285FB73}" presName="Name37" presStyleLbl="parChTrans1D3" presStyleIdx="1" presStyleCnt="11" custSzX="280096"/>
      <dgm:spPr/>
    </dgm:pt>
    <dgm:pt modelId="{847E8928-6A7E-3E4C-A9F2-64AADCFA4057}" type="pres">
      <dgm:prSet presAssocID="{1B3F0F17-7C92-394F-97E4-5A1FA5DD2FBA}" presName="hierRoot2" presStyleCnt="0">
        <dgm:presLayoutVars>
          <dgm:hierBranch val="init"/>
        </dgm:presLayoutVars>
      </dgm:prSet>
      <dgm:spPr/>
    </dgm:pt>
    <dgm:pt modelId="{4CF8CA0C-E4C6-9349-B387-8BA2D8E70F89}" type="pres">
      <dgm:prSet presAssocID="{1B3F0F17-7C92-394F-97E4-5A1FA5DD2FBA}" presName="rootComposite" presStyleCnt="0"/>
      <dgm:spPr/>
    </dgm:pt>
    <dgm:pt modelId="{6CE61A02-480F-5E48-93DA-D880208D9339}" type="pres">
      <dgm:prSet presAssocID="{1B3F0F17-7C92-394F-97E4-5A1FA5DD2FBA}" presName="rootText" presStyleLbl="node3" presStyleIdx="1" presStyleCnt="11" custScaleX="363841" custScaleY="150591" custLinFactNeighborX="-37548" custLinFactNeighborY="4172">
        <dgm:presLayoutVars>
          <dgm:chPref val="3"/>
        </dgm:presLayoutVars>
      </dgm:prSet>
      <dgm:spPr>
        <a:prstGeom prst="roundRect">
          <a:avLst/>
        </a:prstGeom>
      </dgm:spPr>
    </dgm:pt>
    <dgm:pt modelId="{7C1A754D-B1CE-B746-A2F9-E5E0A21E62F3}" type="pres">
      <dgm:prSet presAssocID="{1B3F0F17-7C92-394F-97E4-5A1FA5DD2FBA}" presName="rootConnector" presStyleLbl="node3" presStyleIdx="1" presStyleCnt="11"/>
      <dgm:spPr/>
    </dgm:pt>
    <dgm:pt modelId="{F3189455-C84C-4847-B298-5A799D2CE745}" type="pres">
      <dgm:prSet presAssocID="{1B3F0F17-7C92-394F-97E4-5A1FA5DD2FBA}" presName="hierChild4" presStyleCnt="0"/>
      <dgm:spPr/>
    </dgm:pt>
    <dgm:pt modelId="{3546FA63-2B80-2441-A333-EA0D045277F1}" type="pres">
      <dgm:prSet presAssocID="{1B3F0F17-7C92-394F-97E4-5A1FA5DD2FBA}" presName="hierChild5" presStyleCnt="0"/>
      <dgm:spPr/>
    </dgm:pt>
    <dgm:pt modelId="{410B6AA8-FDF1-B049-91B4-FF0A5B5E1A81}" type="pres">
      <dgm:prSet presAssocID="{394BB5C6-32C4-C447-BC89-4F32410CDEF3}" presName="Name37" presStyleLbl="parChTrans1D3" presStyleIdx="2" presStyleCnt="11" custSzX="280096"/>
      <dgm:spPr/>
    </dgm:pt>
    <dgm:pt modelId="{82203AC3-8A27-C54B-B6EB-6B2EEE201610}" type="pres">
      <dgm:prSet presAssocID="{ECF6CB86-4D24-0D41-BCF2-57534DB361E5}" presName="hierRoot2" presStyleCnt="0">
        <dgm:presLayoutVars>
          <dgm:hierBranch val="init"/>
        </dgm:presLayoutVars>
      </dgm:prSet>
      <dgm:spPr/>
    </dgm:pt>
    <dgm:pt modelId="{1A17BB33-94E0-9743-A4D4-9645EE71DF85}" type="pres">
      <dgm:prSet presAssocID="{ECF6CB86-4D24-0D41-BCF2-57534DB361E5}" presName="rootComposite" presStyleCnt="0"/>
      <dgm:spPr/>
    </dgm:pt>
    <dgm:pt modelId="{248B2157-1A20-AF46-B7D6-55A19C411653}" type="pres">
      <dgm:prSet presAssocID="{ECF6CB86-4D24-0D41-BCF2-57534DB361E5}" presName="rootText" presStyleLbl="node3" presStyleIdx="2" presStyleCnt="11" custScaleX="363841" custScaleY="189925" custLinFactNeighborX="-37548" custLinFactNeighborY="4172">
        <dgm:presLayoutVars>
          <dgm:chPref val="3"/>
        </dgm:presLayoutVars>
      </dgm:prSet>
      <dgm:spPr>
        <a:prstGeom prst="roundRect">
          <a:avLst/>
        </a:prstGeom>
      </dgm:spPr>
    </dgm:pt>
    <dgm:pt modelId="{3C9B04F9-7D59-364C-ACA9-E1F60A833D99}" type="pres">
      <dgm:prSet presAssocID="{ECF6CB86-4D24-0D41-BCF2-57534DB361E5}" presName="rootConnector" presStyleLbl="node3" presStyleIdx="2" presStyleCnt="11"/>
      <dgm:spPr/>
    </dgm:pt>
    <dgm:pt modelId="{B5D120EF-0D67-514E-B40C-AF43007F96B0}" type="pres">
      <dgm:prSet presAssocID="{ECF6CB86-4D24-0D41-BCF2-57534DB361E5}" presName="hierChild4" presStyleCnt="0"/>
      <dgm:spPr/>
    </dgm:pt>
    <dgm:pt modelId="{1A1A3614-D548-7C41-BE24-52AA3812021C}" type="pres">
      <dgm:prSet presAssocID="{ECF6CB86-4D24-0D41-BCF2-57534DB361E5}" presName="hierChild5" presStyleCnt="0"/>
      <dgm:spPr/>
    </dgm:pt>
    <dgm:pt modelId="{E2F37099-7591-444C-A9B8-D63FCA3ABBCA}" type="pres">
      <dgm:prSet presAssocID="{4D568701-E1EA-B741-94D3-A6ED7A091544}" presName="Name37" presStyleLbl="parChTrans1D3" presStyleIdx="3" presStyleCnt="11" custSzX="280096"/>
      <dgm:spPr/>
    </dgm:pt>
    <dgm:pt modelId="{0D57D30B-7934-F845-98B6-9D7C47908737}" type="pres">
      <dgm:prSet presAssocID="{959EC7F3-CAD1-FC41-8484-1F5E38B22A71}" presName="hierRoot2" presStyleCnt="0">
        <dgm:presLayoutVars>
          <dgm:hierBranch val="init"/>
        </dgm:presLayoutVars>
      </dgm:prSet>
      <dgm:spPr/>
    </dgm:pt>
    <dgm:pt modelId="{577699A9-14F3-CA4B-9E16-8C21BB4A9BB9}" type="pres">
      <dgm:prSet presAssocID="{959EC7F3-CAD1-FC41-8484-1F5E38B22A71}" presName="rootComposite" presStyleCnt="0"/>
      <dgm:spPr/>
    </dgm:pt>
    <dgm:pt modelId="{08C9120F-DD66-F94C-A1FF-80B6DDEC1C12}" type="pres">
      <dgm:prSet presAssocID="{959EC7F3-CAD1-FC41-8484-1F5E38B22A71}" presName="rootText" presStyleLbl="node3" presStyleIdx="3" presStyleCnt="11" custScaleX="363841" custScaleY="150591" custLinFactNeighborX="-37548" custLinFactNeighborY="4172">
        <dgm:presLayoutVars>
          <dgm:chPref val="3"/>
        </dgm:presLayoutVars>
      </dgm:prSet>
      <dgm:spPr>
        <a:prstGeom prst="roundRect">
          <a:avLst/>
        </a:prstGeom>
      </dgm:spPr>
    </dgm:pt>
    <dgm:pt modelId="{F720DF29-701F-CD43-ACC8-3DD094985FFD}" type="pres">
      <dgm:prSet presAssocID="{959EC7F3-CAD1-FC41-8484-1F5E38B22A71}" presName="rootConnector" presStyleLbl="node3" presStyleIdx="3" presStyleCnt="11"/>
      <dgm:spPr/>
    </dgm:pt>
    <dgm:pt modelId="{07681C6C-DCA8-184C-94CB-D98FE1DA8498}" type="pres">
      <dgm:prSet presAssocID="{959EC7F3-CAD1-FC41-8484-1F5E38B22A71}" presName="hierChild4" presStyleCnt="0"/>
      <dgm:spPr/>
    </dgm:pt>
    <dgm:pt modelId="{8FFDD5B7-5CA2-AF43-AE1E-8944B3AA2055}" type="pres">
      <dgm:prSet presAssocID="{959EC7F3-CAD1-FC41-8484-1F5E38B22A71}" presName="hierChild5" presStyleCnt="0"/>
      <dgm:spPr/>
    </dgm:pt>
    <dgm:pt modelId="{A15DF5BD-D829-9B4E-8ABD-4D63DA2C56DE}" type="pres">
      <dgm:prSet presAssocID="{E3380370-A572-1A47-83C4-EF58F65EF73F}" presName="Name37" presStyleLbl="parChTrans1D3" presStyleIdx="4" presStyleCnt="11" custSzX="280096"/>
      <dgm:spPr/>
    </dgm:pt>
    <dgm:pt modelId="{A14AC651-D9D3-CA42-B4F4-70020C3BF9DF}" type="pres">
      <dgm:prSet presAssocID="{488C29C2-A574-AE42-B6FC-5C2A3F419968}" presName="hierRoot2" presStyleCnt="0">
        <dgm:presLayoutVars>
          <dgm:hierBranch val="init"/>
        </dgm:presLayoutVars>
      </dgm:prSet>
      <dgm:spPr/>
    </dgm:pt>
    <dgm:pt modelId="{752004AD-92BB-924E-84AB-D60FA7F4EFC2}" type="pres">
      <dgm:prSet presAssocID="{488C29C2-A574-AE42-B6FC-5C2A3F419968}" presName="rootComposite" presStyleCnt="0"/>
      <dgm:spPr/>
    </dgm:pt>
    <dgm:pt modelId="{D40F998E-DCC6-BB4E-8CCB-2D4E35F3E797}" type="pres">
      <dgm:prSet presAssocID="{488C29C2-A574-AE42-B6FC-5C2A3F419968}" presName="rootText" presStyleLbl="node3" presStyleIdx="4" presStyleCnt="11" custScaleX="363841" custScaleY="201231" custLinFactNeighborX="-37548" custLinFactNeighborY="4172">
        <dgm:presLayoutVars>
          <dgm:chPref val="3"/>
        </dgm:presLayoutVars>
      </dgm:prSet>
      <dgm:spPr>
        <a:prstGeom prst="roundRect">
          <a:avLst/>
        </a:prstGeom>
      </dgm:spPr>
    </dgm:pt>
    <dgm:pt modelId="{40AB6E12-F381-CA4C-98BA-FE3452370C14}" type="pres">
      <dgm:prSet presAssocID="{488C29C2-A574-AE42-B6FC-5C2A3F419968}" presName="rootConnector" presStyleLbl="node3" presStyleIdx="4" presStyleCnt="11"/>
      <dgm:spPr/>
    </dgm:pt>
    <dgm:pt modelId="{282B690D-A5D1-B548-8237-4E2D03EC1796}" type="pres">
      <dgm:prSet presAssocID="{488C29C2-A574-AE42-B6FC-5C2A3F419968}" presName="hierChild4" presStyleCnt="0"/>
      <dgm:spPr/>
    </dgm:pt>
    <dgm:pt modelId="{8C8B6844-F7A6-E549-B8E9-7D763DB47AAD}" type="pres">
      <dgm:prSet presAssocID="{488C29C2-A574-AE42-B6FC-5C2A3F419968}" presName="hierChild5" presStyleCnt="0"/>
      <dgm:spPr/>
    </dgm:pt>
    <dgm:pt modelId="{6DEB6C62-2A16-524F-901D-527E5FE1510F}" type="pres">
      <dgm:prSet presAssocID="{54DC1B0A-CB24-CC41-B47B-1CCE4A732F42}" presName="Name37" presStyleLbl="parChTrans1D3" presStyleIdx="5" presStyleCnt="11" custSzX="280096"/>
      <dgm:spPr/>
    </dgm:pt>
    <dgm:pt modelId="{EA968F63-083A-1D44-A0B8-7AEE6F45724C}" type="pres">
      <dgm:prSet presAssocID="{A2A74726-3563-2A4E-B283-71A05EFC166D}" presName="hierRoot2" presStyleCnt="0">
        <dgm:presLayoutVars>
          <dgm:hierBranch val="init"/>
        </dgm:presLayoutVars>
      </dgm:prSet>
      <dgm:spPr/>
    </dgm:pt>
    <dgm:pt modelId="{8820D4A2-9F30-7548-804E-DA3BA332D583}" type="pres">
      <dgm:prSet presAssocID="{A2A74726-3563-2A4E-B283-71A05EFC166D}" presName="rootComposite" presStyleCnt="0"/>
      <dgm:spPr/>
    </dgm:pt>
    <dgm:pt modelId="{1BA67125-0B58-6343-9BA0-E5447DD422A6}" type="pres">
      <dgm:prSet presAssocID="{A2A74726-3563-2A4E-B283-71A05EFC166D}" presName="rootText" presStyleLbl="node3" presStyleIdx="5" presStyleCnt="11" custScaleX="363841" custScaleY="150591" custLinFactNeighborX="-37548" custLinFactNeighborY="4172">
        <dgm:presLayoutVars>
          <dgm:chPref val="3"/>
        </dgm:presLayoutVars>
      </dgm:prSet>
      <dgm:spPr>
        <a:prstGeom prst="roundRect">
          <a:avLst/>
        </a:prstGeom>
      </dgm:spPr>
    </dgm:pt>
    <dgm:pt modelId="{C1DC18FB-453F-C347-A310-479FE5C9AFA3}" type="pres">
      <dgm:prSet presAssocID="{A2A74726-3563-2A4E-B283-71A05EFC166D}" presName="rootConnector" presStyleLbl="node3" presStyleIdx="5" presStyleCnt="11"/>
      <dgm:spPr/>
    </dgm:pt>
    <dgm:pt modelId="{736A4517-E585-3A4E-872E-F271CA8ACAAC}" type="pres">
      <dgm:prSet presAssocID="{A2A74726-3563-2A4E-B283-71A05EFC166D}" presName="hierChild4" presStyleCnt="0"/>
      <dgm:spPr/>
    </dgm:pt>
    <dgm:pt modelId="{9ACCFE88-6730-7741-8A83-3624F5602523}" type="pres">
      <dgm:prSet presAssocID="{A2A74726-3563-2A4E-B283-71A05EFC166D}" presName="hierChild5" presStyleCnt="0"/>
      <dgm:spPr/>
    </dgm:pt>
    <dgm:pt modelId="{A436BDB4-996E-004B-A1EC-B7D0701425B3}" type="pres">
      <dgm:prSet presAssocID="{8814A857-4D22-B542-B20B-B775F69BC35B}" presName="hierChild5" presStyleCnt="0"/>
      <dgm:spPr/>
    </dgm:pt>
    <dgm:pt modelId="{4185E786-9004-EC4E-90C0-F55C304BD8C1}" type="pres">
      <dgm:prSet presAssocID="{19AD2DEC-D9EF-594B-A611-C5510E78DE8F}" presName="Name37" presStyleLbl="parChTrans1D2" presStyleIdx="1" presStyleCnt="4" custSzX="1129723"/>
      <dgm:spPr/>
    </dgm:pt>
    <dgm:pt modelId="{A5D3FC2C-741F-3D40-B8B8-A80F03B97D29}" type="pres">
      <dgm:prSet presAssocID="{90257162-AA2C-B746-A4A6-146F6A9A8BCF}" presName="hierRoot2" presStyleCnt="0">
        <dgm:presLayoutVars>
          <dgm:hierBranch val="init"/>
        </dgm:presLayoutVars>
      </dgm:prSet>
      <dgm:spPr/>
    </dgm:pt>
    <dgm:pt modelId="{25BD9F2C-DB7D-634C-B6CC-8C2F1B538D82}" type="pres">
      <dgm:prSet presAssocID="{90257162-AA2C-B746-A4A6-146F6A9A8BCF}" presName="rootComposite" presStyleCnt="0"/>
      <dgm:spPr/>
    </dgm:pt>
    <dgm:pt modelId="{7A1EF388-62DE-7541-B5E7-E20C3E7C71F7}" type="pres">
      <dgm:prSet presAssocID="{90257162-AA2C-B746-A4A6-146F6A9A8BCF}" presName="rootText" presStyleLbl="node2" presStyleIdx="1" presStyleCnt="4" custScaleX="345315" custScaleY="382009" custLinFactNeighborY="-12516">
        <dgm:presLayoutVars>
          <dgm:chPref val="3"/>
        </dgm:presLayoutVars>
      </dgm:prSet>
      <dgm:spPr>
        <a:prstGeom prst="roundRect">
          <a:avLst/>
        </a:prstGeom>
      </dgm:spPr>
    </dgm:pt>
    <dgm:pt modelId="{82F44D47-F7BF-C14A-A4F1-8C6C20A12868}" type="pres">
      <dgm:prSet presAssocID="{90257162-AA2C-B746-A4A6-146F6A9A8BCF}" presName="rootConnector" presStyleLbl="node2" presStyleIdx="1" presStyleCnt="4"/>
      <dgm:spPr/>
    </dgm:pt>
    <dgm:pt modelId="{EC7785D7-0633-774E-A5C8-3D4BD12C31E7}" type="pres">
      <dgm:prSet presAssocID="{90257162-AA2C-B746-A4A6-146F6A9A8BCF}" presName="hierChild4" presStyleCnt="0"/>
      <dgm:spPr/>
    </dgm:pt>
    <dgm:pt modelId="{0AE597D5-8F8D-5A41-ACF6-D321D621C9FD}" type="pres">
      <dgm:prSet presAssocID="{90257162-AA2C-B746-A4A6-146F6A9A8BCF}" presName="hierChild5" presStyleCnt="0"/>
      <dgm:spPr/>
    </dgm:pt>
    <dgm:pt modelId="{01676C96-83B0-1444-BD56-05F07A546EC7}" type="pres">
      <dgm:prSet presAssocID="{9E43D692-5A5E-9B43-B2CB-BC35D2165CC6}" presName="Name37" presStyleLbl="parChTrans1D2" presStyleIdx="2" presStyleCnt="4" custSzX="1129723"/>
      <dgm:spPr/>
    </dgm:pt>
    <dgm:pt modelId="{5953A924-AD06-0544-B2EA-3657CDA369F1}" type="pres">
      <dgm:prSet presAssocID="{B491BF25-45B7-5247-B478-2CC4871AF8EC}" presName="hierRoot2" presStyleCnt="0">
        <dgm:presLayoutVars>
          <dgm:hierBranch val="init"/>
        </dgm:presLayoutVars>
      </dgm:prSet>
      <dgm:spPr/>
    </dgm:pt>
    <dgm:pt modelId="{7A59A65C-7E40-F14F-AFBD-E3C75036EC16}" type="pres">
      <dgm:prSet presAssocID="{B491BF25-45B7-5247-B478-2CC4871AF8EC}" presName="rootComposite" presStyleCnt="0"/>
      <dgm:spPr/>
    </dgm:pt>
    <dgm:pt modelId="{408DE3A0-2016-EA4F-9232-3A78A95024E7}" type="pres">
      <dgm:prSet presAssocID="{B491BF25-45B7-5247-B478-2CC4871AF8EC}" presName="rootText" presStyleLbl="node2" presStyleIdx="2" presStyleCnt="4" custScaleX="345315" custScaleY="382009" custLinFactNeighborX="33122" custLinFactNeighborY="-12516">
        <dgm:presLayoutVars>
          <dgm:chPref val="3"/>
        </dgm:presLayoutVars>
      </dgm:prSet>
      <dgm:spPr>
        <a:prstGeom prst="roundRect">
          <a:avLst/>
        </a:prstGeom>
      </dgm:spPr>
    </dgm:pt>
    <dgm:pt modelId="{037A32A1-E269-9C42-8B0E-05B9D39D6669}" type="pres">
      <dgm:prSet presAssocID="{B491BF25-45B7-5247-B478-2CC4871AF8EC}" presName="rootConnector" presStyleLbl="node2" presStyleIdx="2" presStyleCnt="4"/>
      <dgm:spPr/>
    </dgm:pt>
    <dgm:pt modelId="{EE1D4E57-8A62-D542-A0E4-5F14A6442949}" type="pres">
      <dgm:prSet presAssocID="{B491BF25-45B7-5247-B478-2CC4871AF8EC}" presName="hierChild4" presStyleCnt="0"/>
      <dgm:spPr/>
    </dgm:pt>
    <dgm:pt modelId="{0DFAF23A-7E80-A149-B933-049DB7F73DFE}" type="pres">
      <dgm:prSet presAssocID="{B491BF25-45B7-5247-B478-2CC4871AF8EC}" presName="hierChild5" presStyleCnt="0"/>
      <dgm:spPr/>
    </dgm:pt>
    <dgm:pt modelId="{A505475C-F766-4844-90FF-F6B010B9709A}" type="pres">
      <dgm:prSet presAssocID="{BAEE9010-85D7-A143-AE39-36714A05C007}" presName="Name37" presStyleLbl="parChTrans1D2" presStyleIdx="3" presStyleCnt="4" custSzX="3389170"/>
      <dgm:spPr/>
    </dgm:pt>
    <dgm:pt modelId="{D06D481D-D54E-8C4B-A548-2294E2A734D3}" type="pres">
      <dgm:prSet presAssocID="{B0E9DF81-3D52-4544-8DC5-874E8D818724}" presName="hierRoot2" presStyleCnt="0">
        <dgm:presLayoutVars>
          <dgm:hierBranch val="init"/>
        </dgm:presLayoutVars>
      </dgm:prSet>
      <dgm:spPr/>
    </dgm:pt>
    <dgm:pt modelId="{E0196D76-3A6E-3448-A8AF-A8FB0939C944}" type="pres">
      <dgm:prSet presAssocID="{B0E9DF81-3D52-4544-8DC5-874E8D818724}" presName="rootComposite" presStyleCnt="0"/>
      <dgm:spPr/>
    </dgm:pt>
    <dgm:pt modelId="{D803877C-CA7C-EA47-AE93-AF306C4D103E}" type="pres">
      <dgm:prSet presAssocID="{B0E9DF81-3D52-4544-8DC5-874E8D818724}" presName="rootText" presStyleLbl="node2" presStyleIdx="3" presStyleCnt="4" custScaleX="350975" custScaleY="382009" custLinFactNeighborX="40915" custLinFactNeighborY="-12516">
        <dgm:presLayoutVars>
          <dgm:chPref val="3"/>
        </dgm:presLayoutVars>
      </dgm:prSet>
      <dgm:spPr>
        <a:prstGeom prst="roundRect">
          <a:avLst/>
        </a:prstGeom>
      </dgm:spPr>
    </dgm:pt>
    <dgm:pt modelId="{CDB219DA-008C-1F4D-A40E-727EE3E7FC03}" type="pres">
      <dgm:prSet presAssocID="{B0E9DF81-3D52-4544-8DC5-874E8D818724}" presName="rootConnector" presStyleLbl="node2" presStyleIdx="3" presStyleCnt="4"/>
      <dgm:spPr/>
    </dgm:pt>
    <dgm:pt modelId="{67ACA91B-1D1B-114F-B935-50BB5525E75E}" type="pres">
      <dgm:prSet presAssocID="{B0E9DF81-3D52-4544-8DC5-874E8D818724}" presName="hierChild4" presStyleCnt="0"/>
      <dgm:spPr/>
    </dgm:pt>
    <dgm:pt modelId="{0991D9F1-C992-9540-A151-1484665897F1}" type="pres">
      <dgm:prSet presAssocID="{5AC95CCB-8472-734C-99D9-68BB842221FF}" presName="Name37" presStyleLbl="parChTrans1D3" presStyleIdx="6" presStyleCnt="11" custSzX="280096"/>
      <dgm:spPr/>
    </dgm:pt>
    <dgm:pt modelId="{16590FA8-7D80-3A42-B05F-627BAE33CEF6}" type="pres">
      <dgm:prSet presAssocID="{BCB38F5A-6DED-484D-BD59-049F173A1931}" presName="hierRoot2" presStyleCnt="0">
        <dgm:presLayoutVars>
          <dgm:hierBranch val="init"/>
        </dgm:presLayoutVars>
      </dgm:prSet>
      <dgm:spPr/>
    </dgm:pt>
    <dgm:pt modelId="{69DB3900-DBD4-4046-880C-168ECB87B59B}" type="pres">
      <dgm:prSet presAssocID="{BCB38F5A-6DED-484D-BD59-049F173A1931}" presName="rootComposite" presStyleCnt="0"/>
      <dgm:spPr/>
    </dgm:pt>
    <dgm:pt modelId="{40DCED09-6F80-6F4D-B67E-5EAEBB16EFE8}" type="pres">
      <dgm:prSet presAssocID="{BCB38F5A-6DED-484D-BD59-049F173A1931}" presName="rootText" presStyleLbl="node3" presStyleIdx="6" presStyleCnt="11" custScaleX="363841" custScaleY="150591" custLinFactNeighborX="2395">
        <dgm:presLayoutVars>
          <dgm:chPref val="3"/>
        </dgm:presLayoutVars>
      </dgm:prSet>
      <dgm:spPr>
        <a:prstGeom prst="roundRect">
          <a:avLst/>
        </a:prstGeom>
      </dgm:spPr>
    </dgm:pt>
    <dgm:pt modelId="{0B405B34-6E16-A843-ADBC-D9B32D13361F}" type="pres">
      <dgm:prSet presAssocID="{BCB38F5A-6DED-484D-BD59-049F173A1931}" presName="rootConnector" presStyleLbl="node3" presStyleIdx="6" presStyleCnt="11"/>
      <dgm:spPr/>
    </dgm:pt>
    <dgm:pt modelId="{DE75B5F3-63D1-894F-BE5F-B5BA53B3E45F}" type="pres">
      <dgm:prSet presAssocID="{BCB38F5A-6DED-484D-BD59-049F173A1931}" presName="hierChild4" presStyleCnt="0"/>
      <dgm:spPr/>
    </dgm:pt>
    <dgm:pt modelId="{3F753DEC-E50F-8F4E-9202-7A975DF579A0}" type="pres">
      <dgm:prSet presAssocID="{BCB38F5A-6DED-484D-BD59-049F173A1931}" presName="hierChild5" presStyleCnt="0"/>
      <dgm:spPr/>
    </dgm:pt>
    <dgm:pt modelId="{37FC2B00-5613-5E4A-985F-AD281C2A16C4}" type="pres">
      <dgm:prSet presAssocID="{0BCFFF0D-6209-D845-A09C-0F6E35898F76}" presName="Name37" presStyleLbl="parChTrans1D3" presStyleIdx="7" presStyleCnt="11" custSzX="280096"/>
      <dgm:spPr/>
    </dgm:pt>
    <dgm:pt modelId="{3D04C156-57F6-5943-BE06-B73A02CF6648}" type="pres">
      <dgm:prSet presAssocID="{6348C1EA-79E0-474B-B0A8-127CD4D10025}" presName="hierRoot2" presStyleCnt="0">
        <dgm:presLayoutVars>
          <dgm:hierBranch val="init"/>
        </dgm:presLayoutVars>
      </dgm:prSet>
      <dgm:spPr/>
    </dgm:pt>
    <dgm:pt modelId="{7EE3D7F5-50EC-4849-862B-972C2BFDFFA9}" type="pres">
      <dgm:prSet presAssocID="{6348C1EA-79E0-474B-B0A8-127CD4D10025}" presName="rootComposite" presStyleCnt="0"/>
      <dgm:spPr/>
    </dgm:pt>
    <dgm:pt modelId="{D52EBFB3-A96F-3A4C-8900-FD47B6EBE500}" type="pres">
      <dgm:prSet presAssocID="{6348C1EA-79E0-474B-B0A8-127CD4D10025}" presName="rootText" presStyleLbl="node3" presStyleIdx="7" presStyleCnt="11" custScaleX="363841" custScaleY="150591" custLinFactNeighborX="2395">
        <dgm:presLayoutVars>
          <dgm:chPref val="3"/>
        </dgm:presLayoutVars>
      </dgm:prSet>
      <dgm:spPr>
        <a:prstGeom prst="roundRect">
          <a:avLst/>
        </a:prstGeom>
      </dgm:spPr>
    </dgm:pt>
    <dgm:pt modelId="{15D563E5-1FB8-2D43-A34A-E7AC5A76FE5B}" type="pres">
      <dgm:prSet presAssocID="{6348C1EA-79E0-474B-B0A8-127CD4D10025}" presName="rootConnector" presStyleLbl="node3" presStyleIdx="7" presStyleCnt="11"/>
      <dgm:spPr/>
    </dgm:pt>
    <dgm:pt modelId="{EC240000-BBA8-C943-A078-A94A74681949}" type="pres">
      <dgm:prSet presAssocID="{6348C1EA-79E0-474B-B0A8-127CD4D10025}" presName="hierChild4" presStyleCnt="0"/>
      <dgm:spPr/>
    </dgm:pt>
    <dgm:pt modelId="{197E64C8-5DBC-B340-9247-AA4259C034E4}" type="pres">
      <dgm:prSet presAssocID="{6348C1EA-79E0-474B-B0A8-127CD4D10025}" presName="hierChild5" presStyleCnt="0"/>
      <dgm:spPr/>
    </dgm:pt>
    <dgm:pt modelId="{393A34DD-DFF9-1F46-98F5-66309EB38890}" type="pres">
      <dgm:prSet presAssocID="{7FB436D4-AF86-C14B-9C00-EA6B4C2BF0AC}" presName="Name37" presStyleLbl="parChTrans1D3" presStyleIdx="8" presStyleCnt="11" custSzX="280096"/>
      <dgm:spPr/>
    </dgm:pt>
    <dgm:pt modelId="{F256FE0E-BE85-4544-B3A3-7753BB293260}" type="pres">
      <dgm:prSet presAssocID="{1035C45F-B946-DE46-8472-BD3BE7AD5E16}" presName="hierRoot2" presStyleCnt="0">
        <dgm:presLayoutVars>
          <dgm:hierBranch val="init"/>
        </dgm:presLayoutVars>
      </dgm:prSet>
      <dgm:spPr/>
    </dgm:pt>
    <dgm:pt modelId="{D2FC2913-37CC-084D-B666-9A230188CCD7}" type="pres">
      <dgm:prSet presAssocID="{1035C45F-B946-DE46-8472-BD3BE7AD5E16}" presName="rootComposite" presStyleCnt="0"/>
      <dgm:spPr/>
    </dgm:pt>
    <dgm:pt modelId="{CA6CF99C-6D35-DA4F-96DE-CA39F5213883}" type="pres">
      <dgm:prSet presAssocID="{1035C45F-B946-DE46-8472-BD3BE7AD5E16}" presName="rootText" presStyleLbl="node3" presStyleIdx="8" presStyleCnt="11" custScaleX="363841" custScaleY="222700" custLinFactNeighborX="2395">
        <dgm:presLayoutVars>
          <dgm:chPref val="3"/>
        </dgm:presLayoutVars>
      </dgm:prSet>
      <dgm:spPr>
        <a:prstGeom prst="roundRect">
          <a:avLst/>
        </a:prstGeom>
      </dgm:spPr>
    </dgm:pt>
    <dgm:pt modelId="{CD51C8AA-780C-374F-AC0C-140CB25F4114}" type="pres">
      <dgm:prSet presAssocID="{1035C45F-B946-DE46-8472-BD3BE7AD5E16}" presName="rootConnector" presStyleLbl="node3" presStyleIdx="8" presStyleCnt="11"/>
      <dgm:spPr/>
    </dgm:pt>
    <dgm:pt modelId="{55D8B001-3593-CC41-8060-AC2DC8F0F1CB}" type="pres">
      <dgm:prSet presAssocID="{1035C45F-B946-DE46-8472-BD3BE7AD5E16}" presName="hierChild4" presStyleCnt="0"/>
      <dgm:spPr/>
    </dgm:pt>
    <dgm:pt modelId="{F232CEAA-D01A-5C46-B0BE-B094AC652E1D}" type="pres">
      <dgm:prSet presAssocID="{1035C45F-B946-DE46-8472-BD3BE7AD5E16}" presName="hierChild5" presStyleCnt="0"/>
      <dgm:spPr/>
    </dgm:pt>
    <dgm:pt modelId="{E46FF6EA-86BE-F74A-B54C-AEFAE0373B38}" type="pres">
      <dgm:prSet presAssocID="{0B2B20BE-B05A-534E-B2E0-699C611D56E8}" presName="Name37" presStyleLbl="parChTrans1D3" presStyleIdx="9" presStyleCnt="11" custSzX="280096"/>
      <dgm:spPr/>
    </dgm:pt>
    <dgm:pt modelId="{FAB1B68C-1B08-B247-9C7F-624067F41256}" type="pres">
      <dgm:prSet presAssocID="{2EA06B57-599A-E94B-B1DE-346EE9D2F324}" presName="hierRoot2" presStyleCnt="0">
        <dgm:presLayoutVars>
          <dgm:hierBranch val="init"/>
        </dgm:presLayoutVars>
      </dgm:prSet>
      <dgm:spPr/>
    </dgm:pt>
    <dgm:pt modelId="{CECD024A-8447-C445-BBD7-E3353E73FA68}" type="pres">
      <dgm:prSet presAssocID="{2EA06B57-599A-E94B-B1DE-346EE9D2F324}" presName="rootComposite" presStyleCnt="0"/>
      <dgm:spPr/>
    </dgm:pt>
    <dgm:pt modelId="{2AA6680B-A507-9D40-B7D1-601F0D1E860B}" type="pres">
      <dgm:prSet presAssocID="{2EA06B57-599A-E94B-B1DE-346EE9D2F324}" presName="rootText" presStyleLbl="node3" presStyleIdx="9" presStyleCnt="11" custScaleX="363841" custScaleY="154248" custLinFactNeighborX="2395">
        <dgm:presLayoutVars>
          <dgm:chPref val="3"/>
        </dgm:presLayoutVars>
      </dgm:prSet>
      <dgm:spPr>
        <a:prstGeom prst="roundRect">
          <a:avLst/>
        </a:prstGeom>
      </dgm:spPr>
    </dgm:pt>
    <dgm:pt modelId="{98F82871-9238-6E48-980F-DF242F68256A}" type="pres">
      <dgm:prSet presAssocID="{2EA06B57-599A-E94B-B1DE-346EE9D2F324}" presName="rootConnector" presStyleLbl="node3" presStyleIdx="9" presStyleCnt="11"/>
      <dgm:spPr/>
    </dgm:pt>
    <dgm:pt modelId="{402D49F6-8E77-7341-A8FB-F1ED1A14C916}" type="pres">
      <dgm:prSet presAssocID="{2EA06B57-599A-E94B-B1DE-346EE9D2F324}" presName="hierChild4" presStyleCnt="0"/>
      <dgm:spPr/>
    </dgm:pt>
    <dgm:pt modelId="{1430A9E1-8834-F149-AF6C-0795E7EE96D2}" type="pres">
      <dgm:prSet presAssocID="{2EA06B57-599A-E94B-B1DE-346EE9D2F324}" presName="hierChild5" presStyleCnt="0"/>
      <dgm:spPr/>
    </dgm:pt>
    <dgm:pt modelId="{52AD4057-AA02-6847-A5F0-1A53DA2CA007}" type="pres">
      <dgm:prSet presAssocID="{0365CB37-D0A4-FE4E-9B4E-7BD556F3E1AB}" presName="Name37" presStyleLbl="parChTrans1D3" presStyleIdx="10" presStyleCnt="11" custSzX="280096"/>
      <dgm:spPr/>
    </dgm:pt>
    <dgm:pt modelId="{49CDA8B2-9D63-D342-BBBD-9B8F6D9CA633}" type="pres">
      <dgm:prSet presAssocID="{C4C751D0-C092-BB44-A95D-C6AA45E0DFA5}" presName="hierRoot2" presStyleCnt="0">
        <dgm:presLayoutVars>
          <dgm:hierBranch val="init"/>
        </dgm:presLayoutVars>
      </dgm:prSet>
      <dgm:spPr/>
    </dgm:pt>
    <dgm:pt modelId="{1059A843-0BDE-FD4F-81FF-8BD294BD912F}" type="pres">
      <dgm:prSet presAssocID="{C4C751D0-C092-BB44-A95D-C6AA45E0DFA5}" presName="rootComposite" presStyleCnt="0"/>
      <dgm:spPr/>
    </dgm:pt>
    <dgm:pt modelId="{E7591209-2703-2A44-832C-F09002024FBD}" type="pres">
      <dgm:prSet presAssocID="{C4C751D0-C092-BB44-A95D-C6AA45E0DFA5}" presName="rootText" presStyleLbl="node3" presStyleIdx="10" presStyleCnt="11" custScaleX="363841" custScaleY="150591" custLinFactNeighborX="2395">
        <dgm:presLayoutVars>
          <dgm:chPref val="3"/>
        </dgm:presLayoutVars>
      </dgm:prSet>
      <dgm:spPr>
        <a:prstGeom prst="roundRect">
          <a:avLst/>
        </a:prstGeom>
      </dgm:spPr>
    </dgm:pt>
    <dgm:pt modelId="{DE562AD9-39C7-AD43-B120-8E553D275616}" type="pres">
      <dgm:prSet presAssocID="{C4C751D0-C092-BB44-A95D-C6AA45E0DFA5}" presName="rootConnector" presStyleLbl="node3" presStyleIdx="10" presStyleCnt="11"/>
      <dgm:spPr/>
    </dgm:pt>
    <dgm:pt modelId="{B170400B-DF3D-A241-925C-A890FB6D7C89}" type="pres">
      <dgm:prSet presAssocID="{C4C751D0-C092-BB44-A95D-C6AA45E0DFA5}" presName="hierChild4" presStyleCnt="0"/>
      <dgm:spPr/>
    </dgm:pt>
    <dgm:pt modelId="{81FB7BA3-7880-D94D-A3E1-7109147D8A46}" type="pres">
      <dgm:prSet presAssocID="{C4C751D0-C092-BB44-A95D-C6AA45E0DFA5}" presName="hierChild5" presStyleCnt="0"/>
      <dgm:spPr/>
    </dgm:pt>
    <dgm:pt modelId="{F92476F9-9DF6-624E-A6C4-5F739871F919}" type="pres">
      <dgm:prSet presAssocID="{B0E9DF81-3D52-4544-8DC5-874E8D818724}" presName="hierChild5" presStyleCnt="0"/>
      <dgm:spPr/>
    </dgm:pt>
    <dgm:pt modelId="{44D7014C-4EC3-7B4A-9C15-6787804E4D22}" type="pres">
      <dgm:prSet presAssocID="{00E6E300-1EB6-2E46-BE47-855C32AB37C7}" presName="hierChild3" presStyleCnt="0"/>
      <dgm:spPr/>
    </dgm:pt>
  </dgm:ptLst>
  <dgm:cxnLst>
    <dgm:cxn modelId="{FAA8A602-8C87-48BC-993E-68B3FE51651B}" type="presOf" srcId="{4526192C-DE23-BB4E-B52D-750549C11657}" destId="{97B6871A-C67A-5D46-9681-33F598C93CF9}" srcOrd="0" destOrd="0" presId="urn:microsoft.com/office/officeart/2005/8/layout/orgChart1"/>
    <dgm:cxn modelId="{8CDF1F05-BFF7-4633-9885-499570EA80D4}" type="presOf" srcId="{959EC7F3-CAD1-FC41-8484-1F5E38B22A71}" destId="{08C9120F-DD66-F94C-A1FF-80B6DDEC1C12}" srcOrd="0" destOrd="0" presId="urn:microsoft.com/office/officeart/2005/8/layout/orgChart1"/>
    <dgm:cxn modelId="{977B0207-3A97-AB47-9A85-08A6DF630DF3}" srcId="{8814A857-4D22-B542-B20B-B775F69BC35B}" destId="{959EC7F3-CAD1-FC41-8484-1F5E38B22A71}" srcOrd="3" destOrd="0" parTransId="{4D568701-E1EA-B741-94D3-A6ED7A091544}" sibTransId="{2048AA5E-B38B-C042-AD68-71042C8E5420}"/>
    <dgm:cxn modelId="{A106F008-4240-4620-A2E7-406DE724EBA7}" type="presOf" srcId="{1035C45F-B946-DE46-8472-BD3BE7AD5E16}" destId="{CD51C8AA-780C-374F-AC0C-140CB25F4114}" srcOrd="1" destOrd="0" presId="urn:microsoft.com/office/officeart/2005/8/layout/orgChart1"/>
    <dgm:cxn modelId="{EA47790A-E4AB-2845-9B17-B4106DE6FE8F}" srcId="{8814A857-4D22-B542-B20B-B775F69BC35B}" destId="{1B3F0F17-7C92-394F-97E4-5A1FA5DD2FBA}" srcOrd="1" destOrd="0" parTransId="{5ED86DDA-8EF1-F343-9B5B-711C6285FB73}" sibTransId="{6A0A555F-C176-9941-885A-C48D6D6F6CB4}"/>
    <dgm:cxn modelId="{4EE32B0B-CAA5-4084-A294-93A8FBED0158}" type="presOf" srcId="{0BCFFF0D-6209-D845-A09C-0F6E35898F76}" destId="{37FC2B00-5613-5E4A-985F-AD281C2A16C4}" srcOrd="0" destOrd="0" presId="urn:microsoft.com/office/officeart/2005/8/layout/orgChart1"/>
    <dgm:cxn modelId="{EB17200C-59FF-4018-B7A0-3DEC6A50B2B6}" type="presOf" srcId="{90257162-AA2C-B746-A4A6-146F6A9A8BCF}" destId="{82F44D47-F7BF-C14A-A4F1-8C6C20A12868}" srcOrd="1" destOrd="0" presId="urn:microsoft.com/office/officeart/2005/8/layout/orgChart1"/>
    <dgm:cxn modelId="{741B3010-F6B7-7746-8F31-DE8B0C39E245}" srcId="{8814A857-4D22-B542-B20B-B775F69BC35B}" destId="{488C29C2-A574-AE42-B6FC-5C2A3F419968}" srcOrd="4" destOrd="0" parTransId="{E3380370-A572-1A47-83C4-EF58F65EF73F}" sibTransId="{9B85BCEA-3A69-464A-9102-81605A923B9F}"/>
    <dgm:cxn modelId="{40677710-8D6F-4BF6-A6A2-32B939ADC501}" type="presOf" srcId="{B491BF25-45B7-5247-B478-2CC4871AF8EC}" destId="{408DE3A0-2016-EA4F-9232-3A78A95024E7}" srcOrd="0" destOrd="0" presId="urn:microsoft.com/office/officeart/2005/8/layout/orgChart1"/>
    <dgm:cxn modelId="{04C18012-87F9-4910-9B2E-B0425C0A8B63}" type="presOf" srcId="{488C29C2-A574-AE42-B6FC-5C2A3F419968}" destId="{40AB6E12-F381-CA4C-98BA-FE3452370C14}" srcOrd="1" destOrd="0" presId="urn:microsoft.com/office/officeart/2005/8/layout/orgChart1"/>
    <dgm:cxn modelId="{3A66151B-1FF6-421D-B5FB-A3309DCF117F}" type="presOf" srcId="{7A21F5BB-EC85-B44A-9B81-5173345F22E2}" destId="{9627F770-1B01-F146-ACD2-EB0681EAB689}" srcOrd="0" destOrd="0" presId="urn:microsoft.com/office/officeart/2005/8/layout/orgChart1"/>
    <dgm:cxn modelId="{3F52D21C-5EB3-425C-BF8B-BAF237575EC8}" type="presOf" srcId="{394BB5C6-32C4-C447-BC89-4F32410CDEF3}" destId="{410B6AA8-FDF1-B049-91B4-FF0A5B5E1A81}" srcOrd="0" destOrd="0" presId="urn:microsoft.com/office/officeart/2005/8/layout/orgChart1"/>
    <dgm:cxn modelId="{9EB0F11F-09A3-3D46-BE78-ABD5FFEFE6D4}" srcId="{00E6E300-1EB6-2E46-BE47-855C32AB37C7}" destId="{8814A857-4D22-B542-B20B-B775F69BC35B}" srcOrd="0" destOrd="0" parTransId="{4526192C-DE23-BB4E-B52D-750549C11657}" sibTransId="{17834D55-28E5-8B44-87B4-7CDB13623B07}"/>
    <dgm:cxn modelId="{EF282922-351E-4BB0-BA03-BA853C3BE9B2}" type="presOf" srcId="{9E43D692-5A5E-9B43-B2CB-BC35D2165CC6}" destId="{01676C96-83B0-1444-BD56-05F07A546EC7}" srcOrd="0" destOrd="0" presId="urn:microsoft.com/office/officeart/2005/8/layout/orgChart1"/>
    <dgm:cxn modelId="{2D2E4223-D142-4826-BBF2-7E57A82F58C8}" type="presOf" srcId="{ECF6CB86-4D24-0D41-BCF2-57534DB361E5}" destId="{3C9B04F9-7D59-364C-ACA9-E1F60A833D99}" srcOrd="1" destOrd="0" presId="urn:microsoft.com/office/officeart/2005/8/layout/orgChart1"/>
    <dgm:cxn modelId="{F42D1A25-A5A2-4410-8B05-8F048A951DCB}" type="presOf" srcId="{C4C751D0-C092-BB44-A95D-C6AA45E0DFA5}" destId="{DE562AD9-39C7-AD43-B120-8E553D275616}" srcOrd="1" destOrd="0" presId="urn:microsoft.com/office/officeart/2005/8/layout/orgChart1"/>
    <dgm:cxn modelId="{895DC429-6E77-5C49-BD86-248ABC8D23BE}" srcId="{00E6E300-1EB6-2E46-BE47-855C32AB37C7}" destId="{B491BF25-45B7-5247-B478-2CC4871AF8EC}" srcOrd="2" destOrd="0" parTransId="{9E43D692-5A5E-9B43-B2CB-BC35D2165CC6}" sibTransId="{DEC6C6BC-8321-6E45-9C4E-19363C497D85}"/>
    <dgm:cxn modelId="{38B4102A-8B9F-47DB-A055-9BB255056616}" type="presOf" srcId="{1B3F0F17-7C92-394F-97E4-5A1FA5DD2FBA}" destId="{6CE61A02-480F-5E48-93DA-D880208D9339}" srcOrd="0" destOrd="0" presId="urn:microsoft.com/office/officeart/2005/8/layout/orgChart1"/>
    <dgm:cxn modelId="{DBE18231-3162-4037-9E7B-FEBFD7B2EFC8}" type="presOf" srcId="{0365CB37-D0A4-FE4E-9B4E-7BD556F3E1AB}" destId="{52AD4057-AA02-6847-A5F0-1A53DA2CA007}" srcOrd="0" destOrd="0" presId="urn:microsoft.com/office/officeart/2005/8/layout/orgChart1"/>
    <dgm:cxn modelId="{43D72737-1BFE-4768-A89A-2FBDDE80800D}" type="presOf" srcId="{BAEE9010-85D7-A143-AE39-36714A05C007}" destId="{A505475C-F766-4844-90FF-F6B010B9709A}" srcOrd="0" destOrd="0" presId="urn:microsoft.com/office/officeart/2005/8/layout/orgChart1"/>
    <dgm:cxn modelId="{D8084B3B-EBB8-4E41-9DA2-DA771B46402B}" type="presOf" srcId="{AEDDE18C-C916-BA4E-9F27-601A83995B69}" destId="{78439F44-8F58-0447-87FC-54D6625E6F5D}" srcOrd="0" destOrd="0" presId="urn:microsoft.com/office/officeart/2005/8/layout/orgChart1"/>
    <dgm:cxn modelId="{7ACF8464-D351-40EE-A44E-108FCA54B64E}" type="presOf" srcId="{00E6E300-1EB6-2E46-BE47-855C32AB37C7}" destId="{6933BC84-7FBA-6A4E-B447-B820C77B5785}" srcOrd="0" destOrd="0" presId="urn:microsoft.com/office/officeart/2005/8/layout/orgChart1"/>
    <dgm:cxn modelId="{E9A1C548-A2E0-4A98-89BD-D3E65CCA43DF}" type="presOf" srcId="{6348C1EA-79E0-474B-B0A8-127CD4D10025}" destId="{D52EBFB3-A96F-3A4C-8900-FD47B6EBE500}" srcOrd="0" destOrd="0" presId="urn:microsoft.com/office/officeart/2005/8/layout/orgChart1"/>
    <dgm:cxn modelId="{276E136C-8A17-41A5-9A5B-F518B27FEA80}" type="presOf" srcId="{4D568701-E1EA-B741-94D3-A6ED7A091544}" destId="{E2F37099-7591-444C-A9B8-D63FCA3ABBCA}" srcOrd="0" destOrd="0" presId="urn:microsoft.com/office/officeart/2005/8/layout/orgChart1"/>
    <dgm:cxn modelId="{1F9C456D-0FF4-41D7-BD69-0113ACA45BD8}" type="presOf" srcId="{7FB436D4-AF86-C14B-9C00-EA6B4C2BF0AC}" destId="{393A34DD-DFF9-1F46-98F5-66309EB38890}" srcOrd="0" destOrd="0" presId="urn:microsoft.com/office/officeart/2005/8/layout/orgChart1"/>
    <dgm:cxn modelId="{DA06BF51-0C3D-6443-B4AA-8D407F11491B}" srcId="{AEDDE18C-C916-BA4E-9F27-601A83995B69}" destId="{00E6E300-1EB6-2E46-BE47-855C32AB37C7}" srcOrd="0" destOrd="0" parTransId="{5DF9421C-5471-FD4A-BF12-72593BB7275D}" sibTransId="{9D889A5E-31C9-8C47-800D-0EE871AB6493}"/>
    <dgm:cxn modelId="{FCB68052-4B97-4057-BCDC-57021886A05E}" type="presOf" srcId="{E3380370-A572-1A47-83C4-EF58F65EF73F}" destId="{A15DF5BD-D829-9B4E-8ABD-4D63DA2C56DE}" srcOrd="0" destOrd="0" presId="urn:microsoft.com/office/officeart/2005/8/layout/orgChart1"/>
    <dgm:cxn modelId="{14DA8372-8C2E-4FD1-8D3F-AE8DCFDC2C6C}" type="presOf" srcId="{1035C45F-B946-DE46-8472-BD3BE7AD5E16}" destId="{CA6CF99C-6D35-DA4F-96DE-CA39F5213883}" srcOrd="0" destOrd="0" presId="urn:microsoft.com/office/officeart/2005/8/layout/orgChart1"/>
    <dgm:cxn modelId="{1C197F53-D777-46B5-A188-4BFF4563AFFF}" type="presOf" srcId="{90257162-AA2C-B746-A4A6-146F6A9A8BCF}" destId="{7A1EF388-62DE-7541-B5E7-E20C3E7C71F7}" srcOrd="0" destOrd="0" presId="urn:microsoft.com/office/officeart/2005/8/layout/orgChart1"/>
    <dgm:cxn modelId="{4F902F74-4BFC-2141-8BD3-CB5A123732C0}" srcId="{8814A857-4D22-B542-B20B-B775F69BC35B}" destId="{ECF6CB86-4D24-0D41-BCF2-57534DB361E5}" srcOrd="2" destOrd="0" parTransId="{394BB5C6-32C4-C447-BC89-4F32410CDEF3}" sibTransId="{FF336A9A-03BD-7C44-9622-E903AE961841}"/>
    <dgm:cxn modelId="{57395B56-1B71-FF43-8D57-3D8F4BB5DCCD}" srcId="{B0E9DF81-3D52-4544-8DC5-874E8D818724}" destId="{2EA06B57-599A-E94B-B1DE-346EE9D2F324}" srcOrd="3" destOrd="0" parTransId="{0B2B20BE-B05A-534E-B2E0-699C611D56E8}" sibTransId="{AC5A52D2-4931-9041-B456-0CB8C754C9B9}"/>
    <dgm:cxn modelId="{6262A856-E70F-4746-9521-016CBDC91E25}" type="presOf" srcId="{ECF6CB86-4D24-0D41-BCF2-57534DB361E5}" destId="{248B2157-1A20-AF46-B7D6-55A19C411653}" srcOrd="0" destOrd="0" presId="urn:microsoft.com/office/officeart/2005/8/layout/orgChart1"/>
    <dgm:cxn modelId="{7170A856-6213-4F47-A700-8FA4D8DA077B}" srcId="{B0E9DF81-3D52-4544-8DC5-874E8D818724}" destId="{1035C45F-B946-DE46-8472-BD3BE7AD5E16}" srcOrd="2" destOrd="0" parTransId="{7FB436D4-AF86-C14B-9C00-EA6B4C2BF0AC}" sibTransId="{62ED295F-E653-DC4A-9044-B409615BDEF7}"/>
    <dgm:cxn modelId="{F0AE2277-F901-4FB0-934D-511E10E4FAEB}" type="presOf" srcId="{5AC95CCB-8472-734C-99D9-68BB842221FF}" destId="{0991D9F1-C992-9540-A151-1484665897F1}" srcOrd="0" destOrd="0" presId="urn:microsoft.com/office/officeart/2005/8/layout/orgChart1"/>
    <dgm:cxn modelId="{99ABC677-15D0-4877-A265-A39B9CFDF413}" type="presOf" srcId="{54DC1B0A-CB24-CC41-B47B-1CCE4A732F42}" destId="{6DEB6C62-2A16-524F-901D-527E5FE1510F}" srcOrd="0" destOrd="0" presId="urn:microsoft.com/office/officeart/2005/8/layout/orgChart1"/>
    <dgm:cxn modelId="{E69A8B78-2896-42DE-B58C-56425D115F7F}" type="presOf" srcId="{488C29C2-A574-AE42-B6FC-5C2A3F419968}" destId="{D40F998E-DCC6-BB4E-8CCB-2D4E35F3E797}" srcOrd="0" destOrd="0" presId="urn:microsoft.com/office/officeart/2005/8/layout/orgChart1"/>
    <dgm:cxn modelId="{25E0EB58-16C7-A745-B316-11813D001854}" srcId="{8814A857-4D22-B542-B20B-B775F69BC35B}" destId="{A2A74726-3563-2A4E-B283-71A05EFC166D}" srcOrd="5" destOrd="0" parTransId="{54DC1B0A-CB24-CC41-B47B-1CCE4A732F42}" sibTransId="{8D178CA5-7C52-9440-8C94-1DC5E8737B7B}"/>
    <dgm:cxn modelId="{04F3185A-0222-481B-A362-9AA09999B840}" type="presOf" srcId="{B0E9DF81-3D52-4544-8DC5-874E8D818724}" destId="{CDB219DA-008C-1F4D-A40E-727EE3E7FC03}" srcOrd="1" destOrd="0" presId="urn:microsoft.com/office/officeart/2005/8/layout/orgChart1"/>
    <dgm:cxn modelId="{4A3D1D7B-F375-46E5-8235-665E56FB5BC3}" type="presOf" srcId="{669F16C8-A4C9-A842-979B-199DAD54E98B}" destId="{D7CD9570-A8D0-8140-B23D-A2FDF6C08053}" srcOrd="0" destOrd="0" presId="urn:microsoft.com/office/officeart/2005/8/layout/orgChart1"/>
    <dgm:cxn modelId="{B9A80D7E-F7C4-4D57-B9AE-54702EB8FB03}" type="presOf" srcId="{BCB38F5A-6DED-484D-BD59-049F173A1931}" destId="{40DCED09-6F80-6F4D-B67E-5EAEBB16EFE8}" srcOrd="0" destOrd="0" presId="urn:microsoft.com/office/officeart/2005/8/layout/orgChart1"/>
    <dgm:cxn modelId="{9E511A82-042B-474F-BB20-E19E359310EA}" srcId="{B0E9DF81-3D52-4544-8DC5-874E8D818724}" destId="{C4C751D0-C092-BB44-A95D-C6AA45E0DFA5}" srcOrd="4" destOrd="0" parTransId="{0365CB37-D0A4-FE4E-9B4E-7BD556F3E1AB}" sibTransId="{829E8162-94A3-894B-8237-73FDC4DE3E00}"/>
    <dgm:cxn modelId="{B2132388-A0E1-47FD-B5F9-7990D584AE30}" type="presOf" srcId="{1B3F0F17-7C92-394F-97E4-5A1FA5DD2FBA}" destId="{7C1A754D-B1CE-B746-A2F9-E5E0A21E62F3}" srcOrd="1" destOrd="0" presId="urn:microsoft.com/office/officeart/2005/8/layout/orgChart1"/>
    <dgm:cxn modelId="{97152C8C-F986-044F-8DBD-D0CB130ECFE7}" srcId="{00E6E300-1EB6-2E46-BE47-855C32AB37C7}" destId="{90257162-AA2C-B746-A4A6-146F6A9A8BCF}" srcOrd="1" destOrd="0" parTransId="{19AD2DEC-D9EF-594B-A611-C5510E78DE8F}" sibTransId="{7B3561C0-4240-2541-8783-FBE1666A28CA}"/>
    <dgm:cxn modelId="{C066238E-7E70-461B-8857-58DFECF4DAF3}" type="presOf" srcId="{C4C751D0-C092-BB44-A95D-C6AA45E0DFA5}" destId="{E7591209-2703-2A44-832C-F09002024FBD}" srcOrd="0" destOrd="0" presId="urn:microsoft.com/office/officeart/2005/8/layout/orgChart1"/>
    <dgm:cxn modelId="{E93AA697-DB2C-4719-A0BE-5B49063220E4}" type="presOf" srcId="{8814A857-4D22-B542-B20B-B775F69BC35B}" destId="{E019F798-0252-BD4E-B938-2878ACAAC312}" srcOrd="1" destOrd="0" presId="urn:microsoft.com/office/officeart/2005/8/layout/orgChart1"/>
    <dgm:cxn modelId="{1CB56198-8456-4B6E-96DA-FCB746885C4D}" type="presOf" srcId="{2EA06B57-599A-E94B-B1DE-346EE9D2F324}" destId="{2AA6680B-A507-9D40-B7D1-601F0D1E860B}" srcOrd="0" destOrd="0" presId="urn:microsoft.com/office/officeart/2005/8/layout/orgChart1"/>
    <dgm:cxn modelId="{0653DEA0-1D61-4EB2-9D02-AD5B4E4A013A}" type="presOf" srcId="{19AD2DEC-D9EF-594B-A611-C5510E78DE8F}" destId="{4185E786-9004-EC4E-90C0-F55C304BD8C1}" srcOrd="0" destOrd="0" presId="urn:microsoft.com/office/officeart/2005/8/layout/orgChart1"/>
    <dgm:cxn modelId="{64C3C7A2-A5A5-4A3A-A73E-329C56CC3772}" type="presOf" srcId="{00E6E300-1EB6-2E46-BE47-855C32AB37C7}" destId="{6EA580E7-35F7-474B-810A-8B6F3E08A5E9}" srcOrd="1" destOrd="0" presId="urn:microsoft.com/office/officeart/2005/8/layout/orgChart1"/>
    <dgm:cxn modelId="{71D503A8-544E-41E6-B597-EAE06D46BE65}" type="presOf" srcId="{B0E9DF81-3D52-4544-8DC5-874E8D818724}" destId="{D803877C-CA7C-EA47-AE93-AF306C4D103E}" srcOrd="0" destOrd="0" presId="urn:microsoft.com/office/officeart/2005/8/layout/orgChart1"/>
    <dgm:cxn modelId="{3C98B4AC-74F1-422B-BC73-C0DB203956D8}" type="presOf" srcId="{B491BF25-45B7-5247-B478-2CC4871AF8EC}" destId="{037A32A1-E269-9C42-8B0E-05B9D39D6669}" srcOrd="1" destOrd="0" presId="urn:microsoft.com/office/officeart/2005/8/layout/orgChart1"/>
    <dgm:cxn modelId="{D39B3CAE-8FFD-4800-AB91-6F131F380F5A}" type="presOf" srcId="{A2A74726-3563-2A4E-B283-71A05EFC166D}" destId="{1BA67125-0B58-6343-9BA0-E5447DD422A6}" srcOrd="0" destOrd="0" presId="urn:microsoft.com/office/officeart/2005/8/layout/orgChart1"/>
    <dgm:cxn modelId="{769876B2-840A-47F9-ADDD-0A3621900065}" type="presOf" srcId="{959EC7F3-CAD1-FC41-8484-1F5E38B22A71}" destId="{F720DF29-701F-CD43-ACC8-3DD094985FFD}" srcOrd="1" destOrd="0" presId="urn:microsoft.com/office/officeart/2005/8/layout/orgChart1"/>
    <dgm:cxn modelId="{0EDB7FB5-5A8B-4BC4-89A4-4640EA879CBC}" type="presOf" srcId="{669F16C8-A4C9-A842-979B-199DAD54E98B}" destId="{6D716AE5-1C95-E744-AD53-FFAC26271B21}" srcOrd="1" destOrd="0" presId="urn:microsoft.com/office/officeart/2005/8/layout/orgChart1"/>
    <dgm:cxn modelId="{3166F6B8-373C-F840-811A-385147FAF838}" srcId="{8814A857-4D22-B542-B20B-B775F69BC35B}" destId="{669F16C8-A4C9-A842-979B-199DAD54E98B}" srcOrd="0" destOrd="0" parTransId="{7A21F5BB-EC85-B44A-9B81-5173345F22E2}" sibTransId="{F20C0538-C494-AA4E-8233-DE47CB1B159F}"/>
    <dgm:cxn modelId="{3929E6BD-A736-4D14-9C6F-7E18FAF5B86E}" type="presOf" srcId="{5ED86DDA-8EF1-F343-9B5B-711C6285FB73}" destId="{7CD242D6-C5DF-FC48-8346-0178A40EDEC9}" srcOrd="0" destOrd="0" presId="urn:microsoft.com/office/officeart/2005/8/layout/orgChart1"/>
    <dgm:cxn modelId="{4550EEBF-5E38-924D-9C65-418A09176380}" srcId="{B0E9DF81-3D52-4544-8DC5-874E8D818724}" destId="{BCB38F5A-6DED-484D-BD59-049F173A1931}" srcOrd="0" destOrd="0" parTransId="{5AC95CCB-8472-734C-99D9-68BB842221FF}" sibTransId="{29B53971-6738-3149-B63D-1C20EAAD3E2D}"/>
    <dgm:cxn modelId="{C4F6BCC2-00B0-4C1E-9C5A-CFE00B64CE40}" type="presOf" srcId="{2EA06B57-599A-E94B-B1DE-346EE9D2F324}" destId="{98F82871-9238-6E48-980F-DF242F68256A}" srcOrd="1" destOrd="0" presId="urn:microsoft.com/office/officeart/2005/8/layout/orgChart1"/>
    <dgm:cxn modelId="{987608C9-0CB9-4712-A607-7641EC6E9607}" type="presOf" srcId="{8814A857-4D22-B542-B20B-B775F69BC35B}" destId="{31CE4051-11AA-E34B-A36B-8EF6744965D4}" srcOrd="0" destOrd="0" presId="urn:microsoft.com/office/officeart/2005/8/layout/orgChart1"/>
    <dgm:cxn modelId="{EBC100CA-9BCB-4999-82C1-E84EF51076EE}" type="presOf" srcId="{6348C1EA-79E0-474B-B0A8-127CD4D10025}" destId="{15D563E5-1FB8-2D43-A34A-E7AC5A76FE5B}" srcOrd="1" destOrd="0" presId="urn:microsoft.com/office/officeart/2005/8/layout/orgChart1"/>
    <dgm:cxn modelId="{A85E6EE3-2B1B-4265-9555-DDAB47FEDB4E}" type="presOf" srcId="{BCB38F5A-6DED-484D-BD59-049F173A1931}" destId="{0B405B34-6E16-A843-ADBC-D9B32D13361F}" srcOrd="1" destOrd="0" presId="urn:microsoft.com/office/officeart/2005/8/layout/orgChart1"/>
    <dgm:cxn modelId="{634BC0E6-10CE-4472-B614-E8E482D9C3A2}" type="presOf" srcId="{0B2B20BE-B05A-534E-B2E0-699C611D56E8}" destId="{E46FF6EA-86BE-F74A-B54C-AEFAE0373B38}" srcOrd="0" destOrd="0" presId="urn:microsoft.com/office/officeart/2005/8/layout/orgChart1"/>
    <dgm:cxn modelId="{80A206EE-0396-4BE5-93E6-DFFBEA79F627}" type="presOf" srcId="{A2A74726-3563-2A4E-B283-71A05EFC166D}" destId="{C1DC18FB-453F-C347-A310-479FE5C9AFA3}" srcOrd="1" destOrd="0" presId="urn:microsoft.com/office/officeart/2005/8/layout/orgChart1"/>
    <dgm:cxn modelId="{A628B0F1-DCEA-974C-81AA-D7CB469CC833}" srcId="{B0E9DF81-3D52-4544-8DC5-874E8D818724}" destId="{6348C1EA-79E0-474B-B0A8-127CD4D10025}" srcOrd="1" destOrd="0" parTransId="{0BCFFF0D-6209-D845-A09C-0F6E35898F76}" sibTransId="{0C38E669-00C8-0340-B06A-1C454160B9F9}"/>
    <dgm:cxn modelId="{BC9FE8F5-C7B3-D94A-B620-4BFB93216301}" srcId="{00E6E300-1EB6-2E46-BE47-855C32AB37C7}" destId="{B0E9DF81-3D52-4544-8DC5-874E8D818724}" srcOrd="3" destOrd="0" parTransId="{BAEE9010-85D7-A143-AE39-36714A05C007}" sibTransId="{AF6FE275-8CFA-3C40-976A-91AECD778F82}"/>
    <dgm:cxn modelId="{AEBEE41D-8339-4606-8783-66E7233E116B}" type="presParOf" srcId="{78439F44-8F58-0447-87FC-54D6625E6F5D}" destId="{1F716917-9BAD-4C4D-B589-75C0470B0B8C}" srcOrd="0" destOrd="0" presId="urn:microsoft.com/office/officeart/2005/8/layout/orgChart1"/>
    <dgm:cxn modelId="{87CE6432-F32F-4372-85C5-D5440C4508EC}" type="presParOf" srcId="{1F716917-9BAD-4C4D-B589-75C0470B0B8C}" destId="{BD38E46E-699A-754D-ABDF-0FB7A52BD284}" srcOrd="0" destOrd="0" presId="urn:microsoft.com/office/officeart/2005/8/layout/orgChart1"/>
    <dgm:cxn modelId="{F854A782-C10D-400E-B826-B6216CC66DB4}" type="presParOf" srcId="{BD38E46E-699A-754D-ABDF-0FB7A52BD284}" destId="{6933BC84-7FBA-6A4E-B447-B820C77B5785}" srcOrd="0" destOrd="0" presId="urn:microsoft.com/office/officeart/2005/8/layout/orgChart1"/>
    <dgm:cxn modelId="{0C8CB184-8807-4790-B57D-056DAA8BF62D}" type="presParOf" srcId="{BD38E46E-699A-754D-ABDF-0FB7A52BD284}" destId="{6EA580E7-35F7-474B-810A-8B6F3E08A5E9}" srcOrd="1" destOrd="0" presId="urn:microsoft.com/office/officeart/2005/8/layout/orgChart1"/>
    <dgm:cxn modelId="{0C1D7B40-A409-4EA3-9FCB-ACC7A49A3CD6}" type="presParOf" srcId="{1F716917-9BAD-4C4D-B589-75C0470B0B8C}" destId="{FDAF40CF-248C-B441-87E4-9B81880560EF}" srcOrd="1" destOrd="0" presId="urn:microsoft.com/office/officeart/2005/8/layout/orgChart1"/>
    <dgm:cxn modelId="{E7E1ED2A-C06D-4753-B99F-4702BC2D5B4E}" type="presParOf" srcId="{FDAF40CF-248C-B441-87E4-9B81880560EF}" destId="{97B6871A-C67A-5D46-9681-33F598C93CF9}" srcOrd="0" destOrd="0" presId="urn:microsoft.com/office/officeart/2005/8/layout/orgChart1"/>
    <dgm:cxn modelId="{EB0C5B93-4A1D-411C-92A9-90B4B9EB11FA}" type="presParOf" srcId="{FDAF40CF-248C-B441-87E4-9B81880560EF}" destId="{4D006589-C8A3-344E-ABF6-4D7E0D290C9B}" srcOrd="1" destOrd="0" presId="urn:microsoft.com/office/officeart/2005/8/layout/orgChart1"/>
    <dgm:cxn modelId="{C9D51B6C-90FA-40C5-A166-090B285379E6}" type="presParOf" srcId="{4D006589-C8A3-344E-ABF6-4D7E0D290C9B}" destId="{BB560021-5697-4B4F-AF4B-B611F6AB6BBE}" srcOrd="0" destOrd="0" presId="urn:microsoft.com/office/officeart/2005/8/layout/orgChart1"/>
    <dgm:cxn modelId="{3AB3909C-6D2B-438A-ACED-7B705BDF7248}" type="presParOf" srcId="{BB560021-5697-4B4F-AF4B-B611F6AB6BBE}" destId="{31CE4051-11AA-E34B-A36B-8EF6744965D4}" srcOrd="0" destOrd="0" presId="urn:microsoft.com/office/officeart/2005/8/layout/orgChart1"/>
    <dgm:cxn modelId="{2EE5484C-7ED1-44A7-952B-76C164AE2A7B}" type="presParOf" srcId="{BB560021-5697-4B4F-AF4B-B611F6AB6BBE}" destId="{E019F798-0252-BD4E-B938-2878ACAAC312}" srcOrd="1" destOrd="0" presId="urn:microsoft.com/office/officeart/2005/8/layout/orgChart1"/>
    <dgm:cxn modelId="{29D238E7-1246-4AC4-B34B-1E6407EFCB4C}" type="presParOf" srcId="{4D006589-C8A3-344E-ABF6-4D7E0D290C9B}" destId="{B2655974-B2B8-054E-B7CC-85D363135A20}" srcOrd="1" destOrd="0" presId="urn:microsoft.com/office/officeart/2005/8/layout/orgChart1"/>
    <dgm:cxn modelId="{48C6E4D8-4340-4FF4-AA4D-694A4AE8F952}" type="presParOf" srcId="{B2655974-B2B8-054E-B7CC-85D363135A20}" destId="{9627F770-1B01-F146-ACD2-EB0681EAB689}" srcOrd="0" destOrd="0" presId="urn:microsoft.com/office/officeart/2005/8/layout/orgChart1"/>
    <dgm:cxn modelId="{E6E293C9-75B4-4D83-878C-DFB6C7B525A0}" type="presParOf" srcId="{B2655974-B2B8-054E-B7CC-85D363135A20}" destId="{C1D021EB-A8D2-FA49-9B9C-693B448D8530}" srcOrd="1" destOrd="0" presId="urn:microsoft.com/office/officeart/2005/8/layout/orgChart1"/>
    <dgm:cxn modelId="{181B5102-6305-4025-80E3-4C2A347B2004}" type="presParOf" srcId="{C1D021EB-A8D2-FA49-9B9C-693B448D8530}" destId="{24413B4A-22C8-CE48-B455-914371DD47D4}" srcOrd="0" destOrd="0" presId="urn:microsoft.com/office/officeart/2005/8/layout/orgChart1"/>
    <dgm:cxn modelId="{6650624B-3E86-4195-908C-27BC1861668E}" type="presParOf" srcId="{24413B4A-22C8-CE48-B455-914371DD47D4}" destId="{D7CD9570-A8D0-8140-B23D-A2FDF6C08053}" srcOrd="0" destOrd="0" presId="urn:microsoft.com/office/officeart/2005/8/layout/orgChart1"/>
    <dgm:cxn modelId="{AAE16AED-57E1-4E5D-BA43-19E2F323E3E4}" type="presParOf" srcId="{24413B4A-22C8-CE48-B455-914371DD47D4}" destId="{6D716AE5-1C95-E744-AD53-FFAC26271B21}" srcOrd="1" destOrd="0" presId="urn:microsoft.com/office/officeart/2005/8/layout/orgChart1"/>
    <dgm:cxn modelId="{50710BC1-6A31-4A39-8FEB-FE5B2D8D4A92}" type="presParOf" srcId="{C1D021EB-A8D2-FA49-9B9C-693B448D8530}" destId="{4DC2706F-084D-5E45-8391-35678CAD5A29}" srcOrd="1" destOrd="0" presId="urn:microsoft.com/office/officeart/2005/8/layout/orgChart1"/>
    <dgm:cxn modelId="{1CC68431-1F36-4D50-8E91-2373FA57BC59}" type="presParOf" srcId="{C1D021EB-A8D2-FA49-9B9C-693B448D8530}" destId="{FD43F54E-D246-D54F-B90A-8F75AA25FA70}" srcOrd="2" destOrd="0" presId="urn:microsoft.com/office/officeart/2005/8/layout/orgChart1"/>
    <dgm:cxn modelId="{91E31FC9-E31C-4D11-B228-323E82697B8B}" type="presParOf" srcId="{B2655974-B2B8-054E-B7CC-85D363135A20}" destId="{7CD242D6-C5DF-FC48-8346-0178A40EDEC9}" srcOrd="2" destOrd="0" presId="urn:microsoft.com/office/officeart/2005/8/layout/orgChart1"/>
    <dgm:cxn modelId="{4FA40583-1752-4514-9D20-84A65BFCAA2A}" type="presParOf" srcId="{B2655974-B2B8-054E-B7CC-85D363135A20}" destId="{847E8928-6A7E-3E4C-A9F2-64AADCFA4057}" srcOrd="3" destOrd="0" presId="urn:microsoft.com/office/officeart/2005/8/layout/orgChart1"/>
    <dgm:cxn modelId="{11448E42-8315-4C9E-B8A8-C729B2F1824E}" type="presParOf" srcId="{847E8928-6A7E-3E4C-A9F2-64AADCFA4057}" destId="{4CF8CA0C-E4C6-9349-B387-8BA2D8E70F89}" srcOrd="0" destOrd="0" presId="urn:microsoft.com/office/officeart/2005/8/layout/orgChart1"/>
    <dgm:cxn modelId="{202BF080-E787-4CEC-A808-C5CA3015E304}" type="presParOf" srcId="{4CF8CA0C-E4C6-9349-B387-8BA2D8E70F89}" destId="{6CE61A02-480F-5E48-93DA-D880208D9339}" srcOrd="0" destOrd="0" presId="urn:microsoft.com/office/officeart/2005/8/layout/orgChart1"/>
    <dgm:cxn modelId="{E197284B-AD33-410A-8FB7-A3461518F956}" type="presParOf" srcId="{4CF8CA0C-E4C6-9349-B387-8BA2D8E70F89}" destId="{7C1A754D-B1CE-B746-A2F9-E5E0A21E62F3}" srcOrd="1" destOrd="0" presId="urn:microsoft.com/office/officeart/2005/8/layout/orgChart1"/>
    <dgm:cxn modelId="{DE3CE7B2-85B8-4433-BF7C-F1B8386718AB}" type="presParOf" srcId="{847E8928-6A7E-3E4C-A9F2-64AADCFA4057}" destId="{F3189455-C84C-4847-B298-5A799D2CE745}" srcOrd="1" destOrd="0" presId="urn:microsoft.com/office/officeart/2005/8/layout/orgChart1"/>
    <dgm:cxn modelId="{07FACBE5-17C2-4058-8E6A-A2661CDCE4C5}" type="presParOf" srcId="{847E8928-6A7E-3E4C-A9F2-64AADCFA4057}" destId="{3546FA63-2B80-2441-A333-EA0D045277F1}" srcOrd="2" destOrd="0" presId="urn:microsoft.com/office/officeart/2005/8/layout/orgChart1"/>
    <dgm:cxn modelId="{7EBE5E20-CD2B-44B0-9EDE-F143CB245A15}" type="presParOf" srcId="{B2655974-B2B8-054E-B7CC-85D363135A20}" destId="{410B6AA8-FDF1-B049-91B4-FF0A5B5E1A81}" srcOrd="4" destOrd="0" presId="urn:microsoft.com/office/officeart/2005/8/layout/orgChart1"/>
    <dgm:cxn modelId="{DAD132B0-9B50-4B54-A93D-33ECE43D8464}" type="presParOf" srcId="{B2655974-B2B8-054E-B7CC-85D363135A20}" destId="{82203AC3-8A27-C54B-B6EB-6B2EEE201610}" srcOrd="5" destOrd="0" presId="urn:microsoft.com/office/officeart/2005/8/layout/orgChart1"/>
    <dgm:cxn modelId="{1962CEB2-207C-43CC-99D9-C7AD9863395D}" type="presParOf" srcId="{82203AC3-8A27-C54B-B6EB-6B2EEE201610}" destId="{1A17BB33-94E0-9743-A4D4-9645EE71DF85}" srcOrd="0" destOrd="0" presId="urn:microsoft.com/office/officeart/2005/8/layout/orgChart1"/>
    <dgm:cxn modelId="{3D47C4BF-FFD1-4FFD-ABB7-A9E9AEE9F8FD}" type="presParOf" srcId="{1A17BB33-94E0-9743-A4D4-9645EE71DF85}" destId="{248B2157-1A20-AF46-B7D6-55A19C411653}" srcOrd="0" destOrd="0" presId="urn:microsoft.com/office/officeart/2005/8/layout/orgChart1"/>
    <dgm:cxn modelId="{074C8926-F4C3-4CD9-AAB1-467C76BA7759}" type="presParOf" srcId="{1A17BB33-94E0-9743-A4D4-9645EE71DF85}" destId="{3C9B04F9-7D59-364C-ACA9-E1F60A833D99}" srcOrd="1" destOrd="0" presId="urn:microsoft.com/office/officeart/2005/8/layout/orgChart1"/>
    <dgm:cxn modelId="{1CE202E3-74FC-4219-B766-B813B7209019}" type="presParOf" srcId="{82203AC3-8A27-C54B-B6EB-6B2EEE201610}" destId="{B5D120EF-0D67-514E-B40C-AF43007F96B0}" srcOrd="1" destOrd="0" presId="urn:microsoft.com/office/officeart/2005/8/layout/orgChart1"/>
    <dgm:cxn modelId="{479687E2-F9AA-43C2-A5B4-5729259004F4}" type="presParOf" srcId="{82203AC3-8A27-C54B-B6EB-6B2EEE201610}" destId="{1A1A3614-D548-7C41-BE24-52AA3812021C}" srcOrd="2" destOrd="0" presId="urn:microsoft.com/office/officeart/2005/8/layout/orgChart1"/>
    <dgm:cxn modelId="{A882A684-9462-4408-A017-DCD608DDFB98}" type="presParOf" srcId="{B2655974-B2B8-054E-B7CC-85D363135A20}" destId="{E2F37099-7591-444C-A9B8-D63FCA3ABBCA}" srcOrd="6" destOrd="0" presId="urn:microsoft.com/office/officeart/2005/8/layout/orgChart1"/>
    <dgm:cxn modelId="{9AA14F60-5AF8-4DF8-8269-B4C533258E44}" type="presParOf" srcId="{B2655974-B2B8-054E-B7CC-85D363135A20}" destId="{0D57D30B-7934-F845-98B6-9D7C47908737}" srcOrd="7" destOrd="0" presId="urn:microsoft.com/office/officeart/2005/8/layout/orgChart1"/>
    <dgm:cxn modelId="{C600B132-940D-466F-985F-9B6757458371}" type="presParOf" srcId="{0D57D30B-7934-F845-98B6-9D7C47908737}" destId="{577699A9-14F3-CA4B-9E16-8C21BB4A9BB9}" srcOrd="0" destOrd="0" presId="urn:microsoft.com/office/officeart/2005/8/layout/orgChart1"/>
    <dgm:cxn modelId="{AC029162-1895-4ECF-8A84-234B93FF239B}" type="presParOf" srcId="{577699A9-14F3-CA4B-9E16-8C21BB4A9BB9}" destId="{08C9120F-DD66-F94C-A1FF-80B6DDEC1C12}" srcOrd="0" destOrd="0" presId="urn:microsoft.com/office/officeart/2005/8/layout/orgChart1"/>
    <dgm:cxn modelId="{9D0AD13E-D202-4297-859C-7BC473BAAF68}" type="presParOf" srcId="{577699A9-14F3-CA4B-9E16-8C21BB4A9BB9}" destId="{F720DF29-701F-CD43-ACC8-3DD094985FFD}" srcOrd="1" destOrd="0" presId="urn:microsoft.com/office/officeart/2005/8/layout/orgChart1"/>
    <dgm:cxn modelId="{BC90B6AE-5E71-4BFC-9A8F-E6F62C8AC3A1}" type="presParOf" srcId="{0D57D30B-7934-F845-98B6-9D7C47908737}" destId="{07681C6C-DCA8-184C-94CB-D98FE1DA8498}" srcOrd="1" destOrd="0" presId="urn:microsoft.com/office/officeart/2005/8/layout/orgChart1"/>
    <dgm:cxn modelId="{9C9D6CBA-BF5D-453C-BB94-9028788BDE05}" type="presParOf" srcId="{0D57D30B-7934-F845-98B6-9D7C47908737}" destId="{8FFDD5B7-5CA2-AF43-AE1E-8944B3AA2055}" srcOrd="2" destOrd="0" presId="urn:microsoft.com/office/officeart/2005/8/layout/orgChart1"/>
    <dgm:cxn modelId="{B71A3295-3FAE-489F-8CF8-3E04C729DFC1}" type="presParOf" srcId="{B2655974-B2B8-054E-B7CC-85D363135A20}" destId="{A15DF5BD-D829-9B4E-8ABD-4D63DA2C56DE}" srcOrd="8" destOrd="0" presId="urn:microsoft.com/office/officeart/2005/8/layout/orgChart1"/>
    <dgm:cxn modelId="{E74F31FE-6809-475B-92E2-7D16E9987283}" type="presParOf" srcId="{B2655974-B2B8-054E-B7CC-85D363135A20}" destId="{A14AC651-D9D3-CA42-B4F4-70020C3BF9DF}" srcOrd="9" destOrd="0" presId="urn:microsoft.com/office/officeart/2005/8/layout/orgChart1"/>
    <dgm:cxn modelId="{346D0B4A-780F-48BC-A17E-EA1EB19417A5}" type="presParOf" srcId="{A14AC651-D9D3-CA42-B4F4-70020C3BF9DF}" destId="{752004AD-92BB-924E-84AB-D60FA7F4EFC2}" srcOrd="0" destOrd="0" presId="urn:microsoft.com/office/officeart/2005/8/layout/orgChart1"/>
    <dgm:cxn modelId="{7832DA9E-FB4E-42D6-A55E-F90ED2FDF559}" type="presParOf" srcId="{752004AD-92BB-924E-84AB-D60FA7F4EFC2}" destId="{D40F998E-DCC6-BB4E-8CCB-2D4E35F3E797}" srcOrd="0" destOrd="0" presId="urn:microsoft.com/office/officeart/2005/8/layout/orgChart1"/>
    <dgm:cxn modelId="{747F0692-6146-4606-A98F-AF0B896C0F53}" type="presParOf" srcId="{752004AD-92BB-924E-84AB-D60FA7F4EFC2}" destId="{40AB6E12-F381-CA4C-98BA-FE3452370C14}" srcOrd="1" destOrd="0" presId="urn:microsoft.com/office/officeart/2005/8/layout/orgChart1"/>
    <dgm:cxn modelId="{7313B778-CB1C-4842-B0B5-3E676357EA26}" type="presParOf" srcId="{A14AC651-D9D3-CA42-B4F4-70020C3BF9DF}" destId="{282B690D-A5D1-B548-8237-4E2D03EC1796}" srcOrd="1" destOrd="0" presId="urn:microsoft.com/office/officeart/2005/8/layout/orgChart1"/>
    <dgm:cxn modelId="{C23F8E7E-11D9-4CF2-AF60-A24F5ACFDC98}" type="presParOf" srcId="{A14AC651-D9D3-CA42-B4F4-70020C3BF9DF}" destId="{8C8B6844-F7A6-E549-B8E9-7D763DB47AAD}" srcOrd="2" destOrd="0" presId="urn:microsoft.com/office/officeart/2005/8/layout/orgChart1"/>
    <dgm:cxn modelId="{4BABE1C8-DC26-4ACB-BE9C-2BEF48252251}" type="presParOf" srcId="{B2655974-B2B8-054E-B7CC-85D363135A20}" destId="{6DEB6C62-2A16-524F-901D-527E5FE1510F}" srcOrd="10" destOrd="0" presId="urn:microsoft.com/office/officeart/2005/8/layout/orgChart1"/>
    <dgm:cxn modelId="{5FAE7A00-1532-4809-B76A-EC917583C4C3}" type="presParOf" srcId="{B2655974-B2B8-054E-B7CC-85D363135A20}" destId="{EA968F63-083A-1D44-A0B8-7AEE6F45724C}" srcOrd="11" destOrd="0" presId="urn:microsoft.com/office/officeart/2005/8/layout/orgChart1"/>
    <dgm:cxn modelId="{4C40B4CC-9DA4-4397-BEAC-1B90CEA3D71A}" type="presParOf" srcId="{EA968F63-083A-1D44-A0B8-7AEE6F45724C}" destId="{8820D4A2-9F30-7548-804E-DA3BA332D583}" srcOrd="0" destOrd="0" presId="urn:microsoft.com/office/officeart/2005/8/layout/orgChart1"/>
    <dgm:cxn modelId="{036B2A0D-E3A9-4CFA-8598-122FC7952B64}" type="presParOf" srcId="{8820D4A2-9F30-7548-804E-DA3BA332D583}" destId="{1BA67125-0B58-6343-9BA0-E5447DD422A6}" srcOrd="0" destOrd="0" presId="urn:microsoft.com/office/officeart/2005/8/layout/orgChart1"/>
    <dgm:cxn modelId="{323DBB97-A13E-4565-BF58-9D2A2D62CAB3}" type="presParOf" srcId="{8820D4A2-9F30-7548-804E-DA3BA332D583}" destId="{C1DC18FB-453F-C347-A310-479FE5C9AFA3}" srcOrd="1" destOrd="0" presId="urn:microsoft.com/office/officeart/2005/8/layout/orgChart1"/>
    <dgm:cxn modelId="{D61695E2-0E4F-4079-8CA8-DDC9E2222F9F}" type="presParOf" srcId="{EA968F63-083A-1D44-A0B8-7AEE6F45724C}" destId="{736A4517-E585-3A4E-872E-F271CA8ACAAC}" srcOrd="1" destOrd="0" presId="urn:microsoft.com/office/officeart/2005/8/layout/orgChart1"/>
    <dgm:cxn modelId="{C06CB090-8A2D-4545-BB82-9AA69C20ECE8}" type="presParOf" srcId="{EA968F63-083A-1D44-A0B8-7AEE6F45724C}" destId="{9ACCFE88-6730-7741-8A83-3624F5602523}" srcOrd="2" destOrd="0" presId="urn:microsoft.com/office/officeart/2005/8/layout/orgChart1"/>
    <dgm:cxn modelId="{8A530BE9-6FCE-4CF8-9BDA-5CC19AF80A32}" type="presParOf" srcId="{4D006589-C8A3-344E-ABF6-4D7E0D290C9B}" destId="{A436BDB4-996E-004B-A1EC-B7D0701425B3}" srcOrd="2" destOrd="0" presId="urn:microsoft.com/office/officeart/2005/8/layout/orgChart1"/>
    <dgm:cxn modelId="{ED6FA99A-67FE-4C99-836A-8746B9B59C5A}" type="presParOf" srcId="{FDAF40CF-248C-B441-87E4-9B81880560EF}" destId="{4185E786-9004-EC4E-90C0-F55C304BD8C1}" srcOrd="2" destOrd="0" presId="urn:microsoft.com/office/officeart/2005/8/layout/orgChart1"/>
    <dgm:cxn modelId="{1E832E1F-722A-48F9-AB02-5B98FE6BD6FA}" type="presParOf" srcId="{FDAF40CF-248C-B441-87E4-9B81880560EF}" destId="{A5D3FC2C-741F-3D40-B8B8-A80F03B97D29}" srcOrd="3" destOrd="0" presId="urn:microsoft.com/office/officeart/2005/8/layout/orgChart1"/>
    <dgm:cxn modelId="{49CE99F4-2F87-4ABF-935E-8309D56DC1B7}" type="presParOf" srcId="{A5D3FC2C-741F-3D40-B8B8-A80F03B97D29}" destId="{25BD9F2C-DB7D-634C-B6CC-8C2F1B538D82}" srcOrd="0" destOrd="0" presId="urn:microsoft.com/office/officeart/2005/8/layout/orgChart1"/>
    <dgm:cxn modelId="{AB18B137-0EF8-431D-8416-D64AD1C908C5}" type="presParOf" srcId="{25BD9F2C-DB7D-634C-B6CC-8C2F1B538D82}" destId="{7A1EF388-62DE-7541-B5E7-E20C3E7C71F7}" srcOrd="0" destOrd="0" presId="urn:microsoft.com/office/officeart/2005/8/layout/orgChart1"/>
    <dgm:cxn modelId="{33C06171-341F-4E6C-A391-B915131E417A}" type="presParOf" srcId="{25BD9F2C-DB7D-634C-B6CC-8C2F1B538D82}" destId="{82F44D47-F7BF-C14A-A4F1-8C6C20A12868}" srcOrd="1" destOrd="0" presId="urn:microsoft.com/office/officeart/2005/8/layout/orgChart1"/>
    <dgm:cxn modelId="{7DE94602-149E-44D1-99D1-80512F6A78E5}" type="presParOf" srcId="{A5D3FC2C-741F-3D40-B8B8-A80F03B97D29}" destId="{EC7785D7-0633-774E-A5C8-3D4BD12C31E7}" srcOrd="1" destOrd="0" presId="urn:microsoft.com/office/officeart/2005/8/layout/orgChart1"/>
    <dgm:cxn modelId="{8FF38D76-7B8D-487B-A810-B4C78D0821B8}" type="presParOf" srcId="{A5D3FC2C-741F-3D40-B8B8-A80F03B97D29}" destId="{0AE597D5-8F8D-5A41-ACF6-D321D621C9FD}" srcOrd="2" destOrd="0" presId="urn:microsoft.com/office/officeart/2005/8/layout/orgChart1"/>
    <dgm:cxn modelId="{E7082172-12DF-4570-867E-BD262DC7AF1B}" type="presParOf" srcId="{FDAF40CF-248C-B441-87E4-9B81880560EF}" destId="{01676C96-83B0-1444-BD56-05F07A546EC7}" srcOrd="4" destOrd="0" presId="urn:microsoft.com/office/officeart/2005/8/layout/orgChart1"/>
    <dgm:cxn modelId="{EBD9E70B-1402-4353-8EF9-26FDD15C1777}" type="presParOf" srcId="{FDAF40CF-248C-B441-87E4-9B81880560EF}" destId="{5953A924-AD06-0544-B2EA-3657CDA369F1}" srcOrd="5" destOrd="0" presId="urn:microsoft.com/office/officeart/2005/8/layout/orgChart1"/>
    <dgm:cxn modelId="{F4A46855-6442-49D3-B586-D91515DA2599}" type="presParOf" srcId="{5953A924-AD06-0544-B2EA-3657CDA369F1}" destId="{7A59A65C-7E40-F14F-AFBD-E3C75036EC16}" srcOrd="0" destOrd="0" presId="urn:microsoft.com/office/officeart/2005/8/layout/orgChart1"/>
    <dgm:cxn modelId="{4AC0C29B-F731-43AC-9280-EA4184B02B62}" type="presParOf" srcId="{7A59A65C-7E40-F14F-AFBD-E3C75036EC16}" destId="{408DE3A0-2016-EA4F-9232-3A78A95024E7}" srcOrd="0" destOrd="0" presId="urn:microsoft.com/office/officeart/2005/8/layout/orgChart1"/>
    <dgm:cxn modelId="{54432778-6B16-4F67-B44F-BDAACB9BFEC2}" type="presParOf" srcId="{7A59A65C-7E40-F14F-AFBD-E3C75036EC16}" destId="{037A32A1-E269-9C42-8B0E-05B9D39D6669}" srcOrd="1" destOrd="0" presId="urn:microsoft.com/office/officeart/2005/8/layout/orgChart1"/>
    <dgm:cxn modelId="{A94FC1A2-887A-4DC4-9BE7-95FAA8C2BF3E}" type="presParOf" srcId="{5953A924-AD06-0544-B2EA-3657CDA369F1}" destId="{EE1D4E57-8A62-D542-A0E4-5F14A6442949}" srcOrd="1" destOrd="0" presId="urn:microsoft.com/office/officeart/2005/8/layout/orgChart1"/>
    <dgm:cxn modelId="{A78B1603-80A7-4427-9329-96681E71B6AA}" type="presParOf" srcId="{5953A924-AD06-0544-B2EA-3657CDA369F1}" destId="{0DFAF23A-7E80-A149-B933-049DB7F73DFE}" srcOrd="2" destOrd="0" presId="urn:microsoft.com/office/officeart/2005/8/layout/orgChart1"/>
    <dgm:cxn modelId="{A5B9C5F3-617A-44F9-9BFF-F7F4899EF196}" type="presParOf" srcId="{FDAF40CF-248C-B441-87E4-9B81880560EF}" destId="{A505475C-F766-4844-90FF-F6B010B9709A}" srcOrd="6" destOrd="0" presId="urn:microsoft.com/office/officeart/2005/8/layout/orgChart1"/>
    <dgm:cxn modelId="{8F15C140-C7B4-452C-97D0-E8B55DD29809}" type="presParOf" srcId="{FDAF40CF-248C-B441-87E4-9B81880560EF}" destId="{D06D481D-D54E-8C4B-A548-2294E2A734D3}" srcOrd="7" destOrd="0" presId="urn:microsoft.com/office/officeart/2005/8/layout/orgChart1"/>
    <dgm:cxn modelId="{26D253C3-4653-478F-B95A-3567BCBFE9F9}" type="presParOf" srcId="{D06D481D-D54E-8C4B-A548-2294E2A734D3}" destId="{E0196D76-3A6E-3448-A8AF-A8FB0939C944}" srcOrd="0" destOrd="0" presId="urn:microsoft.com/office/officeart/2005/8/layout/orgChart1"/>
    <dgm:cxn modelId="{5FF5D188-3CB5-4281-8C4C-5FEB5502D4EE}" type="presParOf" srcId="{E0196D76-3A6E-3448-A8AF-A8FB0939C944}" destId="{D803877C-CA7C-EA47-AE93-AF306C4D103E}" srcOrd="0" destOrd="0" presId="urn:microsoft.com/office/officeart/2005/8/layout/orgChart1"/>
    <dgm:cxn modelId="{C13EC6B7-7EC4-4875-8F88-FF6221AF2864}" type="presParOf" srcId="{E0196D76-3A6E-3448-A8AF-A8FB0939C944}" destId="{CDB219DA-008C-1F4D-A40E-727EE3E7FC03}" srcOrd="1" destOrd="0" presId="urn:microsoft.com/office/officeart/2005/8/layout/orgChart1"/>
    <dgm:cxn modelId="{8EF88948-66E7-4798-A58C-6AC3FA3F1551}" type="presParOf" srcId="{D06D481D-D54E-8C4B-A548-2294E2A734D3}" destId="{67ACA91B-1D1B-114F-B935-50BB5525E75E}" srcOrd="1" destOrd="0" presId="urn:microsoft.com/office/officeart/2005/8/layout/orgChart1"/>
    <dgm:cxn modelId="{60BD72B2-D70E-43F1-8355-27420F0C8F7F}" type="presParOf" srcId="{67ACA91B-1D1B-114F-B935-50BB5525E75E}" destId="{0991D9F1-C992-9540-A151-1484665897F1}" srcOrd="0" destOrd="0" presId="urn:microsoft.com/office/officeart/2005/8/layout/orgChart1"/>
    <dgm:cxn modelId="{FDB7FA45-1DA7-496D-9AC4-40741038CCF0}" type="presParOf" srcId="{67ACA91B-1D1B-114F-B935-50BB5525E75E}" destId="{16590FA8-7D80-3A42-B05F-627BAE33CEF6}" srcOrd="1" destOrd="0" presId="urn:microsoft.com/office/officeart/2005/8/layout/orgChart1"/>
    <dgm:cxn modelId="{FD78FE62-A039-40B6-803B-308C48A170C4}" type="presParOf" srcId="{16590FA8-7D80-3A42-B05F-627BAE33CEF6}" destId="{69DB3900-DBD4-4046-880C-168ECB87B59B}" srcOrd="0" destOrd="0" presId="urn:microsoft.com/office/officeart/2005/8/layout/orgChart1"/>
    <dgm:cxn modelId="{572FAF6A-FC19-450F-AA94-AEAA44D98743}" type="presParOf" srcId="{69DB3900-DBD4-4046-880C-168ECB87B59B}" destId="{40DCED09-6F80-6F4D-B67E-5EAEBB16EFE8}" srcOrd="0" destOrd="0" presId="urn:microsoft.com/office/officeart/2005/8/layout/orgChart1"/>
    <dgm:cxn modelId="{F4E37569-560C-463B-90B1-E56CA3DD1A22}" type="presParOf" srcId="{69DB3900-DBD4-4046-880C-168ECB87B59B}" destId="{0B405B34-6E16-A843-ADBC-D9B32D13361F}" srcOrd="1" destOrd="0" presId="urn:microsoft.com/office/officeart/2005/8/layout/orgChart1"/>
    <dgm:cxn modelId="{25FFDF89-7934-4D0D-A2FB-09120B9218EE}" type="presParOf" srcId="{16590FA8-7D80-3A42-B05F-627BAE33CEF6}" destId="{DE75B5F3-63D1-894F-BE5F-B5BA53B3E45F}" srcOrd="1" destOrd="0" presId="urn:microsoft.com/office/officeart/2005/8/layout/orgChart1"/>
    <dgm:cxn modelId="{FE3B820D-1296-4CA2-9602-2C51315FEC3C}" type="presParOf" srcId="{16590FA8-7D80-3A42-B05F-627BAE33CEF6}" destId="{3F753DEC-E50F-8F4E-9202-7A975DF579A0}" srcOrd="2" destOrd="0" presId="urn:microsoft.com/office/officeart/2005/8/layout/orgChart1"/>
    <dgm:cxn modelId="{12D221B0-AF7F-4DEE-99C8-C78B2D202F9C}" type="presParOf" srcId="{67ACA91B-1D1B-114F-B935-50BB5525E75E}" destId="{37FC2B00-5613-5E4A-985F-AD281C2A16C4}" srcOrd="2" destOrd="0" presId="urn:microsoft.com/office/officeart/2005/8/layout/orgChart1"/>
    <dgm:cxn modelId="{076E58BD-2167-4989-AA5E-79F440D449FC}" type="presParOf" srcId="{67ACA91B-1D1B-114F-B935-50BB5525E75E}" destId="{3D04C156-57F6-5943-BE06-B73A02CF6648}" srcOrd="3" destOrd="0" presId="urn:microsoft.com/office/officeart/2005/8/layout/orgChart1"/>
    <dgm:cxn modelId="{1C8EF18A-4F90-47F4-B36C-24CC7BE47AAA}" type="presParOf" srcId="{3D04C156-57F6-5943-BE06-B73A02CF6648}" destId="{7EE3D7F5-50EC-4849-862B-972C2BFDFFA9}" srcOrd="0" destOrd="0" presId="urn:microsoft.com/office/officeart/2005/8/layout/orgChart1"/>
    <dgm:cxn modelId="{1E570F89-1DAB-4445-9F4E-F272FE049AA5}" type="presParOf" srcId="{7EE3D7F5-50EC-4849-862B-972C2BFDFFA9}" destId="{D52EBFB3-A96F-3A4C-8900-FD47B6EBE500}" srcOrd="0" destOrd="0" presId="urn:microsoft.com/office/officeart/2005/8/layout/orgChart1"/>
    <dgm:cxn modelId="{D6E033D1-8354-461E-912C-6300983811D0}" type="presParOf" srcId="{7EE3D7F5-50EC-4849-862B-972C2BFDFFA9}" destId="{15D563E5-1FB8-2D43-A34A-E7AC5A76FE5B}" srcOrd="1" destOrd="0" presId="urn:microsoft.com/office/officeart/2005/8/layout/orgChart1"/>
    <dgm:cxn modelId="{1259B5C7-5A92-4270-9F8D-0555FF2537DE}" type="presParOf" srcId="{3D04C156-57F6-5943-BE06-B73A02CF6648}" destId="{EC240000-BBA8-C943-A078-A94A74681949}" srcOrd="1" destOrd="0" presId="urn:microsoft.com/office/officeart/2005/8/layout/orgChart1"/>
    <dgm:cxn modelId="{2E961DA0-A1B9-4310-9C4B-921F117D769D}" type="presParOf" srcId="{3D04C156-57F6-5943-BE06-B73A02CF6648}" destId="{197E64C8-5DBC-B340-9247-AA4259C034E4}" srcOrd="2" destOrd="0" presId="urn:microsoft.com/office/officeart/2005/8/layout/orgChart1"/>
    <dgm:cxn modelId="{038B69E0-24FC-45A8-8391-4F6AD4DDD32B}" type="presParOf" srcId="{67ACA91B-1D1B-114F-B935-50BB5525E75E}" destId="{393A34DD-DFF9-1F46-98F5-66309EB38890}" srcOrd="4" destOrd="0" presId="urn:microsoft.com/office/officeart/2005/8/layout/orgChart1"/>
    <dgm:cxn modelId="{D5DDE4D2-DB3B-4234-B3C0-1AC27E4BE6D8}" type="presParOf" srcId="{67ACA91B-1D1B-114F-B935-50BB5525E75E}" destId="{F256FE0E-BE85-4544-B3A3-7753BB293260}" srcOrd="5" destOrd="0" presId="urn:microsoft.com/office/officeart/2005/8/layout/orgChart1"/>
    <dgm:cxn modelId="{70ECE936-DD66-47EC-8F3F-FC25FF6B77F9}" type="presParOf" srcId="{F256FE0E-BE85-4544-B3A3-7753BB293260}" destId="{D2FC2913-37CC-084D-B666-9A230188CCD7}" srcOrd="0" destOrd="0" presId="urn:microsoft.com/office/officeart/2005/8/layout/orgChart1"/>
    <dgm:cxn modelId="{C679BEC7-E44A-4A03-BCDD-4B4F85C747E9}" type="presParOf" srcId="{D2FC2913-37CC-084D-B666-9A230188CCD7}" destId="{CA6CF99C-6D35-DA4F-96DE-CA39F5213883}" srcOrd="0" destOrd="0" presId="urn:microsoft.com/office/officeart/2005/8/layout/orgChart1"/>
    <dgm:cxn modelId="{F4F8A324-0686-41F3-A520-E458C51EE367}" type="presParOf" srcId="{D2FC2913-37CC-084D-B666-9A230188CCD7}" destId="{CD51C8AA-780C-374F-AC0C-140CB25F4114}" srcOrd="1" destOrd="0" presId="urn:microsoft.com/office/officeart/2005/8/layout/orgChart1"/>
    <dgm:cxn modelId="{87571DAD-FAF0-4E65-B18B-9A93CCEE98A7}" type="presParOf" srcId="{F256FE0E-BE85-4544-B3A3-7753BB293260}" destId="{55D8B001-3593-CC41-8060-AC2DC8F0F1CB}" srcOrd="1" destOrd="0" presId="urn:microsoft.com/office/officeart/2005/8/layout/orgChart1"/>
    <dgm:cxn modelId="{836D8677-FD3F-4D7F-ABA3-272344FBD705}" type="presParOf" srcId="{F256FE0E-BE85-4544-B3A3-7753BB293260}" destId="{F232CEAA-D01A-5C46-B0BE-B094AC652E1D}" srcOrd="2" destOrd="0" presId="urn:microsoft.com/office/officeart/2005/8/layout/orgChart1"/>
    <dgm:cxn modelId="{6D5DB134-AE86-40A5-949F-AD408815CF5A}" type="presParOf" srcId="{67ACA91B-1D1B-114F-B935-50BB5525E75E}" destId="{E46FF6EA-86BE-F74A-B54C-AEFAE0373B38}" srcOrd="6" destOrd="0" presId="urn:microsoft.com/office/officeart/2005/8/layout/orgChart1"/>
    <dgm:cxn modelId="{4AA60588-9A89-4657-93ED-2CF925021B0E}" type="presParOf" srcId="{67ACA91B-1D1B-114F-B935-50BB5525E75E}" destId="{FAB1B68C-1B08-B247-9C7F-624067F41256}" srcOrd="7" destOrd="0" presId="urn:microsoft.com/office/officeart/2005/8/layout/orgChart1"/>
    <dgm:cxn modelId="{BCC6E4A9-0CF6-418D-86E4-A6EA834716C1}" type="presParOf" srcId="{FAB1B68C-1B08-B247-9C7F-624067F41256}" destId="{CECD024A-8447-C445-BBD7-E3353E73FA68}" srcOrd="0" destOrd="0" presId="urn:microsoft.com/office/officeart/2005/8/layout/orgChart1"/>
    <dgm:cxn modelId="{FD751BBE-7D25-4BBD-AC45-D520693E3291}" type="presParOf" srcId="{CECD024A-8447-C445-BBD7-E3353E73FA68}" destId="{2AA6680B-A507-9D40-B7D1-601F0D1E860B}" srcOrd="0" destOrd="0" presId="urn:microsoft.com/office/officeart/2005/8/layout/orgChart1"/>
    <dgm:cxn modelId="{5C06ACE2-8894-4091-8DA8-C2FE177C41E1}" type="presParOf" srcId="{CECD024A-8447-C445-BBD7-E3353E73FA68}" destId="{98F82871-9238-6E48-980F-DF242F68256A}" srcOrd="1" destOrd="0" presId="urn:microsoft.com/office/officeart/2005/8/layout/orgChart1"/>
    <dgm:cxn modelId="{601D3118-8B5B-4607-BEE6-4A1E082853ED}" type="presParOf" srcId="{FAB1B68C-1B08-B247-9C7F-624067F41256}" destId="{402D49F6-8E77-7341-A8FB-F1ED1A14C916}" srcOrd="1" destOrd="0" presId="urn:microsoft.com/office/officeart/2005/8/layout/orgChart1"/>
    <dgm:cxn modelId="{C3A5A6DB-914B-41C4-8D82-4B2C10067F60}" type="presParOf" srcId="{FAB1B68C-1B08-B247-9C7F-624067F41256}" destId="{1430A9E1-8834-F149-AF6C-0795E7EE96D2}" srcOrd="2" destOrd="0" presId="urn:microsoft.com/office/officeart/2005/8/layout/orgChart1"/>
    <dgm:cxn modelId="{E595FA9F-4057-4E70-ADE1-72A26432BB33}" type="presParOf" srcId="{67ACA91B-1D1B-114F-B935-50BB5525E75E}" destId="{52AD4057-AA02-6847-A5F0-1A53DA2CA007}" srcOrd="8" destOrd="0" presId="urn:microsoft.com/office/officeart/2005/8/layout/orgChart1"/>
    <dgm:cxn modelId="{D7FCBB4B-32AA-45BD-B26D-AC5BD77F3CF7}" type="presParOf" srcId="{67ACA91B-1D1B-114F-B935-50BB5525E75E}" destId="{49CDA8B2-9D63-D342-BBBD-9B8F6D9CA633}" srcOrd="9" destOrd="0" presId="urn:microsoft.com/office/officeart/2005/8/layout/orgChart1"/>
    <dgm:cxn modelId="{A8B587CD-B7C3-41AD-8891-96635A223BD2}" type="presParOf" srcId="{49CDA8B2-9D63-D342-BBBD-9B8F6D9CA633}" destId="{1059A843-0BDE-FD4F-81FF-8BD294BD912F}" srcOrd="0" destOrd="0" presId="urn:microsoft.com/office/officeart/2005/8/layout/orgChart1"/>
    <dgm:cxn modelId="{7B351078-FF59-4132-9D22-D5971FB06B56}" type="presParOf" srcId="{1059A843-0BDE-FD4F-81FF-8BD294BD912F}" destId="{E7591209-2703-2A44-832C-F09002024FBD}" srcOrd="0" destOrd="0" presId="urn:microsoft.com/office/officeart/2005/8/layout/orgChart1"/>
    <dgm:cxn modelId="{C94D4978-E097-49F5-B9CA-878131323527}" type="presParOf" srcId="{1059A843-0BDE-FD4F-81FF-8BD294BD912F}" destId="{DE562AD9-39C7-AD43-B120-8E553D275616}" srcOrd="1" destOrd="0" presId="urn:microsoft.com/office/officeart/2005/8/layout/orgChart1"/>
    <dgm:cxn modelId="{7BB0611A-EA0E-48DB-866E-DF8712941211}" type="presParOf" srcId="{49CDA8B2-9D63-D342-BBBD-9B8F6D9CA633}" destId="{B170400B-DF3D-A241-925C-A890FB6D7C89}" srcOrd="1" destOrd="0" presId="urn:microsoft.com/office/officeart/2005/8/layout/orgChart1"/>
    <dgm:cxn modelId="{35E2B152-D3AF-4A61-B541-20BEFFE34E06}" type="presParOf" srcId="{49CDA8B2-9D63-D342-BBBD-9B8F6D9CA633}" destId="{81FB7BA3-7880-D94D-A3E1-7109147D8A46}" srcOrd="2" destOrd="0" presId="urn:microsoft.com/office/officeart/2005/8/layout/orgChart1"/>
    <dgm:cxn modelId="{C08BC730-F378-4C47-8BD2-747078CC98E5}" type="presParOf" srcId="{D06D481D-D54E-8C4B-A548-2294E2A734D3}" destId="{F92476F9-9DF6-624E-A6C4-5F739871F919}" srcOrd="2" destOrd="0" presId="urn:microsoft.com/office/officeart/2005/8/layout/orgChart1"/>
    <dgm:cxn modelId="{5CCF8C45-3AA7-4AE4-8AC3-9E88CD9BAFB2}" type="presParOf" srcId="{1F716917-9BAD-4C4D-B589-75C0470B0B8C}" destId="{44D7014C-4EC3-7B4A-9C15-6787804E4D2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1DAA69-8DFF-4A42-83F7-A03E17DEE368}" type="doc">
      <dgm:prSet loTypeId="urn:microsoft.com/office/officeart/2005/8/layout/radial4" loCatId="relationship" qsTypeId="urn:microsoft.com/office/officeart/2005/8/quickstyle/3d2#1" qsCatId="3D" csTypeId="urn:microsoft.com/office/officeart/2005/8/colors/colorful2" csCatId="colorful" phldr="1"/>
      <dgm:spPr/>
      <dgm:t>
        <a:bodyPr/>
        <a:lstStyle/>
        <a:p>
          <a:endParaRPr lang="en-US"/>
        </a:p>
      </dgm:t>
    </dgm:pt>
    <dgm:pt modelId="{2D5F9EEF-FF26-44E9-BD09-DA7BF242F41F}">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2400" dirty="0">
              <a:solidFill>
                <a:schemeClr val="tx1"/>
              </a:solidFill>
            </a:rPr>
            <a:t>Specific diagnosis</a:t>
          </a:r>
        </a:p>
      </dgm:t>
    </dgm:pt>
    <dgm:pt modelId="{474C2039-3D43-4BF5-BBBC-345DF56EA231}" type="parTrans" cxnId="{6DC1B8F1-7BEC-49EB-A4A7-9478BB32098D}">
      <dgm:prSet/>
      <dgm:spPr/>
      <dgm:t>
        <a:bodyPr/>
        <a:lstStyle/>
        <a:p>
          <a:endParaRPr lang="en-US"/>
        </a:p>
      </dgm:t>
    </dgm:pt>
    <dgm:pt modelId="{6EF9B1FB-B4F0-443E-8A6C-67CBFE748977}" type="sibTrans" cxnId="{6DC1B8F1-7BEC-49EB-A4A7-9478BB32098D}">
      <dgm:prSet/>
      <dgm:spPr/>
      <dgm:t>
        <a:bodyPr/>
        <a:lstStyle/>
        <a:p>
          <a:endParaRPr lang="en-US"/>
        </a:p>
      </dgm:t>
    </dgm:pt>
    <dgm:pt modelId="{38C73F7F-56ED-40BC-BEFE-7CE812CA4C69}">
      <dgm:prSet phldrT="[Text]" custT="1">
        <dgm:style>
          <a:lnRef idx="1">
            <a:schemeClr val="accent2"/>
          </a:lnRef>
          <a:fillRef idx="2">
            <a:schemeClr val="accent2"/>
          </a:fillRef>
          <a:effectRef idx="1">
            <a:schemeClr val="accent2"/>
          </a:effectRef>
          <a:fontRef idx="minor">
            <a:schemeClr val="dk1"/>
          </a:fontRef>
        </dgm:style>
      </dgm:prSet>
      <dgm:spPr/>
      <dgm:t>
        <a:bodyPr/>
        <a:lstStyle/>
        <a:p>
          <a:pPr>
            <a:lnSpc>
              <a:spcPct val="100000"/>
            </a:lnSpc>
            <a:spcAft>
              <a:spcPts val="0"/>
            </a:spcAft>
          </a:pPr>
          <a:r>
            <a:rPr lang="en-US" sz="2400" dirty="0">
              <a:solidFill>
                <a:schemeClr val="tx1"/>
              </a:solidFill>
            </a:rPr>
            <a:t>Clinical </a:t>
          </a:r>
        </a:p>
        <a:p>
          <a:pPr>
            <a:lnSpc>
              <a:spcPct val="100000"/>
            </a:lnSpc>
            <a:spcAft>
              <a:spcPts val="0"/>
            </a:spcAft>
          </a:pPr>
          <a:r>
            <a:rPr lang="en-US" sz="2400" dirty="0">
              <a:solidFill>
                <a:schemeClr val="tx1"/>
              </a:solidFill>
            </a:rPr>
            <a:t>picture</a:t>
          </a:r>
        </a:p>
      </dgm:t>
    </dgm:pt>
    <dgm:pt modelId="{EFA8A2FE-C375-4E5A-BA4E-FF51A26350D7}" type="parTrans" cxnId="{0EE7E47A-1198-4DAB-83B2-240A2FB8632F}">
      <dgm:prSet>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54D12395-7A79-4F81-AA6E-3D34CAA2EC56}" type="sibTrans" cxnId="{0EE7E47A-1198-4DAB-83B2-240A2FB8632F}">
      <dgm:prSet/>
      <dgm:spPr/>
      <dgm:t>
        <a:bodyPr/>
        <a:lstStyle/>
        <a:p>
          <a:endParaRPr lang="en-US"/>
        </a:p>
      </dgm:t>
    </dgm:pt>
    <dgm:pt modelId="{279015A3-09A1-4A08-AB1D-2E4E8EB92298}">
      <dgm:prSet phldrT="[Text]" custT="1">
        <dgm:style>
          <a:lnRef idx="1">
            <a:schemeClr val="dk1"/>
          </a:lnRef>
          <a:fillRef idx="2">
            <a:schemeClr val="dk1"/>
          </a:fillRef>
          <a:effectRef idx="1">
            <a:schemeClr val="dk1"/>
          </a:effectRef>
          <a:fontRef idx="minor">
            <a:schemeClr val="dk1"/>
          </a:fontRef>
        </dgm:style>
      </dgm:prSet>
      <dgm:spPr>
        <a:ln>
          <a:solidFill>
            <a:schemeClr val="bg1">
              <a:lumMod val="75000"/>
            </a:schemeClr>
          </a:solidFill>
        </a:ln>
      </dgm:spPr>
      <dgm:t>
        <a:bodyPr/>
        <a:lstStyle/>
        <a:p>
          <a:r>
            <a:rPr lang="en-US" sz="2400" b="1" dirty="0">
              <a:solidFill>
                <a:schemeClr val="tx1"/>
              </a:solidFill>
            </a:rPr>
            <a:t>Radiologic pattern (HRCT)</a:t>
          </a:r>
        </a:p>
      </dgm:t>
    </dgm:pt>
    <dgm:pt modelId="{4DFCB357-B9D5-41F2-A295-570E367A7E6D}" type="parTrans" cxnId="{30D3F17B-97AD-4708-A990-D877CCF8DA71}">
      <dgm:prSet/>
      <dgm:spPr>
        <a:solidFill>
          <a:schemeClr val="bg1">
            <a:lumMod val="85000"/>
          </a:schemeClr>
        </a:solidFill>
      </dgm:spPr>
      <dgm:t>
        <a:bodyPr/>
        <a:lstStyle/>
        <a:p>
          <a:endParaRPr lang="en-US"/>
        </a:p>
      </dgm:t>
    </dgm:pt>
    <dgm:pt modelId="{DACD0043-6AE0-4529-8575-3DDFAAA4D6DB}" type="sibTrans" cxnId="{30D3F17B-97AD-4708-A990-D877CCF8DA71}">
      <dgm:prSet/>
      <dgm:spPr/>
      <dgm:t>
        <a:bodyPr/>
        <a:lstStyle/>
        <a:p>
          <a:endParaRPr lang="en-US"/>
        </a:p>
      </dgm:t>
    </dgm:pt>
    <dgm:pt modelId="{72864112-38C1-4CC9-B0D3-B3B2BF514904}">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400" dirty="0">
              <a:solidFill>
                <a:schemeClr val="tx1"/>
              </a:solidFill>
            </a:rPr>
            <a:t>Pathologic pattern </a:t>
          </a:r>
          <a:br>
            <a:rPr lang="en-US" sz="2400" dirty="0">
              <a:solidFill>
                <a:schemeClr val="tx1"/>
              </a:solidFill>
            </a:rPr>
          </a:br>
          <a:r>
            <a:rPr lang="en-US" sz="2400" dirty="0">
              <a:solidFill>
                <a:schemeClr val="tx1"/>
              </a:solidFill>
            </a:rPr>
            <a:t>(lung biopsy)</a:t>
          </a:r>
        </a:p>
      </dgm:t>
    </dgm:pt>
    <dgm:pt modelId="{EE56F6CC-2CDE-477B-B9F4-6183720C3206}" type="parTrans" cxnId="{084CCA6F-9D33-43E8-8AA5-39A4E363F822}">
      <dgm:prSet>
        <dgm:style>
          <a:lnRef idx="1">
            <a:schemeClr val="accent3"/>
          </a:lnRef>
          <a:fillRef idx="2">
            <a:schemeClr val="accent3"/>
          </a:fillRef>
          <a:effectRef idx="1">
            <a:schemeClr val="accent3"/>
          </a:effectRef>
          <a:fontRef idx="minor">
            <a:schemeClr val="dk1"/>
          </a:fontRef>
        </dgm:style>
      </dgm:prSet>
      <dgm:spPr/>
      <dgm:t>
        <a:bodyPr/>
        <a:lstStyle/>
        <a:p>
          <a:endParaRPr lang="en-US"/>
        </a:p>
      </dgm:t>
    </dgm:pt>
    <dgm:pt modelId="{5ED98571-A0ED-44F6-876D-B10A0EF7B8EB}" type="sibTrans" cxnId="{084CCA6F-9D33-43E8-8AA5-39A4E363F822}">
      <dgm:prSet/>
      <dgm:spPr/>
      <dgm:t>
        <a:bodyPr/>
        <a:lstStyle/>
        <a:p>
          <a:endParaRPr lang="en-US"/>
        </a:p>
      </dgm:t>
    </dgm:pt>
    <dgm:pt modelId="{88616729-B3B5-43E2-9152-EF564793388B}" type="pres">
      <dgm:prSet presAssocID="{4B1DAA69-8DFF-4A42-83F7-A03E17DEE368}" presName="cycle" presStyleCnt="0">
        <dgm:presLayoutVars>
          <dgm:chMax val="1"/>
          <dgm:dir/>
          <dgm:animLvl val="ctr"/>
          <dgm:resizeHandles val="exact"/>
        </dgm:presLayoutVars>
      </dgm:prSet>
      <dgm:spPr/>
    </dgm:pt>
    <dgm:pt modelId="{82BD5DBB-0157-47C8-9AD5-7A7E0027E274}" type="pres">
      <dgm:prSet presAssocID="{2D5F9EEF-FF26-44E9-BD09-DA7BF242F41F}" presName="centerShape" presStyleLbl="node0" presStyleIdx="0" presStyleCnt="1"/>
      <dgm:spPr/>
    </dgm:pt>
    <dgm:pt modelId="{8E0BF2E5-602B-4034-A630-AB44029A8FD4}" type="pres">
      <dgm:prSet presAssocID="{EFA8A2FE-C375-4E5A-BA4E-FF51A26350D7}" presName="parTrans" presStyleLbl="bgSibTrans2D1" presStyleIdx="0" presStyleCnt="3"/>
      <dgm:spPr/>
    </dgm:pt>
    <dgm:pt modelId="{64C1EE8C-B4EE-48A6-B597-B4E72B083526}" type="pres">
      <dgm:prSet presAssocID="{38C73F7F-56ED-40BC-BEFE-7CE812CA4C69}" presName="node" presStyleLbl="node1" presStyleIdx="0" presStyleCnt="3" custScaleY="71510">
        <dgm:presLayoutVars>
          <dgm:bulletEnabled val="1"/>
        </dgm:presLayoutVars>
      </dgm:prSet>
      <dgm:spPr/>
    </dgm:pt>
    <dgm:pt modelId="{60040C9B-19A2-4262-BA4E-C2464F235E60}" type="pres">
      <dgm:prSet presAssocID="{4DFCB357-B9D5-41F2-A295-570E367A7E6D}" presName="parTrans" presStyleLbl="bgSibTrans2D1" presStyleIdx="1" presStyleCnt="3"/>
      <dgm:spPr/>
    </dgm:pt>
    <dgm:pt modelId="{C75530F9-F931-4F9E-B09E-A1947B824027}" type="pres">
      <dgm:prSet presAssocID="{279015A3-09A1-4A08-AB1D-2E4E8EB92298}" presName="node" presStyleLbl="node1" presStyleIdx="1" presStyleCnt="3" custScaleX="116608" custScaleY="65910">
        <dgm:presLayoutVars>
          <dgm:bulletEnabled val="1"/>
        </dgm:presLayoutVars>
      </dgm:prSet>
      <dgm:spPr/>
    </dgm:pt>
    <dgm:pt modelId="{DA38B55A-E9E6-47DB-BE51-641A9E84B794}" type="pres">
      <dgm:prSet presAssocID="{EE56F6CC-2CDE-477B-B9F4-6183720C3206}" presName="parTrans" presStyleLbl="bgSibTrans2D1" presStyleIdx="2" presStyleCnt="3"/>
      <dgm:spPr/>
    </dgm:pt>
    <dgm:pt modelId="{74109F67-1D3E-45FC-89B7-AF2FDACA58EF}" type="pres">
      <dgm:prSet presAssocID="{72864112-38C1-4CC9-B0D3-B3B2BF514904}" presName="node" presStyleLbl="node1" presStyleIdx="2" presStyleCnt="3" custScaleY="71732">
        <dgm:presLayoutVars>
          <dgm:bulletEnabled val="1"/>
        </dgm:presLayoutVars>
      </dgm:prSet>
      <dgm:spPr/>
    </dgm:pt>
  </dgm:ptLst>
  <dgm:cxnLst>
    <dgm:cxn modelId="{85EB7728-3DE8-48F9-AFD6-9B8EFF44784F}" type="presOf" srcId="{279015A3-09A1-4A08-AB1D-2E4E8EB92298}" destId="{C75530F9-F931-4F9E-B09E-A1947B824027}" srcOrd="0" destOrd="0" presId="urn:microsoft.com/office/officeart/2005/8/layout/radial4"/>
    <dgm:cxn modelId="{3BA13D2F-8872-49AC-A098-CB8EB395B297}" type="presOf" srcId="{EE56F6CC-2CDE-477B-B9F4-6183720C3206}" destId="{DA38B55A-E9E6-47DB-BE51-641A9E84B794}" srcOrd="0" destOrd="0" presId="urn:microsoft.com/office/officeart/2005/8/layout/radial4"/>
    <dgm:cxn modelId="{6B75755E-44FF-4016-8E8A-AB1805EFA998}" type="presOf" srcId="{4B1DAA69-8DFF-4A42-83F7-A03E17DEE368}" destId="{88616729-B3B5-43E2-9152-EF564793388B}" srcOrd="0" destOrd="0" presId="urn:microsoft.com/office/officeart/2005/8/layout/radial4"/>
    <dgm:cxn modelId="{084CCA6F-9D33-43E8-8AA5-39A4E363F822}" srcId="{2D5F9EEF-FF26-44E9-BD09-DA7BF242F41F}" destId="{72864112-38C1-4CC9-B0D3-B3B2BF514904}" srcOrd="2" destOrd="0" parTransId="{EE56F6CC-2CDE-477B-B9F4-6183720C3206}" sibTransId="{5ED98571-A0ED-44F6-876D-B10A0EF7B8EB}"/>
    <dgm:cxn modelId="{7B032750-B8BC-401F-BD48-5AED633ED82A}" type="presOf" srcId="{38C73F7F-56ED-40BC-BEFE-7CE812CA4C69}" destId="{64C1EE8C-B4EE-48A6-B597-B4E72B083526}" srcOrd="0" destOrd="0" presId="urn:microsoft.com/office/officeart/2005/8/layout/radial4"/>
    <dgm:cxn modelId="{0EE7E47A-1198-4DAB-83B2-240A2FB8632F}" srcId="{2D5F9EEF-FF26-44E9-BD09-DA7BF242F41F}" destId="{38C73F7F-56ED-40BC-BEFE-7CE812CA4C69}" srcOrd="0" destOrd="0" parTransId="{EFA8A2FE-C375-4E5A-BA4E-FF51A26350D7}" sibTransId="{54D12395-7A79-4F81-AA6E-3D34CAA2EC56}"/>
    <dgm:cxn modelId="{30D3F17B-97AD-4708-A990-D877CCF8DA71}" srcId="{2D5F9EEF-FF26-44E9-BD09-DA7BF242F41F}" destId="{279015A3-09A1-4A08-AB1D-2E4E8EB92298}" srcOrd="1" destOrd="0" parTransId="{4DFCB357-B9D5-41F2-A295-570E367A7E6D}" sibTransId="{DACD0043-6AE0-4529-8575-3DDFAAA4D6DB}"/>
    <dgm:cxn modelId="{40682682-118D-4268-B874-6667037D9AA7}" type="presOf" srcId="{72864112-38C1-4CC9-B0D3-B3B2BF514904}" destId="{74109F67-1D3E-45FC-89B7-AF2FDACA58EF}" srcOrd="0" destOrd="0" presId="urn:microsoft.com/office/officeart/2005/8/layout/radial4"/>
    <dgm:cxn modelId="{AA002A87-0D29-4281-B6A0-4FED76C46D2D}" type="presOf" srcId="{2D5F9EEF-FF26-44E9-BD09-DA7BF242F41F}" destId="{82BD5DBB-0157-47C8-9AD5-7A7E0027E274}" srcOrd="0" destOrd="0" presId="urn:microsoft.com/office/officeart/2005/8/layout/radial4"/>
    <dgm:cxn modelId="{7788CF9B-2ADC-42DB-8FBF-3C31B0D4754B}" type="presOf" srcId="{4DFCB357-B9D5-41F2-A295-570E367A7E6D}" destId="{60040C9B-19A2-4262-BA4E-C2464F235E60}" srcOrd="0" destOrd="0" presId="urn:microsoft.com/office/officeart/2005/8/layout/radial4"/>
    <dgm:cxn modelId="{6DC1B8F1-7BEC-49EB-A4A7-9478BB32098D}" srcId="{4B1DAA69-8DFF-4A42-83F7-A03E17DEE368}" destId="{2D5F9EEF-FF26-44E9-BD09-DA7BF242F41F}" srcOrd="0" destOrd="0" parTransId="{474C2039-3D43-4BF5-BBBC-345DF56EA231}" sibTransId="{6EF9B1FB-B4F0-443E-8A6C-67CBFE748977}"/>
    <dgm:cxn modelId="{7E443BFC-4245-44C9-9614-440B61EB4D5B}" type="presOf" srcId="{EFA8A2FE-C375-4E5A-BA4E-FF51A26350D7}" destId="{8E0BF2E5-602B-4034-A630-AB44029A8FD4}" srcOrd="0" destOrd="0" presId="urn:microsoft.com/office/officeart/2005/8/layout/radial4"/>
    <dgm:cxn modelId="{BCE170B8-3502-4D70-8B3F-207ACD949F57}" type="presParOf" srcId="{88616729-B3B5-43E2-9152-EF564793388B}" destId="{82BD5DBB-0157-47C8-9AD5-7A7E0027E274}" srcOrd="0" destOrd="0" presId="urn:microsoft.com/office/officeart/2005/8/layout/radial4"/>
    <dgm:cxn modelId="{89BBFF0F-AB4A-4515-A55C-A4E02C0D6962}" type="presParOf" srcId="{88616729-B3B5-43E2-9152-EF564793388B}" destId="{8E0BF2E5-602B-4034-A630-AB44029A8FD4}" srcOrd="1" destOrd="0" presId="urn:microsoft.com/office/officeart/2005/8/layout/radial4"/>
    <dgm:cxn modelId="{9120D1D5-CF30-40AD-BD47-38F2BA28F279}" type="presParOf" srcId="{88616729-B3B5-43E2-9152-EF564793388B}" destId="{64C1EE8C-B4EE-48A6-B597-B4E72B083526}" srcOrd="2" destOrd="0" presId="urn:microsoft.com/office/officeart/2005/8/layout/radial4"/>
    <dgm:cxn modelId="{678566D6-0A92-42A3-ABC2-BD20DF58FB06}" type="presParOf" srcId="{88616729-B3B5-43E2-9152-EF564793388B}" destId="{60040C9B-19A2-4262-BA4E-C2464F235E60}" srcOrd="3" destOrd="0" presId="urn:microsoft.com/office/officeart/2005/8/layout/radial4"/>
    <dgm:cxn modelId="{E1C5F824-A7F2-464D-A5D6-D39379B7FE55}" type="presParOf" srcId="{88616729-B3B5-43E2-9152-EF564793388B}" destId="{C75530F9-F931-4F9E-B09E-A1947B824027}" srcOrd="4" destOrd="0" presId="urn:microsoft.com/office/officeart/2005/8/layout/radial4"/>
    <dgm:cxn modelId="{DFF8873A-5882-45C9-A10A-1A3E211E10E9}" type="presParOf" srcId="{88616729-B3B5-43E2-9152-EF564793388B}" destId="{DA38B55A-E9E6-47DB-BE51-641A9E84B794}" srcOrd="5" destOrd="0" presId="urn:microsoft.com/office/officeart/2005/8/layout/radial4"/>
    <dgm:cxn modelId="{EC46B2BE-39A2-4E05-9D72-5483105F13AD}" type="presParOf" srcId="{88616729-B3B5-43E2-9152-EF564793388B}" destId="{74109F67-1D3E-45FC-89B7-AF2FDACA58EF}"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1DAA69-8DFF-4A42-83F7-A03E17DEE368}" type="doc">
      <dgm:prSet loTypeId="urn:microsoft.com/office/officeart/2005/8/layout/radial4" loCatId="relationship" qsTypeId="urn:microsoft.com/office/officeart/2005/8/quickstyle/3d2#2" qsCatId="3D" csTypeId="urn:microsoft.com/office/officeart/2005/8/colors/colorful2" csCatId="colorful" phldr="1"/>
      <dgm:spPr/>
      <dgm:t>
        <a:bodyPr/>
        <a:lstStyle/>
        <a:p>
          <a:endParaRPr lang="en-US"/>
        </a:p>
      </dgm:t>
    </dgm:pt>
    <dgm:pt modelId="{2D5F9EEF-FF26-44E9-BD09-DA7BF242F41F}">
      <dgm:prSet phldrT="[Text]">
        <dgm:style>
          <a:lnRef idx="1">
            <a:schemeClr val="accent1"/>
          </a:lnRef>
          <a:fillRef idx="3">
            <a:schemeClr val="accent1"/>
          </a:fillRef>
          <a:effectRef idx="2">
            <a:schemeClr val="accent1"/>
          </a:effectRef>
          <a:fontRef idx="minor">
            <a:schemeClr val="lt1"/>
          </a:fontRef>
        </dgm:style>
      </dgm:prSet>
      <dgm:spPr/>
      <dgm:t>
        <a:bodyPr/>
        <a:lstStyle/>
        <a:p>
          <a:r>
            <a:rPr lang="en-US" dirty="0">
              <a:solidFill>
                <a:schemeClr val="tx1"/>
              </a:solidFill>
            </a:rPr>
            <a:t>Specific diagnosis</a:t>
          </a:r>
        </a:p>
      </dgm:t>
    </dgm:pt>
    <dgm:pt modelId="{474C2039-3D43-4BF5-BBBC-345DF56EA231}" type="parTrans" cxnId="{6DC1B8F1-7BEC-49EB-A4A7-9478BB32098D}">
      <dgm:prSet/>
      <dgm:spPr/>
      <dgm:t>
        <a:bodyPr/>
        <a:lstStyle/>
        <a:p>
          <a:endParaRPr lang="en-US"/>
        </a:p>
      </dgm:t>
    </dgm:pt>
    <dgm:pt modelId="{6EF9B1FB-B4F0-443E-8A6C-67CBFE748977}" type="sibTrans" cxnId="{6DC1B8F1-7BEC-49EB-A4A7-9478BB32098D}">
      <dgm:prSet/>
      <dgm:spPr/>
      <dgm:t>
        <a:bodyPr/>
        <a:lstStyle/>
        <a:p>
          <a:endParaRPr lang="en-US"/>
        </a:p>
      </dgm:t>
    </dgm:pt>
    <dgm:pt modelId="{38C73F7F-56ED-40BC-BEFE-7CE812CA4C69}">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800" b="1" dirty="0">
              <a:solidFill>
                <a:schemeClr val="tx1"/>
              </a:solidFill>
            </a:rPr>
            <a:t>Clinical </a:t>
          </a:r>
        </a:p>
        <a:p>
          <a:r>
            <a:rPr lang="en-US" sz="2800" b="1" dirty="0">
              <a:solidFill>
                <a:schemeClr val="tx1"/>
              </a:solidFill>
            </a:rPr>
            <a:t>picture</a:t>
          </a:r>
        </a:p>
      </dgm:t>
    </dgm:pt>
    <dgm:pt modelId="{EFA8A2FE-C375-4E5A-BA4E-FF51A26350D7}" type="parTrans" cxnId="{0EE7E47A-1198-4DAB-83B2-240A2FB8632F}">
      <dgm:prSet>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54D12395-7A79-4F81-AA6E-3D34CAA2EC56}" type="sibTrans" cxnId="{0EE7E47A-1198-4DAB-83B2-240A2FB8632F}">
      <dgm:prSet/>
      <dgm:spPr/>
      <dgm:t>
        <a:bodyPr/>
        <a:lstStyle/>
        <a:p>
          <a:endParaRPr lang="en-US"/>
        </a:p>
      </dgm:t>
    </dgm:pt>
    <dgm:pt modelId="{279015A3-09A1-4A08-AB1D-2E4E8EB92298}">
      <dgm:prSet phldrT="[Text]">
        <dgm:style>
          <a:lnRef idx="1">
            <a:schemeClr val="dk1"/>
          </a:lnRef>
          <a:fillRef idx="2">
            <a:schemeClr val="dk1"/>
          </a:fillRef>
          <a:effectRef idx="1">
            <a:schemeClr val="dk1"/>
          </a:effectRef>
          <a:fontRef idx="minor">
            <a:schemeClr val="dk1"/>
          </a:fontRef>
        </dgm:style>
      </dgm:prSet>
      <dgm:spPr>
        <a:ln>
          <a:solidFill>
            <a:schemeClr val="bg1">
              <a:lumMod val="75000"/>
            </a:schemeClr>
          </a:solidFill>
        </a:ln>
      </dgm:spPr>
      <dgm:t>
        <a:bodyPr/>
        <a:lstStyle/>
        <a:p>
          <a:r>
            <a:rPr lang="en-US" dirty="0">
              <a:solidFill>
                <a:schemeClr val="tx1"/>
              </a:solidFill>
            </a:rPr>
            <a:t>Radiologic pattern (HRCT)</a:t>
          </a:r>
        </a:p>
      </dgm:t>
    </dgm:pt>
    <dgm:pt modelId="{4DFCB357-B9D5-41F2-A295-570E367A7E6D}" type="parTrans" cxnId="{30D3F17B-97AD-4708-A990-D877CCF8DA71}">
      <dgm:prSet/>
      <dgm:spPr>
        <a:solidFill>
          <a:schemeClr val="bg1">
            <a:lumMod val="85000"/>
          </a:schemeClr>
        </a:solidFill>
      </dgm:spPr>
      <dgm:t>
        <a:bodyPr/>
        <a:lstStyle/>
        <a:p>
          <a:endParaRPr lang="en-US"/>
        </a:p>
      </dgm:t>
    </dgm:pt>
    <dgm:pt modelId="{DACD0043-6AE0-4529-8575-3DDFAAA4D6DB}" type="sibTrans" cxnId="{30D3F17B-97AD-4708-A990-D877CCF8DA71}">
      <dgm:prSet/>
      <dgm:spPr/>
      <dgm:t>
        <a:bodyPr/>
        <a:lstStyle/>
        <a:p>
          <a:endParaRPr lang="en-US"/>
        </a:p>
      </dgm:t>
    </dgm:pt>
    <dgm:pt modelId="{72864112-38C1-4CC9-B0D3-B3B2BF514904}">
      <dgm:prSet phldrT="[Text]">
        <dgm:style>
          <a:lnRef idx="1">
            <a:schemeClr val="accent3"/>
          </a:lnRef>
          <a:fillRef idx="2">
            <a:schemeClr val="accent3"/>
          </a:fillRef>
          <a:effectRef idx="1">
            <a:schemeClr val="accent3"/>
          </a:effectRef>
          <a:fontRef idx="minor">
            <a:schemeClr val="dk1"/>
          </a:fontRef>
        </dgm:style>
      </dgm:prSet>
      <dgm:spPr/>
      <dgm:t>
        <a:bodyPr/>
        <a:lstStyle/>
        <a:p>
          <a:r>
            <a:rPr lang="en-US" dirty="0">
              <a:solidFill>
                <a:schemeClr val="tx1"/>
              </a:solidFill>
            </a:rPr>
            <a:t>Pathologic pattern </a:t>
          </a:r>
          <a:br>
            <a:rPr lang="en-US" dirty="0">
              <a:solidFill>
                <a:schemeClr val="tx1"/>
              </a:solidFill>
            </a:rPr>
          </a:br>
          <a:r>
            <a:rPr lang="en-US" dirty="0">
              <a:solidFill>
                <a:schemeClr val="tx1"/>
              </a:solidFill>
            </a:rPr>
            <a:t>(lung biopsy)</a:t>
          </a:r>
        </a:p>
      </dgm:t>
    </dgm:pt>
    <dgm:pt modelId="{EE56F6CC-2CDE-477B-B9F4-6183720C3206}" type="parTrans" cxnId="{084CCA6F-9D33-43E8-8AA5-39A4E363F822}">
      <dgm:prSet>
        <dgm:style>
          <a:lnRef idx="1">
            <a:schemeClr val="accent3"/>
          </a:lnRef>
          <a:fillRef idx="2">
            <a:schemeClr val="accent3"/>
          </a:fillRef>
          <a:effectRef idx="1">
            <a:schemeClr val="accent3"/>
          </a:effectRef>
          <a:fontRef idx="minor">
            <a:schemeClr val="dk1"/>
          </a:fontRef>
        </dgm:style>
      </dgm:prSet>
      <dgm:spPr/>
      <dgm:t>
        <a:bodyPr/>
        <a:lstStyle/>
        <a:p>
          <a:endParaRPr lang="en-US"/>
        </a:p>
      </dgm:t>
    </dgm:pt>
    <dgm:pt modelId="{5ED98571-A0ED-44F6-876D-B10A0EF7B8EB}" type="sibTrans" cxnId="{084CCA6F-9D33-43E8-8AA5-39A4E363F822}">
      <dgm:prSet/>
      <dgm:spPr/>
      <dgm:t>
        <a:bodyPr/>
        <a:lstStyle/>
        <a:p>
          <a:endParaRPr lang="en-US"/>
        </a:p>
      </dgm:t>
    </dgm:pt>
    <dgm:pt modelId="{88616729-B3B5-43E2-9152-EF564793388B}" type="pres">
      <dgm:prSet presAssocID="{4B1DAA69-8DFF-4A42-83F7-A03E17DEE368}" presName="cycle" presStyleCnt="0">
        <dgm:presLayoutVars>
          <dgm:chMax val="1"/>
          <dgm:dir/>
          <dgm:animLvl val="ctr"/>
          <dgm:resizeHandles val="exact"/>
        </dgm:presLayoutVars>
      </dgm:prSet>
      <dgm:spPr/>
    </dgm:pt>
    <dgm:pt modelId="{82BD5DBB-0157-47C8-9AD5-7A7E0027E274}" type="pres">
      <dgm:prSet presAssocID="{2D5F9EEF-FF26-44E9-BD09-DA7BF242F41F}" presName="centerShape" presStyleLbl="node0" presStyleIdx="0" presStyleCnt="1"/>
      <dgm:spPr/>
    </dgm:pt>
    <dgm:pt modelId="{8E0BF2E5-602B-4034-A630-AB44029A8FD4}" type="pres">
      <dgm:prSet presAssocID="{EFA8A2FE-C375-4E5A-BA4E-FF51A26350D7}" presName="parTrans" presStyleLbl="bgSibTrans2D1" presStyleIdx="0" presStyleCnt="3"/>
      <dgm:spPr/>
    </dgm:pt>
    <dgm:pt modelId="{64C1EE8C-B4EE-48A6-B597-B4E72B083526}" type="pres">
      <dgm:prSet presAssocID="{38C73F7F-56ED-40BC-BEFE-7CE812CA4C69}" presName="node" presStyleLbl="node1" presStyleIdx="0" presStyleCnt="3" custScaleY="71510">
        <dgm:presLayoutVars>
          <dgm:bulletEnabled val="1"/>
        </dgm:presLayoutVars>
      </dgm:prSet>
      <dgm:spPr/>
    </dgm:pt>
    <dgm:pt modelId="{60040C9B-19A2-4262-BA4E-C2464F235E60}" type="pres">
      <dgm:prSet presAssocID="{4DFCB357-B9D5-41F2-A295-570E367A7E6D}" presName="parTrans" presStyleLbl="bgSibTrans2D1" presStyleIdx="1" presStyleCnt="3"/>
      <dgm:spPr/>
    </dgm:pt>
    <dgm:pt modelId="{C75530F9-F931-4F9E-B09E-A1947B824027}" type="pres">
      <dgm:prSet presAssocID="{279015A3-09A1-4A08-AB1D-2E4E8EB92298}" presName="node" presStyleLbl="node1" presStyleIdx="1" presStyleCnt="3" custScaleX="116608" custScaleY="65910">
        <dgm:presLayoutVars>
          <dgm:bulletEnabled val="1"/>
        </dgm:presLayoutVars>
      </dgm:prSet>
      <dgm:spPr/>
    </dgm:pt>
    <dgm:pt modelId="{DA38B55A-E9E6-47DB-BE51-641A9E84B794}" type="pres">
      <dgm:prSet presAssocID="{EE56F6CC-2CDE-477B-B9F4-6183720C3206}" presName="parTrans" presStyleLbl="bgSibTrans2D1" presStyleIdx="2" presStyleCnt="3"/>
      <dgm:spPr/>
    </dgm:pt>
    <dgm:pt modelId="{74109F67-1D3E-45FC-89B7-AF2FDACA58EF}" type="pres">
      <dgm:prSet presAssocID="{72864112-38C1-4CC9-B0D3-B3B2BF514904}" presName="node" presStyleLbl="node1" presStyleIdx="2" presStyleCnt="3" custScaleY="71732">
        <dgm:presLayoutVars>
          <dgm:bulletEnabled val="1"/>
        </dgm:presLayoutVars>
      </dgm:prSet>
      <dgm:spPr/>
    </dgm:pt>
  </dgm:ptLst>
  <dgm:cxnLst>
    <dgm:cxn modelId="{06AFA50B-CD54-4454-8880-00CF31AE9B0D}" type="presOf" srcId="{4DFCB357-B9D5-41F2-A295-570E367A7E6D}" destId="{60040C9B-19A2-4262-BA4E-C2464F235E60}" srcOrd="0" destOrd="0" presId="urn:microsoft.com/office/officeart/2005/8/layout/radial4"/>
    <dgm:cxn modelId="{47A55E2D-684D-4E97-902B-7EEE157BD4DE}" type="presOf" srcId="{72864112-38C1-4CC9-B0D3-B3B2BF514904}" destId="{74109F67-1D3E-45FC-89B7-AF2FDACA58EF}" srcOrd="0" destOrd="0" presId="urn:microsoft.com/office/officeart/2005/8/layout/radial4"/>
    <dgm:cxn modelId="{CB8CDB4A-9764-459B-B77B-E6509FA939D0}" type="presOf" srcId="{38C73F7F-56ED-40BC-BEFE-7CE812CA4C69}" destId="{64C1EE8C-B4EE-48A6-B597-B4E72B083526}" srcOrd="0" destOrd="0" presId="urn:microsoft.com/office/officeart/2005/8/layout/radial4"/>
    <dgm:cxn modelId="{084CCA6F-9D33-43E8-8AA5-39A4E363F822}" srcId="{2D5F9EEF-FF26-44E9-BD09-DA7BF242F41F}" destId="{72864112-38C1-4CC9-B0D3-B3B2BF514904}" srcOrd="2" destOrd="0" parTransId="{EE56F6CC-2CDE-477B-B9F4-6183720C3206}" sibTransId="{5ED98571-A0ED-44F6-876D-B10A0EF7B8EB}"/>
    <dgm:cxn modelId="{2D63AD78-A836-49E0-994A-D66D2BDDFCAB}" type="presOf" srcId="{2D5F9EEF-FF26-44E9-BD09-DA7BF242F41F}" destId="{82BD5DBB-0157-47C8-9AD5-7A7E0027E274}" srcOrd="0" destOrd="0" presId="urn:microsoft.com/office/officeart/2005/8/layout/radial4"/>
    <dgm:cxn modelId="{0EE7E47A-1198-4DAB-83B2-240A2FB8632F}" srcId="{2D5F9EEF-FF26-44E9-BD09-DA7BF242F41F}" destId="{38C73F7F-56ED-40BC-BEFE-7CE812CA4C69}" srcOrd="0" destOrd="0" parTransId="{EFA8A2FE-C375-4E5A-BA4E-FF51A26350D7}" sibTransId="{54D12395-7A79-4F81-AA6E-3D34CAA2EC56}"/>
    <dgm:cxn modelId="{30D3F17B-97AD-4708-A990-D877CCF8DA71}" srcId="{2D5F9EEF-FF26-44E9-BD09-DA7BF242F41F}" destId="{279015A3-09A1-4A08-AB1D-2E4E8EB92298}" srcOrd="1" destOrd="0" parTransId="{4DFCB357-B9D5-41F2-A295-570E367A7E6D}" sibTransId="{DACD0043-6AE0-4529-8575-3DDFAAA4D6DB}"/>
    <dgm:cxn modelId="{CA5328A9-D938-4147-9810-BD178532B0A8}" type="presOf" srcId="{279015A3-09A1-4A08-AB1D-2E4E8EB92298}" destId="{C75530F9-F931-4F9E-B09E-A1947B824027}" srcOrd="0" destOrd="0" presId="urn:microsoft.com/office/officeart/2005/8/layout/radial4"/>
    <dgm:cxn modelId="{427E0BAF-18DB-4C6F-988F-2CE3AABC699C}" type="presOf" srcId="{4B1DAA69-8DFF-4A42-83F7-A03E17DEE368}" destId="{88616729-B3B5-43E2-9152-EF564793388B}" srcOrd="0" destOrd="0" presId="urn:microsoft.com/office/officeart/2005/8/layout/radial4"/>
    <dgm:cxn modelId="{FBBAC6BF-0085-4DBE-9170-C786059AC6A3}" type="presOf" srcId="{EE56F6CC-2CDE-477B-B9F4-6183720C3206}" destId="{DA38B55A-E9E6-47DB-BE51-641A9E84B794}" srcOrd="0" destOrd="0" presId="urn:microsoft.com/office/officeart/2005/8/layout/radial4"/>
    <dgm:cxn modelId="{6DC1B8F1-7BEC-49EB-A4A7-9478BB32098D}" srcId="{4B1DAA69-8DFF-4A42-83F7-A03E17DEE368}" destId="{2D5F9EEF-FF26-44E9-BD09-DA7BF242F41F}" srcOrd="0" destOrd="0" parTransId="{474C2039-3D43-4BF5-BBBC-345DF56EA231}" sibTransId="{6EF9B1FB-B4F0-443E-8A6C-67CBFE748977}"/>
    <dgm:cxn modelId="{A7B39CFE-5024-40E5-990B-10C19D920FF0}" type="presOf" srcId="{EFA8A2FE-C375-4E5A-BA4E-FF51A26350D7}" destId="{8E0BF2E5-602B-4034-A630-AB44029A8FD4}" srcOrd="0" destOrd="0" presId="urn:microsoft.com/office/officeart/2005/8/layout/radial4"/>
    <dgm:cxn modelId="{6AD91F2B-5D66-4F47-90D8-60F71578FCAB}" type="presParOf" srcId="{88616729-B3B5-43E2-9152-EF564793388B}" destId="{82BD5DBB-0157-47C8-9AD5-7A7E0027E274}" srcOrd="0" destOrd="0" presId="urn:microsoft.com/office/officeart/2005/8/layout/radial4"/>
    <dgm:cxn modelId="{C4EBCB95-1EF0-41DC-A72B-07299EE881F1}" type="presParOf" srcId="{88616729-B3B5-43E2-9152-EF564793388B}" destId="{8E0BF2E5-602B-4034-A630-AB44029A8FD4}" srcOrd="1" destOrd="0" presId="urn:microsoft.com/office/officeart/2005/8/layout/radial4"/>
    <dgm:cxn modelId="{7F6D103E-75D4-40D2-A0EF-66721BBB4C1D}" type="presParOf" srcId="{88616729-B3B5-43E2-9152-EF564793388B}" destId="{64C1EE8C-B4EE-48A6-B597-B4E72B083526}" srcOrd="2" destOrd="0" presId="urn:microsoft.com/office/officeart/2005/8/layout/radial4"/>
    <dgm:cxn modelId="{1B440819-E21D-4686-8206-1659F2257EFF}" type="presParOf" srcId="{88616729-B3B5-43E2-9152-EF564793388B}" destId="{60040C9B-19A2-4262-BA4E-C2464F235E60}" srcOrd="3" destOrd="0" presId="urn:microsoft.com/office/officeart/2005/8/layout/radial4"/>
    <dgm:cxn modelId="{0A1D92ED-A728-49A1-995D-E9F974D2F105}" type="presParOf" srcId="{88616729-B3B5-43E2-9152-EF564793388B}" destId="{C75530F9-F931-4F9E-B09E-A1947B824027}" srcOrd="4" destOrd="0" presId="urn:microsoft.com/office/officeart/2005/8/layout/radial4"/>
    <dgm:cxn modelId="{EB0E7D49-D907-4075-92DB-A0C279BD3935}" type="presParOf" srcId="{88616729-B3B5-43E2-9152-EF564793388B}" destId="{DA38B55A-E9E6-47DB-BE51-641A9E84B794}" srcOrd="5" destOrd="0" presId="urn:microsoft.com/office/officeart/2005/8/layout/radial4"/>
    <dgm:cxn modelId="{C55FFB12-CBC3-4CA4-AF35-3A7EA96F9646}" type="presParOf" srcId="{88616729-B3B5-43E2-9152-EF564793388B}" destId="{74109F67-1D3E-45FC-89B7-AF2FDACA58EF}"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DDE18C-C916-BA4E-9F27-601A83995B69}" type="doc">
      <dgm:prSet loTypeId="urn:microsoft.com/office/officeart/2005/8/layout/orgChart1" loCatId="" qsTypeId="urn:microsoft.com/office/officeart/2005/8/quickstyle/simple4" qsCatId="simple" csTypeId="urn:microsoft.com/office/officeart/2005/8/colors/colorful4" csCatId="colorful" phldr="1"/>
      <dgm:spPr/>
      <dgm:t>
        <a:bodyPr/>
        <a:lstStyle/>
        <a:p>
          <a:endParaRPr lang="en-US"/>
        </a:p>
      </dgm:t>
    </dgm:pt>
    <dgm:pt modelId="{00E6E300-1EB6-2E46-BE47-855C32AB37C7}">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ko-KR" altLang="en-US" sz="3200" b="1" dirty="0" err="1">
              <a:solidFill>
                <a:sysClr val="windowText" lastClr="000000"/>
              </a:solidFill>
            </a:rPr>
            <a:t>간질성폐질환</a:t>
          </a:r>
          <a:endParaRPr lang="en-US" sz="3200" b="1" dirty="0">
            <a:solidFill>
              <a:sysClr val="windowText" lastClr="000000"/>
            </a:solidFill>
          </a:endParaRPr>
        </a:p>
      </dgm:t>
    </dgm:pt>
    <dgm:pt modelId="{5DF9421C-5471-FD4A-BF12-72593BB7275D}" type="parTrans" cxnId="{DA06BF51-0C3D-6443-B4AA-8D407F11491B}">
      <dgm:prSet/>
      <dgm:spPr/>
      <dgm:t>
        <a:bodyPr/>
        <a:lstStyle/>
        <a:p>
          <a:endParaRPr lang="en-US"/>
        </a:p>
      </dgm:t>
    </dgm:pt>
    <dgm:pt modelId="{9D889A5E-31C9-8C47-800D-0EE871AB6493}" type="sibTrans" cxnId="{DA06BF51-0C3D-6443-B4AA-8D407F11491B}">
      <dgm:prSet/>
      <dgm:spPr/>
      <dgm:t>
        <a:bodyPr/>
        <a:lstStyle/>
        <a:p>
          <a:endParaRPr lang="en-US"/>
        </a:p>
      </dgm:t>
    </dgm:pt>
    <dgm:pt modelId="{8814A857-4D22-B542-B20B-B775F69BC35B}">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400" b="1" dirty="0">
              <a:solidFill>
                <a:schemeClr val="tx1"/>
              </a:solidFill>
            </a:rPr>
            <a:t>ILD of Known Cause or Association</a:t>
          </a:r>
        </a:p>
      </dgm:t>
    </dgm:pt>
    <dgm:pt modelId="{4526192C-DE23-BB4E-B52D-750549C11657}" type="parTrans" cxnId="{9EB0F11F-09A3-3D46-BE78-ABD5FFEFE6D4}">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17834D55-28E5-8B44-87B4-7CDB13623B07}" type="sibTrans" cxnId="{9EB0F11F-09A3-3D46-BE78-ABD5FFEFE6D4}">
      <dgm:prSet/>
      <dgm:spPr/>
      <dgm:t>
        <a:bodyPr/>
        <a:lstStyle/>
        <a:p>
          <a:endParaRPr lang="en-US"/>
        </a:p>
      </dgm:t>
    </dgm:pt>
    <dgm:pt modelId="{90257162-AA2C-B746-A4A6-146F6A9A8BCF}">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400" b="1" dirty="0">
              <a:solidFill>
                <a:schemeClr val="tx1"/>
              </a:solidFill>
            </a:rPr>
            <a:t>Idiopathic Interstitial Pneumonias</a:t>
          </a:r>
        </a:p>
      </dgm:t>
    </dgm:pt>
    <dgm:pt modelId="{19AD2DEC-D9EF-594B-A611-C5510E78DE8F}" type="parTrans" cxnId="{97152C8C-F986-044F-8DBD-D0CB130ECFE7}">
      <dgm:prSet/>
      <dgm:spPr/>
      <dgm:t>
        <a:bodyPr/>
        <a:lstStyle/>
        <a:p>
          <a:endParaRPr lang="en-US" sz="2000"/>
        </a:p>
      </dgm:t>
    </dgm:pt>
    <dgm:pt modelId="{7B3561C0-4240-2541-8783-FBE1666A28CA}" type="sibTrans" cxnId="{97152C8C-F986-044F-8DBD-D0CB130ECFE7}">
      <dgm:prSet/>
      <dgm:spPr/>
      <dgm:t>
        <a:bodyPr/>
        <a:lstStyle/>
        <a:p>
          <a:endParaRPr lang="en-US"/>
        </a:p>
      </dgm:t>
    </dgm:pt>
    <dgm:pt modelId="{B491BF25-45B7-5247-B478-2CC4871AF8EC}">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000" dirty="0">
              <a:solidFill>
                <a:schemeClr val="tx1"/>
              </a:solidFill>
            </a:rPr>
            <a:t>Sarcoidosis </a:t>
          </a:r>
          <a:br>
            <a:rPr lang="en-US" sz="2000" dirty="0">
              <a:solidFill>
                <a:schemeClr val="tx1"/>
              </a:solidFill>
            </a:rPr>
          </a:br>
          <a:r>
            <a:rPr lang="en-US" sz="2000" dirty="0">
              <a:solidFill>
                <a:schemeClr val="tx1"/>
              </a:solidFill>
            </a:rPr>
            <a:t>&amp; Other Granulomatous Diseases</a:t>
          </a:r>
        </a:p>
      </dgm:t>
    </dgm:pt>
    <dgm:pt modelId="{9E43D692-5A5E-9B43-B2CB-BC35D2165CC6}" type="parTrans" cxnId="{895DC429-6E77-5C49-BD86-248ABC8D23BE}">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DEC6C6BC-8321-6E45-9C4E-19363C497D85}" type="sibTrans" cxnId="{895DC429-6E77-5C49-BD86-248ABC8D23BE}">
      <dgm:prSet/>
      <dgm:spPr/>
      <dgm:t>
        <a:bodyPr/>
        <a:lstStyle/>
        <a:p>
          <a:endParaRPr lang="en-US"/>
        </a:p>
      </dgm:t>
    </dgm:pt>
    <dgm:pt modelId="{669F16C8-A4C9-A842-979B-199DAD54E98B}">
      <dgm:prSet phldrT="[Text]" custT="1">
        <dgm:style>
          <a:lnRef idx="1">
            <a:schemeClr val="dk1"/>
          </a:lnRef>
          <a:fillRef idx="2">
            <a:schemeClr val="dk1"/>
          </a:fillRef>
          <a:effectRef idx="1">
            <a:schemeClr val="dk1"/>
          </a:effectRef>
          <a:fontRef idx="minor">
            <a:schemeClr val="dk1"/>
          </a:fontRef>
        </dgm:style>
      </dgm:prSet>
      <dgm:spPr/>
      <dgm:t>
        <a:bodyPr/>
        <a:lstStyle/>
        <a:p>
          <a:r>
            <a:rPr lang="ko-KR" altLang="en-US" sz="1800" b="1" dirty="0">
              <a:solidFill>
                <a:schemeClr val="tx1"/>
              </a:solidFill>
            </a:rPr>
            <a:t>약  제</a:t>
          </a:r>
          <a:endParaRPr lang="en-US" sz="1800" b="1" dirty="0">
            <a:solidFill>
              <a:schemeClr val="tx1"/>
            </a:solidFill>
          </a:endParaRPr>
        </a:p>
      </dgm:t>
    </dgm:pt>
    <dgm:pt modelId="{7A21F5BB-EC85-B44A-9B81-5173345F22E2}" type="parTrans" cxnId="{3166F6B8-373C-F840-811A-385147FAF838}">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F20C0538-C494-AA4E-8233-DE47CB1B159F}" type="sibTrans" cxnId="{3166F6B8-373C-F840-811A-385147FAF838}">
      <dgm:prSet/>
      <dgm:spPr/>
      <dgm:t>
        <a:bodyPr/>
        <a:lstStyle/>
        <a:p>
          <a:endParaRPr lang="en-US"/>
        </a:p>
      </dgm:t>
    </dgm:pt>
    <dgm:pt modelId="{1B3F0F17-7C92-394F-97E4-5A1FA5DD2FBA}">
      <dgm:prSet phldrT="[Text]" custT="1">
        <dgm:style>
          <a:lnRef idx="1">
            <a:schemeClr val="dk1"/>
          </a:lnRef>
          <a:fillRef idx="2">
            <a:schemeClr val="dk1"/>
          </a:fillRef>
          <a:effectRef idx="1">
            <a:schemeClr val="dk1"/>
          </a:effectRef>
          <a:fontRef idx="minor">
            <a:schemeClr val="dk1"/>
          </a:fontRef>
        </dgm:style>
      </dgm:prSet>
      <dgm:spPr/>
      <dgm:t>
        <a:bodyPr/>
        <a:lstStyle/>
        <a:p>
          <a:r>
            <a:rPr lang="ko-KR" altLang="en-US" sz="1800" b="1" dirty="0">
              <a:solidFill>
                <a:schemeClr val="tx1"/>
              </a:solidFill>
            </a:rPr>
            <a:t>방사선조사</a:t>
          </a:r>
          <a:endParaRPr lang="en-US" sz="1800" b="1" dirty="0">
            <a:solidFill>
              <a:schemeClr val="tx1"/>
            </a:solidFill>
          </a:endParaRPr>
        </a:p>
      </dgm:t>
    </dgm:pt>
    <dgm:pt modelId="{5ED86DDA-8EF1-F343-9B5B-711C6285FB73}" type="parTrans" cxnId="{EA47790A-E4AB-2845-9B17-B4106DE6FE8F}">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6A0A555F-C176-9941-885A-C48D6D6F6CB4}" type="sibTrans" cxnId="{EA47790A-E4AB-2845-9B17-B4106DE6FE8F}">
      <dgm:prSet/>
      <dgm:spPr/>
      <dgm:t>
        <a:bodyPr/>
        <a:lstStyle/>
        <a:p>
          <a:endParaRPr lang="en-US"/>
        </a:p>
      </dgm:t>
    </dgm:pt>
    <dgm:pt modelId="{ECF6CB86-4D24-0D41-BCF2-57534DB361E5}">
      <dgm:prSet phldrT="[Text]" custT="1">
        <dgm:style>
          <a:lnRef idx="1">
            <a:schemeClr val="dk1"/>
          </a:lnRef>
          <a:fillRef idx="2">
            <a:schemeClr val="dk1"/>
          </a:fillRef>
          <a:effectRef idx="1">
            <a:schemeClr val="dk1"/>
          </a:effectRef>
          <a:fontRef idx="minor">
            <a:schemeClr val="dk1"/>
          </a:fontRef>
        </dgm:style>
      </dgm:prSet>
      <dgm:spPr/>
      <dgm:t>
        <a:bodyPr/>
        <a:lstStyle/>
        <a:p>
          <a:r>
            <a:rPr lang="ko-KR" altLang="en-US" sz="1800" b="1" dirty="0" err="1">
              <a:solidFill>
                <a:schemeClr val="tx1"/>
              </a:solidFill>
            </a:rPr>
            <a:t>결합조직병</a:t>
          </a:r>
          <a:r>
            <a:rPr lang="en-US" altLang="ko-KR" sz="1800" b="1" dirty="0">
              <a:solidFill>
                <a:schemeClr val="tx1"/>
              </a:solidFill>
              <a:latin typeface="Arial" panose="020B0604020202020204" pitchFamily="34" charset="0"/>
              <a:cs typeface="Arial" panose="020B0604020202020204" pitchFamily="34" charset="0"/>
            </a:rPr>
            <a:t>(CTD)</a:t>
          </a:r>
          <a:endParaRPr lang="en-US" sz="1800" b="1" dirty="0">
            <a:solidFill>
              <a:schemeClr val="tx1"/>
            </a:solidFill>
            <a:latin typeface="Arial" panose="020B0604020202020204" pitchFamily="34" charset="0"/>
            <a:cs typeface="Arial" panose="020B0604020202020204" pitchFamily="34" charset="0"/>
          </a:endParaRPr>
        </a:p>
      </dgm:t>
    </dgm:pt>
    <dgm:pt modelId="{394BB5C6-32C4-C447-BC89-4F32410CDEF3}" type="parTrans" cxnId="{4F902F74-4BFC-2141-8BD3-CB5A123732C0}">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FF336A9A-03BD-7C44-9622-E903AE961841}" type="sibTrans" cxnId="{4F902F74-4BFC-2141-8BD3-CB5A123732C0}">
      <dgm:prSet/>
      <dgm:spPr/>
      <dgm:t>
        <a:bodyPr/>
        <a:lstStyle/>
        <a:p>
          <a:endParaRPr lang="en-US"/>
        </a:p>
      </dgm:t>
    </dgm:pt>
    <dgm:pt modelId="{488C29C2-A574-AE42-B6FC-5C2A3F419968}">
      <dgm:prSet phldrT="[Text]" custT="1">
        <dgm:style>
          <a:lnRef idx="1">
            <a:schemeClr val="dk1"/>
          </a:lnRef>
          <a:fillRef idx="2">
            <a:schemeClr val="dk1"/>
          </a:fillRef>
          <a:effectRef idx="1">
            <a:schemeClr val="dk1"/>
          </a:effectRef>
          <a:fontRef idx="minor">
            <a:schemeClr val="dk1"/>
          </a:fontRef>
        </dgm:style>
      </dgm:prSet>
      <dgm:spPr/>
      <dgm:t>
        <a:bodyPr/>
        <a:lstStyle/>
        <a:p>
          <a:r>
            <a:rPr lang="ko-KR" altLang="en-US" sz="1800" b="1" dirty="0">
              <a:solidFill>
                <a:schemeClr val="tx1"/>
              </a:solidFill>
            </a:rPr>
            <a:t>과민성폐렴</a:t>
          </a:r>
          <a:endParaRPr lang="en-US" sz="1800" b="1" dirty="0">
            <a:solidFill>
              <a:schemeClr val="tx1"/>
            </a:solidFill>
          </a:endParaRPr>
        </a:p>
      </dgm:t>
    </dgm:pt>
    <dgm:pt modelId="{E3380370-A572-1A47-83C4-EF58F65EF73F}" type="parTrans" cxnId="{741B3010-F6B7-7746-8F31-DE8B0C39E245}">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9B85BCEA-3A69-464A-9102-81605A923B9F}" type="sibTrans" cxnId="{741B3010-F6B7-7746-8F31-DE8B0C39E245}">
      <dgm:prSet/>
      <dgm:spPr/>
      <dgm:t>
        <a:bodyPr/>
        <a:lstStyle/>
        <a:p>
          <a:endParaRPr lang="en-US"/>
        </a:p>
      </dgm:t>
    </dgm:pt>
    <dgm:pt modelId="{A2A74726-3563-2A4E-B283-71A05EFC166D}">
      <dgm:prSet phldrT="[Text]" custT="1">
        <dgm:style>
          <a:lnRef idx="1">
            <a:schemeClr val="dk1"/>
          </a:lnRef>
          <a:fillRef idx="2">
            <a:schemeClr val="dk1"/>
          </a:fillRef>
          <a:effectRef idx="1">
            <a:schemeClr val="dk1"/>
          </a:effectRef>
          <a:fontRef idx="minor">
            <a:schemeClr val="dk1"/>
          </a:fontRef>
        </dgm:style>
      </dgm:prSet>
      <dgm:spPr/>
      <dgm:t>
        <a:bodyPr/>
        <a:lstStyle/>
        <a:p>
          <a:r>
            <a:rPr lang="ko-KR" altLang="en-US" sz="1800" b="1" dirty="0">
              <a:solidFill>
                <a:schemeClr val="tx1"/>
              </a:solidFill>
            </a:rPr>
            <a:t>진폐증</a:t>
          </a:r>
          <a:endParaRPr lang="en-US" sz="1800" b="1" dirty="0">
            <a:solidFill>
              <a:schemeClr val="tx1"/>
            </a:solidFill>
          </a:endParaRPr>
        </a:p>
      </dgm:t>
    </dgm:pt>
    <dgm:pt modelId="{54DC1B0A-CB24-CC41-B47B-1CCE4A732F42}" type="parTrans" cxnId="{25E0EB58-16C7-A745-B316-11813D001854}">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8D178CA5-7C52-9440-8C94-1DC5E8737B7B}" type="sibTrans" cxnId="{25E0EB58-16C7-A745-B316-11813D001854}">
      <dgm:prSet/>
      <dgm:spPr/>
      <dgm:t>
        <a:bodyPr/>
        <a:lstStyle/>
        <a:p>
          <a:endParaRPr lang="en-US"/>
        </a:p>
      </dgm:t>
    </dgm:pt>
    <dgm:pt modelId="{B0E9DF81-3D52-4544-8DC5-874E8D818724}">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000" dirty="0">
              <a:solidFill>
                <a:schemeClr val="tx1"/>
              </a:solidFill>
            </a:rPr>
            <a:t>Other</a:t>
          </a:r>
        </a:p>
      </dgm:t>
    </dgm:pt>
    <dgm:pt modelId="{BAEE9010-85D7-A143-AE39-36714A05C007}" type="parTrans" cxnId="{BC9FE8F5-C7B3-D94A-B620-4BFB93216301}">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AF6FE275-8CFA-3C40-976A-91AECD778F82}" type="sibTrans" cxnId="{BC9FE8F5-C7B3-D94A-B620-4BFB93216301}">
      <dgm:prSet/>
      <dgm:spPr/>
      <dgm:t>
        <a:bodyPr/>
        <a:lstStyle/>
        <a:p>
          <a:endParaRPr lang="en-US"/>
        </a:p>
      </dgm:t>
    </dgm:pt>
    <dgm:pt modelId="{BCB38F5A-6DED-484D-BD59-049F173A1931}">
      <dgm:prSet phldrT="[Text]" custT="1">
        <dgm:style>
          <a:lnRef idx="1">
            <a:schemeClr val="dk1"/>
          </a:lnRef>
          <a:fillRef idx="2">
            <a:schemeClr val="dk1"/>
          </a:fillRef>
          <a:effectRef idx="1">
            <a:schemeClr val="dk1"/>
          </a:effectRef>
          <a:fontRef idx="minor">
            <a:schemeClr val="dk1"/>
          </a:fontRef>
        </dgm:style>
      </dgm:prSet>
      <dgm:spPr/>
      <dgm:t>
        <a:bodyPr/>
        <a:lstStyle/>
        <a:p>
          <a:r>
            <a:rPr lang="en-US" sz="1800" dirty="0">
              <a:solidFill>
                <a:schemeClr val="tx1"/>
              </a:solidFill>
            </a:rPr>
            <a:t>LAM</a:t>
          </a:r>
        </a:p>
      </dgm:t>
    </dgm:pt>
    <dgm:pt modelId="{5AC95CCB-8472-734C-99D9-68BB842221FF}" type="parTrans" cxnId="{4550EEBF-5E38-924D-9C65-418A09176380}">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29B53971-6738-3149-B63D-1C20EAAD3E2D}" type="sibTrans" cxnId="{4550EEBF-5E38-924D-9C65-418A09176380}">
      <dgm:prSet/>
      <dgm:spPr/>
      <dgm:t>
        <a:bodyPr/>
        <a:lstStyle/>
        <a:p>
          <a:endParaRPr lang="en-US"/>
        </a:p>
      </dgm:t>
    </dgm:pt>
    <dgm:pt modelId="{6348C1EA-79E0-474B-B0A8-127CD4D10025}">
      <dgm:prSet phldrT="[Text]" custT="1">
        <dgm:style>
          <a:lnRef idx="1">
            <a:schemeClr val="dk1"/>
          </a:lnRef>
          <a:fillRef idx="2">
            <a:schemeClr val="dk1"/>
          </a:fillRef>
          <a:effectRef idx="1">
            <a:schemeClr val="dk1"/>
          </a:effectRef>
          <a:fontRef idx="minor">
            <a:schemeClr val="dk1"/>
          </a:fontRef>
        </dgm:style>
      </dgm:prSet>
      <dgm:spPr/>
      <dgm:t>
        <a:bodyPr/>
        <a:lstStyle/>
        <a:p>
          <a:r>
            <a:rPr lang="en-US" sz="1800" dirty="0">
              <a:solidFill>
                <a:schemeClr val="tx1"/>
              </a:solidFill>
            </a:rPr>
            <a:t>Pulmonary LCH</a:t>
          </a:r>
        </a:p>
      </dgm:t>
    </dgm:pt>
    <dgm:pt modelId="{0BCFFF0D-6209-D845-A09C-0F6E35898F76}" type="parTrans" cxnId="{A628B0F1-DCEA-974C-81AA-D7CB469CC833}">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0C38E669-00C8-0340-B06A-1C454160B9F9}" type="sibTrans" cxnId="{A628B0F1-DCEA-974C-81AA-D7CB469CC833}">
      <dgm:prSet/>
      <dgm:spPr/>
      <dgm:t>
        <a:bodyPr/>
        <a:lstStyle/>
        <a:p>
          <a:endParaRPr lang="en-US"/>
        </a:p>
      </dgm:t>
    </dgm:pt>
    <dgm:pt modelId="{1035C45F-B946-DE46-8472-BD3BE7AD5E16}">
      <dgm:prSet phldrT="[Text]" custT="1">
        <dgm:style>
          <a:lnRef idx="1">
            <a:schemeClr val="dk1"/>
          </a:lnRef>
          <a:fillRef idx="2">
            <a:schemeClr val="dk1"/>
          </a:fillRef>
          <a:effectRef idx="1">
            <a:schemeClr val="dk1"/>
          </a:effectRef>
          <a:fontRef idx="minor">
            <a:schemeClr val="dk1"/>
          </a:fontRef>
        </dgm:style>
      </dgm:prSet>
      <dgm:spPr/>
      <dgm:t>
        <a:bodyPr/>
        <a:lstStyle/>
        <a:p>
          <a:r>
            <a:rPr lang="en-US" sz="1800" dirty="0">
              <a:solidFill>
                <a:schemeClr val="tx1"/>
              </a:solidFill>
            </a:rPr>
            <a:t>Eosinophilic Pneumonias</a:t>
          </a:r>
        </a:p>
      </dgm:t>
    </dgm:pt>
    <dgm:pt modelId="{7FB436D4-AF86-C14B-9C00-EA6B4C2BF0AC}" type="parTrans" cxnId="{7170A856-6213-4F47-A700-8FA4D8DA077B}">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62ED295F-E653-DC4A-9044-B409615BDEF7}" type="sibTrans" cxnId="{7170A856-6213-4F47-A700-8FA4D8DA077B}">
      <dgm:prSet/>
      <dgm:spPr/>
      <dgm:t>
        <a:bodyPr/>
        <a:lstStyle/>
        <a:p>
          <a:endParaRPr lang="en-US"/>
        </a:p>
      </dgm:t>
    </dgm:pt>
    <dgm:pt modelId="{2EA06B57-599A-E94B-B1DE-346EE9D2F324}">
      <dgm:prSet phldrT="[Text]" custT="1">
        <dgm:style>
          <a:lnRef idx="1">
            <a:schemeClr val="dk1"/>
          </a:lnRef>
          <a:fillRef idx="2">
            <a:schemeClr val="dk1"/>
          </a:fillRef>
          <a:effectRef idx="1">
            <a:schemeClr val="dk1"/>
          </a:effectRef>
          <a:fontRef idx="minor">
            <a:schemeClr val="dk1"/>
          </a:fontRef>
        </dgm:style>
      </dgm:prSet>
      <dgm:spPr/>
      <dgm:t>
        <a:bodyPr/>
        <a:lstStyle/>
        <a:p>
          <a:r>
            <a:rPr lang="en-US" sz="1800" dirty="0">
              <a:solidFill>
                <a:schemeClr val="tx1"/>
              </a:solidFill>
            </a:rPr>
            <a:t>Alveolar Proteinosis</a:t>
          </a:r>
        </a:p>
      </dgm:t>
    </dgm:pt>
    <dgm:pt modelId="{0B2B20BE-B05A-534E-B2E0-699C611D56E8}" type="parTrans" cxnId="{57395B56-1B71-FF43-8D57-3D8F4BB5DCCD}">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AC5A52D2-4931-9041-B456-0CB8C754C9B9}" type="sibTrans" cxnId="{57395B56-1B71-FF43-8D57-3D8F4BB5DCCD}">
      <dgm:prSet/>
      <dgm:spPr/>
      <dgm:t>
        <a:bodyPr/>
        <a:lstStyle/>
        <a:p>
          <a:endParaRPr lang="en-US"/>
        </a:p>
      </dgm:t>
    </dgm:pt>
    <dgm:pt modelId="{959EC7F3-CAD1-FC41-8484-1F5E38B22A71}">
      <dgm:prSet phldrT="[Text]" custT="1">
        <dgm:style>
          <a:lnRef idx="1">
            <a:schemeClr val="dk1"/>
          </a:lnRef>
          <a:fillRef idx="2">
            <a:schemeClr val="dk1"/>
          </a:fillRef>
          <a:effectRef idx="1">
            <a:schemeClr val="dk1"/>
          </a:effectRef>
          <a:fontRef idx="minor">
            <a:schemeClr val="dk1"/>
          </a:fontRef>
        </dgm:style>
      </dgm:prSet>
      <dgm:spPr/>
      <dgm:t>
        <a:bodyPr/>
        <a:lstStyle/>
        <a:p>
          <a:r>
            <a:rPr lang="ko-KR" altLang="en-US" sz="1800" b="1" dirty="0" err="1">
              <a:solidFill>
                <a:schemeClr val="tx1"/>
              </a:solidFill>
            </a:rPr>
            <a:t>혈관염</a:t>
          </a:r>
          <a:r>
            <a:rPr lang="en-US" altLang="ko-KR" sz="1800" b="1" dirty="0">
              <a:solidFill>
                <a:schemeClr val="tx1"/>
              </a:solidFill>
            </a:rPr>
            <a:t>/</a:t>
          </a:r>
          <a:r>
            <a:rPr lang="ko-KR" altLang="en-US" sz="1800" b="1" dirty="0" err="1">
              <a:solidFill>
                <a:schemeClr val="tx1"/>
              </a:solidFill>
            </a:rPr>
            <a:t>폐포출혈</a:t>
          </a:r>
          <a:endParaRPr lang="en-US" sz="1800" b="1" dirty="0">
            <a:solidFill>
              <a:schemeClr val="tx1"/>
            </a:solidFill>
          </a:endParaRPr>
        </a:p>
      </dgm:t>
    </dgm:pt>
    <dgm:pt modelId="{4D568701-E1EA-B741-94D3-A6ED7A091544}" type="parTrans" cxnId="{977B0207-3A97-AB47-9A85-08A6DF630DF3}">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2048AA5E-B38B-C042-AD68-71042C8E5420}" type="sibTrans" cxnId="{977B0207-3A97-AB47-9A85-08A6DF630DF3}">
      <dgm:prSet/>
      <dgm:spPr/>
      <dgm:t>
        <a:bodyPr/>
        <a:lstStyle/>
        <a:p>
          <a:endParaRPr lang="en-US"/>
        </a:p>
      </dgm:t>
    </dgm:pt>
    <dgm:pt modelId="{C4C751D0-C092-BB44-A95D-C6AA45E0DFA5}">
      <dgm:prSet phldrT="[Text]" custT="1">
        <dgm:style>
          <a:lnRef idx="1">
            <a:schemeClr val="dk1"/>
          </a:lnRef>
          <a:fillRef idx="2">
            <a:schemeClr val="dk1"/>
          </a:fillRef>
          <a:effectRef idx="1">
            <a:schemeClr val="dk1"/>
          </a:effectRef>
          <a:fontRef idx="minor">
            <a:schemeClr val="dk1"/>
          </a:fontRef>
        </dgm:style>
      </dgm:prSet>
      <dgm:spPr/>
      <dgm:t>
        <a:bodyPr/>
        <a:lstStyle/>
        <a:p>
          <a:r>
            <a:rPr lang="en-US" sz="1800" dirty="0">
              <a:solidFill>
                <a:schemeClr val="tx1"/>
              </a:solidFill>
            </a:rPr>
            <a:t>Genetic Syndromes</a:t>
          </a:r>
        </a:p>
      </dgm:t>
    </dgm:pt>
    <dgm:pt modelId="{0365CB37-D0A4-FE4E-9B4E-7BD556F3E1AB}" type="parTrans" cxnId="{9E511A82-042B-474F-BB20-E19E359310EA}">
      <dgm:prSet>
        <dgm:style>
          <a:lnRef idx="1">
            <a:schemeClr val="accent1"/>
          </a:lnRef>
          <a:fillRef idx="0">
            <a:schemeClr val="accent1"/>
          </a:fillRef>
          <a:effectRef idx="0">
            <a:schemeClr val="accent1"/>
          </a:effectRef>
          <a:fontRef idx="minor">
            <a:schemeClr val="tx1"/>
          </a:fontRef>
        </dgm:style>
      </dgm:prSet>
      <dgm:spPr/>
      <dgm:t>
        <a:bodyPr/>
        <a:lstStyle/>
        <a:p>
          <a:endParaRPr lang="en-US" sz="2000"/>
        </a:p>
      </dgm:t>
    </dgm:pt>
    <dgm:pt modelId="{829E8162-94A3-894B-8237-73FDC4DE3E00}" type="sibTrans" cxnId="{9E511A82-042B-474F-BB20-E19E359310EA}">
      <dgm:prSet/>
      <dgm:spPr/>
      <dgm:t>
        <a:bodyPr/>
        <a:lstStyle/>
        <a:p>
          <a:endParaRPr lang="en-US"/>
        </a:p>
      </dgm:t>
    </dgm:pt>
    <dgm:pt modelId="{78439F44-8F58-0447-87FC-54D6625E6F5D}" type="pres">
      <dgm:prSet presAssocID="{AEDDE18C-C916-BA4E-9F27-601A83995B69}" presName="hierChild1" presStyleCnt="0">
        <dgm:presLayoutVars>
          <dgm:orgChart val="1"/>
          <dgm:chPref val="1"/>
          <dgm:dir/>
          <dgm:animOne val="branch"/>
          <dgm:animLvl val="lvl"/>
          <dgm:resizeHandles/>
        </dgm:presLayoutVars>
      </dgm:prSet>
      <dgm:spPr/>
    </dgm:pt>
    <dgm:pt modelId="{1F716917-9BAD-4C4D-B589-75C0470B0B8C}" type="pres">
      <dgm:prSet presAssocID="{00E6E300-1EB6-2E46-BE47-855C32AB37C7}" presName="hierRoot1" presStyleCnt="0">
        <dgm:presLayoutVars>
          <dgm:hierBranch val="init"/>
        </dgm:presLayoutVars>
      </dgm:prSet>
      <dgm:spPr/>
    </dgm:pt>
    <dgm:pt modelId="{BD38E46E-699A-754D-ABDF-0FB7A52BD284}" type="pres">
      <dgm:prSet presAssocID="{00E6E300-1EB6-2E46-BE47-855C32AB37C7}" presName="rootComposite1" presStyleCnt="0"/>
      <dgm:spPr/>
    </dgm:pt>
    <dgm:pt modelId="{6933BC84-7FBA-6A4E-B447-B820C77B5785}" type="pres">
      <dgm:prSet presAssocID="{00E6E300-1EB6-2E46-BE47-855C32AB37C7}" presName="rootText1" presStyleLbl="node0" presStyleIdx="0" presStyleCnt="1" custScaleX="827850" custScaleY="279443" custLinFactNeighborX="50305" custLinFactNeighborY="-77335">
        <dgm:presLayoutVars>
          <dgm:chPref val="3"/>
        </dgm:presLayoutVars>
      </dgm:prSet>
      <dgm:spPr>
        <a:prstGeom prst="roundRect">
          <a:avLst/>
        </a:prstGeom>
      </dgm:spPr>
    </dgm:pt>
    <dgm:pt modelId="{6EA580E7-35F7-474B-810A-8B6F3E08A5E9}" type="pres">
      <dgm:prSet presAssocID="{00E6E300-1EB6-2E46-BE47-855C32AB37C7}" presName="rootConnector1" presStyleLbl="node1" presStyleIdx="0" presStyleCnt="0"/>
      <dgm:spPr/>
    </dgm:pt>
    <dgm:pt modelId="{FDAF40CF-248C-B441-87E4-9B81880560EF}" type="pres">
      <dgm:prSet presAssocID="{00E6E300-1EB6-2E46-BE47-855C32AB37C7}" presName="hierChild2" presStyleCnt="0"/>
      <dgm:spPr/>
    </dgm:pt>
    <dgm:pt modelId="{97B6871A-C67A-5D46-9681-33F598C93CF9}" type="pres">
      <dgm:prSet presAssocID="{4526192C-DE23-BB4E-B52D-750549C11657}" presName="Name37" presStyleLbl="parChTrans1D2" presStyleIdx="0" presStyleCnt="4" custSzX="3389170"/>
      <dgm:spPr/>
    </dgm:pt>
    <dgm:pt modelId="{4D006589-C8A3-344E-ABF6-4D7E0D290C9B}" type="pres">
      <dgm:prSet presAssocID="{8814A857-4D22-B542-B20B-B775F69BC35B}" presName="hierRoot2" presStyleCnt="0">
        <dgm:presLayoutVars>
          <dgm:hierBranch val="init"/>
        </dgm:presLayoutVars>
      </dgm:prSet>
      <dgm:spPr/>
    </dgm:pt>
    <dgm:pt modelId="{BB560021-5697-4B4F-AF4B-B611F6AB6BBE}" type="pres">
      <dgm:prSet presAssocID="{8814A857-4D22-B542-B20B-B775F69BC35B}" presName="rootComposite" presStyleCnt="0"/>
      <dgm:spPr/>
    </dgm:pt>
    <dgm:pt modelId="{31CE4051-11AA-E34B-A36B-8EF6744965D4}" type="pres">
      <dgm:prSet presAssocID="{8814A857-4D22-B542-B20B-B775F69BC35B}" presName="rootText" presStyleLbl="node2" presStyleIdx="0" presStyleCnt="4" custScaleX="345315" custScaleY="382009" custLinFactNeighborY="-12516">
        <dgm:presLayoutVars>
          <dgm:chPref val="3"/>
        </dgm:presLayoutVars>
      </dgm:prSet>
      <dgm:spPr>
        <a:prstGeom prst="roundRect">
          <a:avLst/>
        </a:prstGeom>
      </dgm:spPr>
    </dgm:pt>
    <dgm:pt modelId="{E019F798-0252-BD4E-B938-2878ACAAC312}" type="pres">
      <dgm:prSet presAssocID="{8814A857-4D22-B542-B20B-B775F69BC35B}" presName="rootConnector" presStyleLbl="node2" presStyleIdx="0" presStyleCnt="4"/>
      <dgm:spPr/>
    </dgm:pt>
    <dgm:pt modelId="{B2655974-B2B8-054E-B7CC-85D363135A20}" type="pres">
      <dgm:prSet presAssocID="{8814A857-4D22-B542-B20B-B775F69BC35B}" presName="hierChild4" presStyleCnt="0"/>
      <dgm:spPr/>
    </dgm:pt>
    <dgm:pt modelId="{9627F770-1B01-F146-ACD2-EB0681EAB689}" type="pres">
      <dgm:prSet presAssocID="{7A21F5BB-EC85-B44A-9B81-5173345F22E2}" presName="Name37" presStyleLbl="parChTrans1D3" presStyleIdx="0" presStyleCnt="11" custSzX="280096"/>
      <dgm:spPr/>
    </dgm:pt>
    <dgm:pt modelId="{C1D021EB-A8D2-FA49-9B9C-693B448D8530}" type="pres">
      <dgm:prSet presAssocID="{669F16C8-A4C9-A842-979B-199DAD54E98B}" presName="hierRoot2" presStyleCnt="0">
        <dgm:presLayoutVars>
          <dgm:hierBranch val="init"/>
        </dgm:presLayoutVars>
      </dgm:prSet>
      <dgm:spPr/>
    </dgm:pt>
    <dgm:pt modelId="{24413B4A-22C8-CE48-B455-914371DD47D4}" type="pres">
      <dgm:prSet presAssocID="{669F16C8-A4C9-A842-979B-199DAD54E98B}" presName="rootComposite" presStyleCnt="0"/>
      <dgm:spPr/>
    </dgm:pt>
    <dgm:pt modelId="{D7CD9570-A8D0-8140-B23D-A2FDF6C08053}" type="pres">
      <dgm:prSet presAssocID="{669F16C8-A4C9-A842-979B-199DAD54E98B}" presName="rootText" presStyleLbl="node3" presStyleIdx="0" presStyleCnt="11" custScaleX="363841" custScaleY="150591" custLinFactNeighborX="-37548" custLinFactNeighborY="4172">
        <dgm:presLayoutVars>
          <dgm:chPref val="3"/>
        </dgm:presLayoutVars>
      </dgm:prSet>
      <dgm:spPr>
        <a:prstGeom prst="roundRect">
          <a:avLst/>
        </a:prstGeom>
      </dgm:spPr>
    </dgm:pt>
    <dgm:pt modelId="{6D716AE5-1C95-E744-AD53-FFAC26271B21}" type="pres">
      <dgm:prSet presAssocID="{669F16C8-A4C9-A842-979B-199DAD54E98B}" presName="rootConnector" presStyleLbl="node3" presStyleIdx="0" presStyleCnt="11"/>
      <dgm:spPr/>
    </dgm:pt>
    <dgm:pt modelId="{4DC2706F-084D-5E45-8391-35678CAD5A29}" type="pres">
      <dgm:prSet presAssocID="{669F16C8-A4C9-A842-979B-199DAD54E98B}" presName="hierChild4" presStyleCnt="0"/>
      <dgm:spPr/>
    </dgm:pt>
    <dgm:pt modelId="{FD43F54E-D246-D54F-B90A-8F75AA25FA70}" type="pres">
      <dgm:prSet presAssocID="{669F16C8-A4C9-A842-979B-199DAD54E98B}" presName="hierChild5" presStyleCnt="0"/>
      <dgm:spPr/>
    </dgm:pt>
    <dgm:pt modelId="{7CD242D6-C5DF-FC48-8346-0178A40EDEC9}" type="pres">
      <dgm:prSet presAssocID="{5ED86DDA-8EF1-F343-9B5B-711C6285FB73}" presName="Name37" presStyleLbl="parChTrans1D3" presStyleIdx="1" presStyleCnt="11" custSzX="280096"/>
      <dgm:spPr/>
    </dgm:pt>
    <dgm:pt modelId="{847E8928-6A7E-3E4C-A9F2-64AADCFA4057}" type="pres">
      <dgm:prSet presAssocID="{1B3F0F17-7C92-394F-97E4-5A1FA5DD2FBA}" presName="hierRoot2" presStyleCnt="0">
        <dgm:presLayoutVars>
          <dgm:hierBranch val="init"/>
        </dgm:presLayoutVars>
      </dgm:prSet>
      <dgm:spPr/>
    </dgm:pt>
    <dgm:pt modelId="{4CF8CA0C-E4C6-9349-B387-8BA2D8E70F89}" type="pres">
      <dgm:prSet presAssocID="{1B3F0F17-7C92-394F-97E4-5A1FA5DD2FBA}" presName="rootComposite" presStyleCnt="0"/>
      <dgm:spPr/>
    </dgm:pt>
    <dgm:pt modelId="{6CE61A02-480F-5E48-93DA-D880208D9339}" type="pres">
      <dgm:prSet presAssocID="{1B3F0F17-7C92-394F-97E4-5A1FA5DD2FBA}" presName="rootText" presStyleLbl="node3" presStyleIdx="1" presStyleCnt="11" custScaleX="363841" custScaleY="150591" custLinFactNeighborX="-37548" custLinFactNeighborY="4172">
        <dgm:presLayoutVars>
          <dgm:chPref val="3"/>
        </dgm:presLayoutVars>
      </dgm:prSet>
      <dgm:spPr>
        <a:prstGeom prst="roundRect">
          <a:avLst/>
        </a:prstGeom>
      </dgm:spPr>
    </dgm:pt>
    <dgm:pt modelId="{7C1A754D-B1CE-B746-A2F9-E5E0A21E62F3}" type="pres">
      <dgm:prSet presAssocID="{1B3F0F17-7C92-394F-97E4-5A1FA5DD2FBA}" presName="rootConnector" presStyleLbl="node3" presStyleIdx="1" presStyleCnt="11"/>
      <dgm:spPr/>
    </dgm:pt>
    <dgm:pt modelId="{F3189455-C84C-4847-B298-5A799D2CE745}" type="pres">
      <dgm:prSet presAssocID="{1B3F0F17-7C92-394F-97E4-5A1FA5DD2FBA}" presName="hierChild4" presStyleCnt="0"/>
      <dgm:spPr/>
    </dgm:pt>
    <dgm:pt modelId="{3546FA63-2B80-2441-A333-EA0D045277F1}" type="pres">
      <dgm:prSet presAssocID="{1B3F0F17-7C92-394F-97E4-5A1FA5DD2FBA}" presName="hierChild5" presStyleCnt="0"/>
      <dgm:spPr/>
    </dgm:pt>
    <dgm:pt modelId="{410B6AA8-FDF1-B049-91B4-FF0A5B5E1A81}" type="pres">
      <dgm:prSet presAssocID="{394BB5C6-32C4-C447-BC89-4F32410CDEF3}" presName="Name37" presStyleLbl="parChTrans1D3" presStyleIdx="2" presStyleCnt="11" custSzX="280096"/>
      <dgm:spPr/>
    </dgm:pt>
    <dgm:pt modelId="{82203AC3-8A27-C54B-B6EB-6B2EEE201610}" type="pres">
      <dgm:prSet presAssocID="{ECF6CB86-4D24-0D41-BCF2-57534DB361E5}" presName="hierRoot2" presStyleCnt="0">
        <dgm:presLayoutVars>
          <dgm:hierBranch val="init"/>
        </dgm:presLayoutVars>
      </dgm:prSet>
      <dgm:spPr/>
    </dgm:pt>
    <dgm:pt modelId="{1A17BB33-94E0-9743-A4D4-9645EE71DF85}" type="pres">
      <dgm:prSet presAssocID="{ECF6CB86-4D24-0D41-BCF2-57534DB361E5}" presName="rootComposite" presStyleCnt="0"/>
      <dgm:spPr/>
    </dgm:pt>
    <dgm:pt modelId="{248B2157-1A20-AF46-B7D6-55A19C411653}" type="pres">
      <dgm:prSet presAssocID="{ECF6CB86-4D24-0D41-BCF2-57534DB361E5}" presName="rootText" presStyleLbl="node3" presStyleIdx="2" presStyleCnt="11" custScaleX="363841" custScaleY="189925" custLinFactNeighborX="-37548" custLinFactNeighborY="4172">
        <dgm:presLayoutVars>
          <dgm:chPref val="3"/>
        </dgm:presLayoutVars>
      </dgm:prSet>
      <dgm:spPr>
        <a:prstGeom prst="roundRect">
          <a:avLst/>
        </a:prstGeom>
      </dgm:spPr>
    </dgm:pt>
    <dgm:pt modelId="{3C9B04F9-7D59-364C-ACA9-E1F60A833D99}" type="pres">
      <dgm:prSet presAssocID="{ECF6CB86-4D24-0D41-BCF2-57534DB361E5}" presName="rootConnector" presStyleLbl="node3" presStyleIdx="2" presStyleCnt="11"/>
      <dgm:spPr/>
    </dgm:pt>
    <dgm:pt modelId="{B5D120EF-0D67-514E-B40C-AF43007F96B0}" type="pres">
      <dgm:prSet presAssocID="{ECF6CB86-4D24-0D41-BCF2-57534DB361E5}" presName="hierChild4" presStyleCnt="0"/>
      <dgm:spPr/>
    </dgm:pt>
    <dgm:pt modelId="{1A1A3614-D548-7C41-BE24-52AA3812021C}" type="pres">
      <dgm:prSet presAssocID="{ECF6CB86-4D24-0D41-BCF2-57534DB361E5}" presName="hierChild5" presStyleCnt="0"/>
      <dgm:spPr/>
    </dgm:pt>
    <dgm:pt modelId="{E2F37099-7591-444C-A9B8-D63FCA3ABBCA}" type="pres">
      <dgm:prSet presAssocID="{4D568701-E1EA-B741-94D3-A6ED7A091544}" presName="Name37" presStyleLbl="parChTrans1D3" presStyleIdx="3" presStyleCnt="11" custSzX="280096"/>
      <dgm:spPr/>
    </dgm:pt>
    <dgm:pt modelId="{0D57D30B-7934-F845-98B6-9D7C47908737}" type="pres">
      <dgm:prSet presAssocID="{959EC7F3-CAD1-FC41-8484-1F5E38B22A71}" presName="hierRoot2" presStyleCnt="0">
        <dgm:presLayoutVars>
          <dgm:hierBranch val="init"/>
        </dgm:presLayoutVars>
      </dgm:prSet>
      <dgm:spPr/>
    </dgm:pt>
    <dgm:pt modelId="{577699A9-14F3-CA4B-9E16-8C21BB4A9BB9}" type="pres">
      <dgm:prSet presAssocID="{959EC7F3-CAD1-FC41-8484-1F5E38B22A71}" presName="rootComposite" presStyleCnt="0"/>
      <dgm:spPr/>
    </dgm:pt>
    <dgm:pt modelId="{08C9120F-DD66-F94C-A1FF-80B6DDEC1C12}" type="pres">
      <dgm:prSet presAssocID="{959EC7F3-CAD1-FC41-8484-1F5E38B22A71}" presName="rootText" presStyleLbl="node3" presStyleIdx="3" presStyleCnt="11" custScaleX="363841" custScaleY="150591" custLinFactNeighborX="-37548" custLinFactNeighborY="4172">
        <dgm:presLayoutVars>
          <dgm:chPref val="3"/>
        </dgm:presLayoutVars>
      </dgm:prSet>
      <dgm:spPr>
        <a:prstGeom prst="roundRect">
          <a:avLst/>
        </a:prstGeom>
      </dgm:spPr>
    </dgm:pt>
    <dgm:pt modelId="{F720DF29-701F-CD43-ACC8-3DD094985FFD}" type="pres">
      <dgm:prSet presAssocID="{959EC7F3-CAD1-FC41-8484-1F5E38B22A71}" presName="rootConnector" presStyleLbl="node3" presStyleIdx="3" presStyleCnt="11"/>
      <dgm:spPr/>
    </dgm:pt>
    <dgm:pt modelId="{07681C6C-DCA8-184C-94CB-D98FE1DA8498}" type="pres">
      <dgm:prSet presAssocID="{959EC7F3-CAD1-FC41-8484-1F5E38B22A71}" presName="hierChild4" presStyleCnt="0"/>
      <dgm:spPr/>
    </dgm:pt>
    <dgm:pt modelId="{8FFDD5B7-5CA2-AF43-AE1E-8944B3AA2055}" type="pres">
      <dgm:prSet presAssocID="{959EC7F3-CAD1-FC41-8484-1F5E38B22A71}" presName="hierChild5" presStyleCnt="0"/>
      <dgm:spPr/>
    </dgm:pt>
    <dgm:pt modelId="{A15DF5BD-D829-9B4E-8ABD-4D63DA2C56DE}" type="pres">
      <dgm:prSet presAssocID="{E3380370-A572-1A47-83C4-EF58F65EF73F}" presName="Name37" presStyleLbl="parChTrans1D3" presStyleIdx="4" presStyleCnt="11" custSzX="280096"/>
      <dgm:spPr/>
    </dgm:pt>
    <dgm:pt modelId="{A14AC651-D9D3-CA42-B4F4-70020C3BF9DF}" type="pres">
      <dgm:prSet presAssocID="{488C29C2-A574-AE42-B6FC-5C2A3F419968}" presName="hierRoot2" presStyleCnt="0">
        <dgm:presLayoutVars>
          <dgm:hierBranch val="init"/>
        </dgm:presLayoutVars>
      </dgm:prSet>
      <dgm:spPr/>
    </dgm:pt>
    <dgm:pt modelId="{752004AD-92BB-924E-84AB-D60FA7F4EFC2}" type="pres">
      <dgm:prSet presAssocID="{488C29C2-A574-AE42-B6FC-5C2A3F419968}" presName="rootComposite" presStyleCnt="0"/>
      <dgm:spPr/>
    </dgm:pt>
    <dgm:pt modelId="{D40F998E-DCC6-BB4E-8CCB-2D4E35F3E797}" type="pres">
      <dgm:prSet presAssocID="{488C29C2-A574-AE42-B6FC-5C2A3F419968}" presName="rootText" presStyleLbl="node3" presStyleIdx="4" presStyleCnt="11" custScaleX="363841" custScaleY="201231" custLinFactNeighborX="-37548" custLinFactNeighborY="4172">
        <dgm:presLayoutVars>
          <dgm:chPref val="3"/>
        </dgm:presLayoutVars>
      </dgm:prSet>
      <dgm:spPr>
        <a:prstGeom prst="roundRect">
          <a:avLst/>
        </a:prstGeom>
      </dgm:spPr>
    </dgm:pt>
    <dgm:pt modelId="{40AB6E12-F381-CA4C-98BA-FE3452370C14}" type="pres">
      <dgm:prSet presAssocID="{488C29C2-A574-AE42-B6FC-5C2A3F419968}" presName="rootConnector" presStyleLbl="node3" presStyleIdx="4" presStyleCnt="11"/>
      <dgm:spPr/>
    </dgm:pt>
    <dgm:pt modelId="{282B690D-A5D1-B548-8237-4E2D03EC1796}" type="pres">
      <dgm:prSet presAssocID="{488C29C2-A574-AE42-B6FC-5C2A3F419968}" presName="hierChild4" presStyleCnt="0"/>
      <dgm:spPr/>
    </dgm:pt>
    <dgm:pt modelId="{8C8B6844-F7A6-E549-B8E9-7D763DB47AAD}" type="pres">
      <dgm:prSet presAssocID="{488C29C2-A574-AE42-B6FC-5C2A3F419968}" presName="hierChild5" presStyleCnt="0"/>
      <dgm:spPr/>
    </dgm:pt>
    <dgm:pt modelId="{6DEB6C62-2A16-524F-901D-527E5FE1510F}" type="pres">
      <dgm:prSet presAssocID="{54DC1B0A-CB24-CC41-B47B-1CCE4A732F42}" presName="Name37" presStyleLbl="parChTrans1D3" presStyleIdx="5" presStyleCnt="11" custSzX="280096"/>
      <dgm:spPr/>
    </dgm:pt>
    <dgm:pt modelId="{EA968F63-083A-1D44-A0B8-7AEE6F45724C}" type="pres">
      <dgm:prSet presAssocID="{A2A74726-3563-2A4E-B283-71A05EFC166D}" presName="hierRoot2" presStyleCnt="0">
        <dgm:presLayoutVars>
          <dgm:hierBranch val="init"/>
        </dgm:presLayoutVars>
      </dgm:prSet>
      <dgm:spPr/>
    </dgm:pt>
    <dgm:pt modelId="{8820D4A2-9F30-7548-804E-DA3BA332D583}" type="pres">
      <dgm:prSet presAssocID="{A2A74726-3563-2A4E-B283-71A05EFC166D}" presName="rootComposite" presStyleCnt="0"/>
      <dgm:spPr/>
    </dgm:pt>
    <dgm:pt modelId="{1BA67125-0B58-6343-9BA0-E5447DD422A6}" type="pres">
      <dgm:prSet presAssocID="{A2A74726-3563-2A4E-B283-71A05EFC166D}" presName="rootText" presStyleLbl="node3" presStyleIdx="5" presStyleCnt="11" custScaleX="363841" custScaleY="150591" custLinFactNeighborX="-37548" custLinFactNeighborY="4172">
        <dgm:presLayoutVars>
          <dgm:chPref val="3"/>
        </dgm:presLayoutVars>
      </dgm:prSet>
      <dgm:spPr>
        <a:prstGeom prst="roundRect">
          <a:avLst/>
        </a:prstGeom>
      </dgm:spPr>
    </dgm:pt>
    <dgm:pt modelId="{C1DC18FB-453F-C347-A310-479FE5C9AFA3}" type="pres">
      <dgm:prSet presAssocID="{A2A74726-3563-2A4E-B283-71A05EFC166D}" presName="rootConnector" presStyleLbl="node3" presStyleIdx="5" presStyleCnt="11"/>
      <dgm:spPr/>
    </dgm:pt>
    <dgm:pt modelId="{736A4517-E585-3A4E-872E-F271CA8ACAAC}" type="pres">
      <dgm:prSet presAssocID="{A2A74726-3563-2A4E-B283-71A05EFC166D}" presName="hierChild4" presStyleCnt="0"/>
      <dgm:spPr/>
    </dgm:pt>
    <dgm:pt modelId="{9ACCFE88-6730-7741-8A83-3624F5602523}" type="pres">
      <dgm:prSet presAssocID="{A2A74726-3563-2A4E-B283-71A05EFC166D}" presName="hierChild5" presStyleCnt="0"/>
      <dgm:spPr/>
    </dgm:pt>
    <dgm:pt modelId="{A436BDB4-996E-004B-A1EC-B7D0701425B3}" type="pres">
      <dgm:prSet presAssocID="{8814A857-4D22-B542-B20B-B775F69BC35B}" presName="hierChild5" presStyleCnt="0"/>
      <dgm:spPr/>
    </dgm:pt>
    <dgm:pt modelId="{4185E786-9004-EC4E-90C0-F55C304BD8C1}" type="pres">
      <dgm:prSet presAssocID="{19AD2DEC-D9EF-594B-A611-C5510E78DE8F}" presName="Name37" presStyleLbl="parChTrans1D2" presStyleIdx="1" presStyleCnt="4" custSzX="1129723"/>
      <dgm:spPr/>
    </dgm:pt>
    <dgm:pt modelId="{A5D3FC2C-741F-3D40-B8B8-A80F03B97D29}" type="pres">
      <dgm:prSet presAssocID="{90257162-AA2C-B746-A4A6-146F6A9A8BCF}" presName="hierRoot2" presStyleCnt="0">
        <dgm:presLayoutVars>
          <dgm:hierBranch val="init"/>
        </dgm:presLayoutVars>
      </dgm:prSet>
      <dgm:spPr/>
    </dgm:pt>
    <dgm:pt modelId="{25BD9F2C-DB7D-634C-B6CC-8C2F1B538D82}" type="pres">
      <dgm:prSet presAssocID="{90257162-AA2C-B746-A4A6-146F6A9A8BCF}" presName="rootComposite" presStyleCnt="0"/>
      <dgm:spPr/>
    </dgm:pt>
    <dgm:pt modelId="{7A1EF388-62DE-7541-B5E7-E20C3E7C71F7}" type="pres">
      <dgm:prSet presAssocID="{90257162-AA2C-B746-A4A6-146F6A9A8BCF}" presName="rootText" presStyleLbl="node2" presStyleIdx="1" presStyleCnt="4" custScaleX="345315" custScaleY="382009" custLinFactNeighborY="-12516">
        <dgm:presLayoutVars>
          <dgm:chPref val="3"/>
        </dgm:presLayoutVars>
      </dgm:prSet>
      <dgm:spPr>
        <a:prstGeom prst="roundRect">
          <a:avLst/>
        </a:prstGeom>
      </dgm:spPr>
    </dgm:pt>
    <dgm:pt modelId="{82F44D47-F7BF-C14A-A4F1-8C6C20A12868}" type="pres">
      <dgm:prSet presAssocID="{90257162-AA2C-B746-A4A6-146F6A9A8BCF}" presName="rootConnector" presStyleLbl="node2" presStyleIdx="1" presStyleCnt="4"/>
      <dgm:spPr/>
    </dgm:pt>
    <dgm:pt modelId="{EC7785D7-0633-774E-A5C8-3D4BD12C31E7}" type="pres">
      <dgm:prSet presAssocID="{90257162-AA2C-B746-A4A6-146F6A9A8BCF}" presName="hierChild4" presStyleCnt="0"/>
      <dgm:spPr/>
    </dgm:pt>
    <dgm:pt modelId="{0AE597D5-8F8D-5A41-ACF6-D321D621C9FD}" type="pres">
      <dgm:prSet presAssocID="{90257162-AA2C-B746-A4A6-146F6A9A8BCF}" presName="hierChild5" presStyleCnt="0"/>
      <dgm:spPr/>
    </dgm:pt>
    <dgm:pt modelId="{01676C96-83B0-1444-BD56-05F07A546EC7}" type="pres">
      <dgm:prSet presAssocID="{9E43D692-5A5E-9B43-B2CB-BC35D2165CC6}" presName="Name37" presStyleLbl="parChTrans1D2" presStyleIdx="2" presStyleCnt="4" custSzX="1129723"/>
      <dgm:spPr/>
    </dgm:pt>
    <dgm:pt modelId="{5953A924-AD06-0544-B2EA-3657CDA369F1}" type="pres">
      <dgm:prSet presAssocID="{B491BF25-45B7-5247-B478-2CC4871AF8EC}" presName="hierRoot2" presStyleCnt="0">
        <dgm:presLayoutVars>
          <dgm:hierBranch val="init"/>
        </dgm:presLayoutVars>
      </dgm:prSet>
      <dgm:spPr/>
    </dgm:pt>
    <dgm:pt modelId="{7A59A65C-7E40-F14F-AFBD-E3C75036EC16}" type="pres">
      <dgm:prSet presAssocID="{B491BF25-45B7-5247-B478-2CC4871AF8EC}" presName="rootComposite" presStyleCnt="0"/>
      <dgm:spPr/>
    </dgm:pt>
    <dgm:pt modelId="{408DE3A0-2016-EA4F-9232-3A78A95024E7}" type="pres">
      <dgm:prSet presAssocID="{B491BF25-45B7-5247-B478-2CC4871AF8EC}" presName="rootText" presStyleLbl="node2" presStyleIdx="2" presStyleCnt="4" custScaleX="345315" custScaleY="382009" custLinFactNeighborX="33122" custLinFactNeighborY="-12516">
        <dgm:presLayoutVars>
          <dgm:chPref val="3"/>
        </dgm:presLayoutVars>
      </dgm:prSet>
      <dgm:spPr>
        <a:prstGeom prst="roundRect">
          <a:avLst/>
        </a:prstGeom>
      </dgm:spPr>
    </dgm:pt>
    <dgm:pt modelId="{037A32A1-E269-9C42-8B0E-05B9D39D6669}" type="pres">
      <dgm:prSet presAssocID="{B491BF25-45B7-5247-B478-2CC4871AF8EC}" presName="rootConnector" presStyleLbl="node2" presStyleIdx="2" presStyleCnt="4"/>
      <dgm:spPr/>
    </dgm:pt>
    <dgm:pt modelId="{EE1D4E57-8A62-D542-A0E4-5F14A6442949}" type="pres">
      <dgm:prSet presAssocID="{B491BF25-45B7-5247-B478-2CC4871AF8EC}" presName="hierChild4" presStyleCnt="0"/>
      <dgm:spPr/>
    </dgm:pt>
    <dgm:pt modelId="{0DFAF23A-7E80-A149-B933-049DB7F73DFE}" type="pres">
      <dgm:prSet presAssocID="{B491BF25-45B7-5247-B478-2CC4871AF8EC}" presName="hierChild5" presStyleCnt="0"/>
      <dgm:spPr/>
    </dgm:pt>
    <dgm:pt modelId="{A505475C-F766-4844-90FF-F6B010B9709A}" type="pres">
      <dgm:prSet presAssocID="{BAEE9010-85D7-A143-AE39-36714A05C007}" presName="Name37" presStyleLbl="parChTrans1D2" presStyleIdx="3" presStyleCnt="4" custSzX="3389170"/>
      <dgm:spPr/>
    </dgm:pt>
    <dgm:pt modelId="{D06D481D-D54E-8C4B-A548-2294E2A734D3}" type="pres">
      <dgm:prSet presAssocID="{B0E9DF81-3D52-4544-8DC5-874E8D818724}" presName="hierRoot2" presStyleCnt="0">
        <dgm:presLayoutVars>
          <dgm:hierBranch val="init"/>
        </dgm:presLayoutVars>
      </dgm:prSet>
      <dgm:spPr/>
    </dgm:pt>
    <dgm:pt modelId="{E0196D76-3A6E-3448-A8AF-A8FB0939C944}" type="pres">
      <dgm:prSet presAssocID="{B0E9DF81-3D52-4544-8DC5-874E8D818724}" presName="rootComposite" presStyleCnt="0"/>
      <dgm:spPr/>
    </dgm:pt>
    <dgm:pt modelId="{D803877C-CA7C-EA47-AE93-AF306C4D103E}" type="pres">
      <dgm:prSet presAssocID="{B0E9DF81-3D52-4544-8DC5-874E8D818724}" presName="rootText" presStyleLbl="node2" presStyleIdx="3" presStyleCnt="4" custScaleX="350975" custScaleY="382009" custLinFactNeighborX="40915" custLinFactNeighborY="-12516">
        <dgm:presLayoutVars>
          <dgm:chPref val="3"/>
        </dgm:presLayoutVars>
      </dgm:prSet>
      <dgm:spPr>
        <a:prstGeom prst="roundRect">
          <a:avLst/>
        </a:prstGeom>
      </dgm:spPr>
    </dgm:pt>
    <dgm:pt modelId="{CDB219DA-008C-1F4D-A40E-727EE3E7FC03}" type="pres">
      <dgm:prSet presAssocID="{B0E9DF81-3D52-4544-8DC5-874E8D818724}" presName="rootConnector" presStyleLbl="node2" presStyleIdx="3" presStyleCnt="4"/>
      <dgm:spPr/>
    </dgm:pt>
    <dgm:pt modelId="{67ACA91B-1D1B-114F-B935-50BB5525E75E}" type="pres">
      <dgm:prSet presAssocID="{B0E9DF81-3D52-4544-8DC5-874E8D818724}" presName="hierChild4" presStyleCnt="0"/>
      <dgm:spPr/>
    </dgm:pt>
    <dgm:pt modelId="{0991D9F1-C992-9540-A151-1484665897F1}" type="pres">
      <dgm:prSet presAssocID="{5AC95CCB-8472-734C-99D9-68BB842221FF}" presName="Name37" presStyleLbl="parChTrans1D3" presStyleIdx="6" presStyleCnt="11" custSzX="280096"/>
      <dgm:spPr/>
    </dgm:pt>
    <dgm:pt modelId="{16590FA8-7D80-3A42-B05F-627BAE33CEF6}" type="pres">
      <dgm:prSet presAssocID="{BCB38F5A-6DED-484D-BD59-049F173A1931}" presName="hierRoot2" presStyleCnt="0">
        <dgm:presLayoutVars>
          <dgm:hierBranch val="init"/>
        </dgm:presLayoutVars>
      </dgm:prSet>
      <dgm:spPr/>
    </dgm:pt>
    <dgm:pt modelId="{69DB3900-DBD4-4046-880C-168ECB87B59B}" type="pres">
      <dgm:prSet presAssocID="{BCB38F5A-6DED-484D-BD59-049F173A1931}" presName="rootComposite" presStyleCnt="0"/>
      <dgm:spPr/>
    </dgm:pt>
    <dgm:pt modelId="{40DCED09-6F80-6F4D-B67E-5EAEBB16EFE8}" type="pres">
      <dgm:prSet presAssocID="{BCB38F5A-6DED-484D-BD59-049F173A1931}" presName="rootText" presStyleLbl="node3" presStyleIdx="6" presStyleCnt="11" custScaleX="363841" custScaleY="150591" custLinFactNeighborX="2395">
        <dgm:presLayoutVars>
          <dgm:chPref val="3"/>
        </dgm:presLayoutVars>
      </dgm:prSet>
      <dgm:spPr>
        <a:prstGeom prst="roundRect">
          <a:avLst/>
        </a:prstGeom>
      </dgm:spPr>
    </dgm:pt>
    <dgm:pt modelId="{0B405B34-6E16-A843-ADBC-D9B32D13361F}" type="pres">
      <dgm:prSet presAssocID="{BCB38F5A-6DED-484D-BD59-049F173A1931}" presName="rootConnector" presStyleLbl="node3" presStyleIdx="6" presStyleCnt="11"/>
      <dgm:spPr/>
    </dgm:pt>
    <dgm:pt modelId="{DE75B5F3-63D1-894F-BE5F-B5BA53B3E45F}" type="pres">
      <dgm:prSet presAssocID="{BCB38F5A-6DED-484D-BD59-049F173A1931}" presName="hierChild4" presStyleCnt="0"/>
      <dgm:spPr/>
    </dgm:pt>
    <dgm:pt modelId="{3F753DEC-E50F-8F4E-9202-7A975DF579A0}" type="pres">
      <dgm:prSet presAssocID="{BCB38F5A-6DED-484D-BD59-049F173A1931}" presName="hierChild5" presStyleCnt="0"/>
      <dgm:spPr/>
    </dgm:pt>
    <dgm:pt modelId="{37FC2B00-5613-5E4A-985F-AD281C2A16C4}" type="pres">
      <dgm:prSet presAssocID="{0BCFFF0D-6209-D845-A09C-0F6E35898F76}" presName="Name37" presStyleLbl="parChTrans1D3" presStyleIdx="7" presStyleCnt="11" custSzX="280096"/>
      <dgm:spPr/>
    </dgm:pt>
    <dgm:pt modelId="{3D04C156-57F6-5943-BE06-B73A02CF6648}" type="pres">
      <dgm:prSet presAssocID="{6348C1EA-79E0-474B-B0A8-127CD4D10025}" presName="hierRoot2" presStyleCnt="0">
        <dgm:presLayoutVars>
          <dgm:hierBranch val="init"/>
        </dgm:presLayoutVars>
      </dgm:prSet>
      <dgm:spPr/>
    </dgm:pt>
    <dgm:pt modelId="{7EE3D7F5-50EC-4849-862B-972C2BFDFFA9}" type="pres">
      <dgm:prSet presAssocID="{6348C1EA-79E0-474B-B0A8-127CD4D10025}" presName="rootComposite" presStyleCnt="0"/>
      <dgm:spPr/>
    </dgm:pt>
    <dgm:pt modelId="{D52EBFB3-A96F-3A4C-8900-FD47B6EBE500}" type="pres">
      <dgm:prSet presAssocID="{6348C1EA-79E0-474B-B0A8-127CD4D10025}" presName="rootText" presStyleLbl="node3" presStyleIdx="7" presStyleCnt="11" custScaleX="363841" custScaleY="150591" custLinFactNeighborX="2395">
        <dgm:presLayoutVars>
          <dgm:chPref val="3"/>
        </dgm:presLayoutVars>
      </dgm:prSet>
      <dgm:spPr>
        <a:prstGeom prst="roundRect">
          <a:avLst/>
        </a:prstGeom>
      </dgm:spPr>
    </dgm:pt>
    <dgm:pt modelId="{15D563E5-1FB8-2D43-A34A-E7AC5A76FE5B}" type="pres">
      <dgm:prSet presAssocID="{6348C1EA-79E0-474B-B0A8-127CD4D10025}" presName="rootConnector" presStyleLbl="node3" presStyleIdx="7" presStyleCnt="11"/>
      <dgm:spPr/>
    </dgm:pt>
    <dgm:pt modelId="{EC240000-BBA8-C943-A078-A94A74681949}" type="pres">
      <dgm:prSet presAssocID="{6348C1EA-79E0-474B-B0A8-127CD4D10025}" presName="hierChild4" presStyleCnt="0"/>
      <dgm:spPr/>
    </dgm:pt>
    <dgm:pt modelId="{197E64C8-5DBC-B340-9247-AA4259C034E4}" type="pres">
      <dgm:prSet presAssocID="{6348C1EA-79E0-474B-B0A8-127CD4D10025}" presName="hierChild5" presStyleCnt="0"/>
      <dgm:spPr/>
    </dgm:pt>
    <dgm:pt modelId="{393A34DD-DFF9-1F46-98F5-66309EB38890}" type="pres">
      <dgm:prSet presAssocID="{7FB436D4-AF86-C14B-9C00-EA6B4C2BF0AC}" presName="Name37" presStyleLbl="parChTrans1D3" presStyleIdx="8" presStyleCnt="11" custSzX="280096"/>
      <dgm:spPr/>
    </dgm:pt>
    <dgm:pt modelId="{F256FE0E-BE85-4544-B3A3-7753BB293260}" type="pres">
      <dgm:prSet presAssocID="{1035C45F-B946-DE46-8472-BD3BE7AD5E16}" presName="hierRoot2" presStyleCnt="0">
        <dgm:presLayoutVars>
          <dgm:hierBranch val="init"/>
        </dgm:presLayoutVars>
      </dgm:prSet>
      <dgm:spPr/>
    </dgm:pt>
    <dgm:pt modelId="{D2FC2913-37CC-084D-B666-9A230188CCD7}" type="pres">
      <dgm:prSet presAssocID="{1035C45F-B946-DE46-8472-BD3BE7AD5E16}" presName="rootComposite" presStyleCnt="0"/>
      <dgm:spPr/>
    </dgm:pt>
    <dgm:pt modelId="{CA6CF99C-6D35-DA4F-96DE-CA39F5213883}" type="pres">
      <dgm:prSet presAssocID="{1035C45F-B946-DE46-8472-BD3BE7AD5E16}" presName="rootText" presStyleLbl="node3" presStyleIdx="8" presStyleCnt="11" custScaleX="363841" custScaleY="222700" custLinFactNeighborX="2395">
        <dgm:presLayoutVars>
          <dgm:chPref val="3"/>
        </dgm:presLayoutVars>
      </dgm:prSet>
      <dgm:spPr>
        <a:prstGeom prst="roundRect">
          <a:avLst/>
        </a:prstGeom>
      </dgm:spPr>
    </dgm:pt>
    <dgm:pt modelId="{CD51C8AA-780C-374F-AC0C-140CB25F4114}" type="pres">
      <dgm:prSet presAssocID="{1035C45F-B946-DE46-8472-BD3BE7AD5E16}" presName="rootConnector" presStyleLbl="node3" presStyleIdx="8" presStyleCnt="11"/>
      <dgm:spPr/>
    </dgm:pt>
    <dgm:pt modelId="{55D8B001-3593-CC41-8060-AC2DC8F0F1CB}" type="pres">
      <dgm:prSet presAssocID="{1035C45F-B946-DE46-8472-BD3BE7AD5E16}" presName="hierChild4" presStyleCnt="0"/>
      <dgm:spPr/>
    </dgm:pt>
    <dgm:pt modelId="{F232CEAA-D01A-5C46-B0BE-B094AC652E1D}" type="pres">
      <dgm:prSet presAssocID="{1035C45F-B946-DE46-8472-BD3BE7AD5E16}" presName="hierChild5" presStyleCnt="0"/>
      <dgm:spPr/>
    </dgm:pt>
    <dgm:pt modelId="{E46FF6EA-86BE-F74A-B54C-AEFAE0373B38}" type="pres">
      <dgm:prSet presAssocID="{0B2B20BE-B05A-534E-B2E0-699C611D56E8}" presName="Name37" presStyleLbl="parChTrans1D3" presStyleIdx="9" presStyleCnt="11" custSzX="280096"/>
      <dgm:spPr/>
    </dgm:pt>
    <dgm:pt modelId="{FAB1B68C-1B08-B247-9C7F-624067F41256}" type="pres">
      <dgm:prSet presAssocID="{2EA06B57-599A-E94B-B1DE-346EE9D2F324}" presName="hierRoot2" presStyleCnt="0">
        <dgm:presLayoutVars>
          <dgm:hierBranch val="init"/>
        </dgm:presLayoutVars>
      </dgm:prSet>
      <dgm:spPr/>
    </dgm:pt>
    <dgm:pt modelId="{CECD024A-8447-C445-BBD7-E3353E73FA68}" type="pres">
      <dgm:prSet presAssocID="{2EA06B57-599A-E94B-B1DE-346EE9D2F324}" presName="rootComposite" presStyleCnt="0"/>
      <dgm:spPr/>
    </dgm:pt>
    <dgm:pt modelId="{2AA6680B-A507-9D40-B7D1-601F0D1E860B}" type="pres">
      <dgm:prSet presAssocID="{2EA06B57-599A-E94B-B1DE-346EE9D2F324}" presName="rootText" presStyleLbl="node3" presStyleIdx="9" presStyleCnt="11" custScaleX="363841" custScaleY="154248" custLinFactNeighborX="2395">
        <dgm:presLayoutVars>
          <dgm:chPref val="3"/>
        </dgm:presLayoutVars>
      </dgm:prSet>
      <dgm:spPr>
        <a:prstGeom prst="roundRect">
          <a:avLst/>
        </a:prstGeom>
      </dgm:spPr>
    </dgm:pt>
    <dgm:pt modelId="{98F82871-9238-6E48-980F-DF242F68256A}" type="pres">
      <dgm:prSet presAssocID="{2EA06B57-599A-E94B-B1DE-346EE9D2F324}" presName="rootConnector" presStyleLbl="node3" presStyleIdx="9" presStyleCnt="11"/>
      <dgm:spPr/>
    </dgm:pt>
    <dgm:pt modelId="{402D49F6-8E77-7341-A8FB-F1ED1A14C916}" type="pres">
      <dgm:prSet presAssocID="{2EA06B57-599A-E94B-B1DE-346EE9D2F324}" presName="hierChild4" presStyleCnt="0"/>
      <dgm:spPr/>
    </dgm:pt>
    <dgm:pt modelId="{1430A9E1-8834-F149-AF6C-0795E7EE96D2}" type="pres">
      <dgm:prSet presAssocID="{2EA06B57-599A-E94B-B1DE-346EE9D2F324}" presName="hierChild5" presStyleCnt="0"/>
      <dgm:spPr/>
    </dgm:pt>
    <dgm:pt modelId="{52AD4057-AA02-6847-A5F0-1A53DA2CA007}" type="pres">
      <dgm:prSet presAssocID="{0365CB37-D0A4-FE4E-9B4E-7BD556F3E1AB}" presName="Name37" presStyleLbl="parChTrans1D3" presStyleIdx="10" presStyleCnt="11" custSzX="280096"/>
      <dgm:spPr/>
    </dgm:pt>
    <dgm:pt modelId="{49CDA8B2-9D63-D342-BBBD-9B8F6D9CA633}" type="pres">
      <dgm:prSet presAssocID="{C4C751D0-C092-BB44-A95D-C6AA45E0DFA5}" presName="hierRoot2" presStyleCnt="0">
        <dgm:presLayoutVars>
          <dgm:hierBranch val="init"/>
        </dgm:presLayoutVars>
      </dgm:prSet>
      <dgm:spPr/>
    </dgm:pt>
    <dgm:pt modelId="{1059A843-0BDE-FD4F-81FF-8BD294BD912F}" type="pres">
      <dgm:prSet presAssocID="{C4C751D0-C092-BB44-A95D-C6AA45E0DFA5}" presName="rootComposite" presStyleCnt="0"/>
      <dgm:spPr/>
    </dgm:pt>
    <dgm:pt modelId="{E7591209-2703-2A44-832C-F09002024FBD}" type="pres">
      <dgm:prSet presAssocID="{C4C751D0-C092-BB44-A95D-C6AA45E0DFA5}" presName="rootText" presStyleLbl="node3" presStyleIdx="10" presStyleCnt="11" custScaleX="363841" custScaleY="150591" custLinFactNeighborX="2395">
        <dgm:presLayoutVars>
          <dgm:chPref val="3"/>
        </dgm:presLayoutVars>
      </dgm:prSet>
      <dgm:spPr>
        <a:prstGeom prst="roundRect">
          <a:avLst/>
        </a:prstGeom>
      </dgm:spPr>
    </dgm:pt>
    <dgm:pt modelId="{DE562AD9-39C7-AD43-B120-8E553D275616}" type="pres">
      <dgm:prSet presAssocID="{C4C751D0-C092-BB44-A95D-C6AA45E0DFA5}" presName="rootConnector" presStyleLbl="node3" presStyleIdx="10" presStyleCnt="11"/>
      <dgm:spPr/>
    </dgm:pt>
    <dgm:pt modelId="{B170400B-DF3D-A241-925C-A890FB6D7C89}" type="pres">
      <dgm:prSet presAssocID="{C4C751D0-C092-BB44-A95D-C6AA45E0DFA5}" presName="hierChild4" presStyleCnt="0"/>
      <dgm:spPr/>
    </dgm:pt>
    <dgm:pt modelId="{81FB7BA3-7880-D94D-A3E1-7109147D8A46}" type="pres">
      <dgm:prSet presAssocID="{C4C751D0-C092-BB44-A95D-C6AA45E0DFA5}" presName="hierChild5" presStyleCnt="0"/>
      <dgm:spPr/>
    </dgm:pt>
    <dgm:pt modelId="{F92476F9-9DF6-624E-A6C4-5F739871F919}" type="pres">
      <dgm:prSet presAssocID="{B0E9DF81-3D52-4544-8DC5-874E8D818724}" presName="hierChild5" presStyleCnt="0"/>
      <dgm:spPr/>
    </dgm:pt>
    <dgm:pt modelId="{44D7014C-4EC3-7B4A-9C15-6787804E4D22}" type="pres">
      <dgm:prSet presAssocID="{00E6E300-1EB6-2E46-BE47-855C32AB37C7}" presName="hierChild3" presStyleCnt="0"/>
      <dgm:spPr/>
    </dgm:pt>
  </dgm:ptLst>
  <dgm:cxnLst>
    <dgm:cxn modelId="{72EB2C05-C59D-4176-9126-B1B3FC4A8CF4}" type="presOf" srcId="{C4C751D0-C092-BB44-A95D-C6AA45E0DFA5}" destId="{E7591209-2703-2A44-832C-F09002024FBD}" srcOrd="0" destOrd="0" presId="urn:microsoft.com/office/officeart/2005/8/layout/orgChart1"/>
    <dgm:cxn modelId="{BB284605-DE90-4ABC-8BDC-E3108FB18CDE}" type="presOf" srcId="{B0E9DF81-3D52-4544-8DC5-874E8D818724}" destId="{D803877C-CA7C-EA47-AE93-AF306C4D103E}" srcOrd="0" destOrd="0" presId="urn:microsoft.com/office/officeart/2005/8/layout/orgChart1"/>
    <dgm:cxn modelId="{977B0207-3A97-AB47-9A85-08A6DF630DF3}" srcId="{8814A857-4D22-B542-B20B-B775F69BC35B}" destId="{959EC7F3-CAD1-FC41-8484-1F5E38B22A71}" srcOrd="3" destOrd="0" parTransId="{4D568701-E1EA-B741-94D3-A6ED7A091544}" sibTransId="{2048AA5E-B38B-C042-AD68-71042C8E5420}"/>
    <dgm:cxn modelId="{EA47790A-E4AB-2845-9B17-B4106DE6FE8F}" srcId="{8814A857-4D22-B542-B20B-B775F69BC35B}" destId="{1B3F0F17-7C92-394F-97E4-5A1FA5DD2FBA}" srcOrd="1" destOrd="0" parTransId="{5ED86DDA-8EF1-F343-9B5B-711C6285FB73}" sibTransId="{6A0A555F-C176-9941-885A-C48D6D6F6CB4}"/>
    <dgm:cxn modelId="{47B9810D-8D77-490A-856C-7C44AA974685}" type="presOf" srcId="{BAEE9010-85D7-A143-AE39-36714A05C007}" destId="{A505475C-F766-4844-90FF-F6B010B9709A}" srcOrd="0" destOrd="0" presId="urn:microsoft.com/office/officeart/2005/8/layout/orgChart1"/>
    <dgm:cxn modelId="{955D330E-0525-4A05-98C3-B11887C3947D}" type="presOf" srcId="{B491BF25-45B7-5247-B478-2CC4871AF8EC}" destId="{408DE3A0-2016-EA4F-9232-3A78A95024E7}" srcOrd="0" destOrd="0" presId="urn:microsoft.com/office/officeart/2005/8/layout/orgChart1"/>
    <dgm:cxn modelId="{741B3010-F6B7-7746-8F31-DE8B0C39E245}" srcId="{8814A857-4D22-B542-B20B-B775F69BC35B}" destId="{488C29C2-A574-AE42-B6FC-5C2A3F419968}" srcOrd="4" destOrd="0" parTransId="{E3380370-A572-1A47-83C4-EF58F65EF73F}" sibTransId="{9B85BCEA-3A69-464A-9102-81605A923B9F}"/>
    <dgm:cxn modelId="{66016114-30C2-4CAB-AF0F-F2B3ABA58088}" type="presOf" srcId="{959EC7F3-CAD1-FC41-8484-1F5E38B22A71}" destId="{F720DF29-701F-CD43-ACC8-3DD094985FFD}" srcOrd="1" destOrd="0" presId="urn:microsoft.com/office/officeart/2005/8/layout/orgChart1"/>
    <dgm:cxn modelId="{CB60EF19-A792-4430-83CB-1C98AC828CFF}" type="presOf" srcId="{1035C45F-B946-DE46-8472-BD3BE7AD5E16}" destId="{CA6CF99C-6D35-DA4F-96DE-CA39F5213883}" srcOrd="0" destOrd="0" presId="urn:microsoft.com/office/officeart/2005/8/layout/orgChart1"/>
    <dgm:cxn modelId="{5207D71E-E1AD-49DE-BFD7-AD7F49168E73}" type="presOf" srcId="{B0E9DF81-3D52-4544-8DC5-874E8D818724}" destId="{CDB219DA-008C-1F4D-A40E-727EE3E7FC03}" srcOrd="1" destOrd="0" presId="urn:microsoft.com/office/officeart/2005/8/layout/orgChart1"/>
    <dgm:cxn modelId="{9EB0F11F-09A3-3D46-BE78-ABD5FFEFE6D4}" srcId="{00E6E300-1EB6-2E46-BE47-855C32AB37C7}" destId="{8814A857-4D22-B542-B20B-B775F69BC35B}" srcOrd="0" destOrd="0" parTransId="{4526192C-DE23-BB4E-B52D-750549C11657}" sibTransId="{17834D55-28E5-8B44-87B4-7CDB13623B07}"/>
    <dgm:cxn modelId="{68344C27-DE1A-4882-B339-05912ED43871}" type="presOf" srcId="{1035C45F-B946-DE46-8472-BD3BE7AD5E16}" destId="{CD51C8AA-780C-374F-AC0C-140CB25F4114}" srcOrd="1" destOrd="0" presId="urn:microsoft.com/office/officeart/2005/8/layout/orgChart1"/>
    <dgm:cxn modelId="{7A4EDE28-3FC5-42D8-82BF-B38DF94FF076}" type="presOf" srcId="{ECF6CB86-4D24-0D41-BCF2-57534DB361E5}" destId="{248B2157-1A20-AF46-B7D6-55A19C411653}" srcOrd="0" destOrd="0" presId="urn:microsoft.com/office/officeart/2005/8/layout/orgChart1"/>
    <dgm:cxn modelId="{895DC429-6E77-5C49-BD86-248ABC8D23BE}" srcId="{00E6E300-1EB6-2E46-BE47-855C32AB37C7}" destId="{B491BF25-45B7-5247-B478-2CC4871AF8EC}" srcOrd="2" destOrd="0" parTransId="{9E43D692-5A5E-9B43-B2CB-BC35D2165CC6}" sibTransId="{DEC6C6BC-8321-6E45-9C4E-19363C497D85}"/>
    <dgm:cxn modelId="{A8E3452F-6648-45E2-ADF5-9E9B60661783}" type="presOf" srcId="{A2A74726-3563-2A4E-B283-71A05EFC166D}" destId="{1BA67125-0B58-6343-9BA0-E5447DD422A6}" srcOrd="0" destOrd="0" presId="urn:microsoft.com/office/officeart/2005/8/layout/orgChart1"/>
    <dgm:cxn modelId="{D6A3AD2F-7848-4B44-A1C5-740AF0470C33}" type="presOf" srcId="{488C29C2-A574-AE42-B6FC-5C2A3F419968}" destId="{40AB6E12-F381-CA4C-98BA-FE3452370C14}" srcOrd="1" destOrd="0" presId="urn:microsoft.com/office/officeart/2005/8/layout/orgChart1"/>
    <dgm:cxn modelId="{B4E54F34-E3D4-4636-831F-A33BAAC7EC4A}" type="presOf" srcId="{E3380370-A572-1A47-83C4-EF58F65EF73F}" destId="{A15DF5BD-D829-9B4E-8ABD-4D63DA2C56DE}" srcOrd="0" destOrd="0" presId="urn:microsoft.com/office/officeart/2005/8/layout/orgChart1"/>
    <dgm:cxn modelId="{697D313B-7388-4EC5-844B-00227078EE5A}" type="presOf" srcId="{8814A857-4D22-B542-B20B-B775F69BC35B}" destId="{31CE4051-11AA-E34B-A36B-8EF6744965D4}" srcOrd="0" destOrd="0" presId="urn:microsoft.com/office/officeart/2005/8/layout/orgChart1"/>
    <dgm:cxn modelId="{BD566A67-AA6B-406C-8609-6C5A2E2C841A}" type="presOf" srcId="{00E6E300-1EB6-2E46-BE47-855C32AB37C7}" destId="{6EA580E7-35F7-474B-810A-8B6F3E08A5E9}" srcOrd="1" destOrd="0" presId="urn:microsoft.com/office/officeart/2005/8/layout/orgChart1"/>
    <dgm:cxn modelId="{9458724D-9D16-4F3D-ABE4-2EAECD5F095E}" type="presOf" srcId="{C4C751D0-C092-BB44-A95D-C6AA45E0DFA5}" destId="{DE562AD9-39C7-AD43-B120-8E553D275616}" srcOrd="1" destOrd="0" presId="urn:microsoft.com/office/officeart/2005/8/layout/orgChart1"/>
    <dgm:cxn modelId="{57566251-D2F9-40FC-8A63-D678154DBC45}" type="presOf" srcId="{0BCFFF0D-6209-D845-A09C-0F6E35898F76}" destId="{37FC2B00-5613-5E4A-985F-AD281C2A16C4}" srcOrd="0" destOrd="0" presId="urn:microsoft.com/office/officeart/2005/8/layout/orgChart1"/>
    <dgm:cxn modelId="{DA06BF51-0C3D-6443-B4AA-8D407F11491B}" srcId="{AEDDE18C-C916-BA4E-9F27-601A83995B69}" destId="{00E6E300-1EB6-2E46-BE47-855C32AB37C7}" srcOrd="0" destOrd="0" parTransId="{5DF9421C-5471-FD4A-BF12-72593BB7275D}" sibTransId="{9D889A5E-31C9-8C47-800D-0EE871AB6493}"/>
    <dgm:cxn modelId="{85339173-A94A-4B3B-9964-8F2C38A40A91}" type="presOf" srcId="{5ED86DDA-8EF1-F343-9B5B-711C6285FB73}" destId="{7CD242D6-C5DF-FC48-8346-0178A40EDEC9}" srcOrd="0" destOrd="0" presId="urn:microsoft.com/office/officeart/2005/8/layout/orgChart1"/>
    <dgm:cxn modelId="{4F902F74-4BFC-2141-8BD3-CB5A123732C0}" srcId="{8814A857-4D22-B542-B20B-B775F69BC35B}" destId="{ECF6CB86-4D24-0D41-BCF2-57534DB361E5}" srcOrd="2" destOrd="0" parTransId="{394BB5C6-32C4-C447-BC89-4F32410CDEF3}" sibTransId="{FF336A9A-03BD-7C44-9622-E903AE961841}"/>
    <dgm:cxn modelId="{57395B56-1B71-FF43-8D57-3D8F4BB5DCCD}" srcId="{B0E9DF81-3D52-4544-8DC5-874E8D818724}" destId="{2EA06B57-599A-E94B-B1DE-346EE9D2F324}" srcOrd="3" destOrd="0" parTransId="{0B2B20BE-B05A-534E-B2E0-699C611D56E8}" sibTransId="{AC5A52D2-4931-9041-B456-0CB8C754C9B9}"/>
    <dgm:cxn modelId="{7170A856-6213-4F47-A700-8FA4D8DA077B}" srcId="{B0E9DF81-3D52-4544-8DC5-874E8D818724}" destId="{1035C45F-B946-DE46-8472-BD3BE7AD5E16}" srcOrd="2" destOrd="0" parTransId="{7FB436D4-AF86-C14B-9C00-EA6B4C2BF0AC}" sibTransId="{62ED295F-E653-DC4A-9044-B409615BDEF7}"/>
    <dgm:cxn modelId="{B0C2AA78-C16E-4F6A-B49D-7FF6C280F9FD}" type="presOf" srcId="{8814A857-4D22-B542-B20B-B775F69BC35B}" destId="{E019F798-0252-BD4E-B938-2878ACAAC312}" srcOrd="1" destOrd="0" presId="urn:microsoft.com/office/officeart/2005/8/layout/orgChart1"/>
    <dgm:cxn modelId="{25E0EB58-16C7-A745-B316-11813D001854}" srcId="{8814A857-4D22-B542-B20B-B775F69BC35B}" destId="{A2A74726-3563-2A4E-B283-71A05EFC166D}" srcOrd="5" destOrd="0" parTransId="{54DC1B0A-CB24-CC41-B47B-1CCE4A732F42}" sibTransId="{8D178CA5-7C52-9440-8C94-1DC5E8737B7B}"/>
    <dgm:cxn modelId="{A5C2037E-B290-4FD5-86CE-64DD9A8D2A77}" type="presOf" srcId="{669F16C8-A4C9-A842-979B-199DAD54E98B}" destId="{D7CD9570-A8D0-8140-B23D-A2FDF6C08053}" srcOrd="0" destOrd="0" presId="urn:microsoft.com/office/officeart/2005/8/layout/orgChart1"/>
    <dgm:cxn modelId="{2193937E-CE24-4F16-AA30-D12F5E4F0C65}" type="presOf" srcId="{7A21F5BB-EC85-B44A-9B81-5173345F22E2}" destId="{9627F770-1B01-F146-ACD2-EB0681EAB689}" srcOrd="0" destOrd="0" presId="urn:microsoft.com/office/officeart/2005/8/layout/orgChart1"/>
    <dgm:cxn modelId="{9E511A82-042B-474F-BB20-E19E359310EA}" srcId="{B0E9DF81-3D52-4544-8DC5-874E8D818724}" destId="{C4C751D0-C092-BB44-A95D-C6AA45E0DFA5}" srcOrd="4" destOrd="0" parTransId="{0365CB37-D0A4-FE4E-9B4E-7BD556F3E1AB}" sibTransId="{829E8162-94A3-894B-8237-73FDC4DE3E00}"/>
    <dgm:cxn modelId="{19DF3482-22D6-4D7D-8305-1108D7CA684F}" type="presOf" srcId="{ECF6CB86-4D24-0D41-BCF2-57534DB361E5}" destId="{3C9B04F9-7D59-364C-ACA9-E1F60A833D99}" srcOrd="1" destOrd="0" presId="urn:microsoft.com/office/officeart/2005/8/layout/orgChart1"/>
    <dgm:cxn modelId="{7C8DF383-619D-404C-94A5-1FE82AA05485}" type="presOf" srcId="{AEDDE18C-C916-BA4E-9F27-601A83995B69}" destId="{78439F44-8F58-0447-87FC-54D6625E6F5D}" srcOrd="0" destOrd="0" presId="urn:microsoft.com/office/officeart/2005/8/layout/orgChart1"/>
    <dgm:cxn modelId="{A79E2F84-B21F-4EA7-A1AD-74A7B6B3B2A2}" type="presOf" srcId="{959EC7F3-CAD1-FC41-8484-1F5E38B22A71}" destId="{08C9120F-DD66-F94C-A1FF-80B6DDEC1C12}" srcOrd="0" destOrd="0" presId="urn:microsoft.com/office/officeart/2005/8/layout/orgChart1"/>
    <dgm:cxn modelId="{B57D6686-0963-4FF7-B822-B0D455BDFE92}" type="presOf" srcId="{2EA06B57-599A-E94B-B1DE-346EE9D2F324}" destId="{98F82871-9238-6E48-980F-DF242F68256A}" srcOrd="1" destOrd="0" presId="urn:microsoft.com/office/officeart/2005/8/layout/orgChart1"/>
    <dgm:cxn modelId="{FC0EA988-3D79-4D2F-94CB-C42EC585421F}" type="presOf" srcId="{4526192C-DE23-BB4E-B52D-750549C11657}" destId="{97B6871A-C67A-5D46-9681-33F598C93CF9}" srcOrd="0" destOrd="0" presId="urn:microsoft.com/office/officeart/2005/8/layout/orgChart1"/>
    <dgm:cxn modelId="{FFAD2189-19B9-41DE-87E7-6BE533207ED7}" type="presOf" srcId="{669F16C8-A4C9-A842-979B-199DAD54E98B}" destId="{6D716AE5-1C95-E744-AD53-FFAC26271B21}" srcOrd="1" destOrd="0" presId="urn:microsoft.com/office/officeart/2005/8/layout/orgChart1"/>
    <dgm:cxn modelId="{97152C8C-F986-044F-8DBD-D0CB130ECFE7}" srcId="{00E6E300-1EB6-2E46-BE47-855C32AB37C7}" destId="{90257162-AA2C-B746-A4A6-146F6A9A8BCF}" srcOrd="1" destOrd="0" parTransId="{19AD2DEC-D9EF-594B-A611-C5510E78DE8F}" sibTransId="{7B3561C0-4240-2541-8783-FBE1666A28CA}"/>
    <dgm:cxn modelId="{0895978D-DF45-4DD4-8F6D-D3652B4929EB}" type="presOf" srcId="{00E6E300-1EB6-2E46-BE47-855C32AB37C7}" destId="{6933BC84-7FBA-6A4E-B447-B820C77B5785}" srcOrd="0" destOrd="0" presId="urn:microsoft.com/office/officeart/2005/8/layout/orgChart1"/>
    <dgm:cxn modelId="{B6A05AA1-3BE7-4EF0-B497-0389526FFFEE}" type="presOf" srcId="{394BB5C6-32C4-C447-BC89-4F32410CDEF3}" destId="{410B6AA8-FDF1-B049-91B4-FF0A5B5E1A81}" srcOrd="0" destOrd="0" presId="urn:microsoft.com/office/officeart/2005/8/layout/orgChart1"/>
    <dgm:cxn modelId="{FBCACFA1-B20A-43B8-88DA-5015694BFFDE}" type="presOf" srcId="{19AD2DEC-D9EF-594B-A611-C5510E78DE8F}" destId="{4185E786-9004-EC4E-90C0-F55C304BD8C1}" srcOrd="0" destOrd="0" presId="urn:microsoft.com/office/officeart/2005/8/layout/orgChart1"/>
    <dgm:cxn modelId="{D8F98FA4-DE92-4837-9010-8C7CFB8C0618}" type="presOf" srcId="{488C29C2-A574-AE42-B6FC-5C2A3F419968}" destId="{D40F998E-DCC6-BB4E-8CCB-2D4E35F3E797}" srcOrd="0" destOrd="0" presId="urn:microsoft.com/office/officeart/2005/8/layout/orgChart1"/>
    <dgm:cxn modelId="{CE4848A8-4CFB-41FD-AAAF-FF57E840DA2B}" type="presOf" srcId="{1B3F0F17-7C92-394F-97E4-5A1FA5DD2FBA}" destId="{6CE61A02-480F-5E48-93DA-D880208D9339}" srcOrd="0" destOrd="0" presId="urn:microsoft.com/office/officeart/2005/8/layout/orgChart1"/>
    <dgm:cxn modelId="{A92D90A8-BD02-4DD7-ACF1-FD94B38F1099}" type="presOf" srcId="{54DC1B0A-CB24-CC41-B47B-1CCE4A732F42}" destId="{6DEB6C62-2A16-524F-901D-527E5FE1510F}" srcOrd="0" destOrd="0" presId="urn:microsoft.com/office/officeart/2005/8/layout/orgChart1"/>
    <dgm:cxn modelId="{C405B9AB-4C03-408B-BFA0-414C52CD6EB2}" type="presOf" srcId="{4D568701-E1EA-B741-94D3-A6ED7A091544}" destId="{E2F37099-7591-444C-A9B8-D63FCA3ABBCA}" srcOrd="0" destOrd="0" presId="urn:microsoft.com/office/officeart/2005/8/layout/orgChart1"/>
    <dgm:cxn modelId="{9B5DE9B2-1A42-4AC4-9EBE-A232CD0E0154}" type="presOf" srcId="{2EA06B57-599A-E94B-B1DE-346EE9D2F324}" destId="{2AA6680B-A507-9D40-B7D1-601F0D1E860B}" srcOrd="0" destOrd="0" presId="urn:microsoft.com/office/officeart/2005/8/layout/orgChart1"/>
    <dgm:cxn modelId="{1B4B43B7-525D-440D-A43A-CF4246DDE95E}" type="presOf" srcId="{5AC95CCB-8472-734C-99D9-68BB842221FF}" destId="{0991D9F1-C992-9540-A151-1484665897F1}" srcOrd="0" destOrd="0" presId="urn:microsoft.com/office/officeart/2005/8/layout/orgChart1"/>
    <dgm:cxn modelId="{3166F6B8-373C-F840-811A-385147FAF838}" srcId="{8814A857-4D22-B542-B20B-B775F69BC35B}" destId="{669F16C8-A4C9-A842-979B-199DAD54E98B}" srcOrd="0" destOrd="0" parTransId="{7A21F5BB-EC85-B44A-9B81-5173345F22E2}" sibTransId="{F20C0538-C494-AA4E-8233-DE47CB1B159F}"/>
    <dgm:cxn modelId="{4550EEBF-5E38-924D-9C65-418A09176380}" srcId="{B0E9DF81-3D52-4544-8DC5-874E8D818724}" destId="{BCB38F5A-6DED-484D-BD59-049F173A1931}" srcOrd="0" destOrd="0" parTransId="{5AC95CCB-8472-734C-99D9-68BB842221FF}" sibTransId="{29B53971-6738-3149-B63D-1C20EAAD3E2D}"/>
    <dgm:cxn modelId="{197A5DC1-365B-43DF-A150-E912FE7C22C4}" type="presOf" srcId="{90257162-AA2C-B746-A4A6-146F6A9A8BCF}" destId="{7A1EF388-62DE-7541-B5E7-E20C3E7C71F7}" srcOrd="0" destOrd="0" presId="urn:microsoft.com/office/officeart/2005/8/layout/orgChart1"/>
    <dgm:cxn modelId="{BCA8C6CB-AA5B-422E-B241-EE4579AD1473}" type="presOf" srcId="{0B2B20BE-B05A-534E-B2E0-699C611D56E8}" destId="{E46FF6EA-86BE-F74A-B54C-AEFAE0373B38}" srcOrd="0" destOrd="0" presId="urn:microsoft.com/office/officeart/2005/8/layout/orgChart1"/>
    <dgm:cxn modelId="{472E83CD-1420-4765-9E55-5BAEB3569602}" type="presOf" srcId="{BCB38F5A-6DED-484D-BD59-049F173A1931}" destId="{0B405B34-6E16-A843-ADBC-D9B32D13361F}" srcOrd="1" destOrd="0" presId="urn:microsoft.com/office/officeart/2005/8/layout/orgChart1"/>
    <dgm:cxn modelId="{43A2C5CF-A3AF-4348-BF99-FA80DB456201}" type="presOf" srcId="{7FB436D4-AF86-C14B-9C00-EA6B4C2BF0AC}" destId="{393A34DD-DFF9-1F46-98F5-66309EB38890}" srcOrd="0" destOrd="0" presId="urn:microsoft.com/office/officeart/2005/8/layout/orgChart1"/>
    <dgm:cxn modelId="{A351DFD2-B980-4B07-B2F4-F766D7E14733}" type="presOf" srcId="{6348C1EA-79E0-474B-B0A8-127CD4D10025}" destId="{15D563E5-1FB8-2D43-A34A-E7AC5A76FE5B}" srcOrd="1" destOrd="0" presId="urn:microsoft.com/office/officeart/2005/8/layout/orgChart1"/>
    <dgm:cxn modelId="{CC88CBD5-D99A-499D-B198-E87D079D1EF8}" type="presOf" srcId="{0365CB37-D0A4-FE4E-9B4E-7BD556F3E1AB}" destId="{52AD4057-AA02-6847-A5F0-1A53DA2CA007}" srcOrd="0" destOrd="0" presId="urn:microsoft.com/office/officeart/2005/8/layout/orgChart1"/>
    <dgm:cxn modelId="{5EDB45D8-B0FC-4ADF-B4DD-D7C80B1A1447}" type="presOf" srcId="{6348C1EA-79E0-474B-B0A8-127CD4D10025}" destId="{D52EBFB3-A96F-3A4C-8900-FD47B6EBE500}" srcOrd="0" destOrd="0" presId="urn:microsoft.com/office/officeart/2005/8/layout/orgChart1"/>
    <dgm:cxn modelId="{DF915FDE-F5A9-4940-8713-DE74606924C2}" type="presOf" srcId="{BCB38F5A-6DED-484D-BD59-049F173A1931}" destId="{40DCED09-6F80-6F4D-B67E-5EAEBB16EFE8}" srcOrd="0" destOrd="0" presId="urn:microsoft.com/office/officeart/2005/8/layout/orgChart1"/>
    <dgm:cxn modelId="{18141BE3-902E-4E31-B424-5BEE8BC71A33}" type="presOf" srcId="{A2A74726-3563-2A4E-B283-71A05EFC166D}" destId="{C1DC18FB-453F-C347-A310-479FE5C9AFA3}" srcOrd="1" destOrd="0" presId="urn:microsoft.com/office/officeart/2005/8/layout/orgChart1"/>
    <dgm:cxn modelId="{CB2841E3-895E-4664-93CA-C206885F225D}" type="presOf" srcId="{B491BF25-45B7-5247-B478-2CC4871AF8EC}" destId="{037A32A1-E269-9C42-8B0E-05B9D39D6669}" srcOrd="1" destOrd="0" presId="urn:microsoft.com/office/officeart/2005/8/layout/orgChart1"/>
    <dgm:cxn modelId="{A628B0F1-DCEA-974C-81AA-D7CB469CC833}" srcId="{B0E9DF81-3D52-4544-8DC5-874E8D818724}" destId="{6348C1EA-79E0-474B-B0A8-127CD4D10025}" srcOrd="1" destOrd="0" parTransId="{0BCFFF0D-6209-D845-A09C-0F6E35898F76}" sibTransId="{0C38E669-00C8-0340-B06A-1C454160B9F9}"/>
    <dgm:cxn modelId="{2E822FF4-A405-4FAB-B8A6-999E746C3F01}" type="presOf" srcId="{9E43D692-5A5E-9B43-B2CB-BC35D2165CC6}" destId="{01676C96-83B0-1444-BD56-05F07A546EC7}" srcOrd="0" destOrd="0" presId="urn:microsoft.com/office/officeart/2005/8/layout/orgChart1"/>
    <dgm:cxn modelId="{BC9FE8F5-C7B3-D94A-B620-4BFB93216301}" srcId="{00E6E300-1EB6-2E46-BE47-855C32AB37C7}" destId="{B0E9DF81-3D52-4544-8DC5-874E8D818724}" srcOrd="3" destOrd="0" parTransId="{BAEE9010-85D7-A143-AE39-36714A05C007}" sibTransId="{AF6FE275-8CFA-3C40-976A-91AECD778F82}"/>
    <dgm:cxn modelId="{24BF4DFD-5553-4F7C-89E9-7E741013C3F5}" type="presOf" srcId="{1B3F0F17-7C92-394F-97E4-5A1FA5DD2FBA}" destId="{7C1A754D-B1CE-B746-A2F9-E5E0A21E62F3}" srcOrd="1" destOrd="0" presId="urn:microsoft.com/office/officeart/2005/8/layout/orgChart1"/>
    <dgm:cxn modelId="{81B144FF-CBF6-4EF0-A933-FA7AA79CFE7C}" type="presOf" srcId="{90257162-AA2C-B746-A4A6-146F6A9A8BCF}" destId="{82F44D47-F7BF-C14A-A4F1-8C6C20A12868}" srcOrd="1" destOrd="0" presId="urn:microsoft.com/office/officeart/2005/8/layout/orgChart1"/>
    <dgm:cxn modelId="{FFA8B917-02DB-4F56-BFF0-78240E8E055C}" type="presParOf" srcId="{78439F44-8F58-0447-87FC-54D6625E6F5D}" destId="{1F716917-9BAD-4C4D-B589-75C0470B0B8C}" srcOrd="0" destOrd="0" presId="urn:microsoft.com/office/officeart/2005/8/layout/orgChart1"/>
    <dgm:cxn modelId="{A4172E31-4EB1-443A-8CA2-58ABBD4958B1}" type="presParOf" srcId="{1F716917-9BAD-4C4D-B589-75C0470B0B8C}" destId="{BD38E46E-699A-754D-ABDF-0FB7A52BD284}" srcOrd="0" destOrd="0" presId="urn:microsoft.com/office/officeart/2005/8/layout/orgChart1"/>
    <dgm:cxn modelId="{AC4F82C4-A324-4451-9427-B2C571FCAF39}" type="presParOf" srcId="{BD38E46E-699A-754D-ABDF-0FB7A52BD284}" destId="{6933BC84-7FBA-6A4E-B447-B820C77B5785}" srcOrd="0" destOrd="0" presId="urn:microsoft.com/office/officeart/2005/8/layout/orgChart1"/>
    <dgm:cxn modelId="{8F6F0CBF-CBC6-4D76-B6F2-DC0B67D55A1A}" type="presParOf" srcId="{BD38E46E-699A-754D-ABDF-0FB7A52BD284}" destId="{6EA580E7-35F7-474B-810A-8B6F3E08A5E9}" srcOrd="1" destOrd="0" presId="urn:microsoft.com/office/officeart/2005/8/layout/orgChart1"/>
    <dgm:cxn modelId="{C340A5D4-E487-468A-8882-3D69236BE74C}" type="presParOf" srcId="{1F716917-9BAD-4C4D-B589-75C0470B0B8C}" destId="{FDAF40CF-248C-B441-87E4-9B81880560EF}" srcOrd="1" destOrd="0" presId="urn:microsoft.com/office/officeart/2005/8/layout/orgChart1"/>
    <dgm:cxn modelId="{03A4DA18-0D69-4AA7-8FD6-62BF4796561D}" type="presParOf" srcId="{FDAF40CF-248C-B441-87E4-9B81880560EF}" destId="{97B6871A-C67A-5D46-9681-33F598C93CF9}" srcOrd="0" destOrd="0" presId="urn:microsoft.com/office/officeart/2005/8/layout/orgChart1"/>
    <dgm:cxn modelId="{7A84942D-1386-4E2B-858C-9DF28231DB59}" type="presParOf" srcId="{FDAF40CF-248C-B441-87E4-9B81880560EF}" destId="{4D006589-C8A3-344E-ABF6-4D7E0D290C9B}" srcOrd="1" destOrd="0" presId="urn:microsoft.com/office/officeart/2005/8/layout/orgChart1"/>
    <dgm:cxn modelId="{1B46F33D-FE25-482E-B18E-B02E3372BE3A}" type="presParOf" srcId="{4D006589-C8A3-344E-ABF6-4D7E0D290C9B}" destId="{BB560021-5697-4B4F-AF4B-B611F6AB6BBE}" srcOrd="0" destOrd="0" presId="urn:microsoft.com/office/officeart/2005/8/layout/orgChart1"/>
    <dgm:cxn modelId="{B2DA3F4B-E405-43D1-B06B-20E570EAC162}" type="presParOf" srcId="{BB560021-5697-4B4F-AF4B-B611F6AB6BBE}" destId="{31CE4051-11AA-E34B-A36B-8EF6744965D4}" srcOrd="0" destOrd="0" presId="urn:microsoft.com/office/officeart/2005/8/layout/orgChart1"/>
    <dgm:cxn modelId="{3FFFBFE2-2CE2-44DD-B80D-722EFFA71F82}" type="presParOf" srcId="{BB560021-5697-4B4F-AF4B-B611F6AB6BBE}" destId="{E019F798-0252-BD4E-B938-2878ACAAC312}" srcOrd="1" destOrd="0" presId="urn:microsoft.com/office/officeart/2005/8/layout/orgChart1"/>
    <dgm:cxn modelId="{A9F4F65B-B736-40E5-ACCD-36A59EB0D79C}" type="presParOf" srcId="{4D006589-C8A3-344E-ABF6-4D7E0D290C9B}" destId="{B2655974-B2B8-054E-B7CC-85D363135A20}" srcOrd="1" destOrd="0" presId="urn:microsoft.com/office/officeart/2005/8/layout/orgChart1"/>
    <dgm:cxn modelId="{15645D3F-855C-45DB-BC04-8492F702BC91}" type="presParOf" srcId="{B2655974-B2B8-054E-B7CC-85D363135A20}" destId="{9627F770-1B01-F146-ACD2-EB0681EAB689}" srcOrd="0" destOrd="0" presId="urn:microsoft.com/office/officeart/2005/8/layout/orgChart1"/>
    <dgm:cxn modelId="{1EA9753C-4EF6-4EFF-98D8-94D4A79F8A2A}" type="presParOf" srcId="{B2655974-B2B8-054E-B7CC-85D363135A20}" destId="{C1D021EB-A8D2-FA49-9B9C-693B448D8530}" srcOrd="1" destOrd="0" presId="urn:microsoft.com/office/officeart/2005/8/layout/orgChart1"/>
    <dgm:cxn modelId="{86277D6D-67B9-4E7A-BF16-09FF4A53A1A1}" type="presParOf" srcId="{C1D021EB-A8D2-FA49-9B9C-693B448D8530}" destId="{24413B4A-22C8-CE48-B455-914371DD47D4}" srcOrd="0" destOrd="0" presId="urn:microsoft.com/office/officeart/2005/8/layout/orgChart1"/>
    <dgm:cxn modelId="{DD8F85BE-F17B-41E8-A9EB-7B38E10FC915}" type="presParOf" srcId="{24413B4A-22C8-CE48-B455-914371DD47D4}" destId="{D7CD9570-A8D0-8140-B23D-A2FDF6C08053}" srcOrd="0" destOrd="0" presId="urn:microsoft.com/office/officeart/2005/8/layout/orgChart1"/>
    <dgm:cxn modelId="{147B54E9-5D4B-490C-A252-475743F92345}" type="presParOf" srcId="{24413B4A-22C8-CE48-B455-914371DD47D4}" destId="{6D716AE5-1C95-E744-AD53-FFAC26271B21}" srcOrd="1" destOrd="0" presId="urn:microsoft.com/office/officeart/2005/8/layout/orgChart1"/>
    <dgm:cxn modelId="{9EF07B62-C013-4BF1-A58B-66D228BB7F0A}" type="presParOf" srcId="{C1D021EB-A8D2-FA49-9B9C-693B448D8530}" destId="{4DC2706F-084D-5E45-8391-35678CAD5A29}" srcOrd="1" destOrd="0" presId="urn:microsoft.com/office/officeart/2005/8/layout/orgChart1"/>
    <dgm:cxn modelId="{020E6D68-7DD1-4BFD-8681-3EE96C555D12}" type="presParOf" srcId="{C1D021EB-A8D2-FA49-9B9C-693B448D8530}" destId="{FD43F54E-D246-D54F-B90A-8F75AA25FA70}" srcOrd="2" destOrd="0" presId="urn:microsoft.com/office/officeart/2005/8/layout/orgChart1"/>
    <dgm:cxn modelId="{91F93676-4820-46FF-A76D-964FB02F2523}" type="presParOf" srcId="{B2655974-B2B8-054E-B7CC-85D363135A20}" destId="{7CD242D6-C5DF-FC48-8346-0178A40EDEC9}" srcOrd="2" destOrd="0" presId="urn:microsoft.com/office/officeart/2005/8/layout/orgChart1"/>
    <dgm:cxn modelId="{59374EA8-3D20-44F0-A756-A82F7A2E4CFC}" type="presParOf" srcId="{B2655974-B2B8-054E-B7CC-85D363135A20}" destId="{847E8928-6A7E-3E4C-A9F2-64AADCFA4057}" srcOrd="3" destOrd="0" presId="urn:microsoft.com/office/officeart/2005/8/layout/orgChart1"/>
    <dgm:cxn modelId="{2BF290DB-2C95-436C-8C29-88C70CA6DBB3}" type="presParOf" srcId="{847E8928-6A7E-3E4C-A9F2-64AADCFA4057}" destId="{4CF8CA0C-E4C6-9349-B387-8BA2D8E70F89}" srcOrd="0" destOrd="0" presId="urn:microsoft.com/office/officeart/2005/8/layout/orgChart1"/>
    <dgm:cxn modelId="{C741BA30-3396-45A5-8F28-5AC94A104CA3}" type="presParOf" srcId="{4CF8CA0C-E4C6-9349-B387-8BA2D8E70F89}" destId="{6CE61A02-480F-5E48-93DA-D880208D9339}" srcOrd="0" destOrd="0" presId="urn:microsoft.com/office/officeart/2005/8/layout/orgChart1"/>
    <dgm:cxn modelId="{64F7E012-B895-4486-88E9-B310B8A14A1E}" type="presParOf" srcId="{4CF8CA0C-E4C6-9349-B387-8BA2D8E70F89}" destId="{7C1A754D-B1CE-B746-A2F9-E5E0A21E62F3}" srcOrd="1" destOrd="0" presId="urn:microsoft.com/office/officeart/2005/8/layout/orgChart1"/>
    <dgm:cxn modelId="{596C2109-E2E7-4AA9-938D-F3256B2C72F5}" type="presParOf" srcId="{847E8928-6A7E-3E4C-A9F2-64AADCFA4057}" destId="{F3189455-C84C-4847-B298-5A799D2CE745}" srcOrd="1" destOrd="0" presId="urn:microsoft.com/office/officeart/2005/8/layout/orgChart1"/>
    <dgm:cxn modelId="{7F2F8285-D398-4EFE-9E8B-6A2BB10AC98A}" type="presParOf" srcId="{847E8928-6A7E-3E4C-A9F2-64AADCFA4057}" destId="{3546FA63-2B80-2441-A333-EA0D045277F1}" srcOrd="2" destOrd="0" presId="urn:microsoft.com/office/officeart/2005/8/layout/orgChart1"/>
    <dgm:cxn modelId="{9D14DE49-F571-43C4-8501-762ADF4EA4BE}" type="presParOf" srcId="{B2655974-B2B8-054E-B7CC-85D363135A20}" destId="{410B6AA8-FDF1-B049-91B4-FF0A5B5E1A81}" srcOrd="4" destOrd="0" presId="urn:microsoft.com/office/officeart/2005/8/layout/orgChart1"/>
    <dgm:cxn modelId="{1C81A4C0-361A-460E-8FD8-A5AD4F179802}" type="presParOf" srcId="{B2655974-B2B8-054E-B7CC-85D363135A20}" destId="{82203AC3-8A27-C54B-B6EB-6B2EEE201610}" srcOrd="5" destOrd="0" presId="urn:microsoft.com/office/officeart/2005/8/layout/orgChart1"/>
    <dgm:cxn modelId="{1FCBCD54-4322-4A93-907E-F6220289FA84}" type="presParOf" srcId="{82203AC3-8A27-C54B-B6EB-6B2EEE201610}" destId="{1A17BB33-94E0-9743-A4D4-9645EE71DF85}" srcOrd="0" destOrd="0" presId="urn:microsoft.com/office/officeart/2005/8/layout/orgChart1"/>
    <dgm:cxn modelId="{47B46466-F5F9-4C57-AB6E-F6C53281B8B5}" type="presParOf" srcId="{1A17BB33-94E0-9743-A4D4-9645EE71DF85}" destId="{248B2157-1A20-AF46-B7D6-55A19C411653}" srcOrd="0" destOrd="0" presId="urn:microsoft.com/office/officeart/2005/8/layout/orgChart1"/>
    <dgm:cxn modelId="{AE4805BC-FE45-4417-B213-A261304CE7B3}" type="presParOf" srcId="{1A17BB33-94E0-9743-A4D4-9645EE71DF85}" destId="{3C9B04F9-7D59-364C-ACA9-E1F60A833D99}" srcOrd="1" destOrd="0" presId="urn:microsoft.com/office/officeart/2005/8/layout/orgChart1"/>
    <dgm:cxn modelId="{85E2A165-5F43-4288-B7E6-1C59556D1160}" type="presParOf" srcId="{82203AC3-8A27-C54B-B6EB-6B2EEE201610}" destId="{B5D120EF-0D67-514E-B40C-AF43007F96B0}" srcOrd="1" destOrd="0" presId="urn:microsoft.com/office/officeart/2005/8/layout/orgChart1"/>
    <dgm:cxn modelId="{23A94D8E-C242-4ACB-B171-8361D9B7D2C0}" type="presParOf" srcId="{82203AC3-8A27-C54B-B6EB-6B2EEE201610}" destId="{1A1A3614-D548-7C41-BE24-52AA3812021C}" srcOrd="2" destOrd="0" presId="urn:microsoft.com/office/officeart/2005/8/layout/orgChart1"/>
    <dgm:cxn modelId="{8A758840-BD74-47B7-8020-A8BA71F0FFFA}" type="presParOf" srcId="{B2655974-B2B8-054E-B7CC-85D363135A20}" destId="{E2F37099-7591-444C-A9B8-D63FCA3ABBCA}" srcOrd="6" destOrd="0" presId="urn:microsoft.com/office/officeart/2005/8/layout/orgChart1"/>
    <dgm:cxn modelId="{EBEA5484-28F2-40A6-9D3A-C55932EAF44B}" type="presParOf" srcId="{B2655974-B2B8-054E-B7CC-85D363135A20}" destId="{0D57D30B-7934-F845-98B6-9D7C47908737}" srcOrd="7" destOrd="0" presId="urn:microsoft.com/office/officeart/2005/8/layout/orgChart1"/>
    <dgm:cxn modelId="{9B34319E-4AA9-4423-BAA2-B12702C52B47}" type="presParOf" srcId="{0D57D30B-7934-F845-98B6-9D7C47908737}" destId="{577699A9-14F3-CA4B-9E16-8C21BB4A9BB9}" srcOrd="0" destOrd="0" presId="urn:microsoft.com/office/officeart/2005/8/layout/orgChart1"/>
    <dgm:cxn modelId="{0A961FE3-04D6-4E3A-90FB-FEA87D5768C7}" type="presParOf" srcId="{577699A9-14F3-CA4B-9E16-8C21BB4A9BB9}" destId="{08C9120F-DD66-F94C-A1FF-80B6DDEC1C12}" srcOrd="0" destOrd="0" presId="urn:microsoft.com/office/officeart/2005/8/layout/orgChart1"/>
    <dgm:cxn modelId="{3BFC2F4F-6F07-47C9-B980-F9F74848A498}" type="presParOf" srcId="{577699A9-14F3-CA4B-9E16-8C21BB4A9BB9}" destId="{F720DF29-701F-CD43-ACC8-3DD094985FFD}" srcOrd="1" destOrd="0" presId="urn:microsoft.com/office/officeart/2005/8/layout/orgChart1"/>
    <dgm:cxn modelId="{32C233B0-2CEF-4823-870E-9488F589EF12}" type="presParOf" srcId="{0D57D30B-7934-F845-98B6-9D7C47908737}" destId="{07681C6C-DCA8-184C-94CB-D98FE1DA8498}" srcOrd="1" destOrd="0" presId="urn:microsoft.com/office/officeart/2005/8/layout/orgChart1"/>
    <dgm:cxn modelId="{58F55209-9F59-4217-A0EE-FA32CAF0E83B}" type="presParOf" srcId="{0D57D30B-7934-F845-98B6-9D7C47908737}" destId="{8FFDD5B7-5CA2-AF43-AE1E-8944B3AA2055}" srcOrd="2" destOrd="0" presId="urn:microsoft.com/office/officeart/2005/8/layout/orgChart1"/>
    <dgm:cxn modelId="{8CB04379-4B11-41CE-9039-3B94FC719951}" type="presParOf" srcId="{B2655974-B2B8-054E-B7CC-85D363135A20}" destId="{A15DF5BD-D829-9B4E-8ABD-4D63DA2C56DE}" srcOrd="8" destOrd="0" presId="urn:microsoft.com/office/officeart/2005/8/layout/orgChart1"/>
    <dgm:cxn modelId="{FF599C6B-F512-4651-9EE6-2E54DF22B789}" type="presParOf" srcId="{B2655974-B2B8-054E-B7CC-85D363135A20}" destId="{A14AC651-D9D3-CA42-B4F4-70020C3BF9DF}" srcOrd="9" destOrd="0" presId="urn:microsoft.com/office/officeart/2005/8/layout/orgChart1"/>
    <dgm:cxn modelId="{443FD7DE-61C4-4E63-BE73-A0785D51FB3A}" type="presParOf" srcId="{A14AC651-D9D3-CA42-B4F4-70020C3BF9DF}" destId="{752004AD-92BB-924E-84AB-D60FA7F4EFC2}" srcOrd="0" destOrd="0" presId="urn:microsoft.com/office/officeart/2005/8/layout/orgChart1"/>
    <dgm:cxn modelId="{489A7EBB-5ED9-4E4F-865E-5C795666C036}" type="presParOf" srcId="{752004AD-92BB-924E-84AB-D60FA7F4EFC2}" destId="{D40F998E-DCC6-BB4E-8CCB-2D4E35F3E797}" srcOrd="0" destOrd="0" presId="urn:microsoft.com/office/officeart/2005/8/layout/orgChart1"/>
    <dgm:cxn modelId="{8D6F1384-C08F-460F-B280-80C25A791009}" type="presParOf" srcId="{752004AD-92BB-924E-84AB-D60FA7F4EFC2}" destId="{40AB6E12-F381-CA4C-98BA-FE3452370C14}" srcOrd="1" destOrd="0" presId="urn:microsoft.com/office/officeart/2005/8/layout/orgChart1"/>
    <dgm:cxn modelId="{1C80094E-5E8D-46BD-8264-9E497522273F}" type="presParOf" srcId="{A14AC651-D9D3-CA42-B4F4-70020C3BF9DF}" destId="{282B690D-A5D1-B548-8237-4E2D03EC1796}" srcOrd="1" destOrd="0" presId="urn:microsoft.com/office/officeart/2005/8/layout/orgChart1"/>
    <dgm:cxn modelId="{6186ADFF-E84A-4A43-9101-C9E150D051EC}" type="presParOf" srcId="{A14AC651-D9D3-CA42-B4F4-70020C3BF9DF}" destId="{8C8B6844-F7A6-E549-B8E9-7D763DB47AAD}" srcOrd="2" destOrd="0" presId="urn:microsoft.com/office/officeart/2005/8/layout/orgChart1"/>
    <dgm:cxn modelId="{93AC13EC-94B2-44B1-B37B-7E43CA22B2A8}" type="presParOf" srcId="{B2655974-B2B8-054E-B7CC-85D363135A20}" destId="{6DEB6C62-2A16-524F-901D-527E5FE1510F}" srcOrd="10" destOrd="0" presId="urn:microsoft.com/office/officeart/2005/8/layout/orgChart1"/>
    <dgm:cxn modelId="{84278F1F-6FFE-49F7-9C72-FAF0EA4E6516}" type="presParOf" srcId="{B2655974-B2B8-054E-B7CC-85D363135A20}" destId="{EA968F63-083A-1D44-A0B8-7AEE6F45724C}" srcOrd="11" destOrd="0" presId="urn:microsoft.com/office/officeart/2005/8/layout/orgChart1"/>
    <dgm:cxn modelId="{AA2C8E70-179A-40AC-B96B-B1445E7066FD}" type="presParOf" srcId="{EA968F63-083A-1D44-A0B8-7AEE6F45724C}" destId="{8820D4A2-9F30-7548-804E-DA3BA332D583}" srcOrd="0" destOrd="0" presId="urn:microsoft.com/office/officeart/2005/8/layout/orgChart1"/>
    <dgm:cxn modelId="{A401384C-41B0-4BEA-BC62-4E6565EADB14}" type="presParOf" srcId="{8820D4A2-9F30-7548-804E-DA3BA332D583}" destId="{1BA67125-0B58-6343-9BA0-E5447DD422A6}" srcOrd="0" destOrd="0" presId="urn:microsoft.com/office/officeart/2005/8/layout/orgChart1"/>
    <dgm:cxn modelId="{E69B9B7A-3B83-4AD6-8F5F-8813A3D349DD}" type="presParOf" srcId="{8820D4A2-9F30-7548-804E-DA3BA332D583}" destId="{C1DC18FB-453F-C347-A310-479FE5C9AFA3}" srcOrd="1" destOrd="0" presId="urn:microsoft.com/office/officeart/2005/8/layout/orgChart1"/>
    <dgm:cxn modelId="{F0B5603B-E55C-447A-A0CD-86AA41C4D53F}" type="presParOf" srcId="{EA968F63-083A-1D44-A0B8-7AEE6F45724C}" destId="{736A4517-E585-3A4E-872E-F271CA8ACAAC}" srcOrd="1" destOrd="0" presId="urn:microsoft.com/office/officeart/2005/8/layout/orgChart1"/>
    <dgm:cxn modelId="{463F2CD9-F428-4E9A-A1D6-7A8AC7C85221}" type="presParOf" srcId="{EA968F63-083A-1D44-A0B8-7AEE6F45724C}" destId="{9ACCFE88-6730-7741-8A83-3624F5602523}" srcOrd="2" destOrd="0" presId="urn:microsoft.com/office/officeart/2005/8/layout/orgChart1"/>
    <dgm:cxn modelId="{5CB5D0F2-836A-4BAF-9361-143C7FC40BDF}" type="presParOf" srcId="{4D006589-C8A3-344E-ABF6-4D7E0D290C9B}" destId="{A436BDB4-996E-004B-A1EC-B7D0701425B3}" srcOrd="2" destOrd="0" presId="urn:microsoft.com/office/officeart/2005/8/layout/orgChart1"/>
    <dgm:cxn modelId="{C5C5BBDE-BE22-4FCB-AD70-41FA373F4AB0}" type="presParOf" srcId="{FDAF40CF-248C-B441-87E4-9B81880560EF}" destId="{4185E786-9004-EC4E-90C0-F55C304BD8C1}" srcOrd="2" destOrd="0" presId="urn:microsoft.com/office/officeart/2005/8/layout/orgChart1"/>
    <dgm:cxn modelId="{0C507839-1357-4A38-A331-0640335DCEF0}" type="presParOf" srcId="{FDAF40CF-248C-B441-87E4-9B81880560EF}" destId="{A5D3FC2C-741F-3D40-B8B8-A80F03B97D29}" srcOrd="3" destOrd="0" presId="urn:microsoft.com/office/officeart/2005/8/layout/orgChart1"/>
    <dgm:cxn modelId="{346DF60A-0875-47C5-8402-EE380883515A}" type="presParOf" srcId="{A5D3FC2C-741F-3D40-B8B8-A80F03B97D29}" destId="{25BD9F2C-DB7D-634C-B6CC-8C2F1B538D82}" srcOrd="0" destOrd="0" presId="urn:microsoft.com/office/officeart/2005/8/layout/orgChart1"/>
    <dgm:cxn modelId="{E4C2488F-88D0-4649-ABB8-A2CB2AA1AA51}" type="presParOf" srcId="{25BD9F2C-DB7D-634C-B6CC-8C2F1B538D82}" destId="{7A1EF388-62DE-7541-B5E7-E20C3E7C71F7}" srcOrd="0" destOrd="0" presId="urn:microsoft.com/office/officeart/2005/8/layout/orgChart1"/>
    <dgm:cxn modelId="{7C60452F-D667-4986-9E83-F6D6F47A45BE}" type="presParOf" srcId="{25BD9F2C-DB7D-634C-B6CC-8C2F1B538D82}" destId="{82F44D47-F7BF-C14A-A4F1-8C6C20A12868}" srcOrd="1" destOrd="0" presId="urn:microsoft.com/office/officeart/2005/8/layout/orgChart1"/>
    <dgm:cxn modelId="{ADE93897-87FE-4936-A8CD-4836E87629FD}" type="presParOf" srcId="{A5D3FC2C-741F-3D40-B8B8-A80F03B97D29}" destId="{EC7785D7-0633-774E-A5C8-3D4BD12C31E7}" srcOrd="1" destOrd="0" presId="urn:microsoft.com/office/officeart/2005/8/layout/orgChart1"/>
    <dgm:cxn modelId="{A9CF599E-1FC2-4326-9205-354EEA630EB9}" type="presParOf" srcId="{A5D3FC2C-741F-3D40-B8B8-A80F03B97D29}" destId="{0AE597D5-8F8D-5A41-ACF6-D321D621C9FD}" srcOrd="2" destOrd="0" presId="urn:microsoft.com/office/officeart/2005/8/layout/orgChart1"/>
    <dgm:cxn modelId="{DED3046A-7703-4E04-98CA-BC67E1EE4F2C}" type="presParOf" srcId="{FDAF40CF-248C-B441-87E4-9B81880560EF}" destId="{01676C96-83B0-1444-BD56-05F07A546EC7}" srcOrd="4" destOrd="0" presId="urn:microsoft.com/office/officeart/2005/8/layout/orgChart1"/>
    <dgm:cxn modelId="{E5E82064-6F63-4201-8854-53A9DFF0F6B0}" type="presParOf" srcId="{FDAF40CF-248C-B441-87E4-9B81880560EF}" destId="{5953A924-AD06-0544-B2EA-3657CDA369F1}" srcOrd="5" destOrd="0" presId="urn:microsoft.com/office/officeart/2005/8/layout/orgChart1"/>
    <dgm:cxn modelId="{FD51A3FE-06C0-4284-A123-48AB6740C981}" type="presParOf" srcId="{5953A924-AD06-0544-B2EA-3657CDA369F1}" destId="{7A59A65C-7E40-F14F-AFBD-E3C75036EC16}" srcOrd="0" destOrd="0" presId="urn:microsoft.com/office/officeart/2005/8/layout/orgChart1"/>
    <dgm:cxn modelId="{FAC547D5-F493-4A0D-B600-7DE317BD3887}" type="presParOf" srcId="{7A59A65C-7E40-F14F-AFBD-E3C75036EC16}" destId="{408DE3A0-2016-EA4F-9232-3A78A95024E7}" srcOrd="0" destOrd="0" presId="urn:microsoft.com/office/officeart/2005/8/layout/orgChart1"/>
    <dgm:cxn modelId="{44F0D9A7-119E-4768-B154-920A80633EDF}" type="presParOf" srcId="{7A59A65C-7E40-F14F-AFBD-E3C75036EC16}" destId="{037A32A1-E269-9C42-8B0E-05B9D39D6669}" srcOrd="1" destOrd="0" presId="urn:microsoft.com/office/officeart/2005/8/layout/orgChart1"/>
    <dgm:cxn modelId="{7E1372B0-E8AA-4CA5-93EB-03B87C2896A0}" type="presParOf" srcId="{5953A924-AD06-0544-B2EA-3657CDA369F1}" destId="{EE1D4E57-8A62-D542-A0E4-5F14A6442949}" srcOrd="1" destOrd="0" presId="urn:microsoft.com/office/officeart/2005/8/layout/orgChart1"/>
    <dgm:cxn modelId="{5C87B921-821B-4560-8A19-2C81900B8E31}" type="presParOf" srcId="{5953A924-AD06-0544-B2EA-3657CDA369F1}" destId="{0DFAF23A-7E80-A149-B933-049DB7F73DFE}" srcOrd="2" destOrd="0" presId="urn:microsoft.com/office/officeart/2005/8/layout/orgChart1"/>
    <dgm:cxn modelId="{B3B49F10-D85B-44FE-9D2F-DCE90CB550AB}" type="presParOf" srcId="{FDAF40CF-248C-B441-87E4-9B81880560EF}" destId="{A505475C-F766-4844-90FF-F6B010B9709A}" srcOrd="6" destOrd="0" presId="urn:microsoft.com/office/officeart/2005/8/layout/orgChart1"/>
    <dgm:cxn modelId="{44C81E53-5449-4F83-8E5A-516E2AA73C0E}" type="presParOf" srcId="{FDAF40CF-248C-B441-87E4-9B81880560EF}" destId="{D06D481D-D54E-8C4B-A548-2294E2A734D3}" srcOrd="7" destOrd="0" presId="urn:microsoft.com/office/officeart/2005/8/layout/orgChart1"/>
    <dgm:cxn modelId="{86EA5A58-C2DF-4550-B033-BE385B4C76CB}" type="presParOf" srcId="{D06D481D-D54E-8C4B-A548-2294E2A734D3}" destId="{E0196D76-3A6E-3448-A8AF-A8FB0939C944}" srcOrd="0" destOrd="0" presId="urn:microsoft.com/office/officeart/2005/8/layout/orgChart1"/>
    <dgm:cxn modelId="{8DB45540-2295-4DB3-BDDB-6BADA027757F}" type="presParOf" srcId="{E0196D76-3A6E-3448-A8AF-A8FB0939C944}" destId="{D803877C-CA7C-EA47-AE93-AF306C4D103E}" srcOrd="0" destOrd="0" presId="urn:microsoft.com/office/officeart/2005/8/layout/orgChart1"/>
    <dgm:cxn modelId="{DBE9A4A3-D704-4A30-AB70-2415D27E32B5}" type="presParOf" srcId="{E0196D76-3A6E-3448-A8AF-A8FB0939C944}" destId="{CDB219DA-008C-1F4D-A40E-727EE3E7FC03}" srcOrd="1" destOrd="0" presId="urn:microsoft.com/office/officeart/2005/8/layout/orgChart1"/>
    <dgm:cxn modelId="{4111F1C6-7377-433B-9019-371ADA63042D}" type="presParOf" srcId="{D06D481D-D54E-8C4B-A548-2294E2A734D3}" destId="{67ACA91B-1D1B-114F-B935-50BB5525E75E}" srcOrd="1" destOrd="0" presId="urn:microsoft.com/office/officeart/2005/8/layout/orgChart1"/>
    <dgm:cxn modelId="{4C9A7E8E-9C3A-48C3-98BB-B7C26F89E076}" type="presParOf" srcId="{67ACA91B-1D1B-114F-B935-50BB5525E75E}" destId="{0991D9F1-C992-9540-A151-1484665897F1}" srcOrd="0" destOrd="0" presId="urn:microsoft.com/office/officeart/2005/8/layout/orgChart1"/>
    <dgm:cxn modelId="{8B66C2FE-36FA-4C6F-B273-2C4E94B2F457}" type="presParOf" srcId="{67ACA91B-1D1B-114F-B935-50BB5525E75E}" destId="{16590FA8-7D80-3A42-B05F-627BAE33CEF6}" srcOrd="1" destOrd="0" presId="urn:microsoft.com/office/officeart/2005/8/layout/orgChart1"/>
    <dgm:cxn modelId="{9E6D4233-90A2-484D-98E1-E20366D86BA4}" type="presParOf" srcId="{16590FA8-7D80-3A42-B05F-627BAE33CEF6}" destId="{69DB3900-DBD4-4046-880C-168ECB87B59B}" srcOrd="0" destOrd="0" presId="urn:microsoft.com/office/officeart/2005/8/layout/orgChart1"/>
    <dgm:cxn modelId="{F2036185-3D2A-429B-B583-38EC06EFF37B}" type="presParOf" srcId="{69DB3900-DBD4-4046-880C-168ECB87B59B}" destId="{40DCED09-6F80-6F4D-B67E-5EAEBB16EFE8}" srcOrd="0" destOrd="0" presId="urn:microsoft.com/office/officeart/2005/8/layout/orgChart1"/>
    <dgm:cxn modelId="{D8C9D676-056A-4CB0-8C88-F000315B6622}" type="presParOf" srcId="{69DB3900-DBD4-4046-880C-168ECB87B59B}" destId="{0B405B34-6E16-A843-ADBC-D9B32D13361F}" srcOrd="1" destOrd="0" presId="urn:microsoft.com/office/officeart/2005/8/layout/orgChart1"/>
    <dgm:cxn modelId="{E3ECD885-D36D-40EF-B17E-A2E585B4E377}" type="presParOf" srcId="{16590FA8-7D80-3A42-B05F-627BAE33CEF6}" destId="{DE75B5F3-63D1-894F-BE5F-B5BA53B3E45F}" srcOrd="1" destOrd="0" presId="urn:microsoft.com/office/officeart/2005/8/layout/orgChart1"/>
    <dgm:cxn modelId="{F7182840-DF76-4C36-84AB-B19CD498478D}" type="presParOf" srcId="{16590FA8-7D80-3A42-B05F-627BAE33CEF6}" destId="{3F753DEC-E50F-8F4E-9202-7A975DF579A0}" srcOrd="2" destOrd="0" presId="urn:microsoft.com/office/officeart/2005/8/layout/orgChart1"/>
    <dgm:cxn modelId="{9AB033EA-5757-4744-B0CD-C567BB11B9DD}" type="presParOf" srcId="{67ACA91B-1D1B-114F-B935-50BB5525E75E}" destId="{37FC2B00-5613-5E4A-985F-AD281C2A16C4}" srcOrd="2" destOrd="0" presId="urn:microsoft.com/office/officeart/2005/8/layout/orgChart1"/>
    <dgm:cxn modelId="{695009AE-FEBF-4ED4-818C-76857408BFC7}" type="presParOf" srcId="{67ACA91B-1D1B-114F-B935-50BB5525E75E}" destId="{3D04C156-57F6-5943-BE06-B73A02CF6648}" srcOrd="3" destOrd="0" presId="urn:microsoft.com/office/officeart/2005/8/layout/orgChart1"/>
    <dgm:cxn modelId="{0EC33960-0905-4818-9AB8-5E62CDE9661A}" type="presParOf" srcId="{3D04C156-57F6-5943-BE06-B73A02CF6648}" destId="{7EE3D7F5-50EC-4849-862B-972C2BFDFFA9}" srcOrd="0" destOrd="0" presId="urn:microsoft.com/office/officeart/2005/8/layout/orgChart1"/>
    <dgm:cxn modelId="{F3C0BD20-29A7-4785-A690-A107044FD53F}" type="presParOf" srcId="{7EE3D7F5-50EC-4849-862B-972C2BFDFFA9}" destId="{D52EBFB3-A96F-3A4C-8900-FD47B6EBE500}" srcOrd="0" destOrd="0" presId="urn:microsoft.com/office/officeart/2005/8/layout/orgChart1"/>
    <dgm:cxn modelId="{01486EFD-D150-4DBC-AC3F-72CEF727A957}" type="presParOf" srcId="{7EE3D7F5-50EC-4849-862B-972C2BFDFFA9}" destId="{15D563E5-1FB8-2D43-A34A-E7AC5A76FE5B}" srcOrd="1" destOrd="0" presId="urn:microsoft.com/office/officeart/2005/8/layout/orgChart1"/>
    <dgm:cxn modelId="{95B58D0D-FB81-41F7-B308-0BF07732A002}" type="presParOf" srcId="{3D04C156-57F6-5943-BE06-B73A02CF6648}" destId="{EC240000-BBA8-C943-A078-A94A74681949}" srcOrd="1" destOrd="0" presId="urn:microsoft.com/office/officeart/2005/8/layout/orgChart1"/>
    <dgm:cxn modelId="{C08F1835-EDBC-4F3C-9CD6-149ADEF3CAA2}" type="presParOf" srcId="{3D04C156-57F6-5943-BE06-B73A02CF6648}" destId="{197E64C8-5DBC-B340-9247-AA4259C034E4}" srcOrd="2" destOrd="0" presId="urn:microsoft.com/office/officeart/2005/8/layout/orgChart1"/>
    <dgm:cxn modelId="{E6989D22-4758-41E9-AFDB-F407E6110E7A}" type="presParOf" srcId="{67ACA91B-1D1B-114F-B935-50BB5525E75E}" destId="{393A34DD-DFF9-1F46-98F5-66309EB38890}" srcOrd="4" destOrd="0" presId="urn:microsoft.com/office/officeart/2005/8/layout/orgChart1"/>
    <dgm:cxn modelId="{D3DEE049-9F91-479E-87C3-F65763AD335B}" type="presParOf" srcId="{67ACA91B-1D1B-114F-B935-50BB5525E75E}" destId="{F256FE0E-BE85-4544-B3A3-7753BB293260}" srcOrd="5" destOrd="0" presId="urn:microsoft.com/office/officeart/2005/8/layout/orgChart1"/>
    <dgm:cxn modelId="{3563C61C-BAB5-466F-AE99-B22F5F89318D}" type="presParOf" srcId="{F256FE0E-BE85-4544-B3A3-7753BB293260}" destId="{D2FC2913-37CC-084D-B666-9A230188CCD7}" srcOrd="0" destOrd="0" presId="urn:microsoft.com/office/officeart/2005/8/layout/orgChart1"/>
    <dgm:cxn modelId="{2A990696-852B-4935-A55C-5492D7A29BB8}" type="presParOf" srcId="{D2FC2913-37CC-084D-B666-9A230188CCD7}" destId="{CA6CF99C-6D35-DA4F-96DE-CA39F5213883}" srcOrd="0" destOrd="0" presId="urn:microsoft.com/office/officeart/2005/8/layout/orgChart1"/>
    <dgm:cxn modelId="{171E19BE-615D-4D18-9CD8-BC5E037BA043}" type="presParOf" srcId="{D2FC2913-37CC-084D-B666-9A230188CCD7}" destId="{CD51C8AA-780C-374F-AC0C-140CB25F4114}" srcOrd="1" destOrd="0" presId="urn:microsoft.com/office/officeart/2005/8/layout/orgChart1"/>
    <dgm:cxn modelId="{AEF466FD-A4C5-489A-B8EC-BCCB85A6BDD5}" type="presParOf" srcId="{F256FE0E-BE85-4544-B3A3-7753BB293260}" destId="{55D8B001-3593-CC41-8060-AC2DC8F0F1CB}" srcOrd="1" destOrd="0" presId="urn:microsoft.com/office/officeart/2005/8/layout/orgChart1"/>
    <dgm:cxn modelId="{454A1332-DD9E-48FB-A4CA-2CDF40E62E5F}" type="presParOf" srcId="{F256FE0E-BE85-4544-B3A3-7753BB293260}" destId="{F232CEAA-D01A-5C46-B0BE-B094AC652E1D}" srcOrd="2" destOrd="0" presId="urn:microsoft.com/office/officeart/2005/8/layout/orgChart1"/>
    <dgm:cxn modelId="{ABFA77BA-D4D6-4880-BC21-23E0D005F193}" type="presParOf" srcId="{67ACA91B-1D1B-114F-B935-50BB5525E75E}" destId="{E46FF6EA-86BE-F74A-B54C-AEFAE0373B38}" srcOrd="6" destOrd="0" presId="urn:microsoft.com/office/officeart/2005/8/layout/orgChart1"/>
    <dgm:cxn modelId="{007F6CEF-1BA7-4E22-89BD-7C1BB506ADC0}" type="presParOf" srcId="{67ACA91B-1D1B-114F-B935-50BB5525E75E}" destId="{FAB1B68C-1B08-B247-9C7F-624067F41256}" srcOrd="7" destOrd="0" presId="urn:microsoft.com/office/officeart/2005/8/layout/orgChart1"/>
    <dgm:cxn modelId="{B960DD10-E240-49CC-AE14-80FF9B0EF029}" type="presParOf" srcId="{FAB1B68C-1B08-B247-9C7F-624067F41256}" destId="{CECD024A-8447-C445-BBD7-E3353E73FA68}" srcOrd="0" destOrd="0" presId="urn:microsoft.com/office/officeart/2005/8/layout/orgChart1"/>
    <dgm:cxn modelId="{DA2483A8-1671-4B5E-B697-32AD9355D763}" type="presParOf" srcId="{CECD024A-8447-C445-BBD7-E3353E73FA68}" destId="{2AA6680B-A507-9D40-B7D1-601F0D1E860B}" srcOrd="0" destOrd="0" presId="urn:microsoft.com/office/officeart/2005/8/layout/orgChart1"/>
    <dgm:cxn modelId="{A83F17DF-8360-4DD8-B735-099FE07368DA}" type="presParOf" srcId="{CECD024A-8447-C445-BBD7-E3353E73FA68}" destId="{98F82871-9238-6E48-980F-DF242F68256A}" srcOrd="1" destOrd="0" presId="urn:microsoft.com/office/officeart/2005/8/layout/orgChart1"/>
    <dgm:cxn modelId="{2CBA6B46-BC48-4B47-97EC-F55B419905D9}" type="presParOf" srcId="{FAB1B68C-1B08-B247-9C7F-624067F41256}" destId="{402D49F6-8E77-7341-A8FB-F1ED1A14C916}" srcOrd="1" destOrd="0" presId="urn:microsoft.com/office/officeart/2005/8/layout/orgChart1"/>
    <dgm:cxn modelId="{5418239F-8D23-4761-B741-8CF51E529830}" type="presParOf" srcId="{FAB1B68C-1B08-B247-9C7F-624067F41256}" destId="{1430A9E1-8834-F149-AF6C-0795E7EE96D2}" srcOrd="2" destOrd="0" presId="urn:microsoft.com/office/officeart/2005/8/layout/orgChart1"/>
    <dgm:cxn modelId="{E7991B27-2400-4A17-8C75-6E511D2C4850}" type="presParOf" srcId="{67ACA91B-1D1B-114F-B935-50BB5525E75E}" destId="{52AD4057-AA02-6847-A5F0-1A53DA2CA007}" srcOrd="8" destOrd="0" presId="urn:microsoft.com/office/officeart/2005/8/layout/orgChart1"/>
    <dgm:cxn modelId="{9B7F9A07-E921-4FFF-A323-98482FEF7FB9}" type="presParOf" srcId="{67ACA91B-1D1B-114F-B935-50BB5525E75E}" destId="{49CDA8B2-9D63-D342-BBBD-9B8F6D9CA633}" srcOrd="9" destOrd="0" presId="urn:microsoft.com/office/officeart/2005/8/layout/orgChart1"/>
    <dgm:cxn modelId="{F319A507-574B-4CAA-BBC7-DD09163F4879}" type="presParOf" srcId="{49CDA8B2-9D63-D342-BBBD-9B8F6D9CA633}" destId="{1059A843-0BDE-FD4F-81FF-8BD294BD912F}" srcOrd="0" destOrd="0" presId="urn:microsoft.com/office/officeart/2005/8/layout/orgChart1"/>
    <dgm:cxn modelId="{AAB2753B-9886-422A-B242-3455C131E271}" type="presParOf" srcId="{1059A843-0BDE-FD4F-81FF-8BD294BD912F}" destId="{E7591209-2703-2A44-832C-F09002024FBD}" srcOrd="0" destOrd="0" presId="urn:microsoft.com/office/officeart/2005/8/layout/orgChart1"/>
    <dgm:cxn modelId="{A7207BA8-D7E3-4562-8D13-FA4C77674022}" type="presParOf" srcId="{1059A843-0BDE-FD4F-81FF-8BD294BD912F}" destId="{DE562AD9-39C7-AD43-B120-8E553D275616}" srcOrd="1" destOrd="0" presId="urn:microsoft.com/office/officeart/2005/8/layout/orgChart1"/>
    <dgm:cxn modelId="{8AC07861-4D80-4110-9708-CB8BA40FB014}" type="presParOf" srcId="{49CDA8B2-9D63-D342-BBBD-9B8F6D9CA633}" destId="{B170400B-DF3D-A241-925C-A890FB6D7C89}" srcOrd="1" destOrd="0" presId="urn:microsoft.com/office/officeart/2005/8/layout/orgChart1"/>
    <dgm:cxn modelId="{4A4A62F4-5002-4FBB-8DD5-15EF3DBA7B2D}" type="presParOf" srcId="{49CDA8B2-9D63-D342-BBBD-9B8F6D9CA633}" destId="{81FB7BA3-7880-D94D-A3E1-7109147D8A46}" srcOrd="2" destOrd="0" presId="urn:microsoft.com/office/officeart/2005/8/layout/orgChart1"/>
    <dgm:cxn modelId="{10E20920-138D-4CE1-9236-49D8C8D97D00}" type="presParOf" srcId="{D06D481D-D54E-8C4B-A548-2294E2A734D3}" destId="{F92476F9-9DF6-624E-A6C4-5F739871F919}" srcOrd="2" destOrd="0" presId="urn:microsoft.com/office/officeart/2005/8/layout/orgChart1"/>
    <dgm:cxn modelId="{6038B87E-A61A-4D1B-AC3D-0F81E2B443BE}" type="presParOf" srcId="{1F716917-9BAD-4C4D-B589-75C0470B0B8C}" destId="{44D7014C-4EC3-7B4A-9C15-6787804E4D2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F41807-B5AB-43C8-820F-BE05D25F8394}" type="doc">
      <dgm:prSet loTypeId="urn:microsoft.com/office/officeart/2005/8/layout/arrow2" loCatId="process" qsTypeId="urn:microsoft.com/office/officeart/2005/8/quickstyle/simple1" qsCatId="simple" csTypeId="urn:microsoft.com/office/officeart/2005/8/colors/accent1_2" csCatId="accent1" phldr="1"/>
      <dgm:spPr/>
    </dgm:pt>
    <dgm:pt modelId="{8A255022-01C4-4EF5-ACDF-D8800BB0A174}">
      <dgm:prSet phldrT="[텍스트]" custT="1"/>
      <dgm:spPr/>
      <dgm:t>
        <a:bodyPr/>
        <a:lstStyle/>
        <a:p>
          <a:pPr latinLnBrk="1"/>
          <a:r>
            <a:rPr lang="ko-KR" altLang="en-US" sz="2600" dirty="0">
              <a:latin typeface="HY헤드라인M" panose="02030600000101010101" pitchFamily="18" charset="-127"/>
              <a:ea typeface="HY헤드라인M" panose="02030600000101010101" pitchFamily="18" charset="-127"/>
            </a:rPr>
            <a:t>진 단</a:t>
          </a:r>
          <a:endParaRPr lang="en-US" altLang="ko-KR" sz="2600" dirty="0">
            <a:latin typeface="HY헤드라인M" panose="02030600000101010101" pitchFamily="18" charset="-127"/>
            <a:ea typeface="HY헤드라인M" panose="02030600000101010101" pitchFamily="18" charset="-127"/>
          </a:endParaRPr>
        </a:p>
        <a:p>
          <a:pPr latinLnBrk="1"/>
          <a:endParaRPr lang="ko-KR" altLang="en-US" sz="2600" dirty="0">
            <a:latin typeface="HY헤드라인M" panose="02030600000101010101" pitchFamily="18" charset="-127"/>
            <a:ea typeface="HY헤드라인M" panose="02030600000101010101" pitchFamily="18" charset="-127"/>
          </a:endParaRPr>
        </a:p>
      </dgm:t>
    </dgm:pt>
    <dgm:pt modelId="{2E9AFD65-2D20-4ADE-B0A9-2B501AD75C5D}" type="parTrans" cxnId="{5336D691-A701-4F29-B381-652B8BD26FB9}">
      <dgm:prSet/>
      <dgm:spPr/>
      <dgm:t>
        <a:bodyPr/>
        <a:lstStyle/>
        <a:p>
          <a:pPr latinLnBrk="1"/>
          <a:endParaRPr lang="ko-KR" altLang="en-US"/>
        </a:p>
      </dgm:t>
    </dgm:pt>
    <dgm:pt modelId="{A68EE9E2-655E-4543-84AB-2BCC8B73A0F4}" type="sibTrans" cxnId="{5336D691-A701-4F29-B381-652B8BD26FB9}">
      <dgm:prSet/>
      <dgm:spPr/>
      <dgm:t>
        <a:bodyPr/>
        <a:lstStyle/>
        <a:p>
          <a:pPr latinLnBrk="1"/>
          <a:endParaRPr lang="ko-KR" altLang="en-US"/>
        </a:p>
      </dgm:t>
    </dgm:pt>
    <dgm:pt modelId="{79C4206D-29A5-4CCF-AD77-ADF66CB8D71D}">
      <dgm:prSet phldrT="[텍스트]" custT="1"/>
      <dgm:spPr/>
      <dgm:t>
        <a:bodyPr/>
        <a:lstStyle/>
        <a:p>
          <a:pPr latinLnBrk="1"/>
          <a:r>
            <a:rPr lang="ko-KR" altLang="en-US" sz="2600" dirty="0">
              <a:latin typeface="HY헤드라인M" panose="02030600000101010101" pitchFamily="18" charset="-127"/>
              <a:ea typeface="HY헤드라인M" panose="02030600000101010101" pitchFamily="18" charset="-127"/>
            </a:rPr>
            <a:t>치료개시</a:t>
          </a:r>
        </a:p>
      </dgm:t>
    </dgm:pt>
    <dgm:pt modelId="{BE294292-7FB2-4AD2-8AF7-EC3C132FC4F0}" type="parTrans" cxnId="{5EE11B27-5EB4-4ED7-81AD-7B525136D789}">
      <dgm:prSet/>
      <dgm:spPr/>
      <dgm:t>
        <a:bodyPr/>
        <a:lstStyle/>
        <a:p>
          <a:pPr latinLnBrk="1"/>
          <a:endParaRPr lang="ko-KR" altLang="en-US"/>
        </a:p>
      </dgm:t>
    </dgm:pt>
    <dgm:pt modelId="{5D0FF90E-DF82-42F1-BCA9-6D39BC5B8871}" type="sibTrans" cxnId="{5EE11B27-5EB4-4ED7-81AD-7B525136D789}">
      <dgm:prSet/>
      <dgm:spPr/>
      <dgm:t>
        <a:bodyPr/>
        <a:lstStyle/>
        <a:p>
          <a:pPr latinLnBrk="1"/>
          <a:endParaRPr lang="ko-KR" altLang="en-US"/>
        </a:p>
      </dgm:t>
    </dgm:pt>
    <dgm:pt modelId="{0505823F-A289-43E3-B99A-69FDD1EE088E}">
      <dgm:prSet phldrT="[텍스트]" custT="1"/>
      <dgm:spPr/>
      <dgm:t>
        <a:bodyPr/>
        <a:lstStyle/>
        <a:p>
          <a:pPr latinLnBrk="1"/>
          <a:r>
            <a:rPr lang="ko-KR" altLang="en-US" sz="2800" dirty="0">
              <a:latin typeface="HY헤드라인M" panose="02030600000101010101" pitchFamily="18" charset="-127"/>
              <a:ea typeface="HY헤드라인M" panose="02030600000101010101" pitchFamily="18" charset="-127"/>
            </a:rPr>
            <a:t>첫 만남</a:t>
          </a:r>
        </a:p>
      </dgm:t>
    </dgm:pt>
    <dgm:pt modelId="{D4FFA424-00E1-4544-BCB8-851A689C03BB}" type="sibTrans" cxnId="{CC717A85-51D7-442D-AF8A-546DA799EE84}">
      <dgm:prSet/>
      <dgm:spPr/>
      <dgm:t>
        <a:bodyPr/>
        <a:lstStyle/>
        <a:p>
          <a:pPr latinLnBrk="1"/>
          <a:endParaRPr lang="ko-KR" altLang="en-US"/>
        </a:p>
      </dgm:t>
    </dgm:pt>
    <dgm:pt modelId="{0BB10877-A581-4B18-A860-B748871615E8}" type="parTrans" cxnId="{CC717A85-51D7-442D-AF8A-546DA799EE84}">
      <dgm:prSet/>
      <dgm:spPr/>
      <dgm:t>
        <a:bodyPr/>
        <a:lstStyle/>
        <a:p>
          <a:pPr latinLnBrk="1"/>
          <a:endParaRPr lang="ko-KR" altLang="en-US"/>
        </a:p>
      </dgm:t>
    </dgm:pt>
    <dgm:pt modelId="{FDB2C300-5C51-402A-9572-1FDE1D6BEBB7}">
      <dgm:prSet custT="1"/>
      <dgm:spPr/>
      <dgm:t>
        <a:bodyPr/>
        <a:lstStyle/>
        <a:p>
          <a:pPr latinLnBrk="1"/>
          <a:r>
            <a:rPr lang="ko-KR" altLang="en-US" sz="2600" b="1" dirty="0">
              <a:latin typeface="HY헤드라인M" panose="02030600000101010101" pitchFamily="18" charset="-127"/>
              <a:ea typeface="HY헤드라인M" panose="02030600000101010101" pitchFamily="18" charset="-127"/>
            </a:rPr>
            <a:t>추 적</a:t>
          </a:r>
        </a:p>
      </dgm:t>
    </dgm:pt>
    <dgm:pt modelId="{2DBA7D63-E45F-4BAD-BC9C-A94007121B5D}" type="parTrans" cxnId="{15AC7BEE-D714-40B6-9585-8D6EE14461D4}">
      <dgm:prSet/>
      <dgm:spPr/>
      <dgm:t>
        <a:bodyPr/>
        <a:lstStyle/>
        <a:p>
          <a:pPr latinLnBrk="1"/>
          <a:endParaRPr lang="ko-KR" altLang="en-US"/>
        </a:p>
      </dgm:t>
    </dgm:pt>
    <dgm:pt modelId="{68E5DEF7-9F8B-46A4-8474-B418894B47FE}" type="sibTrans" cxnId="{15AC7BEE-D714-40B6-9585-8D6EE14461D4}">
      <dgm:prSet/>
      <dgm:spPr/>
      <dgm:t>
        <a:bodyPr/>
        <a:lstStyle/>
        <a:p>
          <a:pPr latinLnBrk="1"/>
          <a:endParaRPr lang="ko-KR" altLang="en-US"/>
        </a:p>
      </dgm:t>
    </dgm:pt>
    <dgm:pt modelId="{065AEDF0-1B66-486D-83C8-28C1669E5795}">
      <dgm:prSet phldrT="[텍스트]" custT="1"/>
      <dgm:spPr/>
      <dgm:t>
        <a:bodyPr/>
        <a:lstStyle/>
        <a:p>
          <a:pPr latinLnBrk="1"/>
          <a:endParaRPr lang="ko-KR" altLang="en-US"/>
        </a:p>
      </dgm:t>
    </dgm:pt>
    <dgm:pt modelId="{4451794C-2FF9-4D6F-89E1-7B70F7CB3EE3}" type="parTrans" cxnId="{BAD286BD-31CB-4439-BE9C-7BF19D1E445E}">
      <dgm:prSet/>
      <dgm:spPr/>
      <dgm:t>
        <a:bodyPr/>
        <a:lstStyle/>
        <a:p>
          <a:pPr latinLnBrk="1"/>
          <a:endParaRPr lang="ko-KR" altLang="en-US"/>
        </a:p>
      </dgm:t>
    </dgm:pt>
    <dgm:pt modelId="{D55D4501-ABBC-4E0D-888F-0AF2B325DD04}" type="sibTrans" cxnId="{BAD286BD-31CB-4439-BE9C-7BF19D1E445E}">
      <dgm:prSet/>
      <dgm:spPr/>
      <dgm:t>
        <a:bodyPr/>
        <a:lstStyle/>
        <a:p>
          <a:pPr latinLnBrk="1"/>
          <a:endParaRPr lang="ko-KR" altLang="en-US"/>
        </a:p>
      </dgm:t>
    </dgm:pt>
    <dgm:pt modelId="{514FAF87-D2FE-4E2F-A9B2-F7D709228887}">
      <dgm:prSet phldrT="[텍스트]" custT="1"/>
      <dgm:spPr/>
      <dgm:t>
        <a:bodyPr/>
        <a:lstStyle/>
        <a:p>
          <a:pPr latinLnBrk="1"/>
          <a:r>
            <a:rPr lang="ko-KR" altLang="en-US" sz="2600" dirty="0">
              <a:latin typeface="HY헤드라인M" panose="02030600000101010101" pitchFamily="18" charset="-127"/>
              <a:ea typeface="HY헤드라인M" panose="02030600000101010101" pitchFamily="18" charset="-127"/>
            </a:rPr>
            <a:t>이식고려</a:t>
          </a:r>
          <a:r>
            <a:rPr lang="en-US" altLang="ko-KR" sz="2600" dirty="0">
              <a:latin typeface="HY헤드라인M" panose="02030600000101010101" pitchFamily="18" charset="-127"/>
              <a:ea typeface="HY헤드라인M" panose="02030600000101010101" pitchFamily="18" charset="-127"/>
            </a:rPr>
            <a:t>?   </a:t>
          </a:r>
          <a:r>
            <a:rPr lang="ko-KR" altLang="en-US" sz="2600" dirty="0">
              <a:latin typeface="HY헤드라인M" panose="02030600000101010101" pitchFamily="18" charset="-127"/>
              <a:ea typeface="HY헤드라인M" panose="02030600000101010101" pitchFamily="18" charset="-127"/>
            </a:rPr>
            <a:t>헤어질 준비</a:t>
          </a:r>
        </a:p>
      </dgm:t>
    </dgm:pt>
    <dgm:pt modelId="{35A7051C-CFF0-45A3-92B8-8432AEAB4AA4}" type="parTrans" cxnId="{FD59D7D8-A956-457E-9009-D81BD0F90F1B}">
      <dgm:prSet/>
      <dgm:spPr/>
      <dgm:t>
        <a:bodyPr/>
        <a:lstStyle/>
        <a:p>
          <a:pPr latinLnBrk="1"/>
          <a:endParaRPr lang="ko-KR" altLang="en-US"/>
        </a:p>
      </dgm:t>
    </dgm:pt>
    <dgm:pt modelId="{AD93CD7A-4D02-46F0-A649-E29F570807DD}" type="sibTrans" cxnId="{FD59D7D8-A956-457E-9009-D81BD0F90F1B}">
      <dgm:prSet/>
      <dgm:spPr/>
      <dgm:t>
        <a:bodyPr/>
        <a:lstStyle/>
        <a:p>
          <a:pPr latinLnBrk="1"/>
          <a:endParaRPr lang="ko-KR" altLang="en-US"/>
        </a:p>
      </dgm:t>
    </dgm:pt>
    <dgm:pt modelId="{31D1B96D-643C-4551-AB7F-ABE5BD652DBD}" type="pres">
      <dgm:prSet presAssocID="{8CF41807-B5AB-43C8-820F-BE05D25F8394}" presName="arrowDiagram" presStyleCnt="0">
        <dgm:presLayoutVars>
          <dgm:chMax val="5"/>
          <dgm:dir/>
          <dgm:resizeHandles val="exact"/>
        </dgm:presLayoutVars>
      </dgm:prSet>
      <dgm:spPr/>
    </dgm:pt>
    <dgm:pt modelId="{5DADF7B5-C5D6-4834-B63F-6FFC7671414B}" type="pres">
      <dgm:prSet presAssocID="{8CF41807-B5AB-43C8-820F-BE05D25F8394}" presName="arrow" presStyleLbl="bgShp" presStyleIdx="0" presStyleCnt="1"/>
      <dgm:spPr/>
    </dgm:pt>
    <dgm:pt modelId="{50536E35-6AD3-4C94-8C10-55B5C220BAE1}" type="pres">
      <dgm:prSet presAssocID="{8CF41807-B5AB-43C8-820F-BE05D25F8394}" presName="arrowDiagram5" presStyleCnt="0"/>
      <dgm:spPr/>
    </dgm:pt>
    <dgm:pt modelId="{C643D198-5D03-4FDD-A880-23F6FF2BACE4}" type="pres">
      <dgm:prSet presAssocID="{0505823F-A289-43E3-B99A-69FDD1EE088E}" presName="bullet5a" presStyleLbl="node1" presStyleIdx="0" presStyleCnt="5"/>
      <dgm:spPr/>
    </dgm:pt>
    <dgm:pt modelId="{E8440866-5979-4AED-9A82-369BCC908925}" type="pres">
      <dgm:prSet presAssocID="{0505823F-A289-43E3-B99A-69FDD1EE088E}" presName="textBox5a" presStyleLbl="revTx" presStyleIdx="0" presStyleCnt="5" custScaleX="160478" custLinFactNeighborX="41868" custLinFactNeighborY="7717">
        <dgm:presLayoutVars>
          <dgm:bulletEnabled val="1"/>
        </dgm:presLayoutVars>
      </dgm:prSet>
      <dgm:spPr/>
    </dgm:pt>
    <dgm:pt modelId="{FB114F65-FCC7-4C43-9339-15F075B471F2}" type="pres">
      <dgm:prSet presAssocID="{8A255022-01C4-4EF5-ACDF-D8800BB0A174}" presName="bullet5b" presStyleLbl="node1" presStyleIdx="1" presStyleCnt="5"/>
      <dgm:spPr/>
    </dgm:pt>
    <dgm:pt modelId="{CAD48014-C4F2-4AC5-99F4-9110D921D912}" type="pres">
      <dgm:prSet presAssocID="{8A255022-01C4-4EF5-ACDF-D8800BB0A174}" presName="textBox5b" presStyleLbl="revTx" presStyleIdx="1" presStyleCnt="5" custLinFactNeighborX="17672" custLinFactNeighborY="0">
        <dgm:presLayoutVars>
          <dgm:bulletEnabled val="1"/>
        </dgm:presLayoutVars>
      </dgm:prSet>
      <dgm:spPr/>
    </dgm:pt>
    <dgm:pt modelId="{A9D757B0-354C-41D8-9763-AE35A6750815}" type="pres">
      <dgm:prSet presAssocID="{FDB2C300-5C51-402A-9572-1FDE1D6BEBB7}" presName="bullet5c" presStyleLbl="node1" presStyleIdx="2" presStyleCnt="5"/>
      <dgm:spPr/>
    </dgm:pt>
    <dgm:pt modelId="{10C765C0-9B15-4B89-83B5-8F29842E1029}" type="pres">
      <dgm:prSet presAssocID="{FDB2C300-5C51-402A-9572-1FDE1D6BEBB7}" presName="textBox5c" presStyleLbl="revTx" presStyleIdx="2" presStyleCnt="5">
        <dgm:presLayoutVars>
          <dgm:bulletEnabled val="1"/>
        </dgm:presLayoutVars>
      </dgm:prSet>
      <dgm:spPr/>
    </dgm:pt>
    <dgm:pt modelId="{5BBDE583-0D60-438A-9716-09F99C8F0C90}" type="pres">
      <dgm:prSet presAssocID="{79C4206D-29A5-4CCF-AD77-ADF66CB8D71D}" presName="bullet5d" presStyleLbl="node1" presStyleIdx="3" presStyleCnt="5"/>
      <dgm:spPr/>
    </dgm:pt>
    <dgm:pt modelId="{D45DBE9D-FB22-4E7D-933C-5528AECBE2A2}" type="pres">
      <dgm:prSet presAssocID="{79C4206D-29A5-4CCF-AD77-ADF66CB8D71D}" presName="textBox5d" presStyleLbl="revTx" presStyleIdx="3" presStyleCnt="5" custScaleX="101022" custScaleY="23850" custLinFactNeighborX="-71428" custLinFactNeighborY="-57453">
        <dgm:presLayoutVars>
          <dgm:bulletEnabled val="1"/>
        </dgm:presLayoutVars>
      </dgm:prSet>
      <dgm:spPr/>
    </dgm:pt>
    <dgm:pt modelId="{B0E94933-9630-4953-B553-00894E1F0BA6}" type="pres">
      <dgm:prSet presAssocID="{514FAF87-D2FE-4E2F-A9B2-F7D709228887}" presName="bullet5e" presStyleLbl="node1" presStyleIdx="4" presStyleCnt="5"/>
      <dgm:spPr/>
    </dgm:pt>
    <dgm:pt modelId="{A54EB1EF-E292-419D-B454-D7B24722A0F7}" type="pres">
      <dgm:prSet presAssocID="{514FAF87-D2FE-4E2F-A9B2-F7D709228887}" presName="textBox5e" presStyleLbl="revTx" presStyleIdx="4" presStyleCnt="5" custScaleX="147703" custScaleY="23850" custLinFactNeighborX="-21045" custLinFactNeighborY="-27439">
        <dgm:presLayoutVars>
          <dgm:bulletEnabled val="1"/>
        </dgm:presLayoutVars>
      </dgm:prSet>
      <dgm:spPr/>
    </dgm:pt>
  </dgm:ptLst>
  <dgm:cxnLst>
    <dgm:cxn modelId="{D8B5631C-6B56-4BFC-9E29-AFE9773B3551}" type="presOf" srcId="{79C4206D-29A5-4CCF-AD77-ADF66CB8D71D}" destId="{D45DBE9D-FB22-4E7D-933C-5528AECBE2A2}" srcOrd="0" destOrd="0" presId="urn:microsoft.com/office/officeart/2005/8/layout/arrow2"/>
    <dgm:cxn modelId="{5EE11B27-5EB4-4ED7-81AD-7B525136D789}" srcId="{8CF41807-B5AB-43C8-820F-BE05D25F8394}" destId="{79C4206D-29A5-4CCF-AD77-ADF66CB8D71D}" srcOrd="3" destOrd="0" parTransId="{BE294292-7FB2-4AD2-8AF7-EC3C132FC4F0}" sibTransId="{5D0FF90E-DF82-42F1-BCA9-6D39BC5B8871}"/>
    <dgm:cxn modelId="{F9A7B82A-34A1-450C-86F8-E2B2DD412046}" type="presOf" srcId="{FDB2C300-5C51-402A-9572-1FDE1D6BEBB7}" destId="{10C765C0-9B15-4B89-83B5-8F29842E1029}" srcOrd="0" destOrd="0" presId="urn:microsoft.com/office/officeart/2005/8/layout/arrow2"/>
    <dgm:cxn modelId="{9FE3EA72-1A18-422A-8A49-E72578F7E74C}" type="presOf" srcId="{0505823F-A289-43E3-B99A-69FDD1EE088E}" destId="{E8440866-5979-4AED-9A82-369BCC908925}" srcOrd="0" destOrd="0" presId="urn:microsoft.com/office/officeart/2005/8/layout/arrow2"/>
    <dgm:cxn modelId="{CC717A85-51D7-442D-AF8A-546DA799EE84}" srcId="{8CF41807-B5AB-43C8-820F-BE05D25F8394}" destId="{0505823F-A289-43E3-B99A-69FDD1EE088E}" srcOrd="0" destOrd="0" parTransId="{0BB10877-A581-4B18-A860-B748871615E8}" sibTransId="{D4FFA424-00E1-4544-BCB8-851A689C03BB}"/>
    <dgm:cxn modelId="{5336D691-A701-4F29-B381-652B8BD26FB9}" srcId="{8CF41807-B5AB-43C8-820F-BE05D25F8394}" destId="{8A255022-01C4-4EF5-ACDF-D8800BB0A174}" srcOrd="1" destOrd="0" parTransId="{2E9AFD65-2D20-4ADE-B0A9-2B501AD75C5D}" sibTransId="{A68EE9E2-655E-4543-84AB-2BCC8B73A0F4}"/>
    <dgm:cxn modelId="{5529539E-9978-4A2F-BE96-98A85532D6CB}" type="presOf" srcId="{514FAF87-D2FE-4E2F-A9B2-F7D709228887}" destId="{A54EB1EF-E292-419D-B454-D7B24722A0F7}" srcOrd="0" destOrd="0" presId="urn:microsoft.com/office/officeart/2005/8/layout/arrow2"/>
    <dgm:cxn modelId="{BAD286BD-31CB-4439-BE9C-7BF19D1E445E}" srcId="{8CF41807-B5AB-43C8-820F-BE05D25F8394}" destId="{065AEDF0-1B66-486D-83C8-28C1669E5795}" srcOrd="5" destOrd="0" parTransId="{4451794C-2FF9-4D6F-89E1-7B70F7CB3EE3}" sibTransId="{D55D4501-ABBC-4E0D-888F-0AF2B325DD04}"/>
    <dgm:cxn modelId="{51D51AC7-9D1F-4A01-9148-B0DC75A9F2AF}" type="presOf" srcId="{8CF41807-B5AB-43C8-820F-BE05D25F8394}" destId="{31D1B96D-643C-4551-AB7F-ABE5BD652DBD}" srcOrd="0" destOrd="0" presId="urn:microsoft.com/office/officeart/2005/8/layout/arrow2"/>
    <dgm:cxn modelId="{FD59D7D8-A956-457E-9009-D81BD0F90F1B}" srcId="{8CF41807-B5AB-43C8-820F-BE05D25F8394}" destId="{514FAF87-D2FE-4E2F-A9B2-F7D709228887}" srcOrd="4" destOrd="0" parTransId="{35A7051C-CFF0-45A3-92B8-8432AEAB4AA4}" sibTransId="{AD93CD7A-4D02-46F0-A649-E29F570807DD}"/>
    <dgm:cxn modelId="{15AC7BEE-D714-40B6-9585-8D6EE14461D4}" srcId="{8CF41807-B5AB-43C8-820F-BE05D25F8394}" destId="{FDB2C300-5C51-402A-9572-1FDE1D6BEBB7}" srcOrd="2" destOrd="0" parTransId="{2DBA7D63-E45F-4BAD-BC9C-A94007121B5D}" sibTransId="{68E5DEF7-9F8B-46A4-8474-B418894B47FE}"/>
    <dgm:cxn modelId="{4E5D28F9-070E-4A10-94BD-FF28B4DE4422}" type="presOf" srcId="{8A255022-01C4-4EF5-ACDF-D8800BB0A174}" destId="{CAD48014-C4F2-4AC5-99F4-9110D921D912}" srcOrd="0" destOrd="0" presId="urn:microsoft.com/office/officeart/2005/8/layout/arrow2"/>
    <dgm:cxn modelId="{835093D5-FA37-4939-AD0C-019A1584776F}" type="presParOf" srcId="{31D1B96D-643C-4551-AB7F-ABE5BD652DBD}" destId="{5DADF7B5-C5D6-4834-B63F-6FFC7671414B}" srcOrd="0" destOrd="0" presId="urn:microsoft.com/office/officeart/2005/8/layout/arrow2"/>
    <dgm:cxn modelId="{D51F989F-D5A5-40C9-B588-C00D2B881FAA}" type="presParOf" srcId="{31D1B96D-643C-4551-AB7F-ABE5BD652DBD}" destId="{50536E35-6AD3-4C94-8C10-55B5C220BAE1}" srcOrd="1" destOrd="0" presId="urn:microsoft.com/office/officeart/2005/8/layout/arrow2"/>
    <dgm:cxn modelId="{1DB2E0DD-72A5-4CF7-9CFD-7F9BDE37ABDD}" type="presParOf" srcId="{50536E35-6AD3-4C94-8C10-55B5C220BAE1}" destId="{C643D198-5D03-4FDD-A880-23F6FF2BACE4}" srcOrd="0" destOrd="0" presId="urn:microsoft.com/office/officeart/2005/8/layout/arrow2"/>
    <dgm:cxn modelId="{55440081-B57A-4027-B1F5-16CCFC8C7613}" type="presParOf" srcId="{50536E35-6AD3-4C94-8C10-55B5C220BAE1}" destId="{E8440866-5979-4AED-9A82-369BCC908925}" srcOrd="1" destOrd="0" presId="urn:microsoft.com/office/officeart/2005/8/layout/arrow2"/>
    <dgm:cxn modelId="{7D64CB0E-3A12-4B89-888E-0AD911F1DF9B}" type="presParOf" srcId="{50536E35-6AD3-4C94-8C10-55B5C220BAE1}" destId="{FB114F65-FCC7-4C43-9339-15F075B471F2}" srcOrd="2" destOrd="0" presId="urn:microsoft.com/office/officeart/2005/8/layout/arrow2"/>
    <dgm:cxn modelId="{10846D99-AD7A-43DB-A834-649ED60321A0}" type="presParOf" srcId="{50536E35-6AD3-4C94-8C10-55B5C220BAE1}" destId="{CAD48014-C4F2-4AC5-99F4-9110D921D912}" srcOrd="3" destOrd="0" presId="urn:microsoft.com/office/officeart/2005/8/layout/arrow2"/>
    <dgm:cxn modelId="{58648233-DA90-4C27-A3C8-1D82DC9A7BEC}" type="presParOf" srcId="{50536E35-6AD3-4C94-8C10-55B5C220BAE1}" destId="{A9D757B0-354C-41D8-9763-AE35A6750815}" srcOrd="4" destOrd="0" presId="urn:microsoft.com/office/officeart/2005/8/layout/arrow2"/>
    <dgm:cxn modelId="{D0D35B4F-8B51-4FC3-B508-25A865EE233E}" type="presParOf" srcId="{50536E35-6AD3-4C94-8C10-55B5C220BAE1}" destId="{10C765C0-9B15-4B89-83B5-8F29842E1029}" srcOrd="5" destOrd="0" presId="urn:microsoft.com/office/officeart/2005/8/layout/arrow2"/>
    <dgm:cxn modelId="{1E3BEC8A-7386-40F6-8B2F-0D3BE73581B9}" type="presParOf" srcId="{50536E35-6AD3-4C94-8C10-55B5C220BAE1}" destId="{5BBDE583-0D60-438A-9716-09F99C8F0C90}" srcOrd="6" destOrd="0" presId="urn:microsoft.com/office/officeart/2005/8/layout/arrow2"/>
    <dgm:cxn modelId="{4D9D8F90-F9E0-418A-B6BF-C22EAEBF0DAD}" type="presParOf" srcId="{50536E35-6AD3-4C94-8C10-55B5C220BAE1}" destId="{D45DBE9D-FB22-4E7D-933C-5528AECBE2A2}" srcOrd="7" destOrd="0" presId="urn:microsoft.com/office/officeart/2005/8/layout/arrow2"/>
    <dgm:cxn modelId="{E1B0D2EA-F8B6-4904-A6E1-857261C0FD76}" type="presParOf" srcId="{50536E35-6AD3-4C94-8C10-55B5C220BAE1}" destId="{B0E94933-9630-4953-B553-00894E1F0BA6}" srcOrd="8" destOrd="0" presId="urn:microsoft.com/office/officeart/2005/8/layout/arrow2"/>
    <dgm:cxn modelId="{6213A679-2F5F-4480-8882-B5D946B061A4}" type="presParOf" srcId="{50536E35-6AD3-4C94-8C10-55B5C220BAE1}" destId="{A54EB1EF-E292-419D-B454-D7B24722A0F7}"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BCFD71-9AB3-4CE9-B4C2-9B4C0B1A1AF5}" type="doc">
      <dgm:prSet loTypeId="urn:microsoft.com/office/officeart/2005/8/layout/chevron2" loCatId="list" qsTypeId="urn:microsoft.com/office/officeart/2005/8/quickstyle/simple1" qsCatId="simple" csTypeId="urn:microsoft.com/office/officeart/2005/8/colors/accent6_3" csCatId="accent6" phldr="1"/>
      <dgm:spPr/>
      <dgm:t>
        <a:bodyPr/>
        <a:lstStyle/>
        <a:p>
          <a:pPr latinLnBrk="1"/>
          <a:endParaRPr lang="ko-KR" altLang="en-US"/>
        </a:p>
      </dgm:t>
    </dgm:pt>
    <dgm:pt modelId="{F6A16A53-630D-404A-93A0-632D3E735EAB}">
      <dgm:prSet phldrT="[텍스트]" custT="1"/>
      <dgm:spPr/>
      <dgm:t>
        <a:bodyPr/>
        <a:lstStyle/>
        <a:p>
          <a:pPr latinLnBrk="1"/>
          <a:r>
            <a:rPr lang="en-US" altLang="ko-KR" sz="2400"/>
            <a:t>1</a:t>
          </a:r>
          <a:endParaRPr lang="ko-KR" altLang="en-US" sz="2400"/>
        </a:p>
      </dgm:t>
    </dgm:pt>
    <dgm:pt modelId="{CE17F323-F73C-4C97-A1FD-DA8B9A02A787}" type="parTrans" cxnId="{2D5D7D6C-3B43-413F-9D7B-B99754ECB220}">
      <dgm:prSet/>
      <dgm:spPr/>
      <dgm:t>
        <a:bodyPr/>
        <a:lstStyle/>
        <a:p>
          <a:pPr latinLnBrk="1"/>
          <a:endParaRPr lang="ko-KR" altLang="en-US" sz="2400"/>
        </a:p>
      </dgm:t>
    </dgm:pt>
    <dgm:pt modelId="{F242FB4D-20F0-435D-B970-A22985CD6773}" type="sibTrans" cxnId="{2D5D7D6C-3B43-413F-9D7B-B99754ECB220}">
      <dgm:prSet/>
      <dgm:spPr/>
      <dgm:t>
        <a:bodyPr/>
        <a:lstStyle/>
        <a:p>
          <a:pPr latinLnBrk="1"/>
          <a:endParaRPr lang="ko-KR" altLang="en-US" sz="2400"/>
        </a:p>
      </dgm:t>
    </dgm:pt>
    <dgm:pt modelId="{CA1AD0C2-D091-485F-9AE9-925AE7D49B59}">
      <dgm:prSet phldrT="[텍스트]" custT="1"/>
      <dgm:spPr/>
      <dgm:t>
        <a:bodyPr/>
        <a:lstStyle/>
        <a:p>
          <a:pPr latinLnBrk="1"/>
          <a:r>
            <a:rPr lang="en-US" altLang="ko-KR" sz="2400"/>
            <a:t>Patient education, AE prevention and management with prophylactic therapy</a:t>
          </a:r>
          <a:endParaRPr lang="ko-KR" altLang="en-US" sz="2400"/>
        </a:p>
      </dgm:t>
    </dgm:pt>
    <dgm:pt modelId="{65229E89-0A95-4322-8799-913215BA4972}" type="parTrans" cxnId="{A855080D-6141-486D-88CF-8547245A8401}">
      <dgm:prSet/>
      <dgm:spPr/>
      <dgm:t>
        <a:bodyPr/>
        <a:lstStyle/>
        <a:p>
          <a:pPr latinLnBrk="1"/>
          <a:endParaRPr lang="ko-KR" altLang="en-US" sz="2400"/>
        </a:p>
      </dgm:t>
    </dgm:pt>
    <dgm:pt modelId="{E6371142-426F-43CE-B50E-3047983072D7}" type="sibTrans" cxnId="{A855080D-6141-486D-88CF-8547245A8401}">
      <dgm:prSet/>
      <dgm:spPr/>
      <dgm:t>
        <a:bodyPr/>
        <a:lstStyle/>
        <a:p>
          <a:pPr latinLnBrk="1"/>
          <a:endParaRPr lang="ko-KR" altLang="en-US" sz="2400"/>
        </a:p>
      </dgm:t>
    </dgm:pt>
    <dgm:pt modelId="{1711B737-7A75-4B4F-8776-59705A5C4E0B}">
      <dgm:prSet phldrT="[텍스트]" custT="1"/>
      <dgm:spPr/>
      <dgm:t>
        <a:bodyPr/>
        <a:lstStyle/>
        <a:p>
          <a:pPr latinLnBrk="1"/>
          <a:r>
            <a:rPr lang="en-US" altLang="ko-KR" sz="2400"/>
            <a:t>2</a:t>
          </a:r>
          <a:endParaRPr lang="ko-KR" altLang="en-US" sz="2400"/>
        </a:p>
      </dgm:t>
    </dgm:pt>
    <dgm:pt modelId="{3649AC3E-05BB-4B31-B540-A9F245E43E7F}" type="parTrans" cxnId="{649B240F-0324-472C-BA4E-2FABF638B854}">
      <dgm:prSet/>
      <dgm:spPr/>
      <dgm:t>
        <a:bodyPr/>
        <a:lstStyle/>
        <a:p>
          <a:pPr latinLnBrk="1"/>
          <a:endParaRPr lang="ko-KR" altLang="en-US" sz="2400"/>
        </a:p>
      </dgm:t>
    </dgm:pt>
    <dgm:pt modelId="{BE77419B-0ADD-4A77-9773-D80DEB3DA271}" type="sibTrans" cxnId="{649B240F-0324-472C-BA4E-2FABF638B854}">
      <dgm:prSet/>
      <dgm:spPr/>
      <dgm:t>
        <a:bodyPr/>
        <a:lstStyle/>
        <a:p>
          <a:pPr latinLnBrk="1"/>
          <a:endParaRPr lang="ko-KR" altLang="en-US" sz="2400"/>
        </a:p>
      </dgm:t>
    </dgm:pt>
    <dgm:pt modelId="{BD1FACCC-BFC5-43A2-B876-5B4E4EF46D70}">
      <dgm:prSet phldrT="[텍스트]" custT="1"/>
      <dgm:spPr/>
      <dgm:t>
        <a:bodyPr/>
        <a:lstStyle/>
        <a:p>
          <a:pPr latinLnBrk="1"/>
          <a:r>
            <a:rPr lang="en-US" altLang="ko-KR" sz="2400"/>
            <a:t>If AEs occur and symptoms to not resolve: </a:t>
          </a:r>
          <a:r>
            <a:rPr lang="en-US" altLang="ko-KR" sz="2400" b="1">
              <a:solidFill>
                <a:srgbClr val="FF0000"/>
              </a:solidFill>
            </a:rPr>
            <a:t>dose adjustment </a:t>
          </a:r>
          <a:r>
            <a:rPr lang="en-US" altLang="ko-KR" sz="2400"/>
            <a:t>until symptoms are resolved</a:t>
          </a:r>
          <a:endParaRPr lang="ko-KR" altLang="en-US" sz="2400"/>
        </a:p>
      </dgm:t>
    </dgm:pt>
    <dgm:pt modelId="{7273F1F5-5C15-43D6-949A-45F7A56980E0}" type="parTrans" cxnId="{7F80CA61-720C-40DA-BDED-EC64A4A37BF5}">
      <dgm:prSet/>
      <dgm:spPr/>
      <dgm:t>
        <a:bodyPr/>
        <a:lstStyle/>
        <a:p>
          <a:pPr latinLnBrk="1"/>
          <a:endParaRPr lang="ko-KR" altLang="en-US" sz="2400"/>
        </a:p>
      </dgm:t>
    </dgm:pt>
    <dgm:pt modelId="{9930A4E7-4B3A-4664-8DC2-46A3C9EE6D48}" type="sibTrans" cxnId="{7F80CA61-720C-40DA-BDED-EC64A4A37BF5}">
      <dgm:prSet/>
      <dgm:spPr/>
      <dgm:t>
        <a:bodyPr/>
        <a:lstStyle/>
        <a:p>
          <a:pPr latinLnBrk="1"/>
          <a:endParaRPr lang="ko-KR" altLang="en-US" sz="2400"/>
        </a:p>
      </dgm:t>
    </dgm:pt>
    <dgm:pt modelId="{5CD9E7A2-4B84-4115-82FE-8D1150838331}">
      <dgm:prSet phldrT="[텍스트]" custT="1"/>
      <dgm:spPr/>
      <dgm:t>
        <a:bodyPr/>
        <a:lstStyle/>
        <a:p>
          <a:pPr latinLnBrk="1"/>
          <a:r>
            <a:rPr lang="en-US" altLang="ko-KR" sz="2400"/>
            <a:t>3</a:t>
          </a:r>
          <a:endParaRPr lang="ko-KR" altLang="en-US" sz="2400"/>
        </a:p>
      </dgm:t>
    </dgm:pt>
    <dgm:pt modelId="{EA0ED68F-25A0-410B-AB27-326842E956D8}" type="parTrans" cxnId="{13C4FFCE-C400-483C-B756-9A98155F499B}">
      <dgm:prSet/>
      <dgm:spPr/>
      <dgm:t>
        <a:bodyPr/>
        <a:lstStyle/>
        <a:p>
          <a:pPr latinLnBrk="1"/>
          <a:endParaRPr lang="ko-KR" altLang="en-US" sz="2400"/>
        </a:p>
      </dgm:t>
    </dgm:pt>
    <dgm:pt modelId="{642F7F47-FA5F-4A93-9FBC-A6F368D1E600}" type="sibTrans" cxnId="{13C4FFCE-C400-483C-B756-9A98155F499B}">
      <dgm:prSet/>
      <dgm:spPr/>
      <dgm:t>
        <a:bodyPr/>
        <a:lstStyle/>
        <a:p>
          <a:pPr latinLnBrk="1"/>
          <a:endParaRPr lang="ko-KR" altLang="en-US" sz="2400"/>
        </a:p>
      </dgm:t>
    </dgm:pt>
    <dgm:pt modelId="{66462C53-E00F-499D-B271-0D691A5976A1}">
      <dgm:prSet phldrT="[텍스트]" custT="1"/>
      <dgm:spPr/>
      <dgm:t>
        <a:bodyPr/>
        <a:lstStyle/>
        <a:p>
          <a:pPr latinLnBrk="1"/>
          <a:r>
            <a:rPr lang="en-US" altLang="ko-KR" sz="2400"/>
            <a:t>If AEs persist: temporary therapy </a:t>
          </a:r>
          <a:r>
            <a:rPr lang="en-US" altLang="ko-KR" sz="2400" b="1">
              <a:solidFill>
                <a:srgbClr val="FF0000"/>
              </a:solidFill>
            </a:rPr>
            <a:t>interruption</a:t>
          </a:r>
          <a:endParaRPr lang="ko-KR" altLang="en-US" sz="2400" b="1">
            <a:solidFill>
              <a:srgbClr val="FF0000"/>
            </a:solidFill>
          </a:endParaRPr>
        </a:p>
      </dgm:t>
    </dgm:pt>
    <dgm:pt modelId="{F3A60BB6-B9B3-4A04-9ECF-71A13B4017F0}" type="parTrans" cxnId="{B0604709-024A-46EC-AC21-3206EAAEA173}">
      <dgm:prSet/>
      <dgm:spPr/>
      <dgm:t>
        <a:bodyPr/>
        <a:lstStyle/>
        <a:p>
          <a:pPr latinLnBrk="1"/>
          <a:endParaRPr lang="ko-KR" altLang="en-US" sz="2400"/>
        </a:p>
      </dgm:t>
    </dgm:pt>
    <dgm:pt modelId="{97D7B023-EC4D-4B00-8CEF-75225701BC22}" type="sibTrans" cxnId="{B0604709-024A-46EC-AC21-3206EAAEA173}">
      <dgm:prSet/>
      <dgm:spPr/>
      <dgm:t>
        <a:bodyPr/>
        <a:lstStyle/>
        <a:p>
          <a:pPr latinLnBrk="1"/>
          <a:endParaRPr lang="ko-KR" altLang="en-US" sz="2400"/>
        </a:p>
      </dgm:t>
    </dgm:pt>
    <dgm:pt modelId="{084F54C9-F620-435C-82FB-90489E18E00E}">
      <dgm:prSet phldrT="[텍스트]" custT="1"/>
      <dgm:spPr/>
      <dgm:t>
        <a:bodyPr/>
        <a:lstStyle/>
        <a:p>
          <a:pPr latinLnBrk="1"/>
          <a:r>
            <a:rPr lang="en-US" altLang="ko-KR" sz="2400"/>
            <a:t>4</a:t>
          </a:r>
          <a:endParaRPr lang="ko-KR" altLang="en-US" sz="2400"/>
        </a:p>
      </dgm:t>
    </dgm:pt>
    <dgm:pt modelId="{F4C13FA6-47F7-46AA-BE85-42EFDD253190}" type="parTrans" cxnId="{75849DC2-1C29-41D4-A560-F20E029F6363}">
      <dgm:prSet/>
      <dgm:spPr/>
      <dgm:t>
        <a:bodyPr/>
        <a:lstStyle/>
        <a:p>
          <a:pPr latinLnBrk="1"/>
          <a:endParaRPr lang="ko-KR" altLang="en-US" sz="2400"/>
        </a:p>
      </dgm:t>
    </dgm:pt>
    <dgm:pt modelId="{CD2C4B09-8480-4C7F-8989-80B5C30BDC00}" type="sibTrans" cxnId="{75849DC2-1C29-41D4-A560-F20E029F6363}">
      <dgm:prSet/>
      <dgm:spPr/>
      <dgm:t>
        <a:bodyPr/>
        <a:lstStyle/>
        <a:p>
          <a:pPr latinLnBrk="1"/>
          <a:endParaRPr lang="ko-KR" altLang="en-US" sz="2400"/>
        </a:p>
      </dgm:t>
    </dgm:pt>
    <dgm:pt modelId="{2E103D6B-A471-4D3D-81B8-4571246F9EC5}">
      <dgm:prSet custT="1"/>
      <dgm:spPr/>
      <dgm:t>
        <a:bodyPr/>
        <a:lstStyle/>
        <a:p>
          <a:pPr latinLnBrk="1"/>
          <a:r>
            <a:rPr lang="en-US" altLang="ko-KR" sz="2400" dirty="0"/>
            <a:t>Once symptoms have resolved or become tolerable: slow re-escalation to the recommended daily dose as tolerated</a:t>
          </a:r>
          <a:endParaRPr lang="ko-KR" altLang="en-US" sz="2400" dirty="0"/>
        </a:p>
      </dgm:t>
    </dgm:pt>
    <dgm:pt modelId="{7148104D-3A8F-43F9-8585-82D214D52DD0}" type="parTrans" cxnId="{E04B0868-9A17-4644-8C1F-1E4FF2DAC3E4}">
      <dgm:prSet/>
      <dgm:spPr/>
      <dgm:t>
        <a:bodyPr/>
        <a:lstStyle/>
        <a:p>
          <a:pPr latinLnBrk="1"/>
          <a:endParaRPr lang="ko-KR" altLang="en-US" sz="2400"/>
        </a:p>
      </dgm:t>
    </dgm:pt>
    <dgm:pt modelId="{C3172458-86C0-4708-9B42-3EACB4573DE3}" type="sibTrans" cxnId="{E04B0868-9A17-4644-8C1F-1E4FF2DAC3E4}">
      <dgm:prSet/>
      <dgm:spPr/>
      <dgm:t>
        <a:bodyPr/>
        <a:lstStyle/>
        <a:p>
          <a:pPr latinLnBrk="1"/>
          <a:endParaRPr lang="ko-KR" altLang="en-US" sz="2400"/>
        </a:p>
      </dgm:t>
    </dgm:pt>
    <dgm:pt modelId="{3A62DCAC-F599-4EC8-9BCD-F7AE460135B6}" type="pres">
      <dgm:prSet presAssocID="{38BCFD71-9AB3-4CE9-B4C2-9B4C0B1A1AF5}" presName="linearFlow" presStyleCnt="0">
        <dgm:presLayoutVars>
          <dgm:dir/>
          <dgm:animLvl val="lvl"/>
          <dgm:resizeHandles val="exact"/>
        </dgm:presLayoutVars>
      </dgm:prSet>
      <dgm:spPr/>
    </dgm:pt>
    <dgm:pt modelId="{C2EC5641-B0CD-456C-82B0-CC17C9B68D43}" type="pres">
      <dgm:prSet presAssocID="{F6A16A53-630D-404A-93A0-632D3E735EAB}" presName="composite" presStyleCnt="0"/>
      <dgm:spPr/>
    </dgm:pt>
    <dgm:pt modelId="{C95537C4-5BC0-42FE-8CB5-EFF15C249F9C}" type="pres">
      <dgm:prSet presAssocID="{F6A16A53-630D-404A-93A0-632D3E735EAB}" presName="parentText" presStyleLbl="alignNode1" presStyleIdx="0" presStyleCnt="4">
        <dgm:presLayoutVars>
          <dgm:chMax val="1"/>
          <dgm:bulletEnabled val="1"/>
        </dgm:presLayoutVars>
      </dgm:prSet>
      <dgm:spPr/>
    </dgm:pt>
    <dgm:pt modelId="{A1F854A6-1552-4C7B-8CA3-D7373AF6DFF3}" type="pres">
      <dgm:prSet presAssocID="{F6A16A53-630D-404A-93A0-632D3E735EAB}" presName="descendantText" presStyleLbl="alignAcc1" presStyleIdx="0" presStyleCnt="4">
        <dgm:presLayoutVars>
          <dgm:bulletEnabled val="1"/>
        </dgm:presLayoutVars>
      </dgm:prSet>
      <dgm:spPr/>
    </dgm:pt>
    <dgm:pt modelId="{C2091EFB-3885-4CDE-A048-0FB2ED29C26E}" type="pres">
      <dgm:prSet presAssocID="{F242FB4D-20F0-435D-B970-A22985CD6773}" presName="sp" presStyleCnt="0"/>
      <dgm:spPr/>
    </dgm:pt>
    <dgm:pt modelId="{77006524-C427-4D56-9B78-73254B9A99F9}" type="pres">
      <dgm:prSet presAssocID="{1711B737-7A75-4B4F-8776-59705A5C4E0B}" presName="composite" presStyleCnt="0"/>
      <dgm:spPr/>
    </dgm:pt>
    <dgm:pt modelId="{F6DFA436-535B-4773-8197-3B7313772CC9}" type="pres">
      <dgm:prSet presAssocID="{1711B737-7A75-4B4F-8776-59705A5C4E0B}" presName="parentText" presStyleLbl="alignNode1" presStyleIdx="1" presStyleCnt="4">
        <dgm:presLayoutVars>
          <dgm:chMax val="1"/>
          <dgm:bulletEnabled val="1"/>
        </dgm:presLayoutVars>
      </dgm:prSet>
      <dgm:spPr/>
    </dgm:pt>
    <dgm:pt modelId="{7634FE49-85AE-4D48-899F-BB44C548ED7E}" type="pres">
      <dgm:prSet presAssocID="{1711B737-7A75-4B4F-8776-59705A5C4E0B}" presName="descendantText" presStyleLbl="alignAcc1" presStyleIdx="1" presStyleCnt="4">
        <dgm:presLayoutVars>
          <dgm:bulletEnabled val="1"/>
        </dgm:presLayoutVars>
      </dgm:prSet>
      <dgm:spPr/>
    </dgm:pt>
    <dgm:pt modelId="{B037F082-0DA7-47E3-8878-DC3235E23F2F}" type="pres">
      <dgm:prSet presAssocID="{BE77419B-0ADD-4A77-9773-D80DEB3DA271}" presName="sp" presStyleCnt="0"/>
      <dgm:spPr/>
    </dgm:pt>
    <dgm:pt modelId="{24B51780-A894-4473-B862-4634B4EF66A0}" type="pres">
      <dgm:prSet presAssocID="{5CD9E7A2-4B84-4115-82FE-8D1150838331}" presName="composite" presStyleCnt="0"/>
      <dgm:spPr/>
    </dgm:pt>
    <dgm:pt modelId="{AE0B2C7D-BD8D-472F-A0E3-AE1CE2B17D8E}" type="pres">
      <dgm:prSet presAssocID="{5CD9E7A2-4B84-4115-82FE-8D1150838331}" presName="parentText" presStyleLbl="alignNode1" presStyleIdx="2" presStyleCnt="4">
        <dgm:presLayoutVars>
          <dgm:chMax val="1"/>
          <dgm:bulletEnabled val="1"/>
        </dgm:presLayoutVars>
      </dgm:prSet>
      <dgm:spPr/>
    </dgm:pt>
    <dgm:pt modelId="{69A25FB6-6594-4B37-9C1B-5A6037C29E2B}" type="pres">
      <dgm:prSet presAssocID="{5CD9E7A2-4B84-4115-82FE-8D1150838331}" presName="descendantText" presStyleLbl="alignAcc1" presStyleIdx="2" presStyleCnt="4">
        <dgm:presLayoutVars>
          <dgm:bulletEnabled val="1"/>
        </dgm:presLayoutVars>
      </dgm:prSet>
      <dgm:spPr/>
    </dgm:pt>
    <dgm:pt modelId="{E70479BE-838D-4016-816C-37CA01926D05}" type="pres">
      <dgm:prSet presAssocID="{642F7F47-FA5F-4A93-9FBC-A6F368D1E600}" presName="sp" presStyleCnt="0"/>
      <dgm:spPr/>
    </dgm:pt>
    <dgm:pt modelId="{566A93AF-C4B7-44E6-A7A7-9363AB835010}" type="pres">
      <dgm:prSet presAssocID="{084F54C9-F620-435C-82FB-90489E18E00E}" presName="composite" presStyleCnt="0"/>
      <dgm:spPr/>
    </dgm:pt>
    <dgm:pt modelId="{00B862FC-CD2D-44E7-8521-B480B0B0705D}" type="pres">
      <dgm:prSet presAssocID="{084F54C9-F620-435C-82FB-90489E18E00E}" presName="parentText" presStyleLbl="alignNode1" presStyleIdx="3" presStyleCnt="4">
        <dgm:presLayoutVars>
          <dgm:chMax val="1"/>
          <dgm:bulletEnabled val="1"/>
        </dgm:presLayoutVars>
      </dgm:prSet>
      <dgm:spPr/>
    </dgm:pt>
    <dgm:pt modelId="{641F8047-3EBE-492B-8376-002A1A6E3191}" type="pres">
      <dgm:prSet presAssocID="{084F54C9-F620-435C-82FB-90489E18E00E}" presName="descendantText" presStyleLbl="alignAcc1" presStyleIdx="3" presStyleCnt="4" custScaleY="192532">
        <dgm:presLayoutVars>
          <dgm:bulletEnabled val="1"/>
        </dgm:presLayoutVars>
      </dgm:prSet>
      <dgm:spPr/>
    </dgm:pt>
  </dgm:ptLst>
  <dgm:cxnLst>
    <dgm:cxn modelId="{B0604709-024A-46EC-AC21-3206EAAEA173}" srcId="{5CD9E7A2-4B84-4115-82FE-8D1150838331}" destId="{66462C53-E00F-499D-B271-0D691A5976A1}" srcOrd="0" destOrd="0" parTransId="{F3A60BB6-B9B3-4A04-9ECF-71A13B4017F0}" sibTransId="{97D7B023-EC4D-4B00-8CEF-75225701BC22}"/>
    <dgm:cxn modelId="{A855080D-6141-486D-88CF-8547245A8401}" srcId="{F6A16A53-630D-404A-93A0-632D3E735EAB}" destId="{CA1AD0C2-D091-485F-9AE9-925AE7D49B59}" srcOrd="0" destOrd="0" parTransId="{65229E89-0A95-4322-8799-913215BA4972}" sibTransId="{E6371142-426F-43CE-B50E-3047983072D7}"/>
    <dgm:cxn modelId="{649B240F-0324-472C-BA4E-2FABF638B854}" srcId="{38BCFD71-9AB3-4CE9-B4C2-9B4C0B1A1AF5}" destId="{1711B737-7A75-4B4F-8776-59705A5C4E0B}" srcOrd="1" destOrd="0" parTransId="{3649AC3E-05BB-4B31-B540-A9F245E43E7F}" sibTransId="{BE77419B-0ADD-4A77-9773-D80DEB3DA271}"/>
    <dgm:cxn modelId="{51884C17-3C28-49EB-90DC-1B6A54D076DA}" type="presOf" srcId="{084F54C9-F620-435C-82FB-90489E18E00E}" destId="{00B862FC-CD2D-44E7-8521-B480B0B0705D}" srcOrd="0" destOrd="0" presId="urn:microsoft.com/office/officeart/2005/8/layout/chevron2"/>
    <dgm:cxn modelId="{868D6D19-5EF3-4934-8859-6D3A9407856D}" type="presOf" srcId="{5CD9E7A2-4B84-4115-82FE-8D1150838331}" destId="{AE0B2C7D-BD8D-472F-A0E3-AE1CE2B17D8E}" srcOrd="0" destOrd="0" presId="urn:microsoft.com/office/officeart/2005/8/layout/chevron2"/>
    <dgm:cxn modelId="{C8F6662A-B730-45E6-8E0E-AE342A4BF70E}" type="presOf" srcId="{BD1FACCC-BFC5-43A2-B876-5B4E4EF46D70}" destId="{7634FE49-85AE-4D48-899F-BB44C548ED7E}" srcOrd="0" destOrd="0" presId="urn:microsoft.com/office/officeart/2005/8/layout/chevron2"/>
    <dgm:cxn modelId="{4FEAAC2F-A6C5-43F2-887A-69A5E89B15E5}" type="presOf" srcId="{1711B737-7A75-4B4F-8776-59705A5C4E0B}" destId="{F6DFA436-535B-4773-8197-3B7313772CC9}" srcOrd="0" destOrd="0" presId="urn:microsoft.com/office/officeart/2005/8/layout/chevron2"/>
    <dgm:cxn modelId="{7F80CA61-720C-40DA-BDED-EC64A4A37BF5}" srcId="{1711B737-7A75-4B4F-8776-59705A5C4E0B}" destId="{BD1FACCC-BFC5-43A2-B876-5B4E4EF46D70}" srcOrd="0" destOrd="0" parTransId="{7273F1F5-5C15-43D6-949A-45F7A56980E0}" sibTransId="{9930A4E7-4B3A-4664-8DC2-46A3C9EE6D48}"/>
    <dgm:cxn modelId="{FA04F345-04F1-4D38-B63A-4CE44107879D}" type="presOf" srcId="{38BCFD71-9AB3-4CE9-B4C2-9B4C0B1A1AF5}" destId="{3A62DCAC-F599-4EC8-9BCD-F7AE460135B6}" srcOrd="0" destOrd="0" presId="urn:microsoft.com/office/officeart/2005/8/layout/chevron2"/>
    <dgm:cxn modelId="{E04B0868-9A17-4644-8C1F-1E4FF2DAC3E4}" srcId="{084F54C9-F620-435C-82FB-90489E18E00E}" destId="{2E103D6B-A471-4D3D-81B8-4571246F9EC5}" srcOrd="0" destOrd="0" parTransId="{7148104D-3A8F-43F9-8585-82D214D52DD0}" sibTransId="{C3172458-86C0-4708-9B42-3EACB4573DE3}"/>
    <dgm:cxn modelId="{CD605C6C-F4D9-4E49-8D39-735787CBB951}" type="presOf" srcId="{2E103D6B-A471-4D3D-81B8-4571246F9EC5}" destId="{641F8047-3EBE-492B-8376-002A1A6E3191}" srcOrd="0" destOrd="0" presId="urn:microsoft.com/office/officeart/2005/8/layout/chevron2"/>
    <dgm:cxn modelId="{2D5D7D6C-3B43-413F-9D7B-B99754ECB220}" srcId="{38BCFD71-9AB3-4CE9-B4C2-9B4C0B1A1AF5}" destId="{F6A16A53-630D-404A-93A0-632D3E735EAB}" srcOrd="0" destOrd="0" parTransId="{CE17F323-F73C-4C97-A1FD-DA8B9A02A787}" sibTransId="{F242FB4D-20F0-435D-B970-A22985CD6773}"/>
    <dgm:cxn modelId="{A9A2DA92-17C3-4108-B753-B68EC0D737AB}" type="presOf" srcId="{CA1AD0C2-D091-485F-9AE9-925AE7D49B59}" destId="{A1F854A6-1552-4C7B-8CA3-D7373AF6DFF3}" srcOrd="0" destOrd="0" presId="urn:microsoft.com/office/officeart/2005/8/layout/chevron2"/>
    <dgm:cxn modelId="{B2901AA2-F1C4-431D-94EA-FB3A10B1145F}" type="presOf" srcId="{F6A16A53-630D-404A-93A0-632D3E735EAB}" destId="{C95537C4-5BC0-42FE-8CB5-EFF15C249F9C}" srcOrd="0" destOrd="0" presId="urn:microsoft.com/office/officeart/2005/8/layout/chevron2"/>
    <dgm:cxn modelId="{3A2C1FC1-7478-4603-AF00-20EEDBB06BB2}" type="presOf" srcId="{66462C53-E00F-499D-B271-0D691A5976A1}" destId="{69A25FB6-6594-4B37-9C1B-5A6037C29E2B}" srcOrd="0" destOrd="0" presId="urn:microsoft.com/office/officeart/2005/8/layout/chevron2"/>
    <dgm:cxn modelId="{75849DC2-1C29-41D4-A560-F20E029F6363}" srcId="{38BCFD71-9AB3-4CE9-B4C2-9B4C0B1A1AF5}" destId="{084F54C9-F620-435C-82FB-90489E18E00E}" srcOrd="3" destOrd="0" parTransId="{F4C13FA6-47F7-46AA-BE85-42EFDD253190}" sibTransId="{CD2C4B09-8480-4C7F-8989-80B5C30BDC00}"/>
    <dgm:cxn modelId="{13C4FFCE-C400-483C-B756-9A98155F499B}" srcId="{38BCFD71-9AB3-4CE9-B4C2-9B4C0B1A1AF5}" destId="{5CD9E7A2-4B84-4115-82FE-8D1150838331}" srcOrd="2" destOrd="0" parTransId="{EA0ED68F-25A0-410B-AB27-326842E956D8}" sibTransId="{642F7F47-FA5F-4A93-9FBC-A6F368D1E600}"/>
    <dgm:cxn modelId="{51BD01D4-7969-4D87-9EF5-09494BD2FDF4}" type="presParOf" srcId="{3A62DCAC-F599-4EC8-9BCD-F7AE460135B6}" destId="{C2EC5641-B0CD-456C-82B0-CC17C9B68D43}" srcOrd="0" destOrd="0" presId="urn:microsoft.com/office/officeart/2005/8/layout/chevron2"/>
    <dgm:cxn modelId="{715335E7-A4A4-4535-B13B-E10C2A3FE3BF}" type="presParOf" srcId="{C2EC5641-B0CD-456C-82B0-CC17C9B68D43}" destId="{C95537C4-5BC0-42FE-8CB5-EFF15C249F9C}" srcOrd="0" destOrd="0" presId="urn:microsoft.com/office/officeart/2005/8/layout/chevron2"/>
    <dgm:cxn modelId="{D165561D-53C0-4FDF-8A8E-9DCD5092F7D1}" type="presParOf" srcId="{C2EC5641-B0CD-456C-82B0-CC17C9B68D43}" destId="{A1F854A6-1552-4C7B-8CA3-D7373AF6DFF3}" srcOrd="1" destOrd="0" presId="urn:microsoft.com/office/officeart/2005/8/layout/chevron2"/>
    <dgm:cxn modelId="{C1252CF8-17EC-47D2-982F-526D66A2217D}" type="presParOf" srcId="{3A62DCAC-F599-4EC8-9BCD-F7AE460135B6}" destId="{C2091EFB-3885-4CDE-A048-0FB2ED29C26E}" srcOrd="1" destOrd="0" presId="urn:microsoft.com/office/officeart/2005/8/layout/chevron2"/>
    <dgm:cxn modelId="{0DF2B9F8-8CA9-4EE0-91CF-203B6C763F81}" type="presParOf" srcId="{3A62DCAC-F599-4EC8-9BCD-F7AE460135B6}" destId="{77006524-C427-4D56-9B78-73254B9A99F9}" srcOrd="2" destOrd="0" presId="urn:microsoft.com/office/officeart/2005/8/layout/chevron2"/>
    <dgm:cxn modelId="{2F24EFB8-CA0A-4CD4-BF36-989D4AC37C18}" type="presParOf" srcId="{77006524-C427-4D56-9B78-73254B9A99F9}" destId="{F6DFA436-535B-4773-8197-3B7313772CC9}" srcOrd="0" destOrd="0" presId="urn:microsoft.com/office/officeart/2005/8/layout/chevron2"/>
    <dgm:cxn modelId="{2558A4F2-5477-476F-97F0-5F74DEDD6021}" type="presParOf" srcId="{77006524-C427-4D56-9B78-73254B9A99F9}" destId="{7634FE49-85AE-4D48-899F-BB44C548ED7E}" srcOrd="1" destOrd="0" presId="urn:microsoft.com/office/officeart/2005/8/layout/chevron2"/>
    <dgm:cxn modelId="{49DCBB62-6056-4343-AA39-C092AC0E5187}" type="presParOf" srcId="{3A62DCAC-F599-4EC8-9BCD-F7AE460135B6}" destId="{B037F082-0DA7-47E3-8878-DC3235E23F2F}" srcOrd="3" destOrd="0" presId="urn:microsoft.com/office/officeart/2005/8/layout/chevron2"/>
    <dgm:cxn modelId="{865FB10E-C692-4C7E-BCF2-00FEDEC4C9FA}" type="presParOf" srcId="{3A62DCAC-F599-4EC8-9BCD-F7AE460135B6}" destId="{24B51780-A894-4473-B862-4634B4EF66A0}" srcOrd="4" destOrd="0" presId="urn:microsoft.com/office/officeart/2005/8/layout/chevron2"/>
    <dgm:cxn modelId="{B7C84F9B-F0A5-4186-8FBF-AF2B851059F3}" type="presParOf" srcId="{24B51780-A894-4473-B862-4634B4EF66A0}" destId="{AE0B2C7D-BD8D-472F-A0E3-AE1CE2B17D8E}" srcOrd="0" destOrd="0" presId="urn:microsoft.com/office/officeart/2005/8/layout/chevron2"/>
    <dgm:cxn modelId="{95AA426E-FC24-4BB8-B75F-BD119D8FE696}" type="presParOf" srcId="{24B51780-A894-4473-B862-4634B4EF66A0}" destId="{69A25FB6-6594-4B37-9C1B-5A6037C29E2B}" srcOrd="1" destOrd="0" presId="urn:microsoft.com/office/officeart/2005/8/layout/chevron2"/>
    <dgm:cxn modelId="{A349FF8F-E077-4D40-87AC-F709B8BBC258}" type="presParOf" srcId="{3A62DCAC-F599-4EC8-9BCD-F7AE460135B6}" destId="{E70479BE-838D-4016-816C-37CA01926D05}" srcOrd="5" destOrd="0" presId="urn:microsoft.com/office/officeart/2005/8/layout/chevron2"/>
    <dgm:cxn modelId="{86C642EB-D064-4935-AD2C-FD2957E013AB}" type="presParOf" srcId="{3A62DCAC-F599-4EC8-9BCD-F7AE460135B6}" destId="{566A93AF-C4B7-44E6-A7A7-9363AB835010}" srcOrd="6" destOrd="0" presId="urn:microsoft.com/office/officeart/2005/8/layout/chevron2"/>
    <dgm:cxn modelId="{12EEC77D-523A-4DFF-A963-0BFFF0986B2B}" type="presParOf" srcId="{566A93AF-C4B7-44E6-A7A7-9363AB835010}" destId="{00B862FC-CD2D-44E7-8521-B480B0B0705D}" srcOrd="0" destOrd="0" presId="urn:microsoft.com/office/officeart/2005/8/layout/chevron2"/>
    <dgm:cxn modelId="{883F83A5-E778-4BF4-B4BB-A6F2B0630409}" type="presParOf" srcId="{566A93AF-C4B7-44E6-A7A7-9363AB835010}" destId="{641F8047-3EBE-492B-8376-002A1A6E319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DF7B5-C5D6-4834-B63F-6FFC7671414B}">
      <dsp:nvSpPr>
        <dsp:cNvPr id="0" name=""/>
        <dsp:cNvSpPr/>
      </dsp:nvSpPr>
      <dsp:spPr>
        <a:xfrm>
          <a:off x="-116375" y="0"/>
          <a:ext cx="8146472" cy="509154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43D198-5D03-4FDD-A880-23F6FF2BACE4}">
      <dsp:nvSpPr>
        <dsp:cNvPr id="0" name=""/>
        <dsp:cNvSpPr/>
      </dsp:nvSpPr>
      <dsp:spPr>
        <a:xfrm>
          <a:off x="686051" y="3786072"/>
          <a:ext cx="187368" cy="1873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40866-5979-4AED-9A82-369BCC908925}">
      <dsp:nvSpPr>
        <dsp:cNvPr id="0" name=""/>
        <dsp:cNvSpPr/>
      </dsp:nvSpPr>
      <dsp:spPr>
        <a:xfrm>
          <a:off x="903839" y="3879757"/>
          <a:ext cx="1712601" cy="1211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83" tIns="0" rIns="0" bIns="0" numCol="1" spcCol="1270" anchor="t" anchorCtr="0">
          <a:noAutofit/>
        </a:bodyPr>
        <a:lstStyle/>
        <a:p>
          <a:pPr marL="0" lvl="0" indent="0" algn="l" defTabSz="1244600" latinLnBrk="1">
            <a:lnSpc>
              <a:spcPct val="90000"/>
            </a:lnSpc>
            <a:spcBef>
              <a:spcPct val="0"/>
            </a:spcBef>
            <a:spcAft>
              <a:spcPct val="35000"/>
            </a:spcAft>
            <a:buNone/>
          </a:pPr>
          <a:r>
            <a:rPr lang="ko-KR" altLang="en-US" sz="2800" kern="1200" dirty="0">
              <a:latin typeface="HY헤드라인M" panose="02030600000101010101" pitchFamily="18" charset="-127"/>
              <a:ea typeface="HY헤드라인M" panose="02030600000101010101" pitchFamily="18" charset="-127"/>
            </a:rPr>
            <a:t>첫 만남</a:t>
          </a:r>
        </a:p>
      </dsp:txBody>
      <dsp:txXfrm>
        <a:off x="903839" y="3879757"/>
        <a:ext cx="1712601" cy="1211787"/>
      </dsp:txXfrm>
    </dsp:sp>
    <dsp:sp modelId="{FB114F65-FCC7-4C43-9339-15F075B471F2}">
      <dsp:nvSpPr>
        <dsp:cNvPr id="0" name=""/>
        <dsp:cNvSpPr/>
      </dsp:nvSpPr>
      <dsp:spPr>
        <a:xfrm>
          <a:off x="1700287" y="2811551"/>
          <a:ext cx="293272" cy="2932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D48014-C4F2-4AC5-99F4-9110D921D912}">
      <dsp:nvSpPr>
        <dsp:cNvPr id="0" name=""/>
        <dsp:cNvSpPr/>
      </dsp:nvSpPr>
      <dsp:spPr>
        <a:xfrm>
          <a:off x="2085905" y="2958187"/>
          <a:ext cx="1352314" cy="2133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399" tIns="0" rIns="0" bIns="0" numCol="1" spcCol="1270" anchor="t" anchorCtr="0">
          <a:noAutofit/>
        </a:bodyPr>
        <a:lstStyle/>
        <a:p>
          <a:pPr marL="0" lvl="0" indent="0" algn="l" defTabSz="1155700" latinLnBrk="1">
            <a:lnSpc>
              <a:spcPct val="90000"/>
            </a:lnSpc>
            <a:spcBef>
              <a:spcPct val="0"/>
            </a:spcBef>
            <a:spcAft>
              <a:spcPct val="35000"/>
            </a:spcAft>
            <a:buNone/>
          </a:pPr>
          <a:r>
            <a:rPr lang="ko-KR" altLang="en-US" sz="2600" kern="1200" dirty="0">
              <a:latin typeface="HY헤드라인M" panose="02030600000101010101" pitchFamily="18" charset="-127"/>
              <a:ea typeface="HY헤드라인M" panose="02030600000101010101" pitchFamily="18" charset="-127"/>
            </a:rPr>
            <a:t>진 단</a:t>
          </a:r>
        </a:p>
      </dsp:txBody>
      <dsp:txXfrm>
        <a:off x="2085905" y="2958187"/>
        <a:ext cx="1352314" cy="2133357"/>
      </dsp:txXfrm>
    </dsp:sp>
    <dsp:sp modelId="{A9D757B0-354C-41D8-9763-AE35A6750815}">
      <dsp:nvSpPr>
        <dsp:cNvPr id="0" name=""/>
        <dsp:cNvSpPr/>
      </dsp:nvSpPr>
      <dsp:spPr>
        <a:xfrm>
          <a:off x="3003723" y="2034581"/>
          <a:ext cx="391030" cy="3910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C765C0-9B15-4B89-83B5-8F29842E1029}">
      <dsp:nvSpPr>
        <dsp:cNvPr id="0" name=""/>
        <dsp:cNvSpPr/>
      </dsp:nvSpPr>
      <dsp:spPr>
        <a:xfrm>
          <a:off x="3199238" y="2230096"/>
          <a:ext cx="1572269" cy="28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199" tIns="0" rIns="0" bIns="0" numCol="1" spcCol="1270" anchor="t" anchorCtr="0">
          <a:noAutofit/>
        </a:bodyPr>
        <a:lstStyle/>
        <a:p>
          <a:pPr marL="0" lvl="0" indent="0" algn="l" defTabSz="1155700" latinLnBrk="1">
            <a:lnSpc>
              <a:spcPct val="90000"/>
            </a:lnSpc>
            <a:spcBef>
              <a:spcPct val="0"/>
            </a:spcBef>
            <a:spcAft>
              <a:spcPct val="35000"/>
            </a:spcAft>
            <a:buNone/>
          </a:pPr>
          <a:r>
            <a:rPr lang="ko-KR" altLang="en-US" sz="2600" b="1" kern="1200" dirty="0">
              <a:latin typeface="HY헤드라인M" panose="02030600000101010101" pitchFamily="18" charset="-127"/>
              <a:ea typeface="HY헤드라인M" panose="02030600000101010101" pitchFamily="18" charset="-127"/>
            </a:rPr>
            <a:t>추 적</a:t>
          </a:r>
        </a:p>
      </dsp:txBody>
      <dsp:txXfrm>
        <a:off x="3199238" y="2230096"/>
        <a:ext cx="1572269" cy="2861448"/>
      </dsp:txXfrm>
    </dsp:sp>
    <dsp:sp modelId="{5BBDE583-0D60-438A-9716-09F99C8F0C90}">
      <dsp:nvSpPr>
        <dsp:cNvPr id="0" name=""/>
        <dsp:cNvSpPr/>
      </dsp:nvSpPr>
      <dsp:spPr>
        <a:xfrm>
          <a:off x="4518966" y="1427669"/>
          <a:ext cx="505081" cy="5050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5DBE9D-FB22-4E7D-933C-5528AECBE2A2}">
      <dsp:nvSpPr>
        <dsp:cNvPr id="0" name=""/>
        <dsp:cNvSpPr/>
      </dsp:nvSpPr>
      <dsp:spPr>
        <a:xfrm>
          <a:off x="3599409" y="1019161"/>
          <a:ext cx="1645945" cy="813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632" tIns="0" rIns="0" bIns="0" numCol="1" spcCol="1270" anchor="t" anchorCtr="0">
          <a:noAutofit/>
        </a:bodyPr>
        <a:lstStyle/>
        <a:p>
          <a:pPr marL="0" lvl="0" indent="0" algn="l" defTabSz="1155700" latinLnBrk="1">
            <a:lnSpc>
              <a:spcPct val="90000"/>
            </a:lnSpc>
            <a:spcBef>
              <a:spcPct val="0"/>
            </a:spcBef>
            <a:spcAft>
              <a:spcPct val="35000"/>
            </a:spcAft>
            <a:buNone/>
          </a:pPr>
          <a:r>
            <a:rPr lang="ko-KR" altLang="en-US" sz="2600" kern="1200" dirty="0">
              <a:latin typeface="HY헤드라인M" panose="02030600000101010101" pitchFamily="18" charset="-127"/>
              <a:ea typeface="HY헤드라인M" panose="02030600000101010101" pitchFamily="18" charset="-127"/>
            </a:rPr>
            <a:t>치료개시</a:t>
          </a:r>
        </a:p>
      </dsp:txBody>
      <dsp:txXfrm>
        <a:off x="3599409" y="1019161"/>
        <a:ext cx="1645945" cy="813603"/>
      </dsp:txXfrm>
    </dsp:sp>
    <dsp:sp modelId="{B0E94933-9630-4953-B553-00894E1F0BA6}">
      <dsp:nvSpPr>
        <dsp:cNvPr id="0" name=""/>
        <dsp:cNvSpPr/>
      </dsp:nvSpPr>
      <dsp:spPr>
        <a:xfrm>
          <a:off x="6079016" y="1022382"/>
          <a:ext cx="643571" cy="6435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4EB1EF-E292-419D-B454-D7B24722A0F7}">
      <dsp:nvSpPr>
        <dsp:cNvPr id="0" name=""/>
        <dsp:cNvSpPr/>
      </dsp:nvSpPr>
      <dsp:spPr>
        <a:xfrm>
          <a:off x="5742037" y="1742738"/>
          <a:ext cx="2261053" cy="893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015" tIns="0" rIns="0" bIns="0" numCol="1" spcCol="1270" anchor="t" anchorCtr="0">
          <a:noAutofit/>
        </a:bodyPr>
        <a:lstStyle/>
        <a:p>
          <a:pPr marL="0" lvl="0" indent="0" algn="l" defTabSz="1155700" latinLnBrk="1">
            <a:lnSpc>
              <a:spcPct val="90000"/>
            </a:lnSpc>
            <a:spcBef>
              <a:spcPct val="0"/>
            </a:spcBef>
            <a:spcAft>
              <a:spcPct val="35000"/>
            </a:spcAft>
            <a:buNone/>
          </a:pPr>
          <a:r>
            <a:rPr lang="ko-KR" altLang="en-US" sz="2600" kern="1200" dirty="0">
              <a:latin typeface="HY헤드라인M" panose="02030600000101010101" pitchFamily="18" charset="-127"/>
              <a:ea typeface="HY헤드라인M" panose="02030600000101010101" pitchFamily="18" charset="-127"/>
            </a:rPr>
            <a:t>이식고려</a:t>
          </a:r>
          <a:r>
            <a:rPr lang="en-US" altLang="ko-KR" sz="2600" kern="1200" dirty="0">
              <a:latin typeface="HY헤드라인M" panose="02030600000101010101" pitchFamily="18" charset="-127"/>
              <a:ea typeface="HY헤드라인M" panose="02030600000101010101" pitchFamily="18" charset="-127"/>
            </a:rPr>
            <a:t>?   </a:t>
          </a:r>
          <a:r>
            <a:rPr lang="ko-KR" altLang="en-US" sz="2600" kern="1200" dirty="0">
              <a:latin typeface="HY헤드라인M" panose="02030600000101010101" pitchFamily="18" charset="-127"/>
              <a:ea typeface="HY헤드라인M" panose="02030600000101010101" pitchFamily="18" charset="-127"/>
            </a:rPr>
            <a:t>헤어질 준비</a:t>
          </a:r>
        </a:p>
      </dsp:txBody>
      <dsp:txXfrm>
        <a:off x="5742037" y="1742738"/>
        <a:ext cx="2261053" cy="8937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DF7B5-C5D6-4834-B63F-6FFC7671414B}">
      <dsp:nvSpPr>
        <dsp:cNvPr id="0" name=""/>
        <dsp:cNvSpPr/>
      </dsp:nvSpPr>
      <dsp:spPr>
        <a:xfrm>
          <a:off x="-152741" y="0"/>
          <a:ext cx="8146472" cy="509154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43D198-5D03-4FDD-A880-23F6FF2BACE4}">
      <dsp:nvSpPr>
        <dsp:cNvPr id="0" name=""/>
        <dsp:cNvSpPr/>
      </dsp:nvSpPr>
      <dsp:spPr>
        <a:xfrm>
          <a:off x="649685" y="3786072"/>
          <a:ext cx="187368" cy="1873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40866-5979-4AED-9A82-369BCC908925}">
      <dsp:nvSpPr>
        <dsp:cNvPr id="0" name=""/>
        <dsp:cNvSpPr/>
      </dsp:nvSpPr>
      <dsp:spPr>
        <a:xfrm>
          <a:off x="867473" y="3879757"/>
          <a:ext cx="1712601" cy="1211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83" tIns="0" rIns="0" bIns="0" numCol="1" spcCol="1270" anchor="t" anchorCtr="0">
          <a:noAutofit/>
        </a:bodyPr>
        <a:lstStyle/>
        <a:p>
          <a:pPr marL="0" lvl="0" indent="0" algn="l" defTabSz="1244600" latinLnBrk="1">
            <a:lnSpc>
              <a:spcPct val="90000"/>
            </a:lnSpc>
            <a:spcBef>
              <a:spcPct val="0"/>
            </a:spcBef>
            <a:spcAft>
              <a:spcPct val="35000"/>
            </a:spcAft>
            <a:buNone/>
          </a:pPr>
          <a:r>
            <a:rPr lang="ko-KR" altLang="en-US" sz="2800" kern="1200" dirty="0">
              <a:latin typeface="HY헤드라인M" panose="02030600000101010101" pitchFamily="18" charset="-127"/>
              <a:ea typeface="HY헤드라인M" panose="02030600000101010101" pitchFamily="18" charset="-127"/>
            </a:rPr>
            <a:t>첫 만남</a:t>
          </a:r>
        </a:p>
      </dsp:txBody>
      <dsp:txXfrm>
        <a:off x="867473" y="3879757"/>
        <a:ext cx="1712601" cy="1211787"/>
      </dsp:txXfrm>
    </dsp:sp>
    <dsp:sp modelId="{FB114F65-FCC7-4C43-9339-15F075B471F2}">
      <dsp:nvSpPr>
        <dsp:cNvPr id="0" name=""/>
        <dsp:cNvSpPr/>
      </dsp:nvSpPr>
      <dsp:spPr>
        <a:xfrm>
          <a:off x="1663921" y="2811551"/>
          <a:ext cx="293272" cy="2932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D48014-C4F2-4AC5-99F4-9110D921D912}">
      <dsp:nvSpPr>
        <dsp:cNvPr id="0" name=""/>
        <dsp:cNvSpPr/>
      </dsp:nvSpPr>
      <dsp:spPr>
        <a:xfrm>
          <a:off x="2049539" y="2958187"/>
          <a:ext cx="1352314" cy="2133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399" tIns="0" rIns="0" bIns="0" numCol="1" spcCol="1270" anchor="t" anchorCtr="0">
          <a:noAutofit/>
        </a:bodyPr>
        <a:lstStyle/>
        <a:p>
          <a:pPr marL="0" lvl="0" indent="0" algn="l" defTabSz="1155700" latinLnBrk="1">
            <a:lnSpc>
              <a:spcPct val="90000"/>
            </a:lnSpc>
            <a:spcBef>
              <a:spcPct val="0"/>
            </a:spcBef>
            <a:spcAft>
              <a:spcPct val="35000"/>
            </a:spcAft>
            <a:buNone/>
          </a:pPr>
          <a:r>
            <a:rPr lang="ko-KR" altLang="en-US" sz="2600" kern="1200" dirty="0">
              <a:latin typeface="HY헤드라인M" panose="02030600000101010101" pitchFamily="18" charset="-127"/>
              <a:ea typeface="HY헤드라인M" panose="02030600000101010101" pitchFamily="18" charset="-127"/>
            </a:rPr>
            <a:t>진 단</a:t>
          </a:r>
          <a:endParaRPr lang="en-US" altLang="ko-KR" sz="2600" kern="1200" dirty="0">
            <a:latin typeface="HY헤드라인M" panose="02030600000101010101" pitchFamily="18" charset="-127"/>
            <a:ea typeface="HY헤드라인M" panose="02030600000101010101" pitchFamily="18" charset="-127"/>
          </a:endParaRPr>
        </a:p>
        <a:p>
          <a:pPr marL="0" lvl="0" indent="0" algn="l" defTabSz="1155700" latinLnBrk="1">
            <a:lnSpc>
              <a:spcPct val="90000"/>
            </a:lnSpc>
            <a:spcBef>
              <a:spcPct val="0"/>
            </a:spcBef>
            <a:spcAft>
              <a:spcPct val="35000"/>
            </a:spcAft>
            <a:buNone/>
          </a:pPr>
          <a:endParaRPr lang="ko-KR" altLang="en-US" sz="2600" kern="1200" dirty="0">
            <a:latin typeface="HY헤드라인M" panose="02030600000101010101" pitchFamily="18" charset="-127"/>
            <a:ea typeface="HY헤드라인M" panose="02030600000101010101" pitchFamily="18" charset="-127"/>
          </a:endParaRPr>
        </a:p>
      </dsp:txBody>
      <dsp:txXfrm>
        <a:off x="2049539" y="2958187"/>
        <a:ext cx="1352314" cy="2133357"/>
      </dsp:txXfrm>
    </dsp:sp>
    <dsp:sp modelId="{A9D757B0-354C-41D8-9763-AE35A6750815}">
      <dsp:nvSpPr>
        <dsp:cNvPr id="0" name=""/>
        <dsp:cNvSpPr/>
      </dsp:nvSpPr>
      <dsp:spPr>
        <a:xfrm>
          <a:off x="2967357" y="2034581"/>
          <a:ext cx="391030" cy="3910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C765C0-9B15-4B89-83B5-8F29842E1029}">
      <dsp:nvSpPr>
        <dsp:cNvPr id="0" name=""/>
        <dsp:cNvSpPr/>
      </dsp:nvSpPr>
      <dsp:spPr>
        <a:xfrm>
          <a:off x="3162872" y="2230096"/>
          <a:ext cx="1572269" cy="28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199" tIns="0" rIns="0" bIns="0" numCol="1" spcCol="1270" anchor="t" anchorCtr="0">
          <a:noAutofit/>
        </a:bodyPr>
        <a:lstStyle/>
        <a:p>
          <a:pPr marL="0" lvl="0" indent="0" algn="l" defTabSz="1155700" latinLnBrk="1">
            <a:lnSpc>
              <a:spcPct val="90000"/>
            </a:lnSpc>
            <a:spcBef>
              <a:spcPct val="0"/>
            </a:spcBef>
            <a:spcAft>
              <a:spcPct val="35000"/>
            </a:spcAft>
            <a:buNone/>
          </a:pPr>
          <a:r>
            <a:rPr lang="ko-KR" altLang="en-US" sz="2600" b="1" kern="1200" dirty="0">
              <a:latin typeface="HY헤드라인M" panose="02030600000101010101" pitchFamily="18" charset="-127"/>
              <a:ea typeface="HY헤드라인M" panose="02030600000101010101" pitchFamily="18" charset="-127"/>
            </a:rPr>
            <a:t>추 적</a:t>
          </a:r>
        </a:p>
      </dsp:txBody>
      <dsp:txXfrm>
        <a:off x="3162872" y="2230096"/>
        <a:ext cx="1572269" cy="2861448"/>
      </dsp:txXfrm>
    </dsp:sp>
    <dsp:sp modelId="{5BBDE583-0D60-438A-9716-09F99C8F0C90}">
      <dsp:nvSpPr>
        <dsp:cNvPr id="0" name=""/>
        <dsp:cNvSpPr/>
      </dsp:nvSpPr>
      <dsp:spPr>
        <a:xfrm>
          <a:off x="4482600" y="1427669"/>
          <a:ext cx="505081" cy="5050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5DBE9D-FB22-4E7D-933C-5528AECBE2A2}">
      <dsp:nvSpPr>
        <dsp:cNvPr id="0" name=""/>
        <dsp:cNvSpPr/>
      </dsp:nvSpPr>
      <dsp:spPr>
        <a:xfrm>
          <a:off x="3563043" y="1019161"/>
          <a:ext cx="1645945" cy="813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632" tIns="0" rIns="0" bIns="0" numCol="1" spcCol="1270" anchor="t" anchorCtr="0">
          <a:noAutofit/>
        </a:bodyPr>
        <a:lstStyle/>
        <a:p>
          <a:pPr marL="0" lvl="0" indent="0" algn="l" defTabSz="1155700" latinLnBrk="1">
            <a:lnSpc>
              <a:spcPct val="90000"/>
            </a:lnSpc>
            <a:spcBef>
              <a:spcPct val="0"/>
            </a:spcBef>
            <a:spcAft>
              <a:spcPct val="35000"/>
            </a:spcAft>
            <a:buNone/>
          </a:pPr>
          <a:r>
            <a:rPr lang="ko-KR" altLang="en-US" sz="2600" kern="1200" dirty="0">
              <a:latin typeface="HY헤드라인M" panose="02030600000101010101" pitchFamily="18" charset="-127"/>
              <a:ea typeface="HY헤드라인M" panose="02030600000101010101" pitchFamily="18" charset="-127"/>
            </a:rPr>
            <a:t>치료개시</a:t>
          </a:r>
        </a:p>
      </dsp:txBody>
      <dsp:txXfrm>
        <a:off x="3563043" y="1019161"/>
        <a:ext cx="1645945" cy="813603"/>
      </dsp:txXfrm>
    </dsp:sp>
    <dsp:sp modelId="{B0E94933-9630-4953-B553-00894E1F0BA6}">
      <dsp:nvSpPr>
        <dsp:cNvPr id="0" name=""/>
        <dsp:cNvSpPr/>
      </dsp:nvSpPr>
      <dsp:spPr>
        <a:xfrm>
          <a:off x="6042650" y="1022382"/>
          <a:ext cx="643571" cy="6435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4EB1EF-E292-419D-B454-D7B24722A0F7}">
      <dsp:nvSpPr>
        <dsp:cNvPr id="0" name=""/>
        <dsp:cNvSpPr/>
      </dsp:nvSpPr>
      <dsp:spPr>
        <a:xfrm>
          <a:off x="5632939" y="1742738"/>
          <a:ext cx="2406516" cy="893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015" tIns="0" rIns="0" bIns="0" numCol="1" spcCol="1270" anchor="t" anchorCtr="0">
          <a:noAutofit/>
        </a:bodyPr>
        <a:lstStyle/>
        <a:p>
          <a:pPr marL="0" lvl="0" indent="0" algn="l" defTabSz="1155700" latinLnBrk="1">
            <a:lnSpc>
              <a:spcPct val="90000"/>
            </a:lnSpc>
            <a:spcBef>
              <a:spcPct val="0"/>
            </a:spcBef>
            <a:spcAft>
              <a:spcPct val="35000"/>
            </a:spcAft>
            <a:buNone/>
          </a:pPr>
          <a:r>
            <a:rPr lang="ko-KR" altLang="en-US" sz="2600" kern="1200" dirty="0">
              <a:latin typeface="HY헤드라인M" panose="02030600000101010101" pitchFamily="18" charset="-127"/>
              <a:ea typeface="HY헤드라인M" panose="02030600000101010101" pitchFamily="18" charset="-127"/>
            </a:rPr>
            <a:t>이식고려</a:t>
          </a:r>
          <a:r>
            <a:rPr lang="en-US" altLang="ko-KR" sz="2600" kern="1200" dirty="0">
              <a:latin typeface="HY헤드라인M" panose="02030600000101010101" pitchFamily="18" charset="-127"/>
              <a:ea typeface="HY헤드라인M" panose="02030600000101010101" pitchFamily="18" charset="-127"/>
            </a:rPr>
            <a:t>?   </a:t>
          </a:r>
          <a:r>
            <a:rPr lang="ko-KR" altLang="en-US" sz="2600" kern="1200" dirty="0">
              <a:latin typeface="HY헤드라인M" panose="02030600000101010101" pitchFamily="18" charset="-127"/>
              <a:ea typeface="HY헤드라인M" panose="02030600000101010101" pitchFamily="18" charset="-127"/>
            </a:rPr>
            <a:t>헤어질 준비</a:t>
          </a:r>
        </a:p>
      </dsp:txBody>
      <dsp:txXfrm>
        <a:off x="5632939" y="1742738"/>
        <a:ext cx="2406516" cy="8937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D4057-AA02-6847-A5F0-1A53DA2CA007}">
      <dsp:nvSpPr>
        <dsp:cNvPr id="0" name=""/>
        <dsp:cNvSpPr/>
      </dsp:nvSpPr>
      <dsp:spPr>
        <a:xfrm>
          <a:off x="6645109" y="2350936"/>
          <a:ext cx="91440" cy="2778032"/>
        </a:xfrm>
        <a:custGeom>
          <a:avLst/>
          <a:gdLst/>
          <a:ahLst/>
          <a:cxnLst/>
          <a:rect l="0" t="0" r="0" b="0"/>
          <a:pathLst>
            <a:path>
              <a:moveTo>
                <a:pt x="45720" y="0"/>
              </a:moveTo>
              <a:lnTo>
                <a:pt x="45720" y="2778032"/>
              </a:lnTo>
              <a:lnTo>
                <a:pt x="114266" y="2778032"/>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E46FF6EA-86BE-F74A-B54C-AEFAE0373B38}">
      <dsp:nvSpPr>
        <dsp:cNvPr id="0" name=""/>
        <dsp:cNvSpPr/>
      </dsp:nvSpPr>
      <dsp:spPr>
        <a:xfrm>
          <a:off x="6645109" y="2350936"/>
          <a:ext cx="91440" cy="2224614"/>
        </a:xfrm>
        <a:custGeom>
          <a:avLst/>
          <a:gdLst/>
          <a:ahLst/>
          <a:cxnLst/>
          <a:rect l="0" t="0" r="0" b="0"/>
          <a:pathLst>
            <a:path>
              <a:moveTo>
                <a:pt x="45720" y="0"/>
              </a:moveTo>
              <a:lnTo>
                <a:pt x="45720" y="2224614"/>
              </a:lnTo>
              <a:lnTo>
                <a:pt x="114266" y="2224614"/>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393A34DD-DFF9-1F46-98F5-66309EB38890}">
      <dsp:nvSpPr>
        <dsp:cNvPr id="0" name=""/>
        <dsp:cNvSpPr/>
      </dsp:nvSpPr>
      <dsp:spPr>
        <a:xfrm>
          <a:off x="6645109" y="2350936"/>
          <a:ext cx="91440" cy="1568566"/>
        </a:xfrm>
        <a:custGeom>
          <a:avLst/>
          <a:gdLst/>
          <a:ahLst/>
          <a:cxnLst/>
          <a:rect l="0" t="0" r="0" b="0"/>
          <a:pathLst>
            <a:path>
              <a:moveTo>
                <a:pt x="45720" y="0"/>
              </a:moveTo>
              <a:lnTo>
                <a:pt x="45720" y="1568566"/>
              </a:lnTo>
              <a:lnTo>
                <a:pt x="114266" y="1568566"/>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37FC2B00-5613-5E4A-985F-AD281C2A16C4}">
      <dsp:nvSpPr>
        <dsp:cNvPr id="0" name=""/>
        <dsp:cNvSpPr/>
      </dsp:nvSpPr>
      <dsp:spPr>
        <a:xfrm>
          <a:off x="6645109" y="2350936"/>
          <a:ext cx="91440" cy="917723"/>
        </a:xfrm>
        <a:custGeom>
          <a:avLst/>
          <a:gdLst/>
          <a:ahLst/>
          <a:cxnLst/>
          <a:rect l="0" t="0" r="0" b="0"/>
          <a:pathLst>
            <a:path>
              <a:moveTo>
                <a:pt x="45720" y="0"/>
              </a:moveTo>
              <a:lnTo>
                <a:pt x="45720" y="917723"/>
              </a:lnTo>
              <a:lnTo>
                <a:pt x="114266" y="917723"/>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0991D9F1-C992-9540-A151-1484665897F1}">
      <dsp:nvSpPr>
        <dsp:cNvPr id="0" name=""/>
        <dsp:cNvSpPr/>
      </dsp:nvSpPr>
      <dsp:spPr>
        <a:xfrm>
          <a:off x="6645109" y="2350936"/>
          <a:ext cx="91440" cy="369510"/>
        </a:xfrm>
        <a:custGeom>
          <a:avLst/>
          <a:gdLst/>
          <a:ahLst/>
          <a:cxnLst/>
          <a:rect l="0" t="0" r="0" b="0"/>
          <a:pathLst>
            <a:path>
              <a:moveTo>
                <a:pt x="45720" y="0"/>
              </a:moveTo>
              <a:lnTo>
                <a:pt x="45720" y="369510"/>
              </a:lnTo>
              <a:lnTo>
                <a:pt x="114266" y="369510"/>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A505475C-F766-4844-90FF-F6B010B9709A}">
      <dsp:nvSpPr>
        <dsp:cNvPr id="0" name=""/>
        <dsp:cNvSpPr/>
      </dsp:nvSpPr>
      <dsp:spPr>
        <a:xfrm>
          <a:off x="4415367" y="959480"/>
          <a:ext cx="3074706" cy="304061"/>
        </a:xfrm>
        <a:custGeom>
          <a:avLst/>
          <a:gdLst/>
          <a:ahLst/>
          <a:cxnLst/>
          <a:rect l="0" t="0" r="0" b="0"/>
          <a:pathLst>
            <a:path>
              <a:moveTo>
                <a:pt x="0" y="0"/>
              </a:moveTo>
              <a:lnTo>
                <a:pt x="0" y="244285"/>
              </a:lnTo>
              <a:lnTo>
                <a:pt x="3074706" y="244285"/>
              </a:lnTo>
              <a:lnTo>
                <a:pt x="3074706" y="304061"/>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01676C96-83B0-1444-BD56-05F07A546EC7}">
      <dsp:nvSpPr>
        <dsp:cNvPr id="0" name=""/>
        <dsp:cNvSpPr/>
      </dsp:nvSpPr>
      <dsp:spPr>
        <a:xfrm>
          <a:off x="4415367" y="959480"/>
          <a:ext cx="928786" cy="304061"/>
        </a:xfrm>
        <a:custGeom>
          <a:avLst/>
          <a:gdLst/>
          <a:ahLst/>
          <a:cxnLst/>
          <a:rect l="0" t="0" r="0" b="0"/>
          <a:pathLst>
            <a:path>
              <a:moveTo>
                <a:pt x="0" y="0"/>
              </a:moveTo>
              <a:lnTo>
                <a:pt x="0" y="244285"/>
              </a:lnTo>
              <a:lnTo>
                <a:pt x="928786" y="244285"/>
              </a:lnTo>
              <a:lnTo>
                <a:pt x="928786" y="304061"/>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4185E786-9004-EC4E-90C0-F55C304BD8C1}">
      <dsp:nvSpPr>
        <dsp:cNvPr id="0" name=""/>
        <dsp:cNvSpPr/>
      </dsp:nvSpPr>
      <dsp:spPr>
        <a:xfrm>
          <a:off x="3070147" y="959480"/>
          <a:ext cx="1345220" cy="304061"/>
        </a:xfrm>
        <a:custGeom>
          <a:avLst/>
          <a:gdLst/>
          <a:ahLst/>
          <a:cxnLst/>
          <a:rect l="0" t="0" r="0" b="0"/>
          <a:pathLst>
            <a:path>
              <a:moveTo>
                <a:pt x="1345220" y="0"/>
              </a:moveTo>
              <a:lnTo>
                <a:pt x="1345220" y="244285"/>
              </a:lnTo>
              <a:lnTo>
                <a:pt x="0" y="244285"/>
              </a:lnTo>
              <a:lnTo>
                <a:pt x="0" y="304061"/>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EB6C62-2A16-524F-901D-527E5FE1510F}">
      <dsp:nvSpPr>
        <dsp:cNvPr id="0" name=""/>
        <dsp:cNvSpPr/>
      </dsp:nvSpPr>
      <dsp:spPr>
        <a:xfrm>
          <a:off x="152628" y="2350936"/>
          <a:ext cx="91440" cy="3378565"/>
        </a:xfrm>
        <a:custGeom>
          <a:avLst/>
          <a:gdLst/>
          <a:ahLst/>
          <a:cxnLst/>
          <a:rect l="0" t="0" r="0" b="0"/>
          <a:pathLst>
            <a:path>
              <a:moveTo>
                <a:pt x="45720" y="0"/>
              </a:moveTo>
              <a:lnTo>
                <a:pt x="45720" y="3378565"/>
              </a:lnTo>
              <a:lnTo>
                <a:pt x="126841" y="3378565"/>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A15DF5BD-D829-9B4E-8ABD-4D63DA2C56DE}">
      <dsp:nvSpPr>
        <dsp:cNvPr id="0" name=""/>
        <dsp:cNvSpPr/>
      </dsp:nvSpPr>
      <dsp:spPr>
        <a:xfrm>
          <a:off x="152628" y="2350936"/>
          <a:ext cx="91440" cy="2758278"/>
        </a:xfrm>
        <a:custGeom>
          <a:avLst/>
          <a:gdLst/>
          <a:ahLst/>
          <a:cxnLst/>
          <a:rect l="0" t="0" r="0" b="0"/>
          <a:pathLst>
            <a:path>
              <a:moveTo>
                <a:pt x="45720" y="0"/>
              </a:moveTo>
              <a:lnTo>
                <a:pt x="45720" y="2758278"/>
              </a:lnTo>
              <a:lnTo>
                <a:pt x="126841" y="2758278"/>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E2F37099-7591-444C-A9B8-D63FCA3ABBCA}">
      <dsp:nvSpPr>
        <dsp:cNvPr id="0" name=""/>
        <dsp:cNvSpPr/>
      </dsp:nvSpPr>
      <dsp:spPr>
        <a:xfrm>
          <a:off x="152628" y="2350936"/>
          <a:ext cx="91440" cy="2137990"/>
        </a:xfrm>
        <a:custGeom>
          <a:avLst/>
          <a:gdLst/>
          <a:ahLst/>
          <a:cxnLst/>
          <a:rect l="0" t="0" r="0" b="0"/>
          <a:pathLst>
            <a:path>
              <a:moveTo>
                <a:pt x="45720" y="0"/>
              </a:moveTo>
              <a:lnTo>
                <a:pt x="45720" y="2137990"/>
              </a:lnTo>
              <a:lnTo>
                <a:pt x="126841" y="2137990"/>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410B6AA8-FDF1-B049-91B4-FF0A5B5E1A81}">
      <dsp:nvSpPr>
        <dsp:cNvPr id="0" name=""/>
        <dsp:cNvSpPr/>
      </dsp:nvSpPr>
      <dsp:spPr>
        <a:xfrm>
          <a:off x="152628" y="2350936"/>
          <a:ext cx="91440" cy="1533795"/>
        </a:xfrm>
        <a:custGeom>
          <a:avLst/>
          <a:gdLst/>
          <a:ahLst/>
          <a:cxnLst/>
          <a:rect l="0" t="0" r="0" b="0"/>
          <a:pathLst>
            <a:path>
              <a:moveTo>
                <a:pt x="45720" y="0"/>
              </a:moveTo>
              <a:lnTo>
                <a:pt x="45720" y="1533795"/>
              </a:lnTo>
              <a:lnTo>
                <a:pt x="126841" y="1533795"/>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7CD242D6-C5DF-FC48-8346-0178A40EDEC9}">
      <dsp:nvSpPr>
        <dsp:cNvPr id="0" name=""/>
        <dsp:cNvSpPr/>
      </dsp:nvSpPr>
      <dsp:spPr>
        <a:xfrm>
          <a:off x="152628" y="2350936"/>
          <a:ext cx="91440" cy="929599"/>
        </a:xfrm>
        <a:custGeom>
          <a:avLst/>
          <a:gdLst/>
          <a:ahLst/>
          <a:cxnLst/>
          <a:rect l="0" t="0" r="0" b="0"/>
          <a:pathLst>
            <a:path>
              <a:moveTo>
                <a:pt x="45720" y="0"/>
              </a:moveTo>
              <a:lnTo>
                <a:pt x="45720" y="929599"/>
              </a:lnTo>
              <a:lnTo>
                <a:pt x="126841" y="929599"/>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9627F770-1B01-F146-ACD2-EB0681EAB689}">
      <dsp:nvSpPr>
        <dsp:cNvPr id="0" name=""/>
        <dsp:cNvSpPr/>
      </dsp:nvSpPr>
      <dsp:spPr>
        <a:xfrm>
          <a:off x="152628" y="2350936"/>
          <a:ext cx="91440" cy="381386"/>
        </a:xfrm>
        <a:custGeom>
          <a:avLst/>
          <a:gdLst/>
          <a:ahLst/>
          <a:cxnLst/>
          <a:rect l="0" t="0" r="0" b="0"/>
          <a:pathLst>
            <a:path>
              <a:moveTo>
                <a:pt x="45720" y="0"/>
              </a:moveTo>
              <a:lnTo>
                <a:pt x="45720" y="381386"/>
              </a:lnTo>
              <a:lnTo>
                <a:pt x="126841" y="381386"/>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97B6871A-C67A-5D46-9681-33F598C93CF9}">
      <dsp:nvSpPr>
        <dsp:cNvPr id="0" name=""/>
        <dsp:cNvSpPr/>
      </dsp:nvSpPr>
      <dsp:spPr>
        <a:xfrm>
          <a:off x="984704" y="959480"/>
          <a:ext cx="3430663" cy="304061"/>
        </a:xfrm>
        <a:custGeom>
          <a:avLst/>
          <a:gdLst/>
          <a:ahLst/>
          <a:cxnLst/>
          <a:rect l="0" t="0" r="0" b="0"/>
          <a:pathLst>
            <a:path>
              <a:moveTo>
                <a:pt x="3430663" y="0"/>
              </a:moveTo>
              <a:lnTo>
                <a:pt x="3430663" y="244285"/>
              </a:lnTo>
              <a:lnTo>
                <a:pt x="0" y="244285"/>
              </a:lnTo>
              <a:lnTo>
                <a:pt x="0" y="304061"/>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6933BC84-7FBA-6A4E-B447-B820C77B5785}">
      <dsp:nvSpPr>
        <dsp:cNvPr id="0" name=""/>
        <dsp:cNvSpPr/>
      </dsp:nvSpPr>
      <dsp:spPr>
        <a:xfrm>
          <a:off x="2058879" y="164041"/>
          <a:ext cx="4712976" cy="795438"/>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ko-KR" altLang="en-US" sz="3200" b="1" kern="1200" dirty="0" err="1">
              <a:solidFill>
                <a:sysClr val="windowText" lastClr="000000"/>
              </a:solidFill>
            </a:rPr>
            <a:t>간질성폐질환</a:t>
          </a:r>
          <a:endParaRPr lang="en-US" sz="3200" b="1" kern="1200" dirty="0">
            <a:solidFill>
              <a:sysClr val="windowText" lastClr="000000"/>
            </a:solidFill>
          </a:endParaRPr>
        </a:p>
      </dsp:txBody>
      <dsp:txXfrm>
        <a:off x="2097709" y="202871"/>
        <a:ext cx="4635316" cy="717778"/>
      </dsp:txXfrm>
    </dsp:sp>
    <dsp:sp modelId="{31CE4051-11AA-E34B-A36B-8EF6744965D4}">
      <dsp:nvSpPr>
        <dsp:cNvPr id="0" name=""/>
        <dsp:cNvSpPr/>
      </dsp:nvSpPr>
      <dsp:spPr>
        <a:xfrm>
          <a:off x="1759" y="1263542"/>
          <a:ext cx="1965889" cy="1087394"/>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ILD of Known Cause or Association</a:t>
          </a:r>
        </a:p>
      </dsp:txBody>
      <dsp:txXfrm>
        <a:off x="54841" y="1316624"/>
        <a:ext cx="1859725" cy="981230"/>
      </dsp:txXfrm>
    </dsp:sp>
    <dsp:sp modelId="{D7CD9570-A8D0-8140-B23D-A2FDF6C08053}">
      <dsp:nvSpPr>
        <dsp:cNvPr id="0" name=""/>
        <dsp:cNvSpPr/>
      </dsp:nvSpPr>
      <dsp:spPr>
        <a:xfrm>
          <a:off x="279470" y="2517993"/>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ko-KR" altLang="en-US" sz="1800" b="1" kern="1200" dirty="0">
              <a:solidFill>
                <a:schemeClr val="tx1"/>
              </a:solidFill>
            </a:rPr>
            <a:t>약  제</a:t>
          </a:r>
          <a:endParaRPr lang="en-US" sz="1800" b="1" kern="1200" dirty="0">
            <a:solidFill>
              <a:schemeClr val="tx1"/>
            </a:solidFill>
          </a:endParaRPr>
        </a:p>
      </dsp:txBody>
      <dsp:txXfrm>
        <a:off x="300395" y="2538918"/>
        <a:ext cx="2029508" cy="386809"/>
      </dsp:txXfrm>
    </dsp:sp>
    <dsp:sp modelId="{6CE61A02-480F-5E48-93DA-D880208D9339}">
      <dsp:nvSpPr>
        <dsp:cNvPr id="0" name=""/>
        <dsp:cNvSpPr/>
      </dsp:nvSpPr>
      <dsp:spPr>
        <a:xfrm>
          <a:off x="279470" y="3066206"/>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ko-KR" altLang="en-US" sz="1800" b="1" kern="1200" dirty="0">
              <a:solidFill>
                <a:schemeClr val="tx1"/>
              </a:solidFill>
            </a:rPr>
            <a:t>방사선조사</a:t>
          </a:r>
          <a:endParaRPr lang="en-US" sz="1800" b="1" kern="1200" dirty="0">
            <a:solidFill>
              <a:schemeClr val="tx1"/>
            </a:solidFill>
          </a:endParaRPr>
        </a:p>
      </dsp:txBody>
      <dsp:txXfrm>
        <a:off x="300395" y="3087131"/>
        <a:ext cx="2029508" cy="386809"/>
      </dsp:txXfrm>
    </dsp:sp>
    <dsp:sp modelId="{248B2157-1A20-AF46-B7D6-55A19C411653}">
      <dsp:nvSpPr>
        <dsp:cNvPr id="0" name=""/>
        <dsp:cNvSpPr/>
      </dsp:nvSpPr>
      <dsp:spPr>
        <a:xfrm>
          <a:off x="279470" y="3614419"/>
          <a:ext cx="2071358" cy="540624"/>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ko-KR" altLang="en-US" sz="1800" b="1" kern="1200" dirty="0" err="1">
              <a:solidFill>
                <a:schemeClr val="tx1"/>
              </a:solidFill>
            </a:rPr>
            <a:t>결합조직병</a:t>
          </a:r>
          <a:r>
            <a:rPr lang="en-US" altLang="ko-KR" sz="1800" b="1" kern="1200" dirty="0">
              <a:solidFill>
                <a:schemeClr val="tx1"/>
              </a:solidFill>
            </a:rPr>
            <a:t>(CTD)</a:t>
          </a:r>
          <a:endParaRPr lang="en-US" sz="1800" b="1" kern="1200" dirty="0">
            <a:solidFill>
              <a:schemeClr val="tx1"/>
            </a:solidFill>
          </a:endParaRPr>
        </a:p>
      </dsp:txBody>
      <dsp:txXfrm>
        <a:off x="305861" y="3640810"/>
        <a:ext cx="2018576" cy="487842"/>
      </dsp:txXfrm>
    </dsp:sp>
    <dsp:sp modelId="{08C9120F-DD66-F94C-A1FF-80B6DDEC1C12}">
      <dsp:nvSpPr>
        <dsp:cNvPr id="0" name=""/>
        <dsp:cNvSpPr/>
      </dsp:nvSpPr>
      <dsp:spPr>
        <a:xfrm>
          <a:off x="279470" y="4274598"/>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ko-KR" altLang="en-US" sz="1800" b="1" kern="1200" dirty="0" err="1">
              <a:solidFill>
                <a:schemeClr val="tx1"/>
              </a:solidFill>
            </a:rPr>
            <a:t>혈관염</a:t>
          </a:r>
          <a:r>
            <a:rPr lang="en-US" altLang="ko-KR" sz="1800" b="1" kern="1200" dirty="0">
              <a:solidFill>
                <a:schemeClr val="tx1"/>
              </a:solidFill>
            </a:rPr>
            <a:t>/</a:t>
          </a:r>
          <a:r>
            <a:rPr lang="ko-KR" altLang="en-US" sz="1800" b="1" kern="1200" dirty="0" err="1">
              <a:solidFill>
                <a:schemeClr val="tx1"/>
              </a:solidFill>
            </a:rPr>
            <a:t>폐포출혈</a:t>
          </a:r>
          <a:endParaRPr lang="en-US" sz="1800" b="1" kern="1200" dirty="0">
            <a:solidFill>
              <a:schemeClr val="tx1"/>
            </a:solidFill>
          </a:endParaRPr>
        </a:p>
      </dsp:txBody>
      <dsp:txXfrm>
        <a:off x="300395" y="4295523"/>
        <a:ext cx="2029508" cy="386809"/>
      </dsp:txXfrm>
    </dsp:sp>
    <dsp:sp modelId="{D40F998E-DCC6-BB4E-8CCB-2D4E35F3E797}">
      <dsp:nvSpPr>
        <dsp:cNvPr id="0" name=""/>
        <dsp:cNvSpPr/>
      </dsp:nvSpPr>
      <dsp:spPr>
        <a:xfrm>
          <a:off x="279470" y="4822811"/>
          <a:ext cx="2071358" cy="572807"/>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ko-KR" altLang="en-US" sz="1800" b="1" kern="1200" dirty="0">
              <a:solidFill>
                <a:schemeClr val="tx1"/>
              </a:solidFill>
            </a:rPr>
            <a:t>과민성폐렴</a:t>
          </a:r>
          <a:endParaRPr lang="en-US" sz="1800" b="1" kern="1200" dirty="0">
            <a:solidFill>
              <a:schemeClr val="tx1"/>
            </a:solidFill>
          </a:endParaRPr>
        </a:p>
      </dsp:txBody>
      <dsp:txXfrm>
        <a:off x="307432" y="4850773"/>
        <a:ext cx="2015434" cy="516883"/>
      </dsp:txXfrm>
    </dsp:sp>
    <dsp:sp modelId="{1BA67125-0B58-6343-9BA0-E5447DD422A6}">
      <dsp:nvSpPr>
        <dsp:cNvPr id="0" name=""/>
        <dsp:cNvSpPr/>
      </dsp:nvSpPr>
      <dsp:spPr>
        <a:xfrm>
          <a:off x="279470" y="5515172"/>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ko-KR" altLang="en-US" sz="1800" b="1" kern="1200" dirty="0">
              <a:solidFill>
                <a:schemeClr val="tx1"/>
              </a:solidFill>
            </a:rPr>
            <a:t>진폐증</a:t>
          </a:r>
          <a:endParaRPr lang="en-US" sz="1800" b="1" kern="1200" dirty="0">
            <a:solidFill>
              <a:schemeClr val="tx1"/>
            </a:solidFill>
          </a:endParaRPr>
        </a:p>
      </dsp:txBody>
      <dsp:txXfrm>
        <a:off x="300395" y="5536097"/>
        <a:ext cx="2029508" cy="386809"/>
      </dsp:txXfrm>
    </dsp:sp>
    <dsp:sp modelId="{7A1EF388-62DE-7541-B5E7-E20C3E7C71F7}">
      <dsp:nvSpPr>
        <dsp:cNvPr id="0" name=""/>
        <dsp:cNvSpPr/>
      </dsp:nvSpPr>
      <dsp:spPr>
        <a:xfrm>
          <a:off x="2087202" y="1263542"/>
          <a:ext cx="1965889" cy="1087394"/>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Idiopathic Interstitial Pneumonias</a:t>
          </a:r>
        </a:p>
      </dsp:txBody>
      <dsp:txXfrm>
        <a:off x="2140284" y="1316624"/>
        <a:ext cx="1859725" cy="981230"/>
      </dsp:txXfrm>
    </dsp:sp>
    <dsp:sp modelId="{408DE3A0-2016-EA4F-9232-3A78A95024E7}">
      <dsp:nvSpPr>
        <dsp:cNvPr id="0" name=""/>
        <dsp:cNvSpPr/>
      </dsp:nvSpPr>
      <dsp:spPr>
        <a:xfrm>
          <a:off x="4361209" y="1263542"/>
          <a:ext cx="1965889" cy="1087394"/>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Sarcoidosis </a:t>
          </a:r>
          <a:br>
            <a:rPr lang="en-US" sz="2000" kern="1200" dirty="0">
              <a:solidFill>
                <a:schemeClr val="tx1"/>
              </a:solidFill>
            </a:rPr>
          </a:br>
          <a:r>
            <a:rPr lang="en-US" sz="2000" kern="1200" dirty="0">
              <a:solidFill>
                <a:schemeClr val="tx1"/>
              </a:solidFill>
            </a:rPr>
            <a:t>&amp; Other Granulomatous Diseases</a:t>
          </a:r>
        </a:p>
      </dsp:txBody>
      <dsp:txXfrm>
        <a:off x="4414291" y="1316624"/>
        <a:ext cx="1859725" cy="981230"/>
      </dsp:txXfrm>
    </dsp:sp>
    <dsp:sp modelId="{D803877C-CA7C-EA47-AE93-AF306C4D103E}">
      <dsp:nvSpPr>
        <dsp:cNvPr id="0" name=""/>
        <dsp:cNvSpPr/>
      </dsp:nvSpPr>
      <dsp:spPr>
        <a:xfrm>
          <a:off x="6491018" y="1263542"/>
          <a:ext cx="1998111" cy="1087394"/>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Other</a:t>
          </a:r>
        </a:p>
      </dsp:txBody>
      <dsp:txXfrm>
        <a:off x="6544100" y="1316624"/>
        <a:ext cx="1891947" cy="981230"/>
      </dsp:txXfrm>
    </dsp:sp>
    <dsp:sp modelId="{40DCED09-6F80-6F4D-B67E-5EAEBB16EFE8}">
      <dsp:nvSpPr>
        <dsp:cNvPr id="0" name=""/>
        <dsp:cNvSpPr/>
      </dsp:nvSpPr>
      <dsp:spPr>
        <a:xfrm>
          <a:off x="6759375" y="2506117"/>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LAM</a:t>
          </a:r>
        </a:p>
      </dsp:txBody>
      <dsp:txXfrm>
        <a:off x="6780300" y="2527042"/>
        <a:ext cx="2029508" cy="386809"/>
      </dsp:txXfrm>
    </dsp:sp>
    <dsp:sp modelId="{D52EBFB3-A96F-3A4C-8900-FD47B6EBE500}">
      <dsp:nvSpPr>
        <dsp:cNvPr id="0" name=""/>
        <dsp:cNvSpPr/>
      </dsp:nvSpPr>
      <dsp:spPr>
        <a:xfrm>
          <a:off x="6759375" y="3054330"/>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Pulmonary LCH</a:t>
          </a:r>
        </a:p>
      </dsp:txBody>
      <dsp:txXfrm>
        <a:off x="6780300" y="3075255"/>
        <a:ext cx="2029508" cy="386809"/>
      </dsp:txXfrm>
    </dsp:sp>
    <dsp:sp modelId="{CA6CF99C-6D35-DA4F-96DE-CA39F5213883}">
      <dsp:nvSpPr>
        <dsp:cNvPr id="0" name=""/>
        <dsp:cNvSpPr/>
      </dsp:nvSpPr>
      <dsp:spPr>
        <a:xfrm>
          <a:off x="6759375" y="3602544"/>
          <a:ext cx="2071358" cy="63391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Eosinophilic Pneumonias</a:t>
          </a:r>
        </a:p>
      </dsp:txBody>
      <dsp:txXfrm>
        <a:off x="6790320" y="3633489"/>
        <a:ext cx="2009468" cy="572029"/>
      </dsp:txXfrm>
    </dsp:sp>
    <dsp:sp modelId="{2AA6680B-A507-9D40-B7D1-601F0D1E860B}">
      <dsp:nvSpPr>
        <dsp:cNvPr id="0" name=""/>
        <dsp:cNvSpPr/>
      </dsp:nvSpPr>
      <dsp:spPr>
        <a:xfrm>
          <a:off x="6759375" y="4356016"/>
          <a:ext cx="2071358" cy="43906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Alveolar Proteinosis</a:t>
          </a:r>
        </a:p>
      </dsp:txBody>
      <dsp:txXfrm>
        <a:off x="6780809" y="4377450"/>
        <a:ext cx="2028490" cy="396201"/>
      </dsp:txXfrm>
    </dsp:sp>
    <dsp:sp modelId="{E7591209-2703-2A44-832C-F09002024FBD}">
      <dsp:nvSpPr>
        <dsp:cNvPr id="0" name=""/>
        <dsp:cNvSpPr/>
      </dsp:nvSpPr>
      <dsp:spPr>
        <a:xfrm>
          <a:off x="6759375" y="4914639"/>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Genetic Syndromes</a:t>
          </a:r>
        </a:p>
      </dsp:txBody>
      <dsp:txXfrm>
        <a:off x="6780300" y="4935564"/>
        <a:ext cx="2029508" cy="3868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D5DBB-0157-47C8-9AD5-7A7E0027E274}">
      <dsp:nvSpPr>
        <dsp:cNvPr id="0" name=""/>
        <dsp:cNvSpPr/>
      </dsp:nvSpPr>
      <dsp:spPr>
        <a:xfrm>
          <a:off x="3083005" y="2327890"/>
          <a:ext cx="2063588" cy="2063588"/>
        </a:xfrm>
        <a:prstGeom prst="ellipse">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dsp:spPr>
      <dsp:style>
        <a:lnRef idx="1">
          <a:schemeClr val="accent1"/>
        </a:lnRef>
        <a:fillRef idx="3">
          <a:schemeClr val="accent1"/>
        </a:fillRef>
        <a:effectRef idx="2">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Specific diagnosis</a:t>
          </a:r>
        </a:p>
      </dsp:txBody>
      <dsp:txXfrm>
        <a:off x="3385210" y="2630095"/>
        <a:ext cx="1459178" cy="1459178"/>
      </dsp:txXfrm>
    </dsp:sp>
    <dsp:sp modelId="{8E0BF2E5-602B-4034-A630-AB44029A8FD4}">
      <dsp:nvSpPr>
        <dsp:cNvPr id="0" name=""/>
        <dsp:cNvSpPr/>
      </dsp:nvSpPr>
      <dsp:spPr>
        <a:xfrm rot="12900000">
          <a:off x="1752980" y="1966546"/>
          <a:ext cx="1584352" cy="588122"/>
        </a:xfrm>
        <a:prstGeom prst="leftArrow">
          <a:avLst>
            <a:gd name="adj1" fmla="val 60000"/>
            <a:gd name="adj2" fmla="val 5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sp:spPr>
      <dsp:style>
        <a:lnRef idx="1">
          <a:schemeClr val="accent2"/>
        </a:lnRef>
        <a:fillRef idx="2">
          <a:schemeClr val="accent2"/>
        </a:fillRef>
        <a:effectRef idx="1">
          <a:schemeClr val="accent2"/>
        </a:effectRef>
        <a:fontRef idx="minor">
          <a:schemeClr val="dk1"/>
        </a:fontRef>
      </dsp:style>
    </dsp:sp>
    <dsp:sp modelId="{64C1EE8C-B4EE-48A6-B597-B4E72B083526}">
      <dsp:nvSpPr>
        <dsp:cNvPr id="0" name=""/>
        <dsp:cNvSpPr/>
      </dsp:nvSpPr>
      <dsp:spPr>
        <a:xfrm>
          <a:off x="916039" y="1245478"/>
          <a:ext cx="1960408" cy="1121510"/>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100000"/>
            </a:lnSpc>
            <a:spcBef>
              <a:spcPct val="0"/>
            </a:spcBef>
            <a:spcAft>
              <a:spcPts val="0"/>
            </a:spcAft>
            <a:buNone/>
          </a:pPr>
          <a:r>
            <a:rPr lang="en-US" sz="2400" kern="1200" dirty="0">
              <a:solidFill>
                <a:schemeClr val="tx1"/>
              </a:solidFill>
            </a:rPr>
            <a:t>Clinical </a:t>
          </a:r>
        </a:p>
        <a:p>
          <a:pPr marL="0" lvl="0" indent="0" algn="ctr" defTabSz="1066800">
            <a:lnSpc>
              <a:spcPct val="100000"/>
            </a:lnSpc>
            <a:spcBef>
              <a:spcPct val="0"/>
            </a:spcBef>
            <a:spcAft>
              <a:spcPts val="0"/>
            </a:spcAft>
            <a:buNone/>
          </a:pPr>
          <a:r>
            <a:rPr lang="en-US" sz="2400" kern="1200" dirty="0">
              <a:solidFill>
                <a:schemeClr val="tx1"/>
              </a:solidFill>
            </a:rPr>
            <a:t>picture</a:t>
          </a:r>
        </a:p>
      </dsp:txBody>
      <dsp:txXfrm>
        <a:off x="948887" y="1278326"/>
        <a:ext cx="1894712" cy="1055814"/>
      </dsp:txXfrm>
    </dsp:sp>
    <dsp:sp modelId="{60040C9B-19A2-4262-BA4E-C2464F235E60}">
      <dsp:nvSpPr>
        <dsp:cNvPr id="0" name=""/>
        <dsp:cNvSpPr/>
      </dsp:nvSpPr>
      <dsp:spPr>
        <a:xfrm rot="16200000">
          <a:off x="3322623" y="1149441"/>
          <a:ext cx="1584352" cy="588122"/>
        </a:xfrm>
        <a:prstGeom prst="leftArrow">
          <a:avLst>
            <a:gd name="adj1" fmla="val 60000"/>
            <a:gd name="adj2" fmla="val 50000"/>
          </a:avLst>
        </a:prstGeom>
        <a:solidFill>
          <a:schemeClr val="bg1">
            <a:lumMod val="8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75530F9-F931-4F9E-B09E-A1947B824027}">
      <dsp:nvSpPr>
        <dsp:cNvPr id="0" name=""/>
        <dsp:cNvSpPr/>
      </dsp:nvSpPr>
      <dsp:spPr>
        <a:xfrm>
          <a:off x="2971803" y="134484"/>
          <a:ext cx="2285993" cy="1033684"/>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bg1">
              <a:lumMod val="7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dk1"/>
        </a:lnRef>
        <a:fillRef idx="2">
          <a:schemeClr val="dk1"/>
        </a:fillRef>
        <a:effectRef idx="1">
          <a:schemeClr val="dk1"/>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Radiologic pattern (HRCT)</a:t>
          </a:r>
        </a:p>
      </dsp:txBody>
      <dsp:txXfrm>
        <a:off x="3002079" y="164760"/>
        <a:ext cx="2225441" cy="973132"/>
      </dsp:txXfrm>
    </dsp:sp>
    <dsp:sp modelId="{DA38B55A-E9E6-47DB-BE51-641A9E84B794}">
      <dsp:nvSpPr>
        <dsp:cNvPr id="0" name=""/>
        <dsp:cNvSpPr/>
      </dsp:nvSpPr>
      <dsp:spPr>
        <a:xfrm rot="19500000">
          <a:off x="4892267" y="1966546"/>
          <a:ext cx="1584352" cy="588122"/>
        </a:xfrm>
        <a:prstGeom prst="leftArrow">
          <a:avLst>
            <a:gd name="adj1" fmla="val 60000"/>
            <a:gd name="adj2" fmla="val 5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sp:spPr>
      <dsp:style>
        <a:lnRef idx="1">
          <a:schemeClr val="accent3"/>
        </a:lnRef>
        <a:fillRef idx="2">
          <a:schemeClr val="accent3"/>
        </a:fillRef>
        <a:effectRef idx="1">
          <a:schemeClr val="accent3"/>
        </a:effectRef>
        <a:fontRef idx="minor">
          <a:schemeClr val="dk1"/>
        </a:fontRef>
      </dsp:style>
    </dsp:sp>
    <dsp:sp modelId="{74109F67-1D3E-45FC-89B7-AF2FDACA58EF}">
      <dsp:nvSpPr>
        <dsp:cNvPr id="0" name=""/>
        <dsp:cNvSpPr/>
      </dsp:nvSpPr>
      <dsp:spPr>
        <a:xfrm>
          <a:off x="5353151" y="1243738"/>
          <a:ext cx="1960408" cy="1124992"/>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Pathologic pattern </a:t>
          </a:r>
          <a:br>
            <a:rPr lang="en-US" sz="2400" kern="1200" dirty="0">
              <a:solidFill>
                <a:schemeClr val="tx1"/>
              </a:solidFill>
            </a:rPr>
          </a:br>
          <a:r>
            <a:rPr lang="en-US" sz="2400" kern="1200" dirty="0">
              <a:solidFill>
                <a:schemeClr val="tx1"/>
              </a:solidFill>
            </a:rPr>
            <a:t>(lung biopsy)</a:t>
          </a:r>
        </a:p>
      </dsp:txBody>
      <dsp:txXfrm>
        <a:off x="5386101" y="1276688"/>
        <a:ext cx="1894508" cy="10590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D5DBB-0157-47C8-9AD5-7A7E0027E274}">
      <dsp:nvSpPr>
        <dsp:cNvPr id="0" name=""/>
        <dsp:cNvSpPr/>
      </dsp:nvSpPr>
      <dsp:spPr>
        <a:xfrm>
          <a:off x="3083005" y="2327890"/>
          <a:ext cx="2063588" cy="2063588"/>
        </a:xfrm>
        <a:prstGeom prst="ellipse">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dsp:spPr>
      <dsp:style>
        <a:lnRef idx="1">
          <a:schemeClr val="accent1"/>
        </a:lnRef>
        <a:fillRef idx="3">
          <a:schemeClr val="accent1"/>
        </a:fillRef>
        <a:effectRef idx="2">
          <a:schemeClr val="accent1"/>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solidFill>
            </a:rPr>
            <a:t>Specific diagnosis</a:t>
          </a:r>
        </a:p>
      </dsp:txBody>
      <dsp:txXfrm>
        <a:off x="3385210" y="2630095"/>
        <a:ext cx="1459178" cy="1459178"/>
      </dsp:txXfrm>
    </dsp:sp>
    <dsp:sp modelId="{8E0BF2E5-602B-4034-A630-AB44029A8FD4}">
      <dsp:nvSpPr>
        <dsp:cNvPr id="0" name=""/>
        <dsp:cNvSpPr/>
      </dsp:nvSpPr>
      <dsp:spPr>
        <a:xfrm rot="12900000">
          <a:off x="1752980" y="1966546"/>
          <a:ext cx="1584352" cy="588122"/>
        </a:xfrm>
        <a:prstGeom prst="leftArrow">
          <a:avLst>
            <a:gd name="adj1" fmla="val 60000"/>
            <a:gd name="adj2" fmla="val 5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sp:spPr>
      <dsp:style>
        <a:lnRef idx="1">
          <a:schemeClr val="accent2"/>
        </a:lnRef>
        <a:fillRef idx="2">
          <a:schemeClr val="accent2"/>
        </a:fillRef>
        <a:effectRef idx="1">
          <a:schemeClr val="accent2"/>
        </a:effectRef>
        <a:fontRef idx="minor">
          <a:schemeClr val="dk1"/>
        </a:fontRef>
      </dsp:style>
    </dsp:sp>
    <dsp:sp modelId="{64C1EE8C-B4EE-48A6-B597-B4E72B083526}">
      <dsp:nvSpPr>
        <dsp:cNvPr id="0" name=""/>
        <dsp:cNvSpPr/>
      </dsp:nvSpPr>
      <dsp:spPr>
        <a:xfrm>
          <a:off x="916039" y="1245478"/>
          <a:ext cx="1960408" cy="1121510"/>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Clinical </a:t>
          </a:r>
        </a:p>
        <a:p>
          <a:pPr marL="0" lvl="0" indent="0" algn="ctr" defTabSz="1244600">
            <a:lnSpc>
              <a:spcPct val="90000"/>
            </a:lnSpc>
            <a:spcBef>
              <a:spcPct val="0"/>
            </a:spcBef>
            <a:spcAft>
              <a:spcPct val="35000"/>
            </a:spcAft>
            <a:buNone/>
          </a:pPr>
          <a:r>
            <a:rPr lang="en-US" sz="2800" b="1" kern="1200" dirty="0">
              <a:solidFill>
                <a:schemeClr val="tx1"/>
              </a:solidFill>
            </a:rPr>
            <a:t>picture</a:t>
          </a:r>
        </a:p>
      </dsp:txBody>
      <dsp:txXfrm>
        <a:off x="948887" y="1278326"/>
        <a:ext cx="1894712" cy="1055814"/>
      </dsp:txXfrm>
    </dsp:sp>
    <dsp:sp modelId="{60040C9B-19A2-4262-BA4E-C2464F235E60}">
      <dsp:nvSpPr>
        <dsp:cNvPr id="0" name=""/>
        <dsp:cNvSpPr/>
      </dsp:nvSpPr>
      <dsp:spPr>
        <a:xfrm rot="16200000">
          <a:off x="3322623" y="1149441"/>
          <a:ext cx="1584352" cy="588122"/>
        </a:xfrm>
        <a:prstGeom prst="leftArrow">
          <a:avLst>
            <a:gd name="adj1" fmla="val 60000"/>
            <a:gd name="adj2" fmla="val 50000"/>
          </a:avLst>
        </a:prstGeom>
        <a:solidFill>
          <a:schemeClr val="bg1">
            <a:lumMod val="8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75530F9-F931-4F9E-B09E-A1947B824027}">
      <dsp:nvSpPr>
        <dsp:cNvPr id="0" name=""/>
        <dsp:cNvSpPr/>
      </dsp:nvSpPr>
      <dsp:spPr>
        <a:xfrm>
          <a:off x="2971803" y="134484"/>
          <a:ext cx="2285993" cy="1033684"/>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bg1">
              <a:lumMod val="7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dk1"/>
        </a:lnRef>
        <a:fillRef idx="2">
          <a:schemeClr val="dk1"/>
        </a:fillRef>
        <a:effectRef idx="1">
          <a:schemeClr val="dk1"/>
        </a:effectRef>
        <a:fontRef idx="minor">
          <a:schemeClr val="dk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Radiologic pattern (HRCT)</a:t>
          </a:r>
        </a:p>
      </dsp:txBody>
      <dsp:txXfrm>
        <a:off x="3002079" y="164760"/>
        <a:ext cx="2225441" cy="973132"/>
      </dsp:txXfrm>
    </dsp:sp>
    <dsp:sp modelId="{DA38B55A-E9E6-47DB-BE51-641A9E84B794}">
      <dsp:nvSpPr>
        <dsp:cNvPr id="0" name=""/>
        <dsp:cNvSpPr/>
      </dsp:nvSpPr>
      <dsp:spPr>
        <a:xfrm rot="19500000">
          <a:off x="4892267" y="1966546"/>
          <a:ext cx="1584352" cy="588122"/>
        </a:xfrm>
        <a:prstGeom prst="leftArrow">
          <a:avLst>
            <a:gd name="adj1" fmla="val 60000"/>
            <a:gd name="adj2" fmla="val 5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z="-152400" extrusionH="63500"/>
      </dsp:spPr>
      <dsp:style>
        <a:lnRef idx="1">
          <a:schemeClr val="accent3"/>
        </a:lnRef>
        <a:fillRef idx="2">
          <a:schemeClr val="accent3"/>
        </a:fillRef>
        <a:effectRef idx="1">
          <a:schemeClr val="accent3"/>
        </a:effectRef>
        <a:fontRef idx="minor">
          <a:schemeClr val="dk1"/>
        </a:fontRef>
      </dsp:style>
    </dsp:sp>
    <dsp:sp modelId="{74109F67-1D3E-45FC-89B7-AF2FDACA58EF}">
      <dsp:nvSpPr>
        <dsp:cNvPr id="0" name=""/>
        <dsp:cNvSpPr/>
      </dsp:nvSpPr>
      <dsp:spPr>
        <a:xfrm>
          <a:off x="5353151" y="1243738"/>
          <a:ext cx="1960408" cy="1124992"/>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Pathologic pattern </a:t>
          </a:r>
          <a:br>
            <a:rPr lang="en-US" sz="2300" kern="1200" dirty="0">
              <a:solidFill>
                <a:schemeClr val="tx1"/>
              </a:solidFill>
            </a:rPr>
          </a:br>
          <a:r>
            <a:rPr lang="en-US" sz="2300" kern="1200" dirty="0">
              <a:solidFill>
                <a:schemeClr val="tx1"/>
              </a:solidFill>
            </a:rPr>
            <a:t>(lung biopsy)</a:t>
          </a:r>
        </a:p>
      </dsp:txBody>
      <dsp:txXfrm>
        <a:off x="5386101" y="1276688"/>
        <a:ext cx="1894508" cy="10590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D4057-AA02-6847-A5F0-1A53DA2CA007}">
      <dsp:nvSpPr>
        <dsp:cNvPr id="0" name=""/>
        <dsp:cNvSpPr/>
      </dsp:nvSpPr>
      <dsp:spPr>
        <a:xfrm>
          <a:off x="6645109" y="2350936"/>
          <a:ext cx="91440" cy="2778032"/>
        </a:xfrm>
        <a:custGeom>
          <a:avLst/>
          <a:gdLst/>
          <a:ahLst/>
          <a:cxnLst/>
          <a:rect l="0" t="0" r="0" b="0"/>
          <a:pathLst>
            <a:path>
              <a:moveTo>
                <a:pt x="45720" y="0"/>
              </a:moveTo>
              <a:lnTo>
                <a:pt x="45720" y="2778032"/>
              </a:lnTo>
              <a:lnTo>
                <a:pt x="114266" y="2778032"/>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E46FF6EA-86BE-F74A-B54C-AEFAE0373B38}">
      <dsp:nvSpPr>
        <dsp:cNvPr id="0" name=""/>
        <dsp:cNvSpPr/>
      </dsp:nvSpPr>
      <dsp:spPr>
        <a:xfrm>
          <a:off x="6645109" y="2350936"/>
          <a:ext cx="91440" cy="2224614"/>
        </a:xfrm>
        <a:custGeom>
          <a:avLst/>
          <a:gdLst/>
          <a:ahLst/>
          <a:cxnLst/>
          <a:rect l="0" t="0" r="0" b="0"/>
          <a:pathLst>
            <a:path>
              <a:moveTo>
                <a:pt x="45720" y="0"/>
              </a:moveTo>
              <a:lnTo>
                <a:pt x="45720" y="2224614"/>
              </a:lnTo>
              <a:lnTo>
                <a:pt x="114266" y="2224614"/>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393A34DD-DFF9-1F46-98F5-66309EB38890}">
      <dsp:nvSpPr>
        <dsp:cNvPr id="0" name=""/>
        <dsp:cNvSpPr/>
      </dsp:nvSpPr>
      <dsp:spPr>
        <a:xfrm>
          <a:off x="6645109" y="2350936"/>
          <a:ext cx="91440" cy="1568566"/>
        </a:xfrm>
        <a:custGeom>
          <a:avLst/>
          <a:gdLst/>
          <a:ahLst/>
          <a:cxnLst/>
          <a:rect l="0" t="0" r="0" b="0"/>
          <a:pathLst>
            <a:path>
              <a:moveTo>
                <a:pt x="45720" y="0"/>
              </a:moveTo>
              <a:lnTo>
                <a:pt x="45720" y="1568566"/>
              </a:lnTo>
              <a:lnTo>
                <a:pt x="114266" y="1568566"/>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37FC2B00-5613-5E4A-985F-AD281C2A16C4}">
      <dsp:nvSpPr>
        <dsp:cNvPr id="0" name=""/>
        <dsp:cNvSpPr/>
      </dsp:nvSpPr>
      <dsp:spPr>
        <a:xfrm>
          <a:off x="6645109" y="2350936"/>
          <a:ext cx="91440" cy="917723"/>
        </a:xfrm>
        <a:custGeom>
          <a:avLst/>
          <a:gdLst/>
          <a:ahLst/>
          <a:cxnLst/>
          <a:rect l="0" t="0" r="0" b="0"/>
          <a:pathLst>
            <a:path>
              <a:moveTo>
                <a:pt x="45720" y="0"/>
              </a:moveTo>
              <a:lnTo>
                <a:pt x="45720" y="917723"/>
              </a:lnTo>
              <a:lnTo>
                <a:pt x="114266" y="917723"/>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0991D9F1-C992-9540-A151-1484665897F1}">
      <dsp:nvSpPr>
        <dsp:cNvPr id="0" name=""/>
        <dsp:cNvSpPr/>
      </dsp:nvSpPr>
      <dsp:spPr>
        <a:xfrm>
          <a:off x="6645109" y="2350936"/>
          <a:ext cx="91440" cy="369510"/>
        </a:xfrm>
        <a:custGeom>
          <a:avLst/>
          <a:gdLst/>
          <a:ahLst/>
          <a:cxnLst/>
          <a:rect l="0" t="0" r="0" b="0"/>
          <a:pathLst>
            <a:path>
              <a:moveTo>
                <a:pt x="45720" y="0"/>
              </a:moveTo>
              <a:lnTo>
                <a:pt x="45720" y="369510"/>
              </a:lnTo>
              <a:lnTo>
                <a:pt x="114266" y="369510"/>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A505475C-F766-4844-90FF-F6B010B9709A}">
      <dsp:nvSpPr>
        <dsp:cNvPr id="0" name=""/>
        <dsp:cNvSpPr/>
      </dsp:nvSpPr>
      <dsp:spPr>
        <a:xfrm>
          <a:off x="4415367" y="959480"/>
          <a:ext cx="3074706" cy="304061"/>
        </a:xfrm>
        <a:custGeom>
          <a:avLst/>
          <a:gdLst/>
          <a:ahLst/>
          <a:cxnLst/>
          <a:rect l="0" t="0" r="0" b="0"/>
          <a:pathLst>
            <a:path>
              <a:moveTo>
                <a:pt x="0" y="0"/>
              </a:moveTo>
              <a:lnTo>
                <a:pt x="0" y="244285"/>
              </a:lnTo>
              <a:lnTo>
                <a:pt x="3074706" y="244285"/>
              </a:lnTo>
              <a:lnTo>
                <a:pt x="3074706" y="304061"/>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01676C96-83B0-1444-BD56-05F07A546EC7}">
      <dsp:nvSpPr>
        <dsp:cNvPr id="0" name=""/>
        <dsp:cNvSpPr/>
      </dsp:nvSpPr>
      <dsp:spPr>
        <a:xfrm>
          <a:off x="4415367" y="959480"/>
          <a:ext cx="928786" cy="304061"/>
        </a:xfrm>
        <a:custGeom>
          <a:avLst/>
          <a:gdLst/>
          <a:ahLst/>
          <a:cxnLst/>
          <a:rect l="0" t="0" r="0" b="0"/>
          <a:pathLst>
            <a:path>
              <a:moveTo>
                <a:pt x="0" y="0"/>
              </a:moveTo>
              <a:lnTo>
                <a:pt x="0" y="244285"/>
              </a:lnTo>
              <a:lnTo>
                <a:pt x="928786" y="244285"/>
              </a:lnTo>
              <a:lnTo>
                <a:pt x="928786" y="304061"/>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4185E786-9004-EC4E-90C0-F55C304BD8C1}">
      <dsp:nvSpPr>
        <dsp:cNvPr id="0" name=""/>
        <dsp:cNvSpPr/>
      </dsp:nvSpPr>
      <dsp:spPr>
        <a:xfrm>
          <a:off x="3070147" y="959480"/>
          <a:ext cx="1345220" cy="304061"/>
        </a:xfrm>
        <a:custGeom>
          <a:avLst/>
          <a:gdLst/>
          <a:ahLst/>
          <a:cxnLst/>
          <a:rect l="0" t="0" r="0" b="0"/>
          <a:pathLst>
            <a:path>
              <a:moveTo>
                <a:pt x="1345220" y="0"/>
              </a:moveTo>
              <a:lnTo>
                <a:pt x="1345220" y="244285"/>
              </a:lnTo>
              <a:lnTo>
                <a:pt x="0" y="244285"/>
              </a:lnTo>
              <a:lnTo>
                <a:pt x="0" y="304061"/>
              </a:lnTo>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DEB6C62-2A16-524F-901D-527E5FE1510F}">
      <dsp:nvSpPr>
        <dsp:cNvPr id="0" name=""/>
        <dsp:cNvSpPr/>
      </dsp:nvSpPr>
      <dsp:spPr>
        <a:xfrm>
          <a:off x="152628" y="2350936"/>
          <a:ext cx="91440" cy="3378565"/>
        </a:xfrm>
        <a:custGeom>
          <a:avLst/>
          <a:gdLst/>
          <a:ahLst/>
          <a:cxnLst/>
          <a:rect l="0" t="0" r="0" b="0"/>
          <a:pathLst>
            <a:path>
              <a:moveTo>
                <a:pt x="45720" y="0"/>
              </a:moveTo>
              <a:lnTo>
                <a:pt x="45720" y="3378565"/>
              </a:lnTo>
              <a:lnTo>
                <a:pt x="126841" y="3378565"/>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A15DF5BD-D829-9B4E-8ABD-4D63DA2C56DE}">
      <dsp:nvSpPr>
        <dsp:cNvPr id="0" name=""/>
        <dsp:cNvSpPr/>
      </dsp:nvSpPr>
      <dsp:spPr>
        <a:xfrm>
          <a:off x="152628" y="2350936"/>
          <a:ext cx="91440" cy="2758278"/>
        </a:xfrm>
        <a:custGeom>
          <a:avLst/>
          <a:gdLst/>
          <a:ahLst/>
          <a:cxnLst/>
          <a:rect l="0" t="0" r="0" b="0"/>
          <a:pathLst>
            <a:path>
              <a:moveTo>
                <a:pt x="45720" y="0"/>
              </a:moveTo>
              <a:lnTo>
                <a:pt x="45720" y="2758278"/>
              </a:lnTo>
              <a:lnTo>
                <a:pt x="126841" y="2758278"/>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E2F37099-7591-444C-A9B8-D63FCA3ABBCA}">
      <dsp:nvSpPr>
        <dsp:cNvPr id="0" name=""/>
        <dsp:cNvSpPr/>
      </dsp:nvSpPr>
      <dsp:spPr>
        <a:xfrm>
          <a:off x="152628" y="2350936"/>
          <a:ext cx="91440" cy="2137990"/>
        </a:xfrm>
        <a:custGeom>
          <a:avLst/>
          <a:gdLst/>
          <a:ahLst/>
          <a:cxnLst/>
          <a:rect l="0" t="0" r="0" b="0"/>
          <a:pathLst>
            <a:path>
              <a:moveTo>
                <a:pt x="45720" y="0"/>
              </a:moveTo>
              <a:lnTo>
                <a:pt x="45720" y="2137990"/>
              </a:lnTo>
              <a:lnTo>
                <a:pt x="126841" y="2137990"/>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410B6AA8-FDF1-B049-91B4-FF0A5B5E1A81}">
      <dsp:nvSpPr>
        <dsp:cNvPr id="0" name=""/>
        <dsp:cNvSpPr/>
      </dsp:nvSpPr>
      <dsp:spPr>
        <a:xfrm>
          <a:off x="152628" y="2350936"/>
          <a:ext cx="91440" cy="1533795"/>
        </a:xfrm>
        <a:custGeom>
          <a:avLst/>
          <a:gdLst/>
          <a:ahLst/>
          <a:cxnLst/>
          <a:rect l="0" t="0" r="0" b="0"/>
          <a:pathLst>
            <a:path>
              <a:moveTo>
                <a:pt x="45720" y="0"/>
              </a:moveTo>
              <a:lnTo>
                <a:pt x="45720" y="1533795"/>
              </a:lnTo>
              <a:lnTo>
                <a:pt x="126841" y="1533795"/>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7CD242D6-C5DF-FC48-8346-0178A40EDEC9}">
      <dsp:nvSpPr>
        <dsp:cNvPr id="0" name=""/>
        <dsp:cNvSpPr/>
      </dsp:nvSpPr>
      <dsp:spPr>
        <a:xfrm>
          <a:off x="152628" y="2350936"/>
          <a:ext cx="91440" cy="929599"/>
        </a:xfrm>
        <a:custGeom>
          <a:avLst/>
          <a:gdLst/>
          <a:ahLst/>
          <a:cxnLst/>
          <a:rect l="0" t="0" r="0" b="0"/>
          <a:pathLst>
            <a:path>
              <a:moveTo>
                <a:pt x="45720" y="0"/>
              </a:moveTo>
              <a:lnTo>
                <a:pt x="45720" y="929599"/>
              </a:lnTo>
              <a:lnTo>
                <a:pt x="126841" y="929599"/>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9627F770-1B01-F146-ACD2-EB0681EAB689}">
      <dsp:nvSpPr>
        <dsp:cNvPr id="0" name=""/>
        <dsp:cNvSpPr/>
      </dsp:nvSpPr>
      <dsp:spPr>
        <a:xfrm>
          <a:off x="152628" y="2350936"/>
          <a:ext cx="91440" cy="381386"/>
        </a:xfrm>
        <a:custGeom>
          <a:avLst/>
          <a:gdLst/>
          <a:ahLst/>
          <a:cxnLst/>
          <a:rect l="0" t="0" r="0" b="0"/>
          <a:pathLst>
            <a:path>
              <a:moveTo>
                <a:pt x="45720" y="0"/>
              </a:moveTo>
              <a:lnTo>
                <a:pt x="45720" y="381386"/>
              </a:lnTo>
              <a:lnTo>
                <a:pt x="126841" y="381386"/>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97B6871A-C67A-5D46-9681-33F598C93CF9}">
      <dsp:nvSpPr>
        <dsp:cNvPr id="0" name=""/>
        <dsp:cNvSpPr/>
      </dsp:nvSpPr>
      <dsp:spPr>
        <a:xfrm>
          <a:off x="984704" y="959480"/>
          <a:ext cx="3430663" cy="304061"/>
        </a:xfrm>
        <a:custGeom>
          <a:avLst/>
          <a:gdLst/>
          <a:ahLst/>
          <a:cxnLst/>
          <a:rect l="0" t="0" r="0" b="0"/>
          <a:pathLst>
            <a:path>
              <a:moveTo>
                <a:pt x="3430663" y="0"/>
              </a:moveTo>
              <a:lnTo>
                <a:pt x="3430663" y="244285"/>
              </a:lnTo>
              <a:lnTo>
                <a:pt x="0" y="244285"/>
              </a:lnTo>
              <a:lnTo>
                <a:pt x="0" y="304061"/>
              </a:lnTo>
            </a:path>
          </a:pathLst>
        </a:custGeom>
        <a:noFill/>
        <a:ln w="9525" cap="flat" cmpd="sng" algn="ctr">
          <a:solidFill>
            <a:schemeClr val="accent1">
              <a:shade val="95000"/>
              <a:satMod val="105000"/>
            </a:schemeClr>
          </a:solidFill>
          <a:prstDash val="solid"/>
        </a:ln>
        <a:effectLst/>
      </dsp:spPr>
      <dsp:style>
        <a:lnRef idx="1">
          <a:schemeClr val="accent1"/>
        </a:lnRef>
        <a:fillRef idx="0">
          <a:schemeClr val="accent1"/>
        </a:fillRef>
        <a:effectRef idx="0">
          <a:schemeClr val="accent1"/>
        </a:effectRef>
        <a:fontRef idx="minor">
          <a:schemeClr val="tx1"/>
        </a:fontRef>
      </dsp:style>
    </dsp:sp>
    <dsp:sp modelId="{6933BC84-7FBA-6A4E-B447-B820C77B5785}">
      <dsp:nvSpPr>
        <dsp:cNvPr id="0" name=""/>
        <dsp:cNvSpPr/>
      </dsp:nvSpPr>
      <dsp:spPr>
        <a:xfrm>
          <a:off x="2058879" y="164041"/>
          <a:ext cx="4712976" cy="795438"/>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ko-KR" altLang="en-US" sz="3200" b="1" kern="1200" dirty="0" err="1">
              <a:solidFill>
                <a:sysClr val="windowText" lastClr="000000"/>
              </a:solidFill>
            </a:rPr>
            <a:t>간질성폐질환</a:t>
          </a:r>
          <a:endParaRPr lang="en-US" sz="3200" b="1" kern="1200" dirty="0">
            <a:solidFill>
              <a:sysClr val="windowText" lastClr="000000"/>
            </a:solidFill>
          </a:endParaRPr>
        </a:p>
      </dsp:txBody>
      <dsp:txXfrm>
        <a:off x="2097709" y="202871"/>
        <a:ext cx="4635316" cy="717778"/>
      </dsp:txXfrm>
    </dsp:sp>
    <dsp:sp modelId="{31CE4051-11AA-E34B-A36B-8EF6744965D4}">
      <dsp:nvSpPr>
        <dsp:cNvPr id="0" name=""/>
        <dsp:cNvSpPr/>
      </dsp:nvSpPr>
      <dsp:spPr>
        <a:xfrm>
          <a:off x="1759" y="1263542"/>
          <a:ext cx="1965889" cy="1087394"/>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ILD of Known Cause or Association</a:t>
          </a:r>
        </a:p>
      </dsp:txBody>
      <dsp:txXfrm>
        <a:off x="54841" y="1316624"/>
        <a:ext cx="1859725" cy="981230"/>
      </dsp:txXfrm>
    </dsp:sp>
    <dsp:sp modelId="{D7CD9570-A8D0-8140-B23D-A2FDF6C08053}">
      <dsp:nvSpPr>
        <dsp:cNvPr id="0" name=""/>
        <dsp:cNvSpPr/>
      </dsp:nvSpPr>
      <dsp:spPr>
        <a:xfrm>
          <a:off x="279470" y="2517993"/>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ko-KR" altLang="en-US" sz="1800" b="1" kern="1200" dirty="0">
              <a:solidFill>
                <a:schemeClr val="tx1"/>
              </a:solidFill>
            </a:rPr>
            <a:t>약  제</a:t>
          </a:r>
          <a:endParaRPr lang="en-US" sz="1800" b="1" kern="1200" dirty="0">
            <a:solidFill>
              <a:schemeClr val="tx1"/>
            </a:solidFill>
          </a:endParaRPr>
        </a:p>
      </dsp:txBody>
      <dsp:txXfrm>
        <a:off x="300395" y="2538918"/>
        <a:ext cx="2029508" cy="386809"/>
      </dsp:txXfrm>
    </dsp:sp>
    <dsp:sp modelId="{6CE61A02-480F-5E48-93DA-D880208D9339}">
      <dsp:nvSpPr>
        <dsp:cNvPr id="0" name=""/>
        <dsp:cNvSpPr/>
      </dsp:nvSpPr>
      <dsp:spPr>
        <a:xfrm>
          <a:off x="279470" y="3066206"/>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ko-KR" altLang="en-US" sz="1800" b="1" kern="1200" dirty="0">
              <a:solidFill>
                <a:schemeClr val="tx1"/>
              </a:solidFill>
            </a:rPr>
            <a:t>방사선조사</a:t>
          </a:r>
          <a:endParaRPr lang="en-US" sz="1800" b="1" kern="1200" dirty="0">
            <a:solidFill>
              <a:schemeClr val="tx1"/>
            </a:solidFill>
          </a:endParaRPr>
        </a:p>
      </dsp:txBody>
      <dsp:txXfrm>
        <a:off x="300395" y="3087131"/>
        <a:ext cx="2029508" cy="386809"/>
      </dsp:txXfrm>
    </dsp:sp>
    <dsp:sp modelId="{248B2157-1A20-AF46-B7D6-55A19C411653}">
      <dsp:nvSpPr>
        <dsp:cNvPr id="0" name=""/>
        <dsp:cNvSpPr/>
      </dsp:nvSpPr>
      <dsp:spPr>
        <a:xfrm>
          <a:off x="279470" y="3614419"/>
          <a:ext cx="2071358" cy="540624"/>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ko-KR" altLang="en-US" sz="1800" b="1" kern="1200" dirty="0" err="1">
              <a:solidFill>
                <a:schemeClr val="tx1"/>
              </a:solidFill>
            </a:rPr>
            <a:t>결합조직병</a:t>
          </a:r>
          <a:r>
            <a:rPr lang="en-US" altLang="ko-KR" sz="1800" b="1" kern="1200" dirty="0">
              <a:solidFill>
                <a:schemeClr val="tx1"/>
              </a:solidFill>
              <a:latin typeface="Arial" panose="020B0604020202020204" pitchFamily="34" charset="0"/>
              <a:cs typeface="Arial" panose="020B0604020202020204" pitchFamily="34" charset="0"/>
            </a:rPr>
            <a:t>(CTD)</a:t>
          </a:r>
          <a:endParaRPr lang="en-US" sz="1800" b="1" kern="1200" dirty="0">
            <a:solidFill>
              <a:schemeClr val="tx1"/>
            </a:solidFill>
            <a:latin typeface="Arial" panose="020B0604020202020204" pitchFamily="34" charset="0"/>
            <a:cs typeface="Arial" panose="020B0604020202020204" pitchFamily="34" charset="0"/>
          </a:endParaRPr>
        </a:p>
      </dsp:txBody>
      <dsp:txXfrm>
        <a:off x="305861" y="3640810"/>
        <a:ext cx="2018576" cy="487842"/>
      </dsp:txXfrm>
    </dsp:sp>
    <dsp:sp modelId="{08C9120F-DD66-F94C-A1FF-80B6DDEC1C12}">
      <dsp:nvSpPr>
        <dsp:cNvPr id="0" name=""/>
        <dsp:cNvSpPr/>
      </dsp:nvSpPr>
      <dsp:spPr>
        <a:xfrm>
          <a:off x="279470" y="4274598"/>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ko-KR" altLang="en-US" sz="1800" b="1" kern="1200" dirty="0" err="1">
              <a:solidFill>
                <a:schemeClr val="tx1"/>
              </a:solidFill>
            </a:rPr>
            <a:t>혈관염</a:t>
          </a:r>
          <a:r>
            <a:rPr lang="en-US" altLang="ko-KR" sz="1800" b="1" kern="1200" dirty="0">
              <a:solidFill>
                <a:schemeClr val="tx1"/>
              </a:solidFill>
            </a:rPr>
            <a:t>/</a:t>
          </a:r>
          <a:r>
            <a:rPr lang="ko-KR" altLang="en-US" sz="1800" b="1" kern="1200" dirty="0" err="1">
              <a:solidFill>
                <a:schemeClr val="tx1"/>
              </a:solidFill>
            </a:rPr>
            <a:t>폐포출혈</a:t>
          </a:r>
          <a:endParaRPr lang="en-US" sz="1800" b="1" kern="1200" dirty="0">
            <a:solidFill>
              <a:schemeClr val="tx1"/>
            </a:solidFill>
          </a:endParaRPr>
        </a:p>
      </dsp:txBody>
      <dsp:txXfrm>
        <a:off x="300395" y="4295523"/>
        <a:ext cx="2029508" cy="386809"/>
      </dsp:txXfrm>
    </dsp:sp>
    <dsp:sp modelId="{D40F998E-DCC6-BB4E-8CCB-2D4E35F3E797}">
      <dsp:nvSpPr>
        <dsp:cNvPr id="0" name=""/>
        <dsp:cNvSpPr/>
      </dsp:nvSpPr>
      <dsp:spPr>
        <a:xfrm>
          <a:off x="279470" y="4822811"/>
          <a:ext cx="2071358" cy="572807"/>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ko-KR" altLang="en-US" sz="1800" b="1" kern="1200" dirty="0">
              <a:solidFill>
                <a:schemeClr val="tx1"/>
              </a:solidFill>
            </a:rPr>
            <a:t>과민성폐렴</a:t>
          </a:r>
          <a:endParaRPr lang="en-US" sz="1800" b="1" kern="1200" dirty="0">
            <a:solidFill>
              <a:schemeClr val="tx1"/>
            </a:solidFill>
          </a:endParaRPr>
        </a:p>
      </dsp:txBody>
      <dsp:txXfrm>
        <a:off x="307432" y="4850773"/>
        <a:ext cx="2015434" cy="516883"/>
      </dsp:txXfrm>
    </dsp:sp>
    <dsp:sp modelId="{1BA67125-0B58-6343-9BA0-E5447DD422A6}">
      <dsp:nvSpPr>
        <dsp:cNvPr id="0" name=""/>
        <dsp:cNvSpPr/>
      </dsp:nvSpPr>
      <dsp:spPr>
        <a:xfrm>
          <a:off x="279470" y="5515172"/>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ko-KR" altLang="en-US" sz="1800" b="1" kern="1200" dirty="0">
              <a:solidFill>
                <a:schemeClr val="tx1"/>
              </a:solidFill>
            </a:rPr>
            <a:t>진폐증</a:t>
          </a:r>
          <a:endParaRPr lang="en-US" sz="1800" b="1" kern="1200" dirty="0">
            <a:solidFill>
              <a:schemeClr val="tx1"/>
            </a:solidFill>
          </a:endParaRPr>
        </a:p>
      </dsp:txBody>
      <dsp:txXfrm>
        <a:off x="300395" y="5536097"/>
        <a:ext cx="2029508" cy="386809"/>
      </dsp:txXfrm>
    </dsp:sp>
    <dsp:sp modelId="{7A1EF388-62DE-7541-B5E7-E20C3E7C71F7}">
      <dsp:nvSpPr>
        <dsp:cNvPr id="0" name=""/>
        <dsp:cNvSpPr/>
      </dsp:nvSpPr>
      <dsp:spPr>
        <a:xfrm>
          <a:off x="2087202" y="1263542"/>
          <a:ext cx="1965889" cy="1087394"/>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Idiopathic Interstitial Pneumonias</a:t>
          </a:r>
        </a:p>
      </dsp:txBody>
      <dsp:txXfrm>
        <a:off x="2140284" y="1316624"/>
        <a:ext cx="1859725" cy="981230"/>
      </dsp:txXfrm>
    </dsp:sp>
    <dsp:sp modelId="{408DE3A0-2016-EA4F-9232-3A78A95024E7}">
      <dsp:nvSpPr>
        <dsp:cNvPr id="0" name=""/>
        <dsp:cNvSpPr/>
      </dsp:nvSpPr>
      <dsp:spPr>
        <a:xfrm>
          <a:off x="4361209" y="1263542"/>
          <a:ext cx="1965889" cy="1087394"/>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Sarcoidosis </a:t>
          </a:r>
          <a:br>
            <a:rPr lang="en-US" sz="2000" kern="1200" dirty="0">
              <a:solidFill>
                <a:schemeClr val="tx1"/>
              </a:solidFill>
            </a:rPr>
          </a:br>
          <a:r>
            <a:rPr lang="en-US" sz="2000" kern="1200" dirty="0">
              <a:solidFill>
                <a:schemeClr val="tx1"/>
              </a:solidFill>
            </a:rPr>
            <a:t>&amp; Other Granulomatous Diseases</a:t>
          </a:r>
        </a:p>
      </dsp:txBody>
      <dsp:txXfrm>
        <a:off x="4414291" y="1316624"/>
        <a:ext cx="1859725" cy="981230"/>
      </dsp:txXfrm>
    </dsp:sp>
    <dsp:sp modelId="{D803877C-CA7C-EA47-AE93-AF306C4D103E}">
      <dsp:nvSpPr>
        <dsp:cNvPr id="0" name=""/>
        <dsp:cNvSpPr/>
      </dsp:nvSpPr>
      <dsp:spPr>
        <a:xfrm>
          <a:off x="6491018" y="1263542"/>
          <a:ext cx="1998111" cy="1087394"/>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Other</a:t>
          </a:r>
        </a:p>
      </dsp:txBody>
      <dsp:txXfrm>
        <a:off x="6544100" y="1316624"/>
        <a:ext cx="1891947" cy="981230"/>
      </dsp:txXfrm>
    </dsp:sp>
    <dsp:sp modelId="{40DCED09-6F80-6F4D-B67E-5EAEBB16EFE8}">
      <dsp:nvSpPr>
        <dsp:cNvPr id="0" name=""/>
        <dsp:cNvSpPr/>
      </dsp:nvSpPr>
      <dsp:spPr>
        <a:xfrm>
          <a:off x="6759375" y="2506117"/>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LAM</a:t>
          </a:r>
        </a:p>
      </dsp:txBody>
      <dsp:txXfrm>
        <a:off x="6780300" y="2527042"/>
        <a:ext cx="2029508" cy="386809"/>
      </dsp:txXfrm>
    </dsp:sp>
    <dsp:sp modelId="{D52EBFB3-A96F-3A4C-8900-FD47B6EBE500}">
      <dsp:nvSpPr>
        <dsp:cNvPr id="0" name=""/>
        <dsp:cNvSpPr/>
      </dsp:nvSpPr>
      <dsp:spPr>
        <a:xfrm>
          <a:off x="6759375" y="3054330"/>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Pulmonary LCH</a:t>
          </a:r>
        </a:p>
      </dsp:txBody>
      <dsp:txXfrm>
        <a:off x="6780300" y="3075255"/>
        <a:ext cx="2029508" cy="386809"/>
      </dsp:txXfrm>
    </dsp:sp>
    <dsp:sp modelId="{CA6CF99C-6D35-DA4F-96DE-CA39F5213883}">
      <dsp:nvSpPr>
        <dsp:cNvPr id="0" name=""/>
        <dsp:cNvSpPr/>
      </dsp:nvSpPr>
      <dsp:spPr>
        <a:xfrm>
          <a:off x="6759375" y="3602544"/>
          <a:ext cx="2071358" cy="63391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Eosinophilic Pneumonias</a:t>
          </a:r>
        </a:p>
      </dsp:txBody>
      <dsp:txXfrm>
        <a:off x="6790320" y="3633489"/>
        <a:ext cx="2009468" cy="572029"/>
      </dsp:txXfrm>
    </dsp:sp>
    <dsp:sp modelId="{2AA6680B-A507-9D40-B7D1-601F0D1E860B}">
      <dsp:nvSpPr>
        <dsp:cNvPr id="0" name=""/>
        <dsp:cNvSpPr/>
      </dsp:nvSpPr>
      <dsp:spPr>
        <a:xfrm>
          <a:off x="6759375" y="4356016"/>
          <a:ext cx="2071358" cy="43906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Alveolar Proteinosis</a:t>
          </a:r>
        </a:p>
      </dsp:txBody>
      <dsp:txXfrm>
        <a:off x="6780809" y="4377450"/>
        <a:ext cx="2028490" cy="396201"/>
      </dsp:txXfrm>
    </dsp:sp>
    <dsp:sp modelId="{E7591209-2703-2A44-832C-F09002024FBD}">
      <dsp:nvSpPr>
        <dsp:cNvPr id="0" name=""/>
        <dsp:cNvSpPr/>
      </dsp:nvSpPr>
      <dsp:spPr>
        <a:xfrm>
          <a:off x="6759375" y="4914639"/>
          <a:ext cx="2071358" cy="428659"/>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Genetic Syndromes</a:t>
          </a:r>
        </a:p>
      </dsp:txBody>
      <dsp:txXfrm>
        <a:off x="6780300" y="4935564"/>
        <a:ext cx="2029508" cy="3868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DF7B5-C5D6-4834-B63F-6FFC7671414B}">
      <dsp:nvSpPr>
        <dsp:cNvPr id="0" name=""/>
        <dsp:cNvSpPr/>
      </dsp:nvSpPr>
      <dsp:spPr>
        <a:xfrm>
          <a:off x="-152741" y="0"/>
          <a:ext cx="8146472" cy="509154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43D198-5D03-4FDD-A880-23F6FF2BACE4}">
      <dsp:nvSpPr>
        <dsp:cNvPr id="0" name=""/>
        <dsp:cNvSpPr/>
      </dsp:nvSpPr>
      <dsp:spPr>
        <a:xfrm>
          <a:off x="649685" y="3786072"/>
          <a:ext cx="187368" cy="1873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440866-5979-4AED-9A82-369BCC908925}">
      <dsp:nvSpPr>
        <dsp:cNvPr id="0" name=""/>
        <dsp:cNvSpPr/>
      </dsp:nvSpPr>
      <dsp:spPr>
        <a:xfrm>
          <a:off x="867473" y="3879757"/>
          <a:ext cx="1712601" cy="1211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83" tIns="0" rIns="0" bIns="0" numCol="1" spcCol="1270" anchor="t" anchorCtr="0">
          <a:noAutofit/>
        </a:bodyPr>
        <a:lstStyle/>
        <a:p>
          <a:pPr marL="0" lvl="0" indent="0" algn="l" defTabSz="1244600" latinLnBrk="1">
            <a:lnSpc>
              <a:spcPct val="90000"/>
            </a:lnSpc>
            <a:spcBef>
              <a:spcPct val="0"/>
            </a:spcBef>
            <a:spcAft>
              <a:spcPct val="35000"/>
            </a:spcAft>
            <a:buNone/>
          </a:pPr>
          <a:r>
            <a:rPr lang="ko-KR" altLang="en-US" sz="2800" kern="1200" dirty="0">
              <a:latin typeface="HY헤드라인M" panose="02030600000101010101" pitchFamily="18" charset="-127"/>
              <a:ea typeface="HY헤드라인M" panose="02030600000101010101" pitchFamily="18" charset="-127"/>
            </a:rPr>
            <a:t>첫 만남</a:t>
          </a:r>
        </a:p>
      </dsp:txBody>
      <dsp:txXfrm>
        <a:off x="867473" y="3879757"/>
        <a:ext cx="1712601" cy="1211787"/>
      </dsp:txXfrm>
    </dsp:sp>
    <dsp:sp modelId="{FB114F65-FCC7-4C43-9339-15F075B471F2}">
      <dsp:nvSpPr>
        <dsp:cNvPr id="0" name=""/>
        <dsp:cNvSpPr/>
      </dsp:nvSpPr>
      <dsp:spPr>
        <a:xfrm>
          <a:off x="1663921" y="2811551"/>
          <a:ext cx="293272" cy="2932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D48014-C4F2-4AC5-99F4-9110D921D912}">
      <dsp:nvSpPr>
        <dsp:cNvPr id="0" name=""/>
        <dsp:cNvSpPr/>
      </dsp:nvSpPr>
      <dsp:spPr>
        <a:xfrm>
          <a:off x="2049539" y="2958187"/>
          <a:ext cx="1352314" cy="2133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399" tIns="0" rIns="0" bIns="0" numCol="1" spcCol="1270" anchor="t" anchorCtr="0">
          <a:noAutofit/>
        </a:bodyPr>
        <a:lstStyle/>
        <a:p>
          <a:pPr marL="0" lvl="0" indent="0" algn="l" defTabSz="1155700" latinLnBrk="1">
            <a:lnSpc>
              <a:spcPct val="90000"/>
            </a:lnSpc>
            <a:spcBef>
              <a:spcPct val="0"/>
            </a:spcBef>
            <a:spcAft>
              <a:spcPct val="35000"/>
            </a:spcAft>
            <a:buNone/>
          </a:pPr>
          <a:r>
            <a:rPr lang="ko-KR" altLang="en-US" sz="2600" kern="1200" dirty="0">
              <a:latin typeface="HY헤드라인M" panose="02030600000101010101" pitchFamily="18" charset="-127"/>
              <a:ea typeface="HY헤드라인M" panose="02030600000101010101" pitchFamily="18" charset="-127"/>
            </a:rPr>
            <a:t>진 단</a:t>
          </a:r>
          <a:endParaRPr lang="en-US" altLang="ko-KR" sz="2600" kern="1200" dirty="0">
            <a:latin typeface="HY헤드라인M" panose="02030600000101010101" pitchFamily="18" charset="-127"/>
            <a:ea typeface="HY헤드라인M" panose="02030600000101010101" pitchFamily="18" charset="-127"/>
          </a:endParaRPr>
        </a:p>
        <a:p>
          <a:pPr marL="0" lvl="0" indent="0" algn="l" defTabSz="1155700" latinLnBrk="1">
            <a:lnSpc>
              <a:spcPct val="90000"/>
            </a:lnSpc>
            <a:spcBef>
              <a:spcPct val="0"/>
            </a:spcBef>
            <a:spcAft>
              <a:spcPct val="35000"/>
            </a:spcAft>
            <a:buNone/>
          </a:pPr>
          <a:endParaRPr lang="ko-KR" altLang="en-US" sz="2600" kern="1200" dirty="0">
            <a:latin typeface="HY헤드라인M" panose="02030600000101010101" pitchFamily="18" charset="-127"/>
            <a:ea typeface="HY헤드라인M" panose="02030600000101010101" pitchFamily="18" charset="-127"/>
          </a:endParaRPr>
        </a:p>
      </dsp:txBody>
      <dsp:txXfrm>
        <a:off x="2049539" y="2958187"/>
        <a:ext cx="1352314" cy="2133357"/>
      </dsp:txXfrm>
    </dsp:sp>
    <dsp:sp modelId="{A9D757B0-354C-41D8-9763-AE35A6750815}">
      <dsp:nvSpPr>
        <dsp:cNvPr id="0" name=""/>
        <dsp:cNvSpPr/>
      </dsp:nvSpPr>
      <dsp:spPr>
        <a:xfrm>
          <a:off x="2967357" y="2034581"/>
          <a:ext cx="391030" cy="39103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C765C0-9B15-4B89-83B5-8F29842E1029}">
      <dsp:nvSpPr>
        <dsp:cNvPr id="0" name=""/>
        <dsp:cNvSpPr/>
      </dsp:nvSpPr>
      <dsp:spPr>
        <a:xfrm>
          <a:off x="3162872" y="2230096"/>
          <a:ext cx="1572269" cy="28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199" tIns="0" rIns="0" bIns="0" numCol="1" spcCol="1270" anchor="t" anchorCtr="0">
          <a:noAutofit/>
        </a:bodyPr>
        <a:lstStyle/>
        <a:p>
          <a:pPr marL="0" lvl="0" indent="0" algn="l" defTabSz="1155700" latinLnBrk="1">
            <a:lnSpc>
              <a:spcPct val="90000"/>
            </a:lnSpc>
            <a:spcBef>
              <a:spcPct val="0"/>
            </a:spcBef>
            <a:spcAft>
              <a:spcPct val="35000"/>
            </a:spcAft>
            <a:buNone/>
          </a:pPr>
          <a:r>
            <a:rPr lang="ko-KR" altLang="en-US" sz="2600" b="1" kern="1200" dirty="0">
              <a:latin typeface="HY헤드라인M" panose="02030600000101010101" pitchFamily="18" charset="-127"/>
              <a:ea typeface="HY헤드라인M" panose="02030600000101010101" pitchFamily="18" charset="-127"/>
            </a:rPr>
            <a:t>추 적</a:t>
          </a:r>
        </a:p>
      </dsp:txBody>
      <dsp:txXfrm>
        <a:off x="3162872" y="2230096"/>
        <a:ext cx="1572269" cy="2861448"/>
      </dsp:txXfrm>
    </dsp:sp>
    <dsp:sp modelId="{5BBDE583-0D60-438A-9716-09F99C8F0C90}">
      <dsp:nvSpPr>
        <dsp:cNvPr id="0" name=""/>
        <dsp:cNvSpPr/>
      </dsp:nvSpPr>
      <dsp:spPr>
        <a:xfrm>
          <a:off x="4482600" y="1427669"/>
          <a:ext cx="505081" cy="5050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5DBE9D-FB22-4E7D-933C-5528AECBE2A2}">
      <dsp:nvSpPr>
        <dsp:cNvPr id="0" name=""/>
        <dsp:cNvSpPr/>
      </dsp:nvSpPr>
      <dsp:spPr>
        <a:xfrm>
          <a:off x="3563043" y="1019161"/>
          <a:ext cx="1645945" cy="813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632" tIns="0" rIns="0" bIns="0" numCol="1" spcCol="1270" anchor="t" anchorCtr="0">
          <a:noAutofit/>
        </a:bodyPr>
        <a:lstStyle/>
        <a:p>
          <a:pPr marL="0" lvl="0" indent="0" algn="l" defTabSz="1155700" latinLnBrk="1">
            <a:lnSpc>
              <a:spcPct val="90000"/>
            </a:lnSpc>
            <a:spcBef>
              <a:spcPct val="0"/>
            </a:spcBef>
            <a:spcAft>
              <a:spcPct val="35000"/>
            </a:spcAft>
            <a:buNone/>
          </a:pPr>
          <a:r>
            <a:rPr lang="ko-KR" altLang="en-US" sz="2600" kern="1200" dirty="0">
              <a:latin typeface="HY헤드라인M" panose="02030600000101010101" pitchFamily="18" charset="-127"/>
              <a:ea typeface="HY헤드라인M" panose="02030600000101010101" pitchFamily="18" charset="-127"/>
            </a:rPr>
            <a:t>치료개시</a:t>
          </a:r>
        </a:p>
      </dsp:txBody>
      <dsp:txXfrm>
        <a:off x="3563043" y="1019161"/>
        <a:ext cx="1645945" cy="813603"/>
      </dsp:txXfrm>
    </dsp:sp>
    <dsp:sp modelId="{B0E94933-9630-4953-B553-00894E1F0BA6}">
      <dsp:nvSpPr>
        <dsp:cNvPr id="0" name=""/>
        <dsp:cNvSpPr/>
      </dsp:nvSpPr>
      <dsp:spPr>
        <a:xfrm>
          <a:off x="6042650" y="1022382"/>
          <a:ext cx="643571" cy="6435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4EB1EF-E292-419D-B454-D7B24722A0F7}">
      <dsp:nvSpPr>
        <dsp:cNvPr id="0" name=""/>
        <dsp:cNvSpPr/>
      </dsp:nvSpPr>
      <dsp:spPr>
        <a:xfrm>
          <a:off x="5632939" y="1742738"/>
          <a:ext cx="2406516" cy="893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015" tIns="0" rIns="0" bIns="0" numCol="1" spcCol="1270" anchor="t" anchorCtr="0">
          <a:noAutofit/>
        </a:bodyPr>
        <a:lstStyle/>
        <a:p>
          <a:pPr marL="0" lvl="0" indent="0" algn="l" defTabSz="1155700" latinLnBrk="1">
            <a:lnSpc>
              <a:spcPct val="90000"/>
            </a:lnSpc>
            <a:spcBef>
              <a:spcPct val="0"/>
            </a:spcBef>
            <a:spcAft>
              <a:spcPct val="35000"/>
            </a:spcAft>
            <a:buNone/>
          </a:pPr>
          <a:r>
            <a:rPr lang="ko-KR" altLang="en-US" sz="2600" kern="1200" dirty="0">
              <a:latin typeface="HY헤드라인M" panose="02030600000101010101" pitchFamily="18" charset="-127"/>
              <a:ea typeface="HY헤드라인M" panose="02030600000101010101" pitchFamily="18" charset="-127"/>
            </a:rPr>
            <a:t>이식고려</a:t>
          </a:r>
          <a:r>
            <a:rPr lang="en-US" altLang="ko-KR" sz="2600" kern="1200" dirty="0">
              <a:latin typeface="HY헤드라인M" panose="02030600000101010101" pitchFamily="18" charset="-127"/>
              <a:ea typeface="HY헤드라인M" panose="02030600000101010101" pitchFamily="18" charset="-127"/>
            </a:rPr>
            <a:t>?   </a:t>
          </a:r>
          <a:r>
            <a:rPr lang="ko-KR" altLang="en-US" sz="2600" kern="1200" dirty="0">
              <a:latin typeface="HY헤드라인M" panose="02030600000101010101" pitchFamily="18" charset="-127"/>
              <a:ea typeface="HY헤드라인M" panose="02030600000101010101" pitchFamily="18" charset="-127"/>
            </a:rPr>
            <a:t>헤어질 준비</a:t>
          </a:r>
        </a:p>
      </dsp:txBody>
      <dsp:txXfrm>
        <a:off x="5632939" y="1742738"/>
        <a:ext cx="2406516" cy="8937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537C4-5BC0-42FE-8CB5-EFF15C249F9C}">
      <dsp:nvSpPr>
        <dsp:cNvPr id="0" name=""/>
        <dsp:cNvSpPr/>
      </dsp:nvSpPr>
      <dsp:spPr>
        <a:xfrm rot="5400000">
          <a:off x="-172045" y="174282"/>
          <a:ext cx="1146972" cy="802881"/>
        </a:xfrm>
        <a:prstGeom prst="chevron">
          <a:avLst/>
        </a:prstGeom>
        <a:solidFill>
          <a:schemeClr val="accent6">
            <a:shade val="8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latinLnBrk="1">
            <a:lnSpc>
              <a:spcPct val="90000"/>
            </a:lnSpc>
            <a:spcBef>
              <a:spcPct val="0"/>
            </a:spcBef>
            <a:spcAft>
              <a:spcPct val="35000"/>
            </a:spcAft>
            <a:buNone/>
          </a:pPr>
          <a:r>
            <a:rPr lang="en-US" altLang="ko-KR" sz="2400" kern="1200"/>
            <a:t>1</a:t>
          </a:r>
          <a:endParaRPr lang="ko-KR" altLang="en-US" sz="2400" kern="1200"/>
        </a:p>
      </dsp:txBody>
      <dsp:txXfrm rot="-5400000">
        <a:off x="1" y="403678"/>
        <a:ext cx="802881" cy="344091"/>
      </dsp:txXfrm>
    </dsp:sp>
    <dsp:sp modelId="{A1F854A6-1552-4C7B-8CA3-D7373AF6DFF3}">
      <dsp:nvSpPr>
        <dsp:cNvPr id="0" name=""/>
        <dsp:cNvSpPr/>
      </dsp:nvSpPr>
      <dsp:spPr>
        <a:xfrm rot="5400000">
          <a:off x="4010274" y="-3205157"/>
          <a:ext cx="745924" cy="7160710"/>
        </a:xfrm>
        <a:prstGeom prst="round2SameRect">
          <a:avLst/>
        </a:prstGeom>
        <a:solidFill>
          <a:schemeClr val="lt1">
            <a:alpha val="9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latinLnBrk="1">
            <a:lnSpc>
              <a:spcPct val="90000"/>
            </a:lnSpc>
            <a:spcBef>
              <a:spcPct val="0"/>
            </a:spcBef>
            <a:spcAft>
              <a:spcPct val="15000"/>
            </a:spcAft>
            <a:buChar char="•"/>
          </a:pPr>
          <a:r>
            <a:rPr lang="en-US" altLang="ko-KR" sz="2400" kern="1200"/>
            <a:t>Patient education, AE prevention and management with prophylactic therapy</a:t>
          </a:r>
          <a:endParaRPr lang="ko-KR" altLang="en-US" sz="2400" kern="1200"/>
        </a:p>
      </dsp:txBody>
      <dsp:txXfrm rot="-5400000">
        <a:off x="802882" y="38648"/>
        <a:ext cx="7124297" cy="673098"/>
      </dsp:txXfrm>
    </dsp:sp>
    <dsp:sp modelId="{F6DFA436-535B-4773-8197-3B7313772CC9}">
      <dsp:nvSpPr>
        <dsp:cNvPr id="0" name=""/>
        <dsp:cNvSpPr/>
      </dsp:nvSpPr>
      <dsp:spPr>
        <a:xfrm rot="5400000">
          <a:off x="-172045" y="1185636"/>
          <a:ext cx="1146972" cy="802881"/>
        </a:xfrm>
        <a:prstGeom prst="chevron">
          <a:avLst/>
        </a:prstGeom>
        <a:solidFill>
          <a:schemeClr val="accent6">
            <a:shade val="80000"/>
            <a:hueOff val="-127231"/>
            <a:satOff val="5670"/>
            <a:lumOff val="7926"/>
            <a:alphaOff val="0"/>
          </a:schemeClr>
        </a:solidFill>
        <a:ln w="25400" cap="flat" cmpd="sng" algn="ctr">
          <a:solidFill>
            <a:schemeClr val="accent6">
              <a:shade val="80000"/>
              <a:hueOff val="-127231"/>
              <a:satOff val="5670"/>
              <a:lumOff val="79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latinLnBrk="1">
            <a:lnSpc>
              <a:spcPct val="90000"/>
            </a:lnSpc>
            <a:spcBef>
              <a:spcPct val="0"/>
            </a:spcBef>
            <a:spcAft>
              <a:spcPct val="35000"/>
            </a:spcAft>
            <a:buNone/>
          </a:pPr>
          <a:r>
            <a:rPr lang="en-US" altLang="ko-KR" sz="2400" kern="1200"/>
            <a:t>2</a:t>
          </a:r>
          <a:endParaRPr lang="ko-KR" altLang="en-US" sz="2400" kern="1200"/>
        </a:p>
      </dsp:txBody>
      <dsp:txXfrm rot="-5400000">
        <a:off x="1" y="1415032"/>
        <a:ext cx="802881" cy="344091"/>
      </dsp:txXfrm>
    </dsp:sp>
    <dsp:sp modelId="{7634FE49-85AE-4D48-899F-BB44C548ED7E}">
      <dsp:nvSpPr>
        <dsp:cNvPr id="0" name=""/>
        <dsp:cNvSpPr/>
      </dsp:nvSpPr>
      <dsp:spPr>
        <a:xfrm rot="5400000">
          <a:off x="4010470" y="-2193998"/>
          <a:ext cx="745532" cy="7160710"/>
        </a:xfrm>
        <a:prstGeom prst="round2SameRect">
          <a:avLst/>
        </a:prstGeom>
        <a:solidFill>
          <a:schemeClr val="lt1">
            <a:alpha val="90000"/>
            <a:hueOff val="0"/>
            <a:satOff val="0"/>
            <a:lumOff val="0"/>
            <a:alphaOff val="0"/>
          </a:schemeClr>
        </a:solidFill>
        <a:ln w="25400" cap="flat" cmpd="sng" algn="ctr">
          <a:solidFill>
            <a:schemeClr val="accent6">
              <a:shade val="80000"/>
              <a:hueOff val="-127231"/>
              <a:satOff val="5670"/>
              <a:lumOff val="79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latinLnBrk="1">
            <a:lnSpc>
              <a:spcPct val="90000"/>
            </a:lnSpc>
            <a:spcBef>
              <a:spcPct val="0"/>
            </a:spcBef>
            <a:spcAft>
              <a:spcPct val="15000"/>
            </a:spcAft>
            <a:buChar char="•"/>
          </a:pPr>
          <a:r>
            <a:rPr lang="en-US" altLang="ko-KR" sz="2400" kern="1200"/>
            <a:t>If AEs occur and symptoms to not resolve: </a:t>
          </a:r>
          <a:r>
            <a:rPr lang="en-US" altLang="ko-KR" sz="2400" b="1" kern="1200">
              <a:solidFill>
                <a:srgbClr val="FF0000"/>
              </a:solidFill>
            </a:rPr>
            <a:t>dose adjustment </a:t>
          </a:r>
          <a:r>
            <a:rPr lang="en-US" altLang="ko-KR" sz="2400" kern="1200"/>
            <a:t>until symptoms are resolved</a:t>
          </a:r>
          <a:endParaRPr lang="ko-KR" altLang="en-US" sz="2400" kern="1200"/>
        </a:p>
      </dsp:txBody>
      <dsp:txXfrm rot="-5400000">
        <a:off x="802881" y="1049985"/>
        <a:ext cx="7124316" cy="672744"/>
      </dsp:txXfrm>
    </dsp:sp>
    <dsp:sp modelId="{AE0B2C7D-BD8D-472F-A0E3-AE1CE2B17D8E}">
      <dsp:nvSpPr>
        <dsp:cNvPr id="0" name=""/>
        <dsp:cNvSpPr/>
      </dsp:nvSpPr>
      <dsp:spPr>
        <a:xfrm rot="5400000">
          <a:off x="-172045" y="2196991"/>
          <a:ext cx="1146972" cy="802881"/>
        </a:xfrm>
        <a:prstGeom prst="chevron">
          <a:avLst/>
        </a:prstGeom>
        <a:solidFill>
          <a:schemeClr val="accent6">
            <a:shade val="80000"/>
            <a:hueOff val="-254461"/>
            <a:satOff val="11339"/>
            <a:lumOff val="15853"/>
            <a:alphaOff val="0"/>
          </a:schemeClr>
        </a:solidFill>
        <a:ln w="25400" cap="flat" cmpd="sng" algn="ctr">
          <a:solidFill>
            <a:schemeClr val="accent6">
              <a:shade val="80000"/>
              <a:hueOff val="-254461"/>
              <a:satOff val="11339"/>
              <a:lumOff val="158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latinLnBrk="1">
            <a:lnSpc>
              <a:spcPct val="90000"/>
            </a:lnSpc>
            <a:spcBef>
              <a:spcPct val="0"/>
            </a:spcBef>
            <a:spcAft>
              <a:spcPct val="35000"/>
            </a:spcAft>
            <a:buNone/>
          </a:pPr>
          <a:r>
            <a:rPr lang="en-US" altLang="ko-KR" sz="2400" kern="1200"/>
            <a:t>3</a:t>
          </a:r>
          <a:endParaRPr lang="ko-KR" altLang="en-US" sz="2400" kern="1200"/>
        </a:p>
      </dsp:txBody>
      <dsp:txXfrm rot="-5400000">
        <a:off x="1" y="2426387"/>
        <a:ext cx="802881" cy="344091"/>
      </dsp:txXfrm>
    </dsp:sp>
    <dsp:sp modelId="{69A25FB6-6594-4B37-9C1B-5A6037C29E2B}">
      <dsp:nvSpPr>
        <dsp:cNvPr id="0" name=""/>
        <dsp:cNvSpPr/>
      </dsp:nvSpPr>
      <dsp:spPr>
        <a:xfrm rot="5400000">
          <a:off x="4010470" y="-1182643"/>
          <a:ext cx="745532" cy="7160710"/>
        </a:xfrm>
        <a:prstGeom prst="round2SameRect">
          <a:avLst/>
        </a:prstGeom>
        <a:solidFill>
          <a:schemeClr val="lt1">
            <a:alpha val="90000"/>
            <a:hueOff val="0"/>
            <a:satOff val="0"/>
            <a:lumOff val="0"/>
            <a:alphaOff val="0"/>
          </a:schemeClr>
        </a:solidFill>
        <a:ln w="25400" cap="flat" cmpd="sng" algn="ctr">
          <a:solidFill>
            <a:schemeClr val="accent6">
              <a:shade val="80000"/>
              <a:hueOff val="-254461"/>
              <a:satOff val="11339"/>
              <a:lumOff val="158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latinLnBrk="1">
            <a:lnSpc>
              <a:spcPct val="90000"/>
            </a:lnSpc>
            <a:spcBef>
              <a:spcPct val="0"/>
            </a:spcBef>
            <a:spcAft>
              <a:spcPct val="15000"/>
            </a:spcAft>
            <a:buChar char="•"/>
          </a:pPr>
          <a:r>
            <a:rPr lang="en-US" altLang="ko-KR" sz="2400" kern="1200"/>
            <a:t>If AEs persist: temporary therapy </a:t>
          </a:r>
          <a:r>
            <a:rPr lang="en-US" altLang="ko-KR" sz="2400" b="1" kern="1200">
              <a:solidFill>
                <a:srgbClr val="FF0000"/>
              </a:solidFill>
            </a:rPr>
            <a:t>interruption</a:t>
          </a:r>
          <a:endParaRPr lang="ko-KR" altLang="en-US" sz="2400" b="1" kern="1200">
            <a:solidFill>
              <a:srgbClr val="FF0000"/>
            </a:solidFill>
          </a:endParaRPr>
        </a:p>
      </dsp:txBody>
      <dsp:txXfrm rot="-5400000">
        <a:off x="802881" y="2061340"/>
        <a:ext cx="7124316" cy="672744"/>
      </dsp:txXfrm>
    </dsp:sp>
    <dsp:sp modelId="{00B862FC-CD2D-44E7-8521-B480B0B0705D}">
      <dsp:nvSpPr>
        <dsp:cNvPr id="0" name=""/>
        <dsp:cNvSpPr/>
      </dsp:nvSpPr>
      <dsp:spPr>
        <a:xfrm rot="5400000">
          <a:off x="-172045" y="3553273"/>
          <a:ext cx="1146972" cy="802881"/>
        </a:xfrm>
        <a:prstGeom prst="chevron">
          <a:avLst/>
        </a:prstGeom>
        <a:solidFill>
          <a:schemeClr val="accent6">
            <a:shade val="80000"/>
            <a:hueOff val="-381692"/>
            <a:satOff val="17009"/>
            <a:lumOff val="23779"/>
            <a:alphaOff val="0"/>
          </a:schemeClr>
        </a:solidFill>
        <a:ln w="25400" cap="flat" cmpd="sng" algn="ctr">
          <a:solidFill>
            <a:schemeClr val="accent6">
              <a:shade val="80000"/>
              <a:hueOff val="-381692"/>
              <a:satOff val="17009"/>
              <a:lumOff val="2377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latinLnBrk="1">
            <a:lnSpc>
              <a:spcPct val="90000"/>
            </a:lnSpc>
            <a:spcBef>
              <a:spcPct val="0"/>
            </a:spcBef>
            <a:spcAft>
              <a:spcPct val="35000"/>
            </a:spcAft>
            <a:buNone/>
          </a:pPr>
          <a:r>
            <a:rPr lang="en-US" altLang="ko-KR" sz="2400" kern="1200"/>
            <a:t>4</a:t>
          </a:r>
          <a:endParaRPr lang="ko-KR" altLang="en-US" sz="2400" kern="1200"/>
        </a:p>
      </dsp:txBody>
      <dsp:txXfrm rot="-5400000">
        <a:off x="1" y="3782669"/>
        <a:ext cx="802881" cy="344091"/>
      </dsp:txXfrm>
    </dsp:sp>
    <dsp:sp modelId="{641F8047-3EBE-492B-8376-002A1A6E3191}">
      <dsp:nvSpPr>
        <dsp:cNvPr id="0" name=""/>
        <dsp:cNvSpPr/>
      </dsp:nvSpPr>
      <dsp:spPr>
        <a:xfrm rot="5400000">
          <a:off x="3665542" y="173638"/>
          <a:ext cx="1435388" cy="7160710"/>
        </a:xfrm>
        <a:prstGeom prst="round2SameRect">
          <a:avLst/>
        </a:prstGeom>
        <a:solidFill>
          <a:schemeClr val="lt1">
            <a:alpha val="90000"/>
            <a:hueOff val="0"/>
            <a:satOff val="0"/>
            <a:lumOff val="0"/>
            <a:alphaOff val="0"/>
          </a:schemeClr>
        </a:solidFill>
        <a:ln w="25400" cap="flat" cmpd="sng" algn="ctr">
          <a:solidFill>
            <a:schemeClr val="accent6">
              <a:shade val="80000"/>
              <a:hueOff val="-381692"/>
              <a:satOff val="17009"/>
              <a:lumOff val="237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latinLnBrk="1">
            <a:lnSpc>
              <a:spcPct val="90000"/>
            </a:lnSpc>
            <a:spcBef>
              <a:spcPct val="0"/>
            </a:spcBef>
            <a:spcAft>
              <a:spcPct val="15000"/>
            </a:spcAft>
            <a:buChar char="•"/>
          </a:pPr>
          <a:r>
            <a:rPr lang="en-US" altLang="ko-KR" sz="2400" kern="1200" dirty="0"/>
            <a:t>Once symptoms have resolved or become tolerable: slow re-escalation to the recommended daily dose as tolerated</a:t>
          </a:r>
          <a:endParaRPr lang="ko-KR" altLang="en-US" sz="2400" kern="1200" dirty="0"/>
        </a:p>
      </dsp:txBody>
      <dsp:txXfrm rot="-5400000">
        <a:off x="802881" y="3106369"/>
        <a:ext cx="7090640" cy="129524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7" tIns="46589" rIns="93177" bIns="46589" rtlCol="0"/>
          <a:lstStyle>
            <a:lvl1pPr algn="r">
              <a:defRPr sz="1200"/>
            </a:lvl1pPr>
          </a:lstStyle>
          <a:p>
            <a:fld id="{CE52DD08-84C6-4A21-9D22-C6BF8E54910E}" type="datetimeFigureOut">
              <a:rPr lang="en-US" smtClean="0"/>
              <a:pPr/>
              <a:t>4/30/2019</a:t>
            </a:fld>
            <a:endParaRPr lang="en-US" dirty="0"/>
          </a:p>
        </p:txBody>
      </p:sp>
      <p:sp>
        <p:nvSpPr>
          <p:cNvPr id="4" name="Footer Placeholder 3"/>
          <p:cNvSpPr>
            <a:spLocks noGrp="1"/>
          </p:cNvSpPr>
          <p:nvPr>
            <p:ph type="ftr" sz="quarter" idx="2"/>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7" tIns="46589" rIns="93177" bIns="46589" rtlCol="0" anchor="b"/>
          <a:lstStyle>
            <a:lvl1pPr algn="r">
              <a:defRPr sz="1200"/>
            </a:lvl1pPr>
          </a:lstStyle>
          <a:p>
            <a:fld id="{75C22F80-7039-4E88-8B2E-FAEE816A9AB0}" type="slidenum">
              <a:rPr lang="en-US" smtClean="0"/>
              <a:pPr/>
              <a:t>‹#›</a:t>
            </a:fld>
            <a:endParaRPr lang="en-US" dirty="0"/>
          </a:p>
        </p:txBody>
      </p:sp>
    </p:spTree>
    <p:extLst>
      <p:ext uri="{BB962C8B-B14F-4D97-AF65-F5344CB8AC3E}">
        <p14:creationId xmlns:p14="http://schemas.microsoft.com/office/powerpoint/2010/main" val="3671911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vl1pPr>
          </a:lstStyle>
          <a:p>
            <a:fld id="{4A2997E2-E387-A14E-B02E-210F6DD1874B}" type="datetimeFigureOut">
              <a:rPr lang="en-US" smtClean="0"/>
              <a:pPr/>
              <a:t>4/30/2019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7" tIns="46589" rIns="93177" bIns="46589" rtlCol="0" anchor="b"/>
          <a:lstStyle>
            <a:lvl1pPr algn="r">
              <a:defRPr sz="1200"/>
            </a:lvl1pPr>
          </a:lstStyle>
          <a:p>
            <a:fld id="{047CFE6E-57BE-8C4C-B4F1-0358A454B37C}" type="slidenum">
              <a:rPr lang="en-US" smtClean="0"/>
              <a:pPr/>
              <a:t>‹#›</a:t>
            </a:fld>
            <a:endParaRPr lang="en-US" dirty="0"/>
          </a:p>
        </p:txBody>
      </p:sp>
    </p:spTree>
    <p:extLst>
      <p:ext uri="{BB962C8B-B14F-4D97-AF65-F5344CB8AC3E}">
        <p14:creationId xmlns:p14="http://schemas.microsoft.com/office/powerpoint/2010/main" val="18583545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FA629D5-0067-4726-95D5-41F08ED23E7A}" type="slidenum">
              <a:rPr altLang="en-US" smtClean="0">
                <a:solidFill>
                  <a:prstClr val="black"/>
                </a:solidFill>
                <a:latin typeface="맑은 고딕"/>
                <a:ea typeface="맑은 고딕" panose="020B0503020000020004" pitchFamily="50" charset="-127"/>
              </a:rPr>
              <a:pPr/>
              <a:t>1</a:t>
            </a:fld>
            <a:endParaRPr altLang="en-US">
              <a:solidFill>
                <a:prstClr val="black"/>
              </a:solidFill>
              <a:latin typeface="맑은 고딕"/>
              <a:ea typeface="맑은 고딕" panose="020B0503020000020004" pitchFamily="50" charset="-127"/>
            </a:endParaRPr>
          </a:p>
        </p:txBody>
      </p:sp>
    </p:spTree>
    <p:extLst>
      <p:ext uri="{BB962C8B-B14F-4D97-AF65-F5344CB8AC3E}">
        <p14:creationId xmlns:p14="http://schemas.microsoft.com/office/powerpoint/2010/main" val="1490620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b="1">
                <a:solidFill>
                  <a:schemeClr val="bg2"/>
                </a:solidFill>
                <a:latin typeface="Times New Roman" pitchFamily="18" charset="0"/>
              </a:defRPr>
            </a:lvl1pPr>
            <a:lvl2pPr marL="757066" indent="-291179">
              <a:defRPr b="1">
                <a:solidFill>
                  <a:schemeClr val="bg2"/>
                </a:solidFill>
                <a:latin typeface="Times New Roman" pitchFamily="18" charset="0"/>
              </a:defRPr>
            </a:lvl2pPr>
            <a:lvl3pPr marL="1164717" indent="-232943">
              <a:defRPr b="1">
                <a:solidFill>
                  <a:schemeClr val="bg2"/>
                </a:solidFill>
                <a:latin typeface="Times New Roman" pitchFamily="18" charset="0"/>
              </a:defRPr>
            </a:lvl3pPr>
            <a:lvl4pPr marL="1630604" indent="-232943">
              <a:defRPr b="1">
                <a:solidFill>
                  <a:schemeClr val="bg2"/>
                </a:solidFill>
                <a:latin typeface="Times New Roman" pitchFamily="18" charset="0"/>
              </a:defRPr>
            </a:lvl4pPr>
            <a:lvl5pPr marL="2096491" indent="-232943">
              <a:defRPr b="1">
                <a:solidFill>
                  <a:schemeClr val="bg2"/>
                </a:solidFill>
                <a:latin typeface="Times New Roman" pitchFamily="18" charset="0"/>
              </a:defRPr>
            </a:lvl5pPr>
            <a:lvl6pPr marL="2562377" indent="-232943" algn="ctr" eaLnBrk="0" fontAlgn="base" hangingPunct="0">
              <a:spcBef>
                <a:spcPct val="0"/>
              </a:spcBef>
              <a:spcAft>
                <a:spcPct val="0"/>
              </a:spcAft>
              <a:defRPr b="1">
                <a:solidFill>
                  <a:schemeClr val="bg2"/>
                </a:solidFill>
                <a:latin typeface="Times New Roman" pitchFamily="18" charset="0"/>
              </a:defRPr>
            </a:lvl6pPr>
            <a:lvl7pPr marL="3028264" indent="-232943" algn="ctr" eaLnBrk="0" fontAlgn="base" hangingPunct="0">
              <a:spcBef>
                <a:spcPct val="0"/>
              </a:spcBef>
              <a:spcAft>
                <a:spcPct val="0"/>
              </a:spcAft>
              <a:defRPr b="1">
                <a:solidFill>
                  <a:schemeClr val="bg2"/>
                </a:solidFill>
                <a:latin typeface="Times New Roman" pitchFamily="18" charset="0"/>
              </a:defRPr>
            </a:lvl7pPr>
            <a:lvl8pPr marL="3494151" indent="-232943" algn="ctr" eaLnBrk="0" fontAlgn="base" hangingPunct="0">
              <a:spcBef>
                <a:spcPct val="0"/>
              </a:spcBef>
              <a:spcAft>
                <a:spcPct val="0"/>
              </a:spcAft>
              <a:defRPr b="1">
                <a:solidFill>
                  <a:schemeClr val="bg2"/>
                </a:solidFill>
                <a:latin typeface="Times New Roman" pitchFamily="18" charset="0"/>
              </a:defRPr>
            </a:lvl8pPr>
            <a:lvl9pPr marL="3960038" indent="-232943" algn="ctr" eaLnBrk="0" fontAlgn="base" hangingPunct="0">
              <a:spcBef>
                <a:spcPct val="0"/>
              </a:spcBef>
              <a:spcAft>
                <a:spcPct val="0"/>
              </a:spcAft>
              <a:defRPr b="1">
                <a:solidFill>
                  <a:schemeClr val="bg2"/>
                </a:solidFill>
                <a:latin typeface="Times New Roman" pitchFamily="18" charset="0"/>
              </a:defRPr>
            </a:lvl9pPr>
          </a:lstStyle>
          <a:p>
            <a:fld id="{50BAB480-E3BE-4CFD-8910-4ACAF391C3B1}" type="slidenum">
              <a:rPr lang="en-US" b="0">
                <a:solidFill>
                  <a:prstClr val="black"/>
                </a:solidFill>
              </a:rPr>
              <a:pPr/>
              <a:t>15</a:t>
            </a:fld>
            <a:endParaRPr lang="en-US" b="0" dirty="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965879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C9EB29E-EC40-E643-B80A-E4B7FAB5485F}" type="slidenum">
              <a:rPr lang="en-US" sz="1200">
                <a:solidFill>
                  <a:prstClr val="black"/>
                </a:solidFill>
                <a:latin typeface="Arial" charset="0"/>
              </a:rPr>
              <a:pPr eaLnBrk="1" fontAlgn="base" hangingPunct="1">
                <a:spcBef>
                  <a:spcPct val="0"/>
                </a:spcBef>
                <a:spcAft>
                  <a:spcPct val="0"/>
                </a:spcAft>
              </a:pPr>
              <a:t>16</a:t>
            </a:fld>
            <a:endParaRPr lang="en-US" sz="1200" dirty="0">
              <a:solidFill>
                <a:prstClr val="black"/>
              </a:solidFill>
              <a:latin typeface="Arial" charset="0"/>
            </a:endParaRPr>
          </a:p>
        </p:txBody>
      </p:sp>
    </p:spTree>
    <p:extLst>
      <p:ext uri="{BB962C8B-B14F-4D97-AF65-F5344CB8AC3E}">
        <p14:creationId xmlns:p14="http://schemas.microsoft.com/office/powerpoint/2010/main" val="2036249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CFE6E-57BE-8C4C-B4F1-0358A454B37C}" type="slidenum">
              <a:rPr lang="en-US" smtClean="0"/>
              <a:pPr/>
              <a:t>17</a:t>
            </a:fld>
            <a:endParaRPr lang="en-US" dirty="0"/>
          </a:p>
        </p:txBody>
      </p:sp>
    </p:spTree>
    <p:extLst>
      <p:ext uri="{BB962C8B-B14F-4D97-AF65-F5344CB8AC3E}">
        <p14:creationId xmlns:p14="http://schemas.microsoft.com/office/powerpoint/2010/main" val="607947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C9EB29E-EC40-E643-B80A-E4B7FAB5485F}" type="slidenum">
              <a:rPr lang="en-US" sz="1200">
                <a:solidFill>
                  <a:prstClr val="black"/>
                </a:solidFill>
                <a:latin typeface="Arial" charset="0"/>
              </a:rPr>
              <a:pPr eaLnBrk="1" fontAlgn="base" hangingPunct="1">
                <a:spcBef>
                  <a:spcPct val="0"/>
                </a:spcBef>
                <a:spcAft>
                  <a:spcPct val="0"/>
                </a:spcAft>
              </a:pPr>
              <a:t>19</a:t>
            </a:fld>
            <a:endParaRPr lang="en-US" sz="1200" dirty="0">
              <a:solidFill>
                <a:prstClr val="black"/>
              </a:solidFill>
              <a:latin typeface="Arial" charset="0"/>
            </a:endParaRPr>
          </a:p>
        </p:txBody>
      </p:sp>
    </p:spTree>
    <p:extLst>
      <p:ext uri="{BB962C8B-B14F-4D97-AF65-F5344CB8AC3E}">
        <p14:creationId xmlns:p14="http://schemas.microsoft.com/office/powerpoint/2010/main" val="3962550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altLang="ko-KR" sz="1200" b="0" i="0" u="none" strike="noStrike" kern="1200" baseline="0" dirty="0">
                <a:solidFill>
                  <a:schemeClr val="tx1"/>
                </a:solidFill>
                <a:latin typeface="+mn-lt"/>
                <a:ea typeface="+mn-ea"/>
                <a:cs typeface="+mn-cs"/>
              </a:rPr>
              <a:t>Identifying an underlying </a:t>
            </a:r>
            <a:r>
              <a:rPr lang="en-US" altLang="ko-KR" sz="1200" b="0" i="0" u="none" strike="noStrike" kern="1200" baseline="0" dirty="0" err="1">
                <a:solidFill>
                  <a:schemeClr val="tx1"/>
                </a:solidFill>
                <a:latin typeface="+mn-lt"/>
                <a:ea typeface="+mn-ea"/>
                <a:cs typeface="+mn-cs"/>
              </a:rPr>
              <a:t>aetiology</a:t>
            </a:r>
            <a:r>
              <a:rPr lang="en-US" altLang="ko-KR" sz="1200" b="0" i="0" u="none" strike="noStrike" kern="1200" baseline="0" dirty="0">
                <a:solidFill>
                  <a:schemeClr val="tx1"/>
                </a:solidFill>
                <a:latin typeface="+mn-lt"/>
                <a:ea typeface="+mn-ea"/>
                <a:cs typeface="+mn-cs"/>
              </a:rPr>
              <a:t> is important from a clinical perspective because it often impacts treatment and prognosis</a:t>
            </a:r>
          </a:p>
          <a:p>
            <a:r>
              <a:rPr lang="ko-KR" altLang="en-US" sz="1200" b="0" i="0" u="none" strike="noStrike" kern="1200" baseline="0" dirty="0">
                <a:solidFill>
                  <a:schemeClr val="tx1"/>
                </a:solidFill>
                <a:latin typeface="+mn-lt"/>
                <a:ea typeface="+mn-ea"/>
                <a:cs typeface="+mn-cs"/>
              </a:rPr>
              <a:t>부정맥병력</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과거 현재 약물</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err="1">
                <a:solidFill>
                  <a:schemeClr val="tx1"/>
                </a:solidFill>
                <a:latin typeface="+mn-lt"/>
                <a:ea typeface="+mn-ea"/>
                <a:cs typeface="+mn-cs"/>
              </a:rPr>
              <a:t>암진단</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항암</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방사선</a:t>
            </a:r>
            <a:endParaRPr lang="en-US" dirty="0">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9A4E58D-9A60-6A45-AFE0-AEC010008796}" type="slidenum">
              <a:rPr lang="en-US" sz="1200">
                <a:solidFill>
                  <a:prstClr val="black"/>
                </a:solidFill>
                <a:latin typeface="Arial" charset="0"/>
              </a:rPr>
              <a:pPr eaLnBrk="1" fontAlgn="base" hangingPunct="1">
                <a:spcBef>
                  <a:spcPct val="0"/>
                </a:spcBef>
                <a:spcAft>
                  <a:spcPct val="0"/>
                </a:spcAft>
              </a:pPr>
              <a:t>20</a:t>
            </a:fld>
            <a:endParaRPr lang="en-US" sz="1200" dirty="0">
              <a:solidFill>
                <a:prstClr val="black"/>
              </a:solidFill>
              <a:latin typeface="Arial" charset="0"/>
            </a:endParaRPr>
          </a:p>
        </p:txBody>
      </p:sp>
    </p:spTree>
    <p:extLst>
      <p:ext uri="{BB962C8B-B14F-4D97-AF65-F5344CB8AC3E}">
        <p14:creationId xmlns:p14="http://schemas.microsoft.com/office/powerpoint/2010/main" val="854176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a:t>약제</a:t>
            </a:r>
            <a:r>
              <a:rPr lang="en-US" altLang="ko-KR" dirty="0"/>
              <a:t>(</a:t>
            </a:r>
            <a:r>
              <a:rPr lang="en-US" altLang="ko-KR" dirty="0" err="1"/>
              <a:t>bleo</a:t>
            </a:r>
            <a:r>
              <a:rPr lang="en-US" altLang="ko-KR" dirty="0"/>
              <a:t>) rad</a:t>
            </a:r>
            <a:r>
              <a:rPr lang="en-US" altLang="ko-KR" baseline="0" dirty="0"/>
              <a:t> pneumonitis, HP, </a:t>
            </a:r>
            <a:r>
              <a:rPr lang="ko-KR" altLang="en-US" baseline="0" dirty="0"/>
              <a:t>진폐 증례사진 넣기</a:t>
            </a:r>
            <a:endParaRPr lang="en-US" dirty="0"/>
          </a:p>
        </p:txBody>
      </p:sp>
      <p:sp>
        <p:nvSpPr>
          <p:cNvPr id="4" name="Slide Number Placeholder 3"/>
          <p:cNvSpPr>
            <a:spLocks noGrp="1"/>
          </p:cNvSpPr>
          <p:nvPr>
            <p:ph type="sldNum" sz="quarter" idx="10"/>
          </p:nvPr>
        </p:nvSpPr>
        <p:spPr/>
        <p:txBody>
          <a:bodyPr/>
          <a:lstStyle/>
          <a:p>
            <a:fld id="{047CFE6E-57BE-8C4C-B4F1-0358A454B37C}" type="slidenum">
              <a:rPr lang="en-US" smtClean="0"/>
              <a:pPr/>
              <a:t>21</a:t>
            </a:fld>
            <a:endParaRPr lang="en-US" dirty="0"/>
          </a:p>
        </p:txBody>
      </p:sp>
    </p:spTree>
    <p:extLst>
      <p:ext uri="{BB962C8B-B14F-4D97-AF65-F5344CB8AC3E}">
        <p14:creationId xmlns:p14="http://schemas.microsoft.com/office/powerpoint/2010/main" val="3464088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Rad</a:t>
            </a:r>
            <a:r>
              <a:rPr lang="en-US" altLang="ko-KR" baseline="0" dirty="0"/>
              <a:t> pneumonitis – CT </a:t>
            </a:r>
            <a:r>
              <a:rPr lang="ko-KR" altLang="en-US" baseline="0" dirty="0"/>
              <a:t>추가하기</a:t>
            </a:r>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22</a:t>
            </a:fld>
            <a:endParaRPr lang="en-US" dirty="0"/>
          </a:p>
        </p:txBody>
      </p:sp>
    </p:spTree>
    <p:extLst>
      <p:ext uri="{BB962C8B-B14F-4D97-AF65-F5344CB8AC3E}">
        <p14:creationId xmlns:p14="http://schemas.microsoft.com/office/powerpoint/2010/main" val="100757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23</a:t>
            </a:fld>
            <a:endParaRPr lang="en-US" dirty="0"/>
          </a:p>
        </p:txBody>
      </p:sp>
    </p:spTree>
    <p:extLst>
      <p:ext uri="{BB962C8B-B14F-4D97-AF65-F5344CB8AC3E}">
        <p14:creationId xmlns:p14="http://schemas.microsoft.com/office/powerpoint/2010/main" val="2653620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 up to 30% of subjects with histologic HP have no identifiable exposure</a:t>
            </a:r>
          </a:p>
          <a:p>
            <a:r>
              <a:rPr lang="en-US" altLang="ko-KR" sz="1200" b="0" i="0" u="none" strike="noStrike" kern="1200" baseline="0" dirty="0">
                <a:solidFill>
                  <a:schemeClr val="tx1"/>
                </a:solidFill>
                <a:latin typeface="+mn-lt"/>
                <a:ea typeface="+mn-ea"/>
                <a:cs typeface="+mn-cs"/>
              </a:rPr>
              <a:t>* upper lung–predominant </a:t>
            </a:r>
            <a:r>
              <a:rPr lang="en-US" altLang="ko-KR" sz="1200" b="0" i="0" u="none" strike="noStrike" kern="1200" baseline="0" dirty="0" err="1">
                <a:solidFill>
                  <a:schemeClr val="tx1"/>
                </a:solidFill>
                <a:latin typeface="+mn-lt"/>
                <a:ea typeface="+mn-ea"/>
                <a:cs typeface="+mn-cs"/>
              </a:rPr>
              <a:t>subpleural</a:t>
            </a:r>
            <a:r>
              <a:rPr lang="en-US" altLang="ko-KR" sz="1200" b="0" i="0" u="none" strike="noStrike" kern="1200" baseline="0" dirty="0">
                <a:solidFill>
                  <a:schemeClr val="tx1"/>
                </a:solidFill>
                <a:latin typeface="+mn-lt"/>
                <a:ea typeface="+mn-ea"/>
                <a:cs typeface="+mn-cs"/>
              </a:rPr>
              <a:t> reticulation with some confluent areas of dense opacification,</a:t>
            </a:r>
          </a:p>
          <a:p>
            <a:r>
              <a:rPr lang="en-US" altLang="ko-KR" sz="1200" b="0" i="0" u="none" strike="noStrike" kern="1200" baseline="0" dirty="0">
                <a:solidFill>
                  <a:schemeClr val="tx1"/>
                </a:solidFill>
                <a:latin typeface="+mn-lt"/>
                <a:ea typeface="+mn-ea"/>
                <a:cs typeface="+mn-cs"/>
              </a:rPr>
              <a:t>  traction bronchiectasis, and patchy ground-glass opacities. Honeycombing is not identified.</a:t>
            </a:r>
          </a:p>
          <a:p>
            <a:r>
              <a:rPr lang="en-US" altLang="ko-KR" sz="1200" b="0" i="0" u="none" strike="noStrike" kern="1200" baseline="0" dirty="0">
                <a:solidFill>
                  <a:schemeClr val="tx1"/>
                </a:solidFill>
                <a:latin typeface="+mn-lt"/>
                <a:ea typeface="+mn-ea"/>
                <a:cs typeface="+mn-cs"/>
              </a:rPr>
              <a:t>* </a:t>
            </a:r>
            <a:r>
              <a:rPr lang="en-US" altLang="ko-KR" sz="1200" b="0" i="0" u="none" strike="noStrike" kern="1200" baseline="0" dirty="0" err="1">
                <a:solidFill>
                  <a:schemeClr val="tx1"/>
                </a:solidFill>
                <a:latin typeface="+mn-lt"/>
                <a:ea typeface="+mn-ea"/>
                <a:cs typeface="+mn-cs"/>
              </a:rPr>
              <a:t>Bronchiolocentric</a:t>
            </a:r>
            <a:r>
              <a:rPr lang="en-US" altLang="ko-KR" sz="1200" b="0" i="0" u="none" strike="noStrike" kern="1200" baseline="0" dirty="0">
                <a:solidFill>
                  <a:schemeClr val="tx1"/>
                </a:solidFill>
                <a:latin typeface="+mn-lt"/>
                <a:ea typeface="+mn-ea"/>
                <a:cs typeface="+mn-cs"/>
              </a:rPr>
              <a:t> distribution and poorly formed granulomas</a:t>
            </a:r>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24</a:t>
            </a:fld>
            <a:endParaRPr lang="en-US" dirty="0"/>
          </a:p>
        </p:txBody>
      </p:sp>
    </p:spTree>
    <p:extLst>
      <p:ext uri="{BB962C8B-B14F-4D97-AF65-F5344CB8AC3E}">
        <p14:creationId xmlns:p14="http://schemas.microsoft.com/office/powerpoint/2010/main" val="4010424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CTD : systemic autoimmunity and immune-mediated organ damage</a:t>
            </a:r>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26</a:t>
            </a:fld>
            <a:endParaRPr lang="en-US" dirty="0"/>
          </a:p>
        </p:txBody>
      </p:sp>
    </p:spTree>
    <p:extLst>
      <p:ext uri="{BB962C8B-B14F-4D97-AF65-F5344CB8AC3E}">
        <p14:creationId xmlns:p14="http://schemas.microsoft.com/office/powerpoint/2010/main" val="72914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2</a:t>
            </a:fld>
            <a:endParaRPr lang="en-US" dirty="0"/>
          </a:p>
        </p:txBody>
      </p:sp>
    </p:spTree>
    <p:extLst>
      <p:ext uri="{BB962C8B-B14F-4D97-AF65-F5344CB8AC3E}">
        <p14:creationId xmlns:p14="http://schemas.microsoft.com/office/powerpoint/2010/main" val="3137467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27</a:t>
            </a:fld>
            <a:endParaRPr lang="en-US" dirty="0"/>
          </a:p>
        </p:txBody>
      </p:sp>
    </p:spTree>
    <p:extLst>
      <p:ext uri="{BB962C8B-B14F-4D97-AF65-F5344CB8AC3E}">
        <p14:creationId xmlns:p14="http://schemas.microsoft.com/office/powerpoint/2010/main" val="1329439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02FC187-AE4D-444B-8DFB-F2D7D90B5E7B}" type="slidenum">
              <a:rPr lang="en-US" sz="1200">
                <a:solidFill>
                  <a:srgbClr val="000000"/>
                </a:solidFill>
              </a:rPr>
              <a:pPr eaLnBrk="1" fontAlgn="base" hangingPunct="1">
                <a:spcBef>
                  <a:spcPct val="0"/>
                </a:spcBef>
                <a:spcAft>
                  <a:spcPct val="0"/>
                </a:spcAft>
              </a:pPr>
              <a:t>28</a:t>
            </a:fld>
            <a:endParaRPr lang="en-US" sz="1200" dirty="0">
              <a:solidFill>
                <a:srgbClr val="000000"/>
              </a:solidFill>
            </a:endParaRPr>
          </a:p>
        </p:txBody>
      </p:sp>
      <p:sp>
        <p:nvSpPr>
          <p:cNvPr id="71682" name="Rectangle 2"/>
          <p:cNvSpPr>
            <a:spLocks noGrp="1" noRot="1" noChangeAspect="1" noChangeArrowheads="1" noTextEdit="1"/>
          </p:cNvSpPr>
          <p:nvPr>
            <p:ph type="sldImg"/>
          </p:nvPr>
        </p:nvSpPr>
        <p:spPr bwMode="auto">
          <a:xfrm>
            <a:off x="1182688" y="696913"/>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rPr>
              <a:t>Scleroderma: Raynaud's phenomenon, blanching of hands</a:t>
            </a:r>
          </a:p>
          <a:p>
            <a:pPr eaLnBrk="1" hangingPunct="1">
              <a:spcBef>
                <a:spcPct val="0"/>
              </a:spcBef>
            </a:pPr>
            <a:r>
              <a:rPr lang="en-US" dirty="0">
                <a:latin typeface="Calibri" charset="0"/>
              </a:rPr>
              <a:t>The marked pallor of the fourth and fifth digits on the left hand and of the fifth digit on the right hand is characteristic of Raynaud’s phenomenon. Vasospastic changes are common in systemic sclerosis but may also occur in rheumatoid arthritis, systemic lupus erythematosus, and idiopathic Raynaud’s disease. </a:t>
            </a:r>
          </a:p>
          <a:p>
            <a:pPr eaLnBrk="1" hangingPunct="1">
              <a:spcBef>
                <a:spcPct val="0"/>
              </a:spcBef>
            </a:pPr>
            <a:endParaRPr lang="en-US" dirty="0">
              <a:latin typeface="Calibri" charset="0"/>
            </a:endParaRPr>
          </a:p>
          <a:p>
            <a:pPr>
              <a:spcBef>
                <a:spcPct val="0"/>
              </a:spcBef>
            </a:pPr>
            <a:r>
              <a:rPr lang="en-US" b="1" dirty="0">
                <a:latin typeface="Calibri" charset="0"/>
              </a:rPr>
              <a:t>#9110010</a:t>
            </a:r>
          </a:p>
        </p:txBody>
      </p:sp>
    </p:spTree>
    <p:extLst>
      <p:ext uri="{BB962C8B-B14F-4D97-AF65-F5344CB8AC3E}">
        <p14:creationId xmlns:p14="http://schemas.microsoft.com/office/powerpoint/2010/main" val="2803215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F0C5567-E3F2-E844-881E-DEEE928D6B2F}" type="slidenum">
              <a:rPr lang="en-US" sz="1200">
                <a:solidFill>
                  <a:srgbClr val="000000"/>
                </a:solidFill>
              </a:rPr>
              <a:pPr eaLnBrk="1" fontAlgn="base" hangingPunct="1">
                <a:spcBef>
                  <a:spcPct val="0"/>
                </a:spcBef>
                <a:spcAft>
                  <a:spcPct val="0"/>
                </a:spcAft>
              </a:pPr>
              <a:t>29</a:t>
            </a:fld>
            <a:endParaRPr lang="en-US" sz="1200" dirty="0">
              <a:solidFill>
                <a:srgbClr val="000000"/>
              </a:solidFill>
            </a:endParaRPr>
          </a:p>
        </p:txBody>
      </p:sp>
      <p:sp>
        <p:nvSpPr>
          <p:cNvPr id="73730" name="Rectangle 2"/>
          <p:cNvSpPr>
            <a:spLocks noGrp="1" noRot="1" noChangeAspect="1" noChangeArrowheads="1" noTextEdit="1"/>
          </p:cNvSpPr>
          <p:nvPr>
            <p:ph type="sldImg"/>
          </p:nvPr>
        </p:nvSpPr>
        <p:spPr bwMode="auto">
          <a:xfrm>
            <a:off x="1182688" y="696913"/>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37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rPr>
              <a:t>Scleroderma: edematous changes, hands</a:t>
            </a:r>
          </a:p>
          <a:p>
            <a:pPr eaLnBrk="1" hangingPunct="1">
              <a:spcBef>
                <a:spcPct val="0"/>
              </a:spcBef>
            </a:pPr>
            <a:r>
              <a:rPr lang="en-US" dirty="0">
                <a:latin typeface="Calibri" charset="0"/>
              </a:rPr>
              <a:t>Swelling of the distal limbs may develop early in the course of systemic sclerosis. Puffy hands are shown here. </a:t>
            </a:r>
          </a:p>
          <a:p>
            <a:pPr eaLnBrk="1" hangingPunct="1">
              <a:spcBef>
                <a:spcPct val="0"/>
              </a:spcBef>
            </a:pPr>
            <a:endParaRPr lang="en-US" dirty="0">
              <a:latin typeface="Calibri" charset="0"/>
            </a:endParaRPr>
          </a:p>
          <a:p>
            <a:pPr>
              <a:spcBef>
                <a:spcPct val="0"/>
              </a:spcBef>
            </a:pPr>
            <a:r>
              <a:rPr lang="en-US" b="1" dirty="0">
                <a:latin typeface="Calibri" charset="0"/>
              </a:rPr>
              <a:t>#9110030</a:t>
            </a:r>
          </a:p>
        </p:txBody>
      </p:sp>
    </p:spTree>
    <p:extLst>
      <p:ext uri="{BB962C8B-B14F-4D97-AF65-F5344CB8AC3E}">
        <p14:creationId xmlns:p14="http://schemas.microsoft.com/office/powerpoint/2010/main" val="1896391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939CD2C-4F3D-DF46-8FD2-E58040A9D773}" type="slidenum">
              <a:rPr lang="en-US" sz="1200">
                <a:solidFill>
                  <a:prstClr val="black"/>
                </a:solidFill>
              </a:rPr>
              <a:pPr eaLnBrk="1" fontAlgn="base" hangingPunct="1">
                <a:spcBef>
                  <a:spcPct val="0"/>
                </a:spcBef>
                <a:spcAft>
                  <a:spcPct val="0"/>
                </a:spcAft>
              </a:pPr>
              <a:t>30</a:t>
            </a:fld>
            <a:endParaRPr lang="en-US" sz="1200" dirty="0">
              <a:solidFill>
                <a:prstClr val="black"/>
              </a:solidFill>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rPr>
              <a:t>Dermatomyositis: rash, hands</a:t>
            </a:r>
          </a:p>
          <a:p>
            <a:pPr eaLnBrk="1" hangingPunct="1">
              <a:spcBef>
                <a:spcPct val="0"/>
              </a:spcBef>
            </a:pPr>
            <a:r>
              <a:rPr lang="en-US" dirty="0">
                <a:latin typeface="Calibri" charset="0"/>
              </a:rPr>
              <a:t>Typical late cutaneous involvement is seen on the extensor aspect of the joints. The lesions are reddish-white, shiny, slightly scaly, and atrophic. </a:t>
            </a:r>
          </a:p>
          <a:p>
            <a:pPr eaLnBrk="1" hangingPunct="1">
              <a:spcBef>
                <a:spcPct val="0"/>
              </a:spcBef>
            </a:pPr>
            <a:endParaRPr lang="en-US" dirty="0">
              <a:latin typeface="Calibri" charset="0"/>
            </a:endParaRPr>
          </a:p>
          <a:p>
            <a:pPr>
              <a:spcBef>
                <a:spcPct val="0"/>
              </a:spcBef>
            </a:pPr>
            <a:r>
              <a:rPr lang="en-US" b="1" dirty="0">
                <a:latin typeface="Calibri" charset="0"/>
              </a:rPr>
              <a:t>#9109050</a:t>
            </a:r>
          </a:p>
        </p:txBody>
      </p:sp>
    </p:spTree>
    <p:extLst>
      <p:ext uri="{BB962C8B-B14F-4D97-AF65-F5344CB8AC3E}">
        <p14:creationId xmlns:p14="http://schemas.microsoft.com/office/powerpoint/2010/main" val="1270140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2947016-F00D-C640-9094-72291B521320}" type="slidenum">
              <a:rPr lang="en-US" sz="1200">
                <a:solidFill>
                  <a:prstClr val="black"/>
                </a:solidFill>
              </a:rPr>
              <a:pPr eaLnBrk="1" fontAlgn="base" hangingPunct="1">
                <a:spcBef>
                  <a:spcPct val="0"/>
                </a:spcBef>
                <a:spcAft>
                  <a:spcPct val="0"/>
                </a:spcAft>
              </a:pPr>
              <a:t>31</a:t>
            </a:fld>
            <a:endParaRPr lang="en-US" sz="1200" dirty="0">
              <a:solidFill>
                <a:prstClr val="black"/>
              </a:solidFill>
            </a:endParaRPr>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96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rPr>
              <a:t>Dermatomyositis: ”mechanic's hands"</a:t>
            </a:r>
          </a:p>
          <a:p>
            <a:pPr eaLnBrk="1" hangingPunct="1">
              <a:spcBef>
                <a:spcPct val="0"/>
              </a:spcBef>
            </a:pPr>
            <a:r>
              <a:rPr lang="en-US" dirty="0">
                <a:latin typeface="Calibri" charset="0"/>
              </a:rPr>
              <a:t>Cracking of the finger pad skin, commonly involving the first, second, and third fingers, is demonstrated in this patient with dermatomyositis. </a:t>
            </a:r>
          </a:p>
          <a:p>
            <a:pPr eaLnBrk="1" hangingPunct="1">
              <a:spcBef>
                <a:spcPct val="0"/>
              </a:spcBef>
            </a:pPr>
            <a:endParaRPr lang="en-US" dirty="0">
              <a:latin typeface="Calibri" charset="0"/>
            </a:endParaRPr>
          </a:p>
          <a:p>
            <a:pPr eaLnBrk="1" hangingPunct="1">
              <a:spcBef>
                <a:spcPct val="0"/>
              </a:spcBef>
            </a:pPr>
            <a:r>
              <a:rPr lang="en-US" dirty="0">
                <a:latin typeface="Calibri" charset="0"/>
              </a:rPr>
              <a:t>Miller FW. Myositis-specific autoantibodies: touchstones for understanding the inflammatory myopathies. JAMA 1993;270:1846-1849. </a:t>
            </a:r>
          </a:p>
          <a:p>
            <a:pPr eaLnBrk="1" hangingPunct="1">
              <a:spcBef>
                <a:spcPct val="0"/>
              </a:spcBef>
            </a:pPr>
            <a:endParaRPr lang="en-US" dirty="0">
              <a:latin typeface="Calibri" charset="0"/>
            </a:endParaRPr>
          </a:p>
          <a:p>
            <a:pPr>
              <a:spcBef>
                <a:spcPct val="0"/>
              </a:spcBef>
            </a:pPr>
            <a:r>
              <a:rPr lang="en-US" b="1" dirty="0">
                <a:latin typeface="Calibri" charset="0"/>
              </a:rPr>
              <a:t>#9109060</a:t>
            </a:r>
          </a:p>
        </p:txBody>
      </p:sp>
    </p:spTree>
    <p:extLst>
      <p:ext uri="{BB962C8B-B14F-4D97-AF65-F5344CB8AC3E}">
        <p14:creationId xmlns:p14="http://schemas.microsoft.com/office/powerpoint/2010/main" val="1010115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altLang="ko-KR" sz="1200" b="0" i="0" u="none" strike="noStrike" kern="1200" baseline="0" dirty="0">
                <a:solidFill>
                  <a:schemeClr val="tx1"/>
                </a:solidFill>
                <a:latin typeface="+mn-lt"/>
                <a:ea typeface="+mn-ea"/>
                <a:cs typeface="+mn-cs"/>
              </a:rPr>
              <a:t>Identifying an underlying </a:t>
            </a:r>
            <a:r>
              <a:rPr lang="en-US" altLang="ko-KR" sz="1200" b="0" i="0" u="none" strike="noStrike" kern="1200" baseline="0" dirty="0" err="1">
                <a:solidFill>
                  <a:schemeClr val="tx1"/>
                </a:solidFill>
                <a:latin typeface="+mn-lt"/>
                <a:ea typeface="+mn-ea"/>
                <a:cs typeface="+mn-cs"/>
              </a:rPr>
              <a:t>aetiology</a:t>
            </a:r>
            <a:r>
              <a:rPr lang="en-US" altLang="ko-KR" sz="1200" b="0" i="0" u="none" strike="noStrike" kern="1200" baseline="0" dirty="0">
                <a:solidFill>
                  <a:schemeClr val="tx1"/>
                </a:solidFill>
                <a:latin typeface="+mn-lt"/>
                <a:ea typeface="+mn-ea"/>
                <a:cs typeface="+mn-cs"/>
              </a:rPr>
              <a:t> is important from a clinical perspective because it often impacts treatment and prognosis</a:t>
            </a:r>
          </a:p>
          <a:p>
            <a:r>
              <a:rPr lang="ko-KR" altLang="en-US" sz="1200" b="0" i="0" u="none" strike="noStrike" kern="1200" baseline="0" dirty="0">
                <a:solidFill>
                  <a:schemeClr val="tx1"/>
                </a:solidFill>
                <a:latin typeface="+mn-lt"/>
                <a:ea typeface="+mn-ea"/>
                <a:cs typeface="+mn-cs"/>
              </a:rPr>
              <a:t>부정맥병력</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과거 현재 약물</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err="1">
                <a:solidFill>
                  <a:schemeClr val="tx1"/>
                </a:solidFill>
                <a:latin typeface="+mn-lt"/>
                <a:ea typeface="+mn-ea"/>
                <a:cs typeface="+mn-cs"/>
              </a:rPr>
              <a:t>암진단</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항암</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방사선</a:t>
            </a:r>
            <a:endParaRPr lang="en-US" dirty="0">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9A4E58D-9A60-6A45-AFE0-AEC010008796}" type="slidenum">
              <a:rPr lang="en-US" sz="1200">
                <a:solidFill>
                  <a:prstClr val="black"/>
                </a:solidFill>
                <a:latin typeface="Arial" charset="0"/>
              </a:rPr>
              <a:pPr eaLnBrk="1" fontAlgn="base" hangingPunct="1">
                <a:spcBef>
                  <a:spcPct val="0"/>
                </a:spcBef>
                <a:spcAft>
                  <a:spcPct val="0"/>
                </a:spcAft>
              </a:pPr>
              <a:t>32</a:t>
            </a:fld>
            <a:endParaRPr lang="en-US" sz="1200" dirty="0">
              <a:solidFill>
                <a:prstClr val="black"/>
              </a:solidFill>
              <a:latin typeface="Arial" charset="0"/>
            </a:endParaRPr>
          </a:p>
        </p:txBody>
      </p:sp>
    </p:spTree>
    <p:extLst>
      <p:ext uri="{BB962C8B-B14F-4D97-AF65-F5344CB8AC3E}">
        <p14:creationId xmlns:p14="http://schemas.microsoft.com/office/powerpoint/2010/main" val="3351341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7CFE6E-57BE-8C4C-B4F1-0358A454B37C}" type="slidenum">
              <a:rPr lang="en-US" smtClean="0"/>
              <a:pPr/>
              <a:t>33</a:t>
            </a:fld>
            <a:endParaRPr lang="en-US" dirty="0"/>
          </a:p>
        </p:txBody>
      </p:sp>
    </p:spTree>
    <p:extLst>
      <p:ext uri="{BB962C8B-B14F-4D97-AF65-F5344CB8AC3E}">
        <p14:creationId xmlns:p14="http://schemas.microsoft.com/office/powerpoint/2010/main" val="2588513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When coexisting patterns occur, MDD may determine the clinical significance of individual patterns</a:t>
            </a:r>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35</a:t>
            </a:fld>
            <a:endParaRPr lang="en-US" dirty="0"/>
          </a:p>
        </p:txBody>
      </p:sp>
    </p:spTree>
    <p:extLst>
      <p:ext uri="{BB962C8B-B14F-4D97-AF65-F5344CB8AC3E}">
        <p14:creationId xmlns:p14="http://schemas.microsoft.com/office/powerpoint/2010/main" val="1647809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b="1">
                <a:solidFill>
                  <a:schemeClr val="bg2"/>
                </a:solidFill>
                <a:latin typeface="Times New Roman" pitchFamily="18" charset="0"/>
              </a:defRPr>
            </a:lvl1pPr>
            <a:lvl2pPr marL="757024" indent="-291163">
              <a:defRPr b="1">
                <a:solidFill>
                  <a:schemeClr val="bg2"/>
                </a:solidFill>
                <a:latin typeface="Times New Roman" pitchFamily="18" charset="0"/>
              </a:defRPr>
            </a:lvl2pPr>
            <a:lvl3pPr marL="1164653" indent="-232930">
              <a:defRPr b="1">
                <a:solidFill>
                  <a:schemeClr val="bg2"/>
                </a:solidFill>
                <a:latin typeface="Times New Roman" pitchFamily="18" charset="0"/>
              </a:defRPr>
            </a:lvl3pPr>
            <a:lvl4pPr marL="1630514" indent="-232930">
              <a:defRPr b="1">
                <a:solidFill>
                  <a:schemeClr val="bg2"/>
                </a:solidFill>
                <a:latin typeface="Times New Roman" pitchFamily="18" charset="0"/>
              </a:defRPr>
            </a:lvl4pPr>
            <a:lvl5pPr marL="2096375" indent="-232930">
              <a:defRPr b="1">
                <a:solidFill>
                  <a:schemeClr val="bg2"/>
                </a:solidFill>
                <a:latin typeface="Times New Roman" pitchFamily="18" charset="0"/>
              </a:defRPr>
            </a:lvl5pPr>
            <a:lvl6pPr marL="2562236" indent="-232930" algn="ctr" eaLnBrk="0" fontAlgn="base" hangingPunct="0">
              <a:spcBef>
                <a:spcPct val="0"/>
              </a:spcBef>
              <a:spcAft>
                <a:spcPct val="0"/>
              </a:spcAft>
              <a:defRPr b="1">
                <a:solidFill>
                  <a:schemeClr val="bg2"/>
                </a:solidFill>
                <a:latin typeface="Times New Roman" pitchFamily="18" charset="0"/>
              </a:defRPr>
            </a:lvl6pPr>
            <a:lvl7pPr marL="3028096" indent="-232930" algn="ctr" eaLnBrk="0" fontAlgn="base" hangingPunct="0">
              <a:spcBef>
                <a:spcPct val="0"/>
              </a:spcBef>
              <a:spcAft>
                <a:spcPct val="0"/>
              </a:spcAft>
              <a:defRPr b="1">
                <a:solidFill>
                  <a:schemeClr val="bg2"/>
                </a:solidFill>
                <a:latin typeface="Times New Roman" pitchFamily="18" charset="0"/>
              </a:defRPr>
            </a:lvl7pPr>
            <a:lvl8pPr marL="3493957" indent="-232930" algn="ctr" eaLnBrk="0" fontAlgn="base" hangingPunct="0">
              <a:spcBef>
                <a:spcPct val="0"/>
              </a:spcBef>
              <a:spcAft>
                <a:spcPct val="0"/>
              </a:spcAft>
              <a:defRPr b="1">
                <a:solidFill>
                  <a:schemeClr val="bg2"/>
                </a:solidFill>
                <a:latin typeface="Times New Roman" pitchFamily="18" charset="0"/>
              </a:defRPr>
            </a:lvl8pPr>
            <a:lvl9pPr marL="3959819" indent="-232930" algn="ctr" eaLnBrk="0" fontAlgn="base" hangingPunct="0">
              <a:spcBef>
                <a:spcPct val="0"/>
              </a:spcBef>
              <a:spcAft>
                <a:spcPct val="0"/>
              </a:spcAft>
              <a:defRPr b="1">
                <a:solidFill>
                  <a:schemeClr val="bg2"/>
                </a:solidFill>
                <a:latin typeface="Times New Roman" pitchFamily="18" charset="0"/>
              </a:defRPr>
            </a:lvl9pPr>
          </a:lstStyle>
          <a:p>
            <a:fld id="{E6A85F41-7DDF-4B62-88BF-55A10A684064}" type="slidenum">
              <a:rPr lang="en-US" b="0">
                <a:solidFill>
                  <a:prstClr val="black"/>
                </a:solidFill>
              </a:rPr>
              <a:pPr/>
              <a:t>36</a:t>
            </a:fld>
            <a:endParaRPr lang="en-US" b="0" dirty="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r>
              <a:rPr lang="en-US" altLang="ko-KR" sz="1200" b="0" i="0" u="none" strike="noStrike" kern="1200" baseline="0" dirty="0">
                <a:solidFill>
                  <a:schemeClr val="tx1"/>
                </a:solidFill>
                <a:latin typeface="+mn-lt"/>
                <a:ea typeface="+mn-ea"/>
                <a:cs typeface="+mn-cs"/>
              </a:rPr>
              <a:t>other idiopathic interstitial pneumonias and ILD associated with environmental exposure, medication, or systemic disease (1, 12).</a:t>
            </a:r>
            <a:endParaRPr lang="en-US" dirty="0"/>
          </a:p>
        </p:txBody>
      </p:sp>
    </p:spTree>
    <p:extLst>
      <p:ext uri="{BB962C8B-B14F-4D97-AF65-F5344CB8AC3E}">
        <p14:creationId xmlns:p14="http://schemas.microsoft.com/office/powerpoint/2010/main" val="1508490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Non smoker, female</a:t>
            </a:r>
          </a:p>
          <a:p>
            <a:r>
              <a:rPr lang="en-US" altLang="ko-KR" dirty="0"/>
              <a:t>Low lung predominant GGO &amp; reticular opacity, traction BE, bronchiectasis</a:t>
            </a:r>
          </a:p>
          <a:p>
            <a:r>
              <a:rPr lang="en-US" altLang="ko-KR" dirty="0"/>
              <a:t>Immediate </a:t>
            </a:r>
            <a:r>
              <a:rPr lang="en-US" altLang="ko-KR" dirty="0" err="1"/>
              <a:t>subpleural</a:t>
            </a:r>
            <a:r>
              <a:rPr lang="en-US" altLang="ko-KR" dirty="0"/>
              <a:t> sparing, rare H-C</a:t>
            </a:r>
          </a:p>
          <a:p>
            <a:endParaRPr lang="en-US" altLang="ko-KR" dirty="0"/>
          </a:p>
          <a:p>
            <a:r>
              <a:rPr lang="en-US" altLang="ko-KR" dirty="0"/>
              <a:t>Pathology : uniform distribution of fibrosis, no fibroblastic foci, preservation of alveolar structure</a:t>
            </a:r>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37</a:t>
            </a:fld>
            <a:endParaRPr lang="en-US" dirty="0"/>
          </a:p>
        </p:txBody>
      </p:sp>
    </p:spTree>
    <p:extLst>
      <p:ext uri="{BB962C8B-B14F-4D97-AF65-F5344CB8AC3E}">
        <p14:creationId xmlns:p14="http://schemas.microsoft.com/office/powerpoint/2010/main" val="229145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두려움과 좌절</a:t>
            </a:r>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3</a:t>
            </a:fld>
            <a:endParaRPr lang="en-US" dirty="0"/>
          </a:p>
        </p:txBody>
      </p:sp>
    </p:spTree>
    <p:extLst>
      <p:ext uri="{BB962C8B-B14F-4D97-AF65-F5344CB8AC3E}">
        <p14:creationId xmlns:p14="http://schemas.microsoft.com/office/powerpoint/2010/main" val="3291931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Centrilobular nodules and extensive GGO. Bronchiolar wall thickening and minimal emphysema</a:t>
            </a:r>
          </a:p>
          <a:p>
            <a:r>
              <a:rPr lang="en-US" altLang="ko-KR" dirty="0"/>
              <a:t>Pigmented macrophage </a:t>
            </a:r>
          </a:p>
          <a:p>
            <a:endParaRPr lang="en-US" altLang="ko-KR" dirty="0"/>
          </a:p>
          <a:p>
            <a:r>
              <a:rPr lang="en-US" altLang="ko-KR" sz="1200" b="0" i="0" u="none" strike="noStrike" kern="1200" baseline="0" dirty="0">
                <a:solidFill>
                  <a:schemeClr val="tx1"/>
                </a:solidFill>
                <a:latin typeface="+mn-lt"/>
                <a:ea typeface="+mn-ea"/>
                <a:cs typeface="+mn-cs"/>
              </a:rPr>
              <a:t>(C) Histologic features: lung biopsy shows peribronchiolar pigmented macrophage accumulation and emphysema. (D) There is mild</a:t>
            </a:r>
          </a:p>
          <a:p>
            <a:r>
              <a:rPr lang="en-US" altLang="ko-KR" sz="1200" b="0" i="0" u="none" strike="noStrike" kern="1200" baseline="0" dirty="0">
                <a:solidFill>
                  <a:schemeClr val="tx1"/>
                </a:solidFill>
                <a:latin typeface="+mn-lt"/>
                <a:ea typeface="+mn-ea"/>
                <a:cs typeface="+mn-cs"/>
              </a:rPr>
              <a:t>bronchiolar fibrosis and pigmented macrophages within airspaces.</a:t>
            </a:r>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38</a:t>
            </a:fld>
            <a:endParaRPr lang="en-US" dirty="0"/>
          </a:p>
        </p:txBody>
      </p:sp>
    </p:spTree>
    <p:extLst>
      <p:ext uri="{BB962C8B-B14F-4D97-AF65-F5344CB8AC3E}">
        <p14:creationId xmlns:p14="http://schemas.microsoft.com/office/powerpoint/2010/main" val="152364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widespread, patchy ground-glass </a:t>
            </a:r>
            <a:r>
              <a:rPr lang="en-US" altLang="ko-KR" sz="1200" b="0" i="0" u="none" strike="noStrike" kern="1200" baseline="0" dirty="0" err="1">
                <a:solidFill>
                  <a:schemeClr val="tx1"/>
                </a:solidFill>
                <a:latin typeface="+mn-lt"/>
                <a:ea typeface="+mn-ea"/>
                <a:cs typeface="+mn-cs"/>
              </a:rPr>
              <a:t>opacification</a:t>
            </a:r>
            <a:r>
              <a:rPr lang="en-US" altLang="ko-KR" sz="1200" b="0" i="0" u="none" strike="noStrike" kern="1200" baseline="0" dirty="0">
                <a:solidFill>
                  <a:schemeClr val="tx1"/>
                </a:solidFill>
                <a:latin typeface="+mn-lt"/>
                <a:ea typeface="+mn-ea"/>
                <a:cs typeface="+mn-cs"/>
              </a:rPr>
              <a:t>, with a greater predilection</a:t>
            </a:r>
          </a:p>
          <a:p>
            <a:r>
              <a:rPr lang="en-US" altLang="ko-KR" sz="1200" b="0" i="0" u="none" strike="noStrike" kern="1200" baseline="0" dirty="0">
                <a:solidFill>
                  <a:schemeClr val="tx1"/>
                </a:solidFill>
                <a:latin typeface="+mn-lt"/>
                <a:ea typeface="+mn-ea"/>
                <a:cs typeface="+mn-cs"/>
              </a:rPr>
              <a:t>for the lower-lung zone and, sometimes, peripheral predominance</a:t>
            </a:r>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39</a:t>
            </a:fld>
            <a:endParaRPr lang="en-US" dirty="0"/>
          </a:p>
        </p:txBody>
      </p:sp>
    </p:spTree>
    <p:extLst>
      <p:ext uri="{BB962C8B-B14F-4D97-AF65-F5344CB8AC3E}">
        <p14:creationId xmlns:p14="http://schemas.microsoft.com/office/powerpoint/2010/main" val="43539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Patients with COP typically present with a </a:t>
            </a:r>
            <a:r>
              <a:rPr lang="en-US" altLang="ko-KR" sz="1200" b="0" i="0" u="none" strike="noStrike" kern="1200" baseline="0" dirty="0" err="1">
                <a:solidFill>
                  <a:schemeClr val="tx1"/>
                </a:solidFill>
                <a:latin typeface="+mn-lt"/>
                <a:ea typeface="+mn-ea"/>
                <a:cs typeface="+mn-cs"/>
              </a:rPr>
              <a:t>subacute</a:t>
            </a:r>
            <a:r>
              <a:rPr lang="en-US" altLang="ko-KR" sz="1200" b="0" i="0" u="none" strike="noStrike" kern="1200" baseline="0" dirty="0">
                <a:solidFill>
                  <a:schemeClr val="tx1"/>
                </a:solidFill>
                <a:latin typeface="+mn-lt"/>
                <a:ea typeface="+mn-ea"/>
                <a:cs typeface="+mn-cs"/>
              </a:rPr>
              <a:t> illness of</a:t>
            </a:r>
          </a:p>
          <a:p>
            <a:r>
              <a:rPr lang="en-US" altLang="ko-KR" sz="1200" b="0" i="0" u="none" strike="noStrike" kern="1200" baseline="0" dirty="0">
                <a:solidFill>
                  <a:schemeClr val="tx1"/>
                </a:solidFill>
                <a:latin typeface="+mn-lt"/>
                <a:ea typeface="+mn-ea"/>
                <a:cs typeface="+mn-cs"/>
              </a:rPr>
              <a:t>relatively short duration (median, less than 3 </a:t>
            </a:r>
            <a:r>
              <a:rPr lang="en-US" altLang="ko-KR" sz="1200" b="0" i="0" u="none" strike="noStrike" kern="1200" baseline="0" dirty="0" err="1">
                <a:solidFill>
                  <a:schemeClr val="tx1"/>
                </a:solidFill>
                <a:latin typeface="+mn-lt"/>
                <a:ea typeface="+mn-ea"/>
                <a:cs typeface="+mn-cs"/>
              </a:rPr>
              <a:t>mo</a:t>
            </a:r>
            <a:r>
              <a:rPr lang="en-US" altLang="ko-KR" sz="1200" b="0" i="0" u="none" strike="noStrike" kern="1200" baseline="0" dirty="0">
                <a:solidFill>
                  <a:schemeClr val="tx1"/>
                </a:solidFill>
                <a:latin typeface="+mn-lt"/>
                <a:ea typeface="+mn-ea"/>
                <a:cs typeface="+mn-cs"/>
              </a:rPr>
              <a:t>) with variable</a:t>
            </a:r>
          </a:p>
          <a:p>
            <a:r>
              <a:rPr lang="en-US" altLang="ko-KR" sz="1200" b="0" i="0" u="none" strike="noStrike" kern="1200" baseline="0" dirty="0">
                <a:solidFill>
                  <a:schemeClr val="tx1"/>
                </a:solidFill>
                <a:latin typeface="+mn-lt"/>
                <a:ea typeface="+mn-ea"/>
                <a:cs typeface="+mn-cs"/>
              </a:rPr>
              <a:t>degrees of cough and dyspnea (78–81). HRCT characteristically</a:t>
            </a:r>
          </a:p>
          <a:p>
            <a:r>
              <a:rPr lang="en-US" altLang="ko-KR" sz="1200" b="0" i="0" u="none" strike="noStrike" kern="1200" baseline="0" dirty="0">
                <a:solidFill>
                  <a:schemeClr val="tx1"/>
                </a:solidFill>
                <a:latin typeface="+mn-lt"/>
                <a:ea typeface="+mn-ea"/>
                <a:cs typeface="+mn-cs"/>
              </a:rPr>
              <a:t>demonstrates patchy and often migratory consolidation in a </a:t>
            </a:r>
            <a:r>
              <a:rPr lang="en-US" altLang="ko-KR" sz="1200" b="0" i="0" u="none" strike="noStrike" kern="1200" baseline="0" dirty="0" err="1">
                <a:solidFill>
                  <a:schemeClr val="tx1"/>
                </a:solidFill>
                <a:latin typeface="+mn-lt"/>
                <a:ea typeface="+mn-ea"/>
                <a:cs typeface="+mn-cs"/>
              </a:rPr>
              <a:t>subpleural</a:t>
            </a:r>
            <a:r>
              <a:rPr lang="en-US" altLang="ko-KR" sz="1200" b="0" i="0" u="none" strike="noStrike" kern="1200" baseline="0" dirty="0">
                <a:solidFill>
                  <a:schemeClr val="tx1"/>
                </a:solidFill>
                <a:latin typeface="+mn-lt"/>
                <a:ea typeface="+mn-ea"/>
                <a:cs typeface="+mn-cs"/>
              </a:rPr>
              <a:t>,</a:t>
            </a:r>
          </a:p>
          <a:p>
            <a:r>
              <a:rPr lang="en-US" altLang="ko-KR" sz="1200" b="0" i="0" u="none" strike="noStrike" kern="1200" baseline="0" dirty="0" err="1">
                <a:solidFill>
                  <a:schemeClr val="tx1"/>
                </a:solidFill>
                <a:latin typeface="+mn-lt"/>
                <a:ea typeface="+mn-ea"/>
                <a:cs typeface="+mn-cs"/>
              </a:rPr>
              <a:t>peribronchial</a:t>
            </a:r>
            <a:r>
              <a:rPr lang="en-US" altLang="ko-KR" sz="1200" b="0" i="0" u="none" strike="noStrike" kern="1200" baseline="0" dirty="0">
                <a:solidFill>
                  <a:schemeClr val="tx1"/>
                </a:solidFill>
                <a:latin typeface="+mn-lt"/>
                <a:ea typeface="+mn-ea"/>
                <a:cs typeface="+mn-cs"/>
              </a:rPr>
              <a:t>, or </a:t>
            </a:r>
            <a:r>
              <a:rPr lang="en-US" altLang="ko-KR" sz="1200" b="0" i="0" u="none" strike="noStrike" kern="1200" baseline="0" dirty="0" err="1">
                <a:solidFill>
                  <a:schemeClr val="tx1"/>
                </a:solidFill>
                <a:latin typeface="+mn-lt"/>
                <a:ea typeface="+mn-ea"/>
                <a:cs typeface="+mn-cs"/>
              </a:rPr>
              <a:t>bandlike</a:t>
            </a:r>
            <a:r>
              <a:rPr lang="en-US" altLang="ko-KR" sz="1200" b="0" i="0" u="none" strike="noStrike" kern="1200" baseline="0" dirty="0">
                <a:solidFill>
                  <a:schemeClr val="tx1"/>
                </a:solidFill>
                <a:latin typeface="+mn-lt"/>
                <a:ea typeface="+mn-ea"/>
                <a:cs typeface="+mn-cs"/>
              </a:rPr>
              <a:t> pattern (Figures 4A–4D)</a:t>
            </a:r>
          </a:p>
          <a:p>
            <a:r>
              <a:rPr lang="en-US" altLang="ko-KR" sz="1200" b="0" i="0" u="none" strike="noStrike" kern="1200" baseline="0" dirty="0">
                <a:solidFill>
                  <a:schemeClr val="tx1"/>
                </a:solidFill>
                <a:latin typeface="+mn-lt"/>
                <a:ea typeface="+mn-ea"/>
                <a:cs typeface="+mn-cs"/>
              </a:rPr>
              <a:t>(82–84), commonly associated with ground-glass opacity</a:t>
            </a:r>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40</a:t>
            </a:fld>
            <a:endParaRPr lang="en-US" dirty="0"/>
          </a:p>
        </p:txBody>
      </p:sp>
    </p:spTree>
    <p:extLst>
      <p:ext uri="{BB962C8B-B14F-4D97-AF65-F5344CB8AC3E}">
        <p14:creationId xmlns:p14="http://schemas.microsoft.com/office/powerpoint/2010/main" val="1967891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irregular pleural thickening and “tags” in the upper zones that merge with fibrotic changes in the subjacent lung, associated with evidence of substantial upper lobe volume loss (architectural distortion, traction bronchiectasis, and hilar elevation) </a:t>
            </a:r>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41</a:t>
            </a:fld>
            <a:endParaRPr lang="en-US" dirty="0"/>
          </a:p>
        </p:txBody>
      </p:sp>
    </p:spTree>
    <p:extLst>
      <p:ext uri="{BB962C8B-B14F-4D97-AF65-F5344CB8AC3E}">
        <p14:creationId xmlns:p14="http://schemas.microsoft.com/office/powerpoint/2010/main" val="951773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b="1">
                <a:solidFill>
                  <a:schemeClr val="bg2"/>
                </a:solidFill>
                <a:latin typeface="Times New Roman" pitchFamily="18" charset="0"/>
              </a:defRPr>
            </a:lvl1pPr>
            <a:lvl2pPr marL="757024" indent="-291163">
              <a:defRPr b="1">
                <a:solidFill>
                  <a:schemeClr val="bg2"/>
                </a:solidFill>
                <a:latin typeface="Times New Roman" pitchFamily="18" charset="0"/>
              </a:defRPr>
            </a:lvl2pPr>
            <a:lvl3pPr marL="1164653" indent="-232930">
              <a:defRPr b="1">
                <a:solidFill>
                  <a:schemeClr val="bg2"/>
                </a:solidFill>
                <a:latin typeface="Times New Roman" pitchFamily="18" charset="0"/>
              </a:defRPr>
            </a:lvl3pPr>
            <a:lvl4pPr marL="1630514" indent="-232930">
              <a:defRPr b="1">
                <a:solidFill>
                  <a:schemeClr val="bg2"/>
                </a:solidFill>
                <a:latin typeface="Times New Roman" pitchFamily="18" charset="0"/>
              </a:defRPr>
            </a:lvl4pPr>
            <a:lvl5pPr marL="2096375" indent="-232930">
              <a:defRPr b="1">
                <a:solidFill>
                  <a:schemeClr val="bg2"/>
                </a:solidFill>
                <a:latin typeface="Times New Roman" pitchFamily="18" charset="0"/>
              </a:defRPr>
            </a:lvl5pPr>
            <a:lvl6pPr marL="2562236" indent="-232930" algn="ctr" eaLnBrk="0" fontAlgn="base" hangingPunct="0">
              <a:spcBef>
                <a:spcPct val="0"/>
              </a:spcBef>
              <a:spcAft>
                <a:spcPct val="0"/>
              </a:spcAft>
              <a:defRPr b="1">
                <a:solidFill>
                  <a:schemeClr val="bg2"/>
                </a:solidFill>
                <a:latin typeface="Times New Roman" pitchFamily="18" charset="0"/>
              </a:defRPr>
            </a:lvl6pPr>
            <a:lvl7pPr marL="3028096" indent="-232930" algn="ctr" eaLnBrk="0" fontAlgn="base" hangingPunct="0">
              <a:spcBef>
                <a:spcPct val="0"/>
              </a:spcBef>
              <a:spcAft>
                <a:spcPct val="0"/>
              </a:spcAft>
              <a:defRPr b="1">
                <a:solidFill>
                  <a:schemeClr val="bg2"/>
                </a:solidFill>
                <a:latin typeface="Times New Roman" pitchFamily="18" charset="0"/>
              </a:defRPr>
            </a:lvl7pPr>
            <a:lvl8pPr marL="3493957" indent="-232930" algn="ctr" eaLnBrk="0" fontAlgn="base" hangingPunct="0">
              <a:spcBef>
                <a:spcPct val="0"/>
              </a:spcBef>
              <a:spcAft>
                <a:spcPct val="0"/>
              </a:spcAft>
              <a:defRPr b="1">
                <a:solidFill>
                  <a:schemeClr val="bg2"/>
                </a:solidFill>
                <a:latin typeface="Times New Roman" pitchFamily="18" charset="0"/>
              </a:defRPr>
            </a:lvl8pPr>
            <a:lvl9pPr marL="3959819" indent="-232930" algn="ctr" eaLnBrk="0" fontAlgn="base" hangingPunct="0">
              <a:spcBef>
                <a:spcPct val="0"/>
              </a:spcBef>
              <a:spcAft>
                <a:spcPct val="0"/>
              </a:spcAft>
              <a:defRPr b="1">
                <a:solidFill>
                  <a:schemeClr val="bg2"/>
                </a:solidFill>
                <a:latin typeface="Times New Roman" pitchFamily="18" charset="0"/>
              </a:defRPr>
            </a:lvl9pPr>
          </a:lstStyle>
          <a:p>
            <a:fld id="{E6A85F41-7DDF-4B62-88BF-55A10A684064}" type="slidenum">
              <a:rPr lang="en-US" b="0">
                <a:solidFill>
                  <a:prstClr val="black"/>
                </a:solidFill>
              </a:rPr>
              <a:pPr/>
              <a:t>42</a:t>
            </a:fld>
            <a:endParaRPr lang="en-US" b="0" dirty="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r>
              <a:rPr lang="en-US" altLang="ko-KR" sz="1200" b="0" i="0" u="none" strike="noStrike" kern="1200" baseline="0" dirty="0">
                <a:solidFill>
                  <a:schemeClr val="tx1"/>
                </a:solidFill>
                <a:latin typeface="+mn-lt"/>
                <a:ea typeface="+mn-ea"/>
                <a:cs typeface="+mn-cs"/>
              </a:rPr>
              <a:t>other idiopathic interstitial pneumonias and ILD associated with environmental exposure, medication, or systemic disease (1, 12).</a:t>
            </a:r>
            <a:endParaRPr lang="en-US" dirty="0"/>
          </a:p>
        </p:txBody>
      </p:sp>
    </p:spTree>
    <p:extLst>
      <p:ext uri="{BB962C8B-B14F-4D97-AF65-F5344CB8AC3E}">
        <p14:creationId xmlns:p14="http://schemas.microsoft.com/office/powerpoint/2010/main" val="1698053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7CFE6E-57BE-8C4C-B4F1-0358A454B37C}" type="slidenum">
              <a:rPr lang="en-US" smtClean="0"/>
              <a:pPr/>
              <a:t>43</a:t>
            </a:fld>
            <a:endParaRPr lang="en-US" dirty="0"/>
          </a:p>
        </p:txBody>
      </p:sp>
    </p:spTree>
    <p:extLst>
      <p:ext uri="{BB962C8B-B14F-4D97-AF65-F5344CB8AC3E}">
        <p14:creationId xmlns:p14="http://schemas.microsoft.com/office/powerpoint/2010/main" val="410615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Calibri" charset="0"/>
              </a:rPr>
              <a:t>2011 possible</a:t>
            </a:r>
            <a:r>
              <a:rPr lang="en-US" baseline="0" dirty="0">
                <a:latin typeface="Calibri" charset="0"/>
              </a:rPr>
              <a:t> -&gt; probable </a:t>
            </a:r>
            <a:r>
              <a:rPr lang="ko-KR" altLang="en-US" baseline="0" dirty="0">
                <a:latin typeface="Calibri" charset="0"/>
              </a:rPr>
              <a:t>이유 </a:t>
            </a:r>
            <a:r>
              <a:rPr lang="en-US" altLang="ko-KR" baseline="0" dirty="0">
                <a:latin typeface="Calibri" charset="0"/>
              </a:rPr>
              <a:t>: </a:t>
            </a:r>
            <a:r>
              <a:rPr lang="en-US" baseline="0" dirty="0">
                <a:latin typeface="Calibri" charset="0"/>
              </a:rPr>
              <a:t> </a:t>
            </a:r>
            <a:r>
              <a:rPr lang="en-US" altLang="ko-KR" sz="1200" b="0" i="0" u="none" strike="noStrike" kern="1200" baseline="0" dirty="0">
                <a:solidFill>
                  <a:schemeClr val="tx1"/>
                </a:solidFill>
                <a:latin typeface="+mn-lt"/>
                <a:ea typeface="+mn-ea"/>
                <a:cs typeface="+mn-cs"/>
              </a:rPr>
              <a:t>selected patients with a “possible UIP” pattern on HRCT according to the 2011 guidelines are highly likely to have histopathologic UIP, despite the absence of radiologic honeycombing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Probable</a:t>
            </a:r>
            <a:r>
              <a:rPr lang="ko-KR" altLang="en-US" sz="1200" b="0" i="0" u="none" strike="noStrike" kern="1200" baseline="0" dirty="0">
                <a:solidFill>
                  <a:schemeClr val="tx1"/>
                </a:solidFill>
                <a:latin typeface="+mn-lt"/>
                <a:ea typeface="+mn-ea"/>
                <a:cs typeface="+mn-cs"/>
              </a:rPr>
              <a:t> </a:t>
            </a:r>
            <a:r>
              <a:rPr lang="en-US" altLang="ko-KR" sz="1200" b="0" i="0" u="none" strike="noStrike" kern="1200" baseline="0" dirty="0">
                <a:solidFill>
                  <a:schemeClr val="tx1"/>
                </a:solidFill>
                <a:latin typeface="+mn-lt"/>
                <a:ea typeface="+mn-ea"/>
                <a:cs typeface="+mn-cs"/>
              </a:rPr>
              <a:t>80%</a:t>
            </a:r>
            <a:r>
              <a:rPr lang="ko-KR" altLang="en-US" sz="1200" b="0" i="0" u="none" strike="noStrike" kern="1200" baseline="0" dirty="0">
                <a:solidFill>
                  <a:schemeClr val="tx1"/>
                </a:solidFill>
                <a:latin typeface="+mn-lt"/>
                <a:ea typeface="+mn-ea"/>
                <a:cs typeface="+mn-cs"/>
              </a:rPr>
              <a:t>이상</a:t>
            </a:r>
            <a:r>
              <a:rPr lang="en-US" altLang="ko-KR" sz="1200" b="0" i="0" u="none" strike="noStrike" kern="1200" baseline="0" dirty="0">
                <a:solidFill>
                  <a:schemeClr val="tx1"/>
                </a:solidFill>
                <a:latin typeface="+mn-lt"/>
                <a:ea typeface="+mn-ea"/>
                <a:cs typeface="+mn-cs"/>
              </a:rPr>
              <a:t>, indeterminate 50%</a:t>
            </a:r>
            <a:r>
              <a:rPr lang="ko-KR" altLang="en-US" sz="1200" b="0" i="0" u="none" strike="noStrike" kern="1200" baseline="0" dirty="0">
                <a:solidFill>
                  <a:schemeClr val="tx1"/>
                </a:solidFill>
                <a:latin typeface="+mn-lt"/>
                <a:ea typeface="+mn-ea"/>
                <a:cs typeface="+mn-cs"/>
              </a:rPr>
              <a:t>정도 조직학적 </a:t>
            </a:r>
            <a:r>
              <a:rPr lang="en-US" altLang="ko-KR" sz="1200" b="0" i="0" u="none" strike="noStrike" kern="1200" baseline="0" dirty="0">
                <a:solidFill>
                  <a:schemeClr val="tx1"/>
                </a:solidFill>
                <a:latin typeface="+mn-lt"/>
                <a:ea typeface="+mn-ea"/>
                <a:cs typeface="+mn-cs"/>
              </a:rPr>
              <a:t>UIP </a:t>
            </a:r>
            <a:r>
              <a:rPr lang="ko-KR" altLang="en-US" sz="1200" b="0" i="0" u="none" strike="noStrike" kern="1200" baseline="0" dirty="0">
                <a:solidFill>
                  <a:schemeClr val="tx1"/>
                </a:solidFill>
                <a:latin typeface="+mn-lt"/>
                <a:ea typeface="+mn-ea"/>
                <a:cs typeface="+mn-cs"/>
              </a:rPr>
              <a:t>나옴</a:t>
            </a:r>
            <a:endParaRPr lang="en-US" dirty="0">
              <a:latin typeface="Calibri"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27CEBF-E1D9-B845-B951-150BCD390B8D}" type="slidenum">
              <a:rPr lang="en-US" sz="1200">
                <a:solidFill>
                  <a:prstClr val="black"/>
                </a:solidFill>
              </a:rPr>
              <a:pPr eaLnBrk="1" fontAlgn="base" hangingPunct="1">
                <a:spcBef>
                  <a:spcPct val="0"/>
                </a:spcBef>
                <a:spcAft>
                  <a:spcPct val="0"/>
                </a:spcAft>
              </a:pPr>
              <a:t>44</a:t>
            </a:fld>
            <a:endParaRPr lang="en-US" sz="1200" dirty="0">
              <a:solidFill>
                <a:prstClr val="black"/>
              </a:solidFill>
            </a:endParaRPr>
          </a:p>
        </p:txBody>
      </p:sp>
    </p:spTree>
    <p:extLst>
      <p:ext uri="{BB962C8B-B14F-4D97-AF65-F5344CB8AC3E}">
        <p14:creationId xmlns:p14="http://schemas.microsoft.com/office/powerpoint/2010/main" val="2016620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Usual interstitial pneumonia (UIP) pattern. (a–d) Sequential high-resolution computed tomography images through the lung demonstrate</a:t>
            </a:r>
          </a:p>
          <a:p>
            <a:r>
              <a:rPr lang="en-US" sz="1200" b="0" i="0" u="none" strike="noStrike" kern="1200" baseline="0" dirty="0">
                <a:solidFill>
                  <a:schemeClr val="tx1"/>
                </a:solidFill>
                <a:latin typeface="+mn-lt"/>
                <a:ea typeface="+mn-ea"/>
                <a:cs typeface="+mn-cs"/>
              </a:rPr>
              <a:t>a classic UIP pattern with evidence of diffuse reticulation, traction bronchiectasis, and </a:t>
            </a:r>
            <a:r>
              <a:rPr lang="en-US" sz="1200" b="0" i="0" u="none" strike="noStrike" kern="1200" baseline="0" dirty="0" err="1">
                <a:solidFill>
                  <a:schemeClr val="tx1"/>
                </a:solidFill>
                <a:latin typeface="+mn-lt"/>
                <a:ea typeface="+mn-ea"/>
                <a:cs typeface="+mn-cs"/>
              </a:rPr>
              <a:t>subpleural</a:t>
            </a:r>
            <a:r>
              <a:rPr lang="en-US" sz="1200" b="0" i="0" u="none" strike="noStrike" kern="1200" baseline="0" dirty="0">
                <a:solidFill>
                  <a:schemeClr val="tx1"/>
                </a:solidFill>
                <a:latin typeface="+mn-lt"/>
                <a:ea typeface="+mn-ea"/>
                <a:cs typeface="+mn-cs"/>
              </a:rPr>
              <a:t>, basilar honeycombing.</a:t>
            </a:r>
          </a:p>
          <a:p>
            <a:r>
              <a:rPr lang="en-US" sz="1200" b="0" i="0" u="none" strike="noStrike" kern="1200" baseline="0" dirty="0">
                <a:solidFill>
                  <a:schemeClr val="tx1"/>
                </a:solidFill>
                <a:latin typeface="+mn-lt"/>
                <a:ea typeface="+mn-ea"/>
                <a:cs typeface="+mn-cs"/>
              </a:rPr>
              <a:t>In the absence of a known underlying etiology, this appearance is diagnostic of idiopathic</a:t>
            </a:r>
          </a:p>
          <a:p>
            <a:r>
              <a:rPr lang="en-US" sz="1200" b="0" i="0" u="none" strike="noStrike" kern="1200" baseline="0" dirty="0">
                <a:solidFill>
                  <a:schemeClr val="tx1"/>
                </a:solidFill>
                <a:latin typeface="+mn-lt"/>
                <a:ea typeface="+mn-ea"/>
                <a:cs typeface="+mn-cs"/>
              </a:rPr>
              <a:t>pulmonary fibrosis, for which surgical biopsy is not indicated.</a:t>
            </a:r>
            <a:endParaRPr lang="en-US" dirty="0"/>
          </a:p>
        </p:txBody>
      </p:sp>
      <p:sp>
        <p:nvSpPr>
          <p:cNvPr id="4" name="Slide Number Placeholder 3"/>
          <p:cNvSpPr>
            <a:spLocks noGrp="1"/>
          </p:cNvSpPr>
          <p:nvPr>
            <p:ph type="sldNum" sz="quarter" idx="10"/>
          </p:nvPr>
        </p:nvSpPr>
        <p:spPr/>
        <p:txBody>
          <a:bodyPr/>
          <a:lstStyle/>
          <a:p>
            <a:fld id="{047CFE6E-57BE-8C4C-B4F1-0358A454B37C}" type="slidenum">
              <a:rPr lang="en-US" smtClean="0"/>
              <a:pPr/>
              <a:t>46</a:t>
            </a:fld>
            <a:endParaRPr lang="en-US" dirty="0"/>
          </a:p>
        </p:txBody>
      </p:sp>
    </p:spTree>
    <p:extLst>
      <p:ext uri="{BB962C8B-B14F-4D97-AF65-F5344CB8AC3E}">
        <p14:creationId xmlns:p14="http://schemas.microsoft.com/office/powerpoint/2010/main" val="2447792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7CFE6E-57BE-8C4C-B4F1-0358A454B37C}" type="slidenum">
              <a:rPr lang="en-US" smtClean="0"/>
              <a:pPr/>
              <a:t>47</a:t>
            </a:fld>
            <a:endParaRPr lang="en-US" dirty="0"/>
          </a:p>
        </p:txBody>
      </p:sp>
    </p:spTree>
    <p:extLst>
      <p:ext uri="{BB962C8B-B14F-4D97-AF65-F5344CB8AC3E}">
        <p14:creationId xmlns:p14="http://schemas.microsoft.com/office/powerpoint/2010/main" val="2787481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27CEBF-E1D9-B845-B951-150BCD390B8D}" type="slidenum">
              <a:rPr lang="en-US" sz="1200">
                <a:solidFill>
                  <a:prstClr val="black"/>
                </a:solidFill>
              </a:rPr>
              <a:pPr eaLnBrk="1" fontAlgn="base" hangingPunct="1">
                <a:spcBef>
                  <a:spcPct val="0"/>
                </a:spcBef>
                <a:spcAft>
                  <a:spcPct val="0"/>
                </a:spcAft>
              </a:pPr>
              <a:t>48</a:t>
            </a:fld>
            <a:endParaRPr lang="en-US" sz="1200" dirty="0">
              <a:solidFill>
                <a:prstClr val="black"/>
              </a:solidFill>
            </a:endParaRPr>
          </a:p>
        </p:txBody>
      </p:sp>
    </p:spTree>
    <p:extLst>
      <p:ext uri="{BB962C8B-B14F-4D97-AF65-F5344CB8AC3E}">
        <p14:creationId xmlns:p14="http://schemas.microsoft.com/office/powerpoint/2010/main" val="219764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 다양한 상황에서 진단과 치료를 어떻게 </a:t>
            </a:r>
            <a:r>
              <a:rPr lang="ko-KR" altLang="en-US" dirty="0" err="1"/>
              <a:t>접근해야할까를</a:t>
            </a:r>
            <a:r>
              <a:rPr lang="ko-KR" altLang="en-US" dirty="0"/>
              <a:t> 고민하게 된다</a:t>
            </a:r>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4</a:t>
            </a:fld>
            <a:endParaRPr lang="en-US" dirty="0"/>
          </a:p>
        </p:txBody>
      </p:sp>
    </p:spTree>
    <p:extLst>
      <p:ext uri="{BB962C8B-B14F-4D97-AF65-F5344CB8AC3E}">
        <p14:creationId xmlns:p14="http://schemas.microsoft.com/office/powerpoint/2010/main" val="1503883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ground-glass opacity and subtle reticulation in the </a:t>
            </a:r>
            <a:r>
              <a:rPr lang="en-US" dirty="0" err="1"/>
              <a:t>subpleural</a:t>
            </a:r>
            <a:r>
              <a:rPr lang="en-US" dirty="0"/>
              <a:t> areas (arrows) with a basal predominance. (E) Transverse CT section of the lower lung zones in prone position showing persistence of lung</a:t>
            </a:r>
          </a:p>
          <a:p>
            <a:r>
              <a:rPr lang="en-US" dirty="0"/>
              <a:t>infiltration in nondependent areas, thus excluding gravitational abnormalities. UIP was proven at histology.</a:t>
            </a:r>
          </a:p>
        </p:txBody>
      </p:sp>
      <p:sp>
        <p:nvSpPr>
          <p:cNvPr id="4" name="Slide Number Placeholder 3"/>
          <p:cNvSpPr>
            <a:spLocks noGrp="1"/>
          </p:cNvSpPr>
          <p:nvPr>
            <p:ph type="sldNum" sz="quarter" idx="10"/>
          </p:nvPr>
        </p:nvSpPr>
        <p:spPr/>
        <p:txBody>
          <a:bodyPr/>
          <a:lstStyle/>
          <a:p>
            <a:fld id="{047CFE6E-57BE-8C4C-B4F1-0358A454B37C}" type="slidenum">
              <a:rPr lang="en-US" smtClean="0"/>
              <a:pPr/>
              <a:t>49</a:t>
            </a:fld>
            <a:endParaRPr lang="en-US" dirty="0"/>
          </a:p>
        </p:txBody>
      </p:sp>
    </p:spTree>
    <p:extLst>
      <p:ext uri="{BB962C8B-B14F-4D97-AF65-F5344CB8AC3E}">
        <p14:creationId xmlns:p14="http://schemas.microsoft.com/office/powerpoint/2010/main" val="3330921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Figure 5. Computed tomography (CT) pattern suggestive of an alternative diagnosis for lung fibrosis. (A and B) Transverse CT sections obtained at deep inspiration showing disseminated lung infiltration, sparing some secondary pulmonary lobules in lung bases. (C) Transverse CT section obtained at expiration confirming lobular air trapping, all findings being highly suggestive of chronic hypersensitivity pneumonitis.</a:t>
            </a:r>
            <a:endParaRPr lang="en-US" dirty="0"/>
          </a:p>
        </p:txBody>
      </p:sp>
      <p:sp>
        <p:nvSpPr>
          <p:cNvPr id="4" name="Slide Number Placeholder 3"/>
          <p:cNvSpPr>
            <a:spLocks noGrp="1"/>
          </p:cNvSpPr>
          <p:nvPr>
            <p:ph type="sldNum" sz="quarter" idx="10"/>
          </p:nvPr>
        </p:nvSpPr>
        <p:spPr/>
        <p:txBody>
          <a:bodyPr/>
          <a:lstStyle/>
          <a:p>
            <a:fld id="{047CFE6E-57BE-8C4C-B4F1-0358A454B37C}" type="slidenum">
              <a:rPr lang="en-US" smtClean="0"/>
              <a:pPr/>
              <a:t>50</a:t>
            </a:fld>
            <a:endParaRPr lang="en-US" dirty="0"/>
          </a:p>
        </p:txBody>
      </p:sp>
    </p:spTree>
    <p:extLst>
      <p:ext uri="{BB962C8B-B14F-4D97-AF65-F5344CB8AC3E}">
        <p14:creationId xmlns:p14="http://schemas.microsoft.com/office/powerpoint/2010/main" val="1158036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a:t>언제 </a:t>
            </a:r>
            <a:r>
              <a:rPr lang="en-US" altLang="ko-KR" dirty="0"/>
              <a:t>SLB</a:t>
            </a:r>
            <a:r>
              <a:rPr lang="ko-KR" altLang="en-US" dirty="0"/>
              <a:t>를 </a:t>
            </a:r>
            <a:r>
              <a:rPr lang="ko-KR" altLang="en-US" dirty="0" err="1"/>
              <a:t>해야하나</a:t>
            </a:r>
            <a:r>
              <a:rPr lang="en-US" altLang="ko-KR" dirty="0"/>
              <a:t>?</a:t>
            </a:r>
            <a:endParaRPr lang="en-US" dirty="0"/>
          </a:p>
        </p:txBody>
      </p:sp>
      <p:sp>
        <p:nvSpPr>
          <p:cNvPr id="4" name="Slide Number Placeholder 3"/>
          <p:cNvSpPr>
            <a:spLocks noGrp="1"/>
          </p:cNvSpPr>
          <p:nvPr>
            <p:ph type="sldNum" sz="quarter" idx="10"/>
          </p:nvPr>
        </p:nvSpPr>
        <p:spPr/>
        <p:txBody>
          <a:bodyPr/>
          <a:lstStyle/>
          <a:p>
            <a:fld id="{047CFE6E-57BE-8C4C-B4F1-0358A454B37C}" type="slidenum">
              <a:rPr lang="en-US" smtClean="0"/>
              <a:pPr/>
              <a:t>51</a:t>
            </a:fld>
            <a:endParaRPr lang="en-US" dirty="0"/>
          </a:p>
        </p:txBody>
      </p:sp>
    </p:spTree>
    <p:extLst>
      <p:ext uri="{BB962C8B-B14F-4D97-AF65-F5344CB8AC3E}">
        <p14:creationId xmlns:p14="http://schemas.microsoft.com/office/powerpoint/2010/main" val="1018686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altLang="ko-KR" sz="1200" b="0" i="0" u="none" strike="noStrike" kern="1200" baseline="0" dirty="0">
                <a:solidFill>
                  <a:schemeClr val="tx1"/>
                </a:solidFill>
                <a:latin typeface="+mn-lt"/>
                <a:ea typeface="+mn-ea"/>
                <a:cs typeface="+mn-cs"/>
              </a:rPr>
              <a:t>Identifying an underlying </a:t>
            </a:r>
            <a:r>
              <a:rPr lang="en-US" altLang="ko-KR" sz="1200" b="0" i="0" u="none" strike="noStrike" kern="1200" baseline="0" dirty="0" err="1">
                <a:solidFill>
                  <a:schemeClr val="tx1"/>
                </a:solidFill>
                <a:latin typeface="+mn-lt"/>
                <a:ea typeface="+mn-ea"/>
                <a:cs typeface="+mn-cs"/>
              </a:rPr>
              <a:t>aetiology</a:t>
            </a:r>
            <a:r>
              <a:rPr lang="en-US" altLang="ko-KR" sz="1200" b="0" i="0" u="none" strike="noStrike" kern="1200" baseline="0" dirty="0">
                <a:solidFill>
                  <a:schemeClr val="tx1"/>
                </a:solidFill>
                <a:latin typeface="+mn-lt"/>
                <a:ea typeface="+mn-ea"/>
                <a:cs typeface="+mn-cs"/>
              </a:rPr>
              <a:t> is important from a clinical perspective because it often impacts treatment and prognosis</a:t>
            </a:r>
          </a:p>
          <a:p>
            <a:r>
              <a:rPr lang="ko-KR" altLang="en-US" sz="1200" b="0" i="0" u="none" strike="noStrike" kern="1200" baseline="0" dirty="0">
                <a:solidFill>
                  <a:schemeClr val="tx1"/>
                </a:solidFill>
                <a:latin typeface="+mn-lt"/>
                <a:ea typeface="+mn-ea"/>
                <a:cs typeface="+mn-cs"/>
              </a:rPr>
              <a:t>부정맥병력</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과거 현재 약물</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err="1">
                <a:solidFill>
                  <a:schemeClr val="tx1"/>
                </a:solidFill>
                <a:latin typeface="+mn-lt"/>
                <a:ea typeface="+mn-ea"/>
                <a:cs typeface="+mn-cs"/>
              </a:rPr>
              <a:t>암진단</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항암</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방사선</a:t>
            </a:r>
            <a:endParaRPr lang="en-US" dirty="0">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A9A4E58D-9A60-6A45-AFE0-AEC010008796}" type="slidenum">
              <a:rPr lang="en-US" sz="1200">
                <a:solidFill>
                  <a:prstClr val="black"/>
                </a:solidFill>
                <a:latin typeface="Arial" charset="0"/>
              </a:rPr>
              <a:pPr eaLnBrk="1" fontAlgn="base" hangingPunct="1">
                <a:spcBef>
                  <a:spcPct val="0"/>
                </a:spcBef>
                <a:spcAft>
                  <a:spcPct val="0"/>
                </a:spcAft>
              </a:pPr>
              <a:t>52</a:t>
            </a:fld>
            <a:endParaRPr lang="en-US" sz="1200" dirty="0">
              <a:solidFill>
                <a:prstClr val="black"/>
              </a:solidFill>
              <a:latin typeface="Arial" charset="0"/>
            </a:endParaRPr>
          </a:p>
        </p:txBody>
      </p:sp>
    </p:spTree>
    <p:extLst>
      <p:ext uri="{BB962C8B-B14F-4D97-AF65-F5344CB8AC3E}">
        <p14:creationId xmlns:p14="http://schemas.microsoft.com/office/powerpoint/2010/main" val="30108215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사망률 </a:t>
            </a:r>
            <a:r>
              <a:rPr lang="en-US" altLang="ko-KR" dirty="0"/>
              <a:t>1.7% (0.8-3.5) </a:t>
            </a:r>
            <a:r>
              <a:rPr lang="ko-KR" altLang="en-US" dirty="0"/>
              <a:t>호흡기감염 </a:t>
            </a:r>
            <a:r>
              <a:rPr lang="en-US" altLang="ko-KR" dirty="0"/>
              <a:t>6.5%</a:t>
            </a:r>
            <a:endParaRPr lang="ko-KR" altLang="en-US" dirty="0"/>
          </a:p>
        </p:txBody>
      </p:sp>
      <p:sp>
        <p:nvSpPr>
          <p:cNvPr id="4" name="슬라이드 번호 개체 틀 3"/>
          <p:cNvSpPr>
            <a:spLocks noGrp="1"/>
          </p:cNvSpPr>
          <p:nvPr>
            <p:ph type="sldNum" sz="quarter" idx="5"/>
          </p:nvPr>
        </p:nvSpPr>
        <p:spPr/>
        <p:txBody>
          <a:bodyPr/>
          <a:lstStyle/>
          <a:p>
            <a:fld id="{047CFE6E-57BE-8C4C-B4F1-0358A454B37C}" type="slidenum">
              <a:rPr lang="en-US" smtClean="0"/>
              <a:pPr/>
              <a:t>53</a:t>
            </a:fld>
            <a:endParaRPr lang="en-US" dirty="0"/>
          </a:p>
        </p:txBody>
      </p:sp>
    </p:spTree>
    <p:extLst>
      <p:ext uri="{BB962C8B-B14F-4D97-AF65-F5344CB8AC3E}">
        <p14:creationId xmlns:p14="http://schemas.microsoft.com/office/powerpoint/2010/main" val="1130927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altLang="ko-KR" sz="1200" b="0" i="0" u="none" strike="noStrike" kern="1200" baseline="0" dirty="0">
                <a:solidFill>
                  <a:schemeClr val="tx1"/>
                </a:solidFill>
                <a:latin typeface="+mn-lt"/>
                <a:ea typeface="+mn-ea"/>
                <a:cs typeface="+mn-cs"/>
              </a:rPr>
              <a:t>Surgical lung biopsy specimens demonstrating UIP pattern. (A)</a:t>
            </a:r>
          </a:p>
          <a:p>
            <a:r>
              <a:rPr lang="en-US" altLang="ko-KR" sz="1200" b="0" i="0" u="none" strike="noStrike" kern="1200" baseline="0" dirty="0">
                <a:solidFill>
                  <a:schemeClr val="tx1"/>
                </a:solidFill>
                <a:latin typeface="+mn-lt"/>
                <a:ea typeface="+mn-ea"/>
                <a:cs typeface="+mn-cs"/>
              </a:rPr>
              <a:t>Scanning power microscopy showing a patchy process with honeycomb</a:t>
            </a:r>
          </a:p>
          <a:p>
            <a:r>
              <a:rPr lang="en-US" altLang="ko-KR" sz="1200" b="0" i="0" u="none" strike="noStrike" kern="1200" baseline="0" dirty="0">
                <a:solidFill>
                  <a:schemeClr val="tx1"/>
                </a:solidFill>
                <a:latin typeface="+mn-lt"/>
                <a:ea typeface="+mn-ea"/>
                <a:cs typeface="+mn-cs"/>
              </a:rPr>
              <a:t>spaces (thick arrow), some preserved lung tissue regions (thin arrow), and</a:t>
            </a:r>
          </a:p>
          <a:p>
            <a:r>
              <a:rPr lang="en-US" altLang="ko-KR" sz="1200" b="0" i="0" u="none" strike="noStrike" kern="1200" baseline="0" dirty="0">
                <a:solidFill>
                  <a:schemeClr val="tx1"/>
                </a:solidFill>
                <a:latin typeface="+mn-lt"/>
                <a:ea typeface="+mn-ea"/>
                <a:cs typeface="+mn-cs"/>
              </a:rPr>
              <a:t>fibrosis extending into the lung from the </a:t>
            </a:r>
            <a:r>
              <a:rPr lang="en-US" altLang="ko-KR" sz="1200" b="0" i="0" u="none" strike="noStrike" kern="1200" baseline="0" dirty="0" err="1">
                <a:solidFill>
                  <a:schemeClr val="tx1"/>
                </a:solidFill>
                <a:latin typeface="+mn-lt"/>
                <a:ea typeface="+mn-ea"/>
                <a:cs typeface="+mn-cs"/>
              </a:rPr>
              <a:t>subpleural</a:t>
            </a:r>
            <a:r>
              <a:rPr lang="en-US" altLang="ko-KR" sz="1200" b="0" i="0" u="none" strike="noStrike" kern="1200" baseline="0" dirty="0">
                <a:solidFill>
                  <a:schemeClr val="tx1"/>
                </a:solidFill>
                <a:latin typeface="+mn-lt"/>
                <a:ea typeface="+mn-ea"/>
                <a:cs typeface="+mn-cs"/>
              </a:rPr>
              <a:t> regions. (B) Adjacent</a:t>
            </a:r>
          </a:p>
          <a:p>
            <a:r>
              <a:rPr lang="en-US" altLang="ko-KR" sz="1200" b="0" i="0" u="none" strike="noStrike" kern="1200" baseline="0" dirty="0">
                <a:solidFill>
                  <a:schemeClr val="tx1"/>
                </a:solidFill>
                <a:latin typeface="+mn-lt"/>
                <a:ea typeface="+mn-ea"/>
                <a:cs typeface="+mn-cs"/>
              </a:rPr>
              <a:t>to the regions of more chronic fibrosis (thick arrow) is a fibroblast focus</a:t>
            </a:r>
          </a:p>
          <a:p>
            <a:r>
              <a:rPr lang="en-US" altLang="ko-KR" sz="1200" b="0" i="0" u="none" strike="noStrike" kern="1200" baseline="0" dirty="0">
                <a:solidFill>
                  <a:schemeClr val="tx1"/>
                </a:solidFill>
                <a:latin typeface="+mn-lt"/>
                <a:ea typeface="+mn-ea"/>
                <a:cs typeface="+mn-cs"/>
              </a:rPr>
              <a:t>(asterisk), recognized by its convex shape and composition of edematous</a:t>
            </a:r>
          </a:p>
          <a:p>
            <a:r>
              <a:rPr lang="en-US" altLang="ko-KR" sz="1200" b="0" i="0" u="none" strike="noStrike" kern="1200" baseline="0" dirty="0">
                <a:solidFill>
                  <a:schemeClr val="tx1"/>
                </a:solidFill>
                <a:latin typeface="+mn-lt"/>
                <a:ea typeface="+mn-ea"/>
                <a:cs typeface="+mn-cs"/>
              </a:rPr>
              <a:t>fibroblastic tissue, suggestive of recent lung injury</a:t>
            </a:r>
            <a:endParaRPr lang="en-US" dirty="0">
              <a:latin typeface="Calibri"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27CEBF-E1D9-B845-B951-150BCD390B8D}" type="slidenum">
              <a:rPr lang="en-US" sz="1200">
                <a:solidFill>
                  <a:prstClr val="black"/>
                </a:solidFill>
              </a:rPr>
              <a:pPr eaLnBrk="1" fontAlgn="base" hangingPunct="1">
                <a:spcBef>
                  <a:spcPct val="0"/>
                </a:spcBef>
                <a:spcAft>
                  <a:spcPct val="0"/>
                </a:spcAft>
              </a:pPr>
              <a:t>54</a:t>
            </a:fld>
            <a:endParaRPr lang="en-US" sz="1200" dirty="0">
              <a:solidFill>
                <a:prstClr val="black"/>
              </a:solidFill>
            </a:endParaRPr>
          </a:p>
        </p:txBody>
      </p:sp>
    </p:spTree>
    <p:extLst>
      <p:ext uri="{BB962C8B-B14F-4D97-AF65-F5344CB8AC3E}">
        <p14:creationId xmlns:p14="http://schemas.microsoft.com/office/powerpoint/2010/main" val="9505376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 </a:t>
            </a:r>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56</a:t>
            </a:fld>
            <a:endParaRPr lang="en-US" dirty="0"/>
          </a:p>
        </p:txBody>
      </p:sp>
    </p:spTree>
    <p:extLst>
      <p:ext uri="{BB962C8B-B14F-4D97-AF65-F5344CB8AC3E}">
        <p14:creationId xmlns:p14="http://schemas.microsoft.com/office/powerpoint/2010/main" val="757915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pPr latinLnBrk="1"/>
            <a:endParaRPr lang="en-US" altLang="ko-KR" sz="1300" dirty="0"/>
          </a:p>
        </p:txBody>
      </p:sp>
      <p:sp>
        <p:nvSpPr>
          <p:cNvPr id="4" name="Slide Number Placeholder 3"/>
          <p:cNvSpPr>
            <a:spLocks noGrp="1"/>
          </p:cNvSpPr>
          <p:nvPr>
            <p:ph type="sldNum" sz="quarter" idx="10"/>
          </p:nvPr>
        </p:nvSpPr>
        <p:spPr>
          <a:xfrm>
            <a:off x="4021294" y="9721107"/>
            <a:ext cx="3076363" cy="511731"/>
          </a:xfrm>
          <a:prstGeom prst="rect">
            <a:avLst/>
          </a:prstGeom>
        </p:spPr>
        <p:txBody>
          <a:bodyPr/>
          <a:lstStyle/>
          <a:p>
            <a:fld id="{347530FF-9976-4DD1-815D-D0C860115DD7}" type="slidenum">
              <a:rPr lang="en-CA" smtClean="0">
                <a:solidFill>
                  <a:prstClr val="black"/>
                </a:solidFill>
              </a:rPr>
              <a:pPr/>
              <a:t>57</a:t>
            </a:fld>
            <a:endParaRPr lang="en-CA">
              <a:solidFill>
                <a:prstClr val="black"/>
              </a:solidFill>
            </a:endParaRPr>
          </a:p>
        </p:txBody>
      </p:sp>
    </p:spTree>
    <p:extLst>
      <p:ext uri="{BB962C8B-B14F-4D97-AF65-F5344CB8AC3E}">
        <p14:creationId xmlns:p14="http://schemas.microsoft.com/office/powerpoint/2010/main" val="4015983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92188" y="768350"/>
            <a:ext cx="5114925" cy="3836988"/>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8444F67F-9727-4164-99B8-29F4A941A7E4}" type="slidenum">
              <a:rPr lang="ko-KR" altLang="en-US" smtClean="0"/>
              <a:pPr/>
              <a:t>60</a:t>
            </a:fld>
            <a:endParaRPr lang="ko-KR" altLang="en-US"/>
          </a:p>
        </p:txBody>
      </p:sp>
    </p:spTree>
    <p:extLst>
      <p:ext uri="{BB962C8B-B14F-4D97-AF65-F5344CB8AC3E}">
        <p14:creationId xmlns:p14="http://schemas.microsoft.com/office/powerpoint/2010/main" val="3393504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89DAD20-30AF-4F5E-A56A-9EF5A3FA3BF1}" type="slidenum">
              <a:rPr lang="en-US" altLang="ko-KR">
                <a:latin typeface="Arial" pitchFamily="34" charset="0"/>
                <a:ea typeface="굴림" pitchFamily="50" charset="-127"/>
              </a:rPr>
              <a:pPr/>
              <a:t>62</a:t>
            </a:fld>
            <a:endParaRPr lang="en-US" altLang="ko-KR">
              <a:latin typeface="Arial" pitchFamily="34" charset="0"/>
              <a:ea typeface="굴림" pitchFamily="50" charset="-127"/>
            </a:endParaRPr>
          </a:p>
        </p:txBody>
      </p:sp>
      <p:sp>
        <p:nvSpPr>
          <p:cNvPr id="38915" name="Rectangle 2"/>
          <p:cNvSpPr>
            <a:spLocks noGrp="1" noRot="1" noChangeAspect="1" noChangeArrowheads="1" noTextEdit="1"/>
          </p:cNvSpPr>
          <p:nvPr>
            <p:ph type="sldImg"/>
          </p:nvPr>
        </p:nvSpPr>
        <p:spPr>
          <a:xfrm>
            <a:off x="992188" y="768350"/>
            <a:ext cx="5114925" cy="3836988"/>
          </a:xfrm>
          <a:ln/>
        </p:spPr>
      </p:sp>
      <p:sp>
        <p:nvSpPr>
          <p:cNvPr id="38916" name="Rectangle 3"/>
          <p:cNvSpPr>
            <a:spLocks noGrp="1" noChangeArrowheads="1"/>
          </p:cNvSpPr>
          <p:nvPr>
            <p:ph type="body" idx="1"/>
          </p:nvPr>
        </p:nvSpPr>
        <p:spPr>
          <a:xfrm>
            <a:off x="946575" y="4776153"/>
            <a:ext cx="5206153" cy="4605576"/>
          </a:xfrm>
          <a:noFill/>
          <a:ln/>
        </p:spPr>
        <p:txBody>
          <a:bodyPr/>
          <a:lstStyle/>
          <a:p>
            <a:pPr latinLnBrk="1"/>
            <a:endParaRPr lang="en-US" altLang="ko-KR" sz="1100" b="1" dirty="0">
              <a:latin typeface="Arial" pitchFamily="34" charset="0"/>
              <a:ea typeface="굴림" pitchFamily="50" charset="-127"/>
            </a:endParaRPr>
          </a:p>
        </p:txBody>
      </p:sp>
      <p:sp>
        <p:nvSpPr>
          <p:cNvPr id="38917" name="Rectangle 4"/>
          <p:cNvSpPr>
            <a:spLocks noChangeArrowheads="1"/>
          </p:cNvSpPr>
          <p:nvPr/>
        </p:nvSpPr>
        <p:spPr bwMode="auto">
          <a:xfrm>
            <a:off x="946574" y="9435036"/>
            <a:ext cx="5285034" cy="607839"/>
          </a:xfrm>
          <a:prstGeom prst="rect">
            <a:avLst/>
          </a:prstGeom>
          <a:noFill/>
          <a:ln w="9525">
            <a:noFill/>
            <a:miter lim="800000"/>
            <a:headEnd/>
            <a:tailEnd/>
          </a:ln>
        </p:spPr>
        <p:txBody>
          <a:bodyPr lIns="99038" tIns="49520" rIns="99038" bIns="49520">
            <a:spAutoFit/>
          </a:bodyPr>
          <a:lstStyle/>
          <a:p>
            <a:r>
              <a:rPr lang="en-US" altLang="ko-KR" sz="1100" dirty="0">
                <a:ea typeface="굴림" pitchFamily="50" charset="-127"/>
              </a:rPr>
              <a:t>Shionogi corporate R&amp;D report released 3/22/07. Available at: http://www.shionogi.co.jp/ir_en/explanatory/pdf/e_p070322.pdf. Accessed May 2007.</a:t>
            </a:r>
          </a:p>
        </p:txBody>
      </p:sp>
    </p:spTree>
    <p:extLst>
      <p:ext uri="{BB962C8B-B14F-4D97-AF65-F5344CB8AC3E}">
        <p14:creationId xmlns:p14="http://schemas.microsoft.com/office/powerpoint/2010/main" val="3838384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5</a:t>
            </a:fld>
            <a:endParaRPr lang="en-US" dirty="0"/>
          </a:p>
        </p:txBody>
      </p:sp>
    </p:spTree>
    <p:extLst>
      <p:ext uri="{BB962C8B-B14F-4D97-AF65-F5344CB8AC3E}">
        <p14:creationId xmlns:p14="http://schemas.microsoft.com/office/powerpoint/2010/main" val="13772887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92188" y="768350"/>
            <a:ext cx="5114925" cy="3836988"/>
          </a:xfrm>
        </p:spPr>
      </p:sp>
      <p:sp>
        <p:nvSpPr>
          <p:cNvPr id="3" name="슬라이드 노트 개체 틀 2"/>
          <p:cNvSpPr>
            <a:spLocks noGrp="1"/>
          </p:cNvSpPr>
          <p:nvPr>
            <p:ph type="body" idx="1"/>
          </p:nvPr>
        </p:nvSpPr>
        <p:spPr/>
        <p:txBody>
          <a:bodyPr>
            <a:normAutofit/>
          </a:bodyPr>
          <a:lstStyle/>
          <a:p>
            <a:r>
              <a:rPr lang="en-US" altLang="ko-KR" sz="1200" b="0" i="0" u="none" strike="noStrike" kern="1200" baseline="0" dirty="0">
                <a:solidFill>
                  <a:schemeClr val="tx1"/>
                </a:solidFill>
                <a:latin typeface="+mn-lt"/>
                <a:ea typeface="+mn-ea"/>
                <a:cs typeface="+mn-cs"/>
              </a:rPr>
              <a:t>Pooled analysis demonstrated a reduction of all-cause mortality at 1 year by 48% (hazard ratio (HR) 0.52, 95% CI 0.31–0.87; p=0.01) in the group treated with pirfenidone compared to placebo, as well as a reduction of the risk in treatment-emergent IPF-related</a:t>
            </a:r>
          </a:p>
          <a:p>
            <a:r>
              <a:rPr lang="en-US" altLang="ko-KR" sz="1200" b="0" i="0" u="none" strike="noStrike" kern="1200" baseline="0" dirty="0">
                <a:solidFill>
                  <a:schemeClr val="tx1"/>
                </a:solidFill>
                <a:latin typeface="+mn-lt"/>
                <a:ea typeface="+mn-ea"/>
                <a:cs typeface="+mn-cs"/>
              </a:rPr>
              <a:t>mortality at 1 year by 68% (HR 0.32, 95% CI 0.14–0.76; p=0.006) compared to placebo [</a:t>
            </a:r>
            <a:endParaRPr lang="ko-KR" altLang="en-US" dirty="0"/>
          </a:p>
        </p:txBody>
      </p:sp>
      <p:sp>
        <p:nvSpPr>
          <p:cNvPr id="4" name="슬라이드 번호 개체 틀 3"/>
          <p:cNvSpPr>
            <a:spLocks noGrp="1"/>
          </p:cNvSpPr>
          <p:nvPr>
            <p:ph type="sldNum" sz="quarter" idx="10"/>
          </p:nvPr>
        </p:nvSpPr>
        <p:spPr/>
        <p:txBody>
          <a:bodyPr/>
          <a:lstStyle/>
          <a:p>
            <a:fld id="{ECE4E4D4-0A79-4DB0-8072-49E6F3910340}" type="slidenum">
              <a:rPr lang="ko-KR" altLang="en-US" smtClean="0"/>
              <a:pPr/>
              <a:t>63</a:t>
            </a:fld>
            <a:endParaRPr lang="ko-KR" altLang="en-US"/>
          </a:p>
        </p:txBody>
      </p:sp>
    </p:spTree>
    <p:extLst>
      <p:ext uri="{BB962C8B-B14F-4D97-AF65-F5344CB8AC3E}">
        <p14:creationId xmlns:p14="http://schemas.microsoft.com/office/powerpoint/2010/main" val="29089868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89DAD20-30AF-4F5E-A56A-9EF5A3FA3BF1}" type="slidenum">
              <a:rPr lang="en-US" altLang="ko-KR">
                <a:latin typeface="Arial" pitchFamily="34" charset="0"/>
                <a:ea typeface="굴림" pitchFamily="50" charset="-127"/>
              </a:rPr>
              <a:pPr/>
              <a:t>64</a:t>
            </a:fld>
            <a:endParaRPr lang="en-US" altLang="ko-KR">
              <a:latin typeface="Arial" pitchFamily="34" charset="0"/>
              <a:ea typeface="굴림" pitchFamily="50" charset="-127"/>
            </a:endParaRPr>
          </a:p>
        </p:txBody>
      </p:sp>
      <p:sp>
        <p:nvSpPr>
          <p:cNvPr id="38915" name="Rectangle 2"/>
          <p:cNvSpPr>
            <a:spLocks noGrp="1" noRot="1" noChangeAspect="1" noChangeArrowheads="1" noTextEdit="1"/>
          </p:cNvSpPr>
          <p:nvPr>
            <p:ph type="sldImg"/>
          </p:nvPr>
        </p:nvSpPr>
        <p:spPr>
          <a:xfrm>
            <a:off x="992188" y="768350"/>
            <a:ext cx="5114925" cy="3836988"/>
          </a:xfrm>
          <a:ln/>
        </p:spPr>
      </p:sp>
      <p:sp>
        <p:nvSpPr>
          <p:cNvPr id="38916" name="Rectangle 3"/>
          <p:cNvSpPr>
            <a:spLocks noGrp="1" noChangeArrowheads="1"/>
          </p:cNvSpPr>
          <p:nvPr>
            <p:ph type="body" idx="1"/>
          </p:nvPr>
        </p:nvSpPr>
        <p:spPr>
          <a:xfrm>
            <a:off x="946575" y="4776153"/>
            <a:ext cx="5206153" cy="4605576"/>
          </a:xfrm>
          <a:noFill/>
          <a:ln/>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100" dirty="0">
              <a:latin typeface="Arial" pitchFamily="34" charset="0"/>
              <a:ea typeface="굴림" pitchFamily="50" charset="-127"/>
            </a:endParaRPr>
          </a:p>
        </p:txBody>
      </p:sp>
      <p:sp>
        <p:nvSpPr>
          <p:cNvPr id="38917" name="Rectangle 4"/>
          <p:cNvSpPr>
            <a:spLocks noChangeArrowheads="1"/>
          </p:cNvSpPr>
          <p:nvPr/>
        </p:nvSpPr>
        <p:spPr bwMode="auto">
          <a:xfrm>
            <a:off x="946574" y="9435036"/>
            <a:ext cx="5285034" cy="607839"/>
          </a:xfrm>
          <a:prstGeom prst="rect">
            <a:avLst/>
          </a:prstGeom>
          <a:noFill/>
          <a:ln w="9525">
            <a:noFill/>
            <a:miter lim="800000"/>
            <a:headEnd/>
            <a:tailEnd/>
          </a:ln>
        </p:spPr>
        <p:txBody>
          <a:bodyPr lIns="99038" tIns="49520" rIns="99038" bIns="49520">
            <a:spAutoFit/>
          </a:bodyPr>
          <a:lstStyle/>
          <a:p>
            <a:r>
              <a:rPr lang="en-US" altLang="ko-KR" sz="1100" dirty="0">
                <a:ea typeface="굴림" pitchFamily="50" charset="-127"/>
              </a:rPr>
              <a:t>Shionogi corporate R&amp;D report released 3/22/07. Available at: http://www.shionogi.co.jp/ir_en/explanatory/pdf/e_p070322.pdf. Accessed May 2007.</a:t>
            </a:r>
          </a:p>
        </p:txBody>
      </p:sp>
    </p:spTree>
    <p:extLst>
      <p:ext uri="{BB962C8B-B14F-4D97-AF65-F5344CB8AC3E}">
        <p14:creationId xmlns:p14="http://schemas.microsoft.com/office/powerpoint/2010/main" val="3064750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itchFamily="34" charset="-128"/>
              </a:rPr>
              <a:t>The numerical difference in favour of nintedanib on investigator-reported acute exacerbations based on the pooled dataset was confirmed by the results of the pre-specified sensitivity analysis of adjudicated exacerbations. Based on the pooled analysis, the proportion of patients with events adjudicated as a ‘confirmed’ or ‘suspected’ acute exacerbation was smaller in the nintedanib group than in the placebo group, and the hazard ratio of 0.32 (95% CI 0.16, 0.65) indicated a significantly lower risk of having a first acute IPF exacerbation (based on adjudication) in the nintedanib group than in the placebo group at any time point over 52 weeks.</a:t>
            </a:r>
            <a:endParaRPr lang="en-GB" altLang="en-US" dirty="0">
              <a:ea typeface="ＭＳ Ｐゴシック" pitchFamily="34" charset="-128"/>
            </a:endParaRP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31731" indent="-281435" eaLnBrk="0" hangingPunct="0">
              <a:spcBef>
                <a:spcPct val="30000"/>
              </a:spcBef>
              <a:defRPr sz="1200">
                <a:solidFill>
                  <a:schemeClr val="tx1"/>
                </a:solidFill>
                <a:latin typeface="Calibri" pitchFamily="34" charset="0"/>
                <a:ea typeface="ＭＳ Ｐゴシック" pitchFamily="34" charset="-128"/>
              </a:defRPr>
            </a:lvl2pPr>
            <a:lvl3pPr marL="1125741" indent="-225148" eaLnBrk="0" hangingPunct="0">
              <a:spcBef>
                <a:spcPct val="30000"/>
              </a:spcBef>
              <a:defRPr sz="1200">
                <a:solidFill>
                  <a:schemeClr val="tx1"/>
                </a:solidFill>
                <a:latin typeface="Calibri" pitchFamily="34" charset="0"/>
                <a:ea typeface="ＭＳ Ｐゴシック" pitchFamily="34" charset="-128"/>
              </a:defRPr>
            </a:lvl3pPr>
            <a:lvl4pPr marL="1576037" indent="-225148" eaLnBrk="0" hangingPunct="0">
              <a:spcBef>
                <a:spcPct val="30000"/>
              </a:spcBef>
              <a:defRPr sz="1200">
                <a:solidFill>
                  <a:schemeClr val="tx1"/>
                </a:solidFill>
                <a:latin typeface="Calibri" pitchFamily="34" charset="0"/>
                <a:ea typeface="ＭＳ Ｐゴシック" pitchFamily="34" charset="-128"/>
              </a:defRPr>
            </a:lvl4pPr>
            <a:lvl5pPr marL="2026333" indent="-225148" eaLnBrk="0" hangingPunct="0">
              <a:spcBef>
                <a:spcPct val="30000"/>
              </a:spcBef>
              <a:defRPr sz="1200">
                <a:solidFill>
                  <a:schemeClr val="tx1"/>
                </a:solidFill>
                <a:latin typeface="Calibri" pitchFamily="34" charset="0"/>
                <a:ea typeface="ＭＳ Ｐゴシック" pitchFamily="34" charset="-128"/>
              </a:defRPr>
            </a:lvl5pPr>
            <a:lvl6pPr marL="2476630" indent="-225148"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26926" indent="-225148"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77222" indent="-225148"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27518" indent="-225148"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188ED26-9D5A-4894-BF72-5EBCD1428A35}" type="slidenum">
              <a:rPr lang="en-US" altLang="en-US"/>
              <a:pPr eaLnBrk="1" hangingPunct="1">
                <a:spcBef>
                  <a:spcPct val="0"/>
                </a:spcBef>
              </a:pPr>
              <a:t>65</a:t>
            </a:fld>
            <a:endParaRPr lang="en-US" altLang="en-US" dirty="0"/>
          </a:p>
        </p:txBody>
      </p:sp>
    </p:spTree>
    <p:extLst>
      <p:ext uri="{BB962C8B-B14F-4D97-AF65-F5344CB8AC3E}">
        <p14:creationId xmlns:p14="http://schemas.microsoft.com/office/powerpoint/2010/main" val="24464991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6389378D-5612-4FA2-9FB5-A3B116E3F3CB}" type="slidenum">
              <a:rPr kumimoji="0" lang="en-CA" sz="1300" b="0" i="0" u="none" strike="noStrike" kern="1200" cap="none" spc="0" normalizeH="0" baseline="0" noProof="0" smtClean="0">
                <a:ln>
                  <a:noFill/>
                </a:ln>
                <a:solidFill>
                  <a:prstClr val="black"/>
                </a:solidFill>
                <a:effectLst/>
                <a:uLnTx/>
                <a:uFillTx/>
                <a:latin typeface="맑은 고딕"/>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66</a:t>
            </a:fld>
            <a:endParaRPr kumimoji="0" lang="en-CA" sz="1300" b="0" i="0" u="none" strike="noStrike" kern="1200" cap="none" spc="0" normalizeH="0" baseline="0" noProof="0">
              <a:ln>
                <a:noFill/>
              </a:ln>
              <a:solidFill>
                <a:prstClr val="black"/>
              </a:solidFill>
              <a:effectLst/>
              <a:uLnTx/>
              <a:uFillTx/>
              <a:latin typeface="맑은 고딕"/>
              <a:ea typeface="+mn-ea"/>
              <a:cs typeface="+mn-cs"/>
            </a:endParaRPr>
          </a:p>
        </p:txBody>
      </p:sp>
    </p:spTree>
    <p:extLst>
      <p:ext uri="{BB962C8B-B14F-4D97-AF65-F5344CB8AC3E}">
        <p14:creationId xmlns:p14="http://schemas.microsoft.com/office/powerpoint/2010/main" val="9956581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a:xfrm>
            <a:off x="4021294" y="9721106"/>
            <a:ext cx="3076363" cy="511731"/>
          </a:xfrm>
          <a:prstGeom prst="rect">
            <a:avLst/>
          </a:prstGeom>
        </p:spPr>
        <p:txBody>
          <a:bodyPr/>
          <a:lstStyle/>
          <a:p>
            <a:fld id="{347530FF-9976-4DD1-815D-D0C860115DD7}" type="slidenum">
              <a:rPr lang="en-CA" smtClean="0">
                <a:solidFill>
                  <a:prstClr val="black"/>
                </a:solidFill>
              </a:rPr>
              <a:pPr/>
              <a:t>67</a:t>
            </a:fld>
            <a:endParaRPr lang="en-CA">
              <a:solidFill>
                <a:prstClr val="black"/>
              </a:solidFill>
            </a:endParaRPr>
          </a:p>
        </p:txBody>
      </p:sp>
    </p:spTree>
    <p:extLst>
      <p:ext uri="{BB962C8B-B14F-4D97-AF65-F5344CB8AC3E}">
        <p14:creationId xmlns:p14="http://schemas.microsoft.com/office/powerpoint/2010/main" val="8594038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92188" y="768350"/>
            <a:ext cx="5114925" cy="3836988"/>
          </a:xfrm>
        </p:spPr>
      </p:sp>
      <p:sp>
        <p:nvSpPr>
          <p:cNvPr id="3" name="슬라이드 노트 개체 틀 2"/>
          <p:cNvSpPr>
            <a:spLocks noGrp="1"/>
          </p:cNvSpPr>
          <p:nvPr>
            <p:ph type="body" idx="1"/>
          </p:nvPr>
        </p:nvSpPr>
        <p:spPr/>
        <p:txBody>
          <a:bodyPr>
            <a:normAutofit/>
          </a:bodyPr>
          <a:lstStyle/>
          <a:p>
            <a:endParaRPr lang="en-US" altLang="ko-KR" sz="1200" b="0" dirty="0">
              <a:solidFill>
                <a:schemeClr val="bg1"/>
              </a:solidFill>
              <a:latin typeface="Calibri" pitchFamily="34" charset="0"/>
            </a:endParaRPr>
          </a:p>
        </p:txBody>
      </p:sp>
      <p:sp>
        <p:nvSpPr>
          <p:cNvPr id="4" name="슬라이드 번호 개체 틀 3"/>
          <p:cNvSpPr>
            <a:spLocks noGrp="1"/>
          </p:cNvSpPr>
          <p:nvPr>
            <p:ph type="sldNum" sz="quarter" idx="10"/>
          </p:nvPr>
        </p:nvSpPr>
        <p:spPr/>
        <p:txBody>
          <a:bodyPr/>
          <a:lstStyle/>
          <a:p>
            <a:fld id="{ECE4E4D4-0A79-4DB0-8072-49E6F3910340}" type="slidenum">
              <a:rPr lang="ko-KR" altLang="en-US" smtClean="0"/>
              <a:pPr/>
              <a:t>68</a:t>
            </a:fld>
            <a:endParaRPr lang="ko-KR" altLang="en-US"/>
          </a:p>
        </p:txBody>
      </p:sp>
    </p:spTree>
    <p:extLst>
      <p:ext uri="{BB962C8B-B14F-4D97-AF65-F5344CB8AC3E}">
        <p14:creationId xmlns:p14="http://schemas.microsoft.com/office/powerpoint/2010/main" val="2024497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92188" y="768350"/>
            <a:ext cx="5114925" cy="3836988"/>
          </a:xfrm>
        </p:spPr>
      </p:sp>
      <p:sp>
        <p:nvSpPr>
          <p:cNvPr id="3" name="슬라이드 노트 개체 틀 2"/>
          <p:cNvSpPr>
            <a:spLocks noGrp="1"/>
          </p:cNvSpPr>
          <p:nvPr>
            <p:ph type="body" idx="1"/>
          </p:nvPr>
        </p:nvSpPr>
        <p:spPr/>
        <p:txBody>
          <a:bodyPr>
            <a:normAutofit/>
          </a:bodyPr>
          <a:lstStyle/>
          <a:p>
            <a:endParaRPr lang="en-US" altLang="ko-KR" sz="1200" b="0" dirty="0">
              <a:solidFill>
                <a:schemeClr val="bg1"/>
              </a:solidFill>
              <a:latin typeface="Calibri" pitchFamily="34" charset="0"/>
            </a:endParaRPr>
          </a:p>
        </p:txBody>
      </p:sp>
      <p:sp>
        <p:nvSpPr>
          <p:cNvPr id="4" name="슬라이드 번호 개체 틀 3"/>
          <p:cNvSpPr>
            <a:spLocks noGrp="1"/>
          </p:cNvSpPr>
          <p:nvPr>
            <p:ph type="sldNum" sz="quarter" idx="10"/>
          </p:nvPr>
        </p:nvSpPr>
        <p:spPr/>
        <p:txBody>
          <a:bodyPr/>
          <a:lstStyle/>
          <a:p>
            <a:fld id="{ECE4E4D4-0A79-4DB0-8072-49E6F3910340}" type="slidenum">
              <a:rPr lang="ko-KR" altLang="en-US" smtClean="0"/>
              <a:pPr/>
              <a:t>69</a:t>
            </a:fld>
            <a:endParaRPr lang="ko-KR" altLang="en-US"/>
          </a:p>
        </p:txBody>
      </p:sp>
    </p:spTree>
    <p:extLst>
      <p:ext uri="{BB962C8B-B14F-4D97-AF65-F5344CB8AC3E}">
        <p14:creationId xmlns:p14="http://schemas.microsoft.com/office/powerpoint/2010/main" val="27918785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천천히 진행하는 경우</a:t>
            </a:r>
            <a:r>
              <a:rPr lang="en-US" altLang="ko-KR" dirty="0"/>
              <a:t>, </a:t>
            </a:r>
            <a:r>
              <a:rPr lang="ko-KR" altLang="en-US" dirty="0"/>
              <a:t>늦게 진단이 되어 치료개시가 늦어질 수 있다</a:t>
            </a:r>
          </a:p>
        </p:txBody>
      </p:sp>
      <p:sp>
        <p:nvSpPr>
          <p:cNvPr id="4" name="슬라이드 번호 개체 틀 3"/>
          <p:cNvSpPr>
            <a:spLocks noGrp="1"/>
          </p:cNvSpPr>
          <p:nvPr>
            <p:ph type="sldNum" sz="quarter" idx="5"/>
          </p:nvPr>
        </p:nvSpPr>
        <p:spPr/>
        <p:txBody>
          <a:bodyPr/>
          <a:lstStyle/>
          <a:p>
            <a:fld id="{047CFE6E-57BE-8C4C-B4F1-0358A454B37C}" type="slidenum">
              <a:rPr lang="en-US" smtClean="0"/>
              <a:pPr/>
              <a:t>70</a:t>
            </a:fld>
            <a:endParaRPr lang="en-US" dirty="0"/>
          </a:p>
        </p:txBody>
      </p:sp>
    </p:spTree>
    <p:extLst>
      <p:ext uri="{BB962C8B-B14F-4D97-AF65-F5344CB8AC3E}">
        <p14:creationId xmlns:p14="http://schemas.microsoft.com/office/powerpoint/2010/main" val="2859271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천천히 진행하는 경우</a:t>
            </a:r>
            <a:r>
              <a:rPr lang="en-US" altLang="ko-KR" dirty="0"/>
              <a:t>, </a:t>
            </a:r>
            <a:r>
              <a:rPr lang="ko-KR" altLang="en-US" dirty="0"/>
              <a:t>늦게 진단이 되어 치료개시가 늦어질 수 있다</a:t>
            </a:r>
          </a:p>
        </p:txBody>
      </p:sp>
      <p:sp>
        <p:nvSpPr>
          <p:cNvPr id="4" name="슬라이드 번호 개체 틀 3"/>
          <p:cNvSpPr>
            <a:spLocks noGrp="1"/>
          </p:cNvSpPr>
          <p:nvPr>
            <p:ph type="sldNum" sz="quarter" idx="5"/>
          </p:nvPr>
        </p:nvSpPr>
        <p:spPr/>
        <p:txBody>
          <a:bodyPr/>
          <a:lstStyle/>
          <a:p>
            <a:fld id="{047CFE6E-57BE-8C4C-B4F1-0358A454B37C}" type="slidenum">
              <a:rPr lang="en-US" smtClean="0"/>
              <a:pPr/>
              <a:t>71</a:t>
            </a:fld>
            <a:endParaRPr lang="en-US" dirty="0"/>
          </a:p>
        </p:txBody>
      </p:sp>
    </p:spTree>
    <p:extLst>
      <p:ext uri="{BB962C8B-B14F-4D97-AF65-F5344CB8AC3E}">
        <p14:creationId xmlns:p14="http://schemas.microsoft.com/office/powerpoint/2010/main" val="16461731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천천히 진행하는 경우</a:t>
            </a:r>
            <a:r>
              <a:rPr lang="en-US" altLang="ko-KR" dirty="0"/>
              <a:t>, </a:t>
            </a:r>
            <a:r>
              <a:rPr lang="ko-KR" altLang="en-US" dirty="0"/>
              <a:t>늦게 진단이 되어 치료개시가 늦어질 수 있다</a:t>
            </a:r>
          </a:p>
        </p:txBody>
      </p:sp>
      <p:sp>
        <p:nvSpPr>
          <p:cNvPr id="4" name="슬라이드 번호 개체 틀 3"/>
          <p:cNvSpPr>
            <a:spLocks noGrp="1"/>
          </p:cNvSpPr>
          <p:nvPr>
            <p:ph type="sldNum" sz="quarter" idx="5"/>
          </p:nvPr>
        </p:nvSpPr>
        <p:spPr/>
        <p:txBody>
          <a:bodyPr/>
          <a:lstStyle/>
          <a:p>
            <a:fld id="{047CFE6E-57BE-8C4C-B4F1-0358A454B37C}" type="slidenum">
              <a:rPr lang="en-US" smtClean="0"/>
              <a:pPr/>
              <a:t>72</a:t>
            </a:fld>
            <a:endParaRPr lang="en-US" dirty="0"/>
          </a:p>
        </p:txBody>
      </p:sp>
    </p:spTree>
    <p:extLst>
      <p:ext uri="{BB962C8B-B14F-4D97-AF65-F5344CB8AC3E}">
        <p14:creationId xmlns:p14="http://schemas.microsoft.com/office/powerpoint/2010/main" val="1373824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진단후</a:t>
            </a:r>
            <a:r>
              <a:rPr lang="ko-KR" altLang="en-US" dirty="0"/>
              <a:t> 예후설명이 필요</a:t>
            </a:r>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6</a:t>
            </a:fld>
            <a:endParaRPr lang="en-US" dirty="0"/>
          </a:p>
        </p:txBody>
      </p:sp>
    </p:spTree>
    <p:extLst>
      <p:ext uri="{BB962C8B-B14F-4D97-AF65-F5344CB8AC3E}">
        <p14:creationId xmlns:p14="http://schemas.microsoft.com/office/powerpoint/2010/main" val="12912402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a:xfrm>
            <a:off x="4021294" y="9721106"/>
            <a:ext cx="3076363" cy="511731"/>
          </a:xfrm>
          <a:prstGeom prst="rect">
            <a:avLst/>
          </a:prstGeom>
        </p:spPr>
        <p:txBody>
          <a:bodyPr/>
          <a:lstStyle/>
          <a:p>
            <a:fld id="{347530FF-9976-4DD1-815D-D0C860115DD7}" type="slidenum">
              <a:rPr lang="en-CA" smtClean="0">
                <a:solidFill>
                  <a:prstClr val="black"/>
                </a:solidFill>
              </a:rPr>
              <a:pPr/>
              <a:t>73</a:t>
            </a:fld>
            <a:endParaRPr lang="en-CA">
              <a:solidFill>
                <a:prstClr val="black"/>
              </a:solidFill>
            </a:endParaRPr>
          </a:p>
        </p:txBody>
      </p:sp>
    </p:spTree>
    <p:extLst>
      <p:ext uri="{BB962C8B-B14F-4D97-AF65-F5344CB8AC3E}">
        <p14:creationId xmlns:p14="http://schemas.microsoft.com/office/powerpoint/2010/main" val="16972751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lstStyle/>
          <a:p>
            <a:r>
              <a:rPr lang="en-US" altLang="ko-KR" baseline="0" dirty="0"/>
              <a:t>29%</a:t>
            </a:r>
          </a:p>
        </p:txBody>
      </p:sp>
      <p:sp>
        <p:nvSpPr>
          <p:cNvPr id="4" name="Espace réservé du numéro de diapositive 3"/>
          <p:cNvSpPr>
            <a:spLocks noGrp="1"/>
          </p:cNvSpPr>
          <p:nvPr>
            <p:ph type="sldNum" sz="quarter" idx="10"/>
          </p:nvPr>
        </p:nvSpPr>
        <p:spPr/>
        <p:txBody>
          <a:bodyPr/>
          <a:lstStyle/>
          <a:p>
            <a:fld id="{6389378D-5612-4FA2-9FB5-A3B116E3F3CB}" type="slidenum">
              <a:rPr lang="en-CA" smtClean="0"/>
              <a:pPr/>
              <a:t>74</a:t>
            </a:fld>
            <a:endParaRPr lang="en-CA"/>
          </a:p>
        </p:txBody>
      </p:sp>
    </p:spTree>
    <p:extLst>
      <p:ext uri="{BB962C8B-B14F-4D97-AF65-F5344CB8AC3E}">
        <p14:creationId xmlns:p14="http://schemas.microsoft.com/office/powerpoint/2010/main" val="651079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92188" y="768350"/>
            <a:ext cx="5114925" cy="3836988"/>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ECE4E4D4-0A79-4DB0-8072-49E6F3910340}" type="slidenum">
              <a:rPr lang="ko-KR" altLang="en-US" smtClean="0"/>
              <a:pPr/>
              <a:t>75</a:t>
            </a:fld>
            <a:endParaRPr lang="ko-KR" altLang="en-US"/>
          </a:p>
        </p:txBody>
      </p:sp>
    </p:spTree>
    <p:extLst>
      <p:ext uri="{BB962C8B-B14F-4D97-AF65-F5344CB8AC3E}">
        <p14:creationId xmlns:p14="http://schemas.microsoft.com/office/powerpoint/2010/main" val="14435778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92188" y="768350"/>
            <a:ext cx="5114925" cy="3836988"/>
          </a:xfrm>
        </p:spPr>
      </p:sp>
      <p:sp>
        <p:nvSpPr>
          <p:cNvPr id="3" name="슬라이드 노트 개체 틀 2"/>
          <p:cNvSpPr>
            <a:spLocks noGrp="1"/>
          </p:cNvSpPr>
          <p:nvPr>
            <p:ph type="body" idx="1"/>
          </p:nvPr>
        </p:nvSpPr>
        <p:spPr/>
        <p:txBody>
          <a:bodyPr>
            <a:normAutofit/>
          </a:bodyPr>
          <a:lstStyle/>
          <a:p>
            <a:pPr latinLnBrk="1"/>
            <a:endParaRPr lang="ko-KR" altLang="en-US" sz="1200" kern="1200" dirty="0">
              <a:solidFill>
                <a:schemeClr val="tx1"/>
              </a:solidFill>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ECE4E4D4-0A79-4DB0-8072-49E6F3910340}" type="slidenum">
              <a:rPr lang="ko-KR" altLang="en-US" smtClean="0"/>
              <a:pPr/>
              <a:t>76</a:t>
            </a:fld>
            <a:endParaRPr lang="ko-KR" altLang="en-US"/>
          </a:p>
        </p:txBody>
      </p:sp>
    </p:spTree>
    <p:extLst>
      <p:ext uri="{BB962C8B-B14F-4D97-AF65-F5344CB8AC3E}">
        <p14:creationId xmlns:p14="http://schemas.microsoft.com/office/powerpoint/2010/main" val="16827562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92188" y="768350"/>
            <a:ext cx="5114925" cy="3836988"/>
          </a:xfrm>
        </p:spPr>
      </p:sp>
      <p:sp>
        <p:nvSpPr>
          <p:cNvPr id="3" name="슬라이드 노트 개체 틀 2"/>
          <p:cNvSpPr>
            <a:spLocks noGrp="1"/>
          </p:cNvSpPr>
          <p:nvPr>
            <p:ph type="body" idx="1"/>
          </p:nvPr>
        </p:nvSpPr>
        <p:spPr/>
        <p:txBody>
          <a:bodyPr>
            <a:normAutofit/>
          </a:bodyPr>
          <a:lstStyle/>
          <a:p>
            <a:pPr latinLnBrk="1"/>
            <a:endParaRPr lang="ko-KR" altLang="en-US" sz="1200" kern="1200" dirty="0">
              <a:solidFill>
                <a:schemeClr val="tx1"/>
              </a:solidFill>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ECE4E4D4-0A79-4DB0-8072-49E6F3910340}" type="slidenum">
              <a:rPr lang="ko-KR" altLang="en-US" smtClean="0"/>
              <a:pPr/>
              <a:t>77</a:t>
            </a:fld>
            <a:endParaRPr lang="ko-KR" altLang="en-US"/>
          </a:p>
        </p:txBody>
      </p:sp>
    </p:spTree>
    <p:extLst>
      <p:ext uri="{BB962C8B-B14F-4D97-AF65-F5344CB8AC3E}">
        <p14:creationId xmlns:p14="http://schemas.microsoft.com/office/powerpoint/2010/main" val="39887914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 </a:t>
            </a:r>
            <a:endParaRPr lang="ko-KR" altLang="en-US" dirty="0"/>
          </a:p>
        </p:txBody>
      </p:sp>
      <p:sp>
        <p:nvSpPr>
          <p:cNvPr id="4" name="슬라이드 번호 개체 틀 3"/>
          <p:cNvSpPr>
            <a:spLocks noGrp="1"/>
          </p:cNvSpPr>
          <p:nvPr>
            <p:ph type="sldNum" sz="quarter" idx="5"/>
          </p:nvPr>
        </p:nvSpPr>
        <p:spPr/>
        <p:txBody>
          <a:bodyPr/>
          <a:lstStyle/>
          <a:p>
            <a:fld id="{047CFE6E-57BE-8C4C-B4F1-0358A454B37C}" type="slidenum">
              <a:rPr lang="en-US" smtClean="0"/>
              <a:pPr/>
              <a:t>80</a:t>
            </a:fld>
            <a:endParaRPr lang="en-US" dirty="0"/>
          </a:p>
        </p:txBody>
      </p:sp>
    </p:spTree>
    <p:extLst>
      <p:ext uri="{BB962C8B-B14F-4D97-AF65-F5344CB8AC3E}">
        <p14:creationId xmlns:p14="http://schemas.microsoft.com/office/powerpoint/2010/main" val="19373612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 </a:t>
            </a:r>
            <a:endParaRPr lang="ko-KR" altLang="en-US" dirty="0"/>
          </a:p>
        </p:txBody>
      </p:sp>
      <p:sp>
        <p:nvSpPr>
          <p:cNvPr id="4" name="슬라이드 번호 개체 틀 3"/>
          <p:cNvSpPr>
            <a:spLocks noGrp="1"/>
          </p:cNvSpPr>
          <p:nvPr>
            <p:ph type="sldNum" sz="quarter" idx="5"/>
          </p:nvPr>
        </p:nvSpPr>
        <p:spPr/>
        <p:txBody>
          <a:bodyPr/>
          <a:lstStyle/>
          <a:p>
            <a:fld id="{047CFE6E-57BE-8C4C-B4F1-0358A454B37C}" type="slidenum">
              <a:rPr lang="en-US" smtClean="0"/>
              <a:pPr/>
              <a:t>81</a:t>
            </a:fld>
            <a:endParaRPr lang="en-US" dirty="0"/>
          </a:p>
        </p:txBody>
      </p:sp>
    </p:spTree>
    <p:extLst>
      <p:ext uri="{BB962C8B-B14F-4D97-AF65-F5344CB8AC3E}">
        <p14:creationId xmlns:p14="http://schemas.microsoft.com/office/powerpoint/2010/main" val="5857732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관찰연구 </a:t>
            </a:r>
            <a:r>
              <a:rPr lang="en-US" altLang="ko-KR" dirty="0"/>
              <a:t>: </a:t>
            </a:r>
            <a:r>
              <a:rPr lang="ko-KR" altLang="en-US" dirty="0"/>
              <a:t>자주 </a:t>
            </a:r>
            <a:r>
              <a:rPr lang="ko-KR" altLang="en-US" dirty="0" err="1"/>
              <a:t>추적안하니</a:t>
            </a:r>
            <a:r>
              <a:rPr lang="ko-KR" altLang="en-US" dirty="0"/>
              <a:t> </a:t>
            </a:r>
            <a:r>
              <a:rPr lang="ko-KR" altLang="en-US" dirty="0" err="1"/>
              <a:t>보고율이</a:t>
            </a:r>
            <a:r>
              <a:rPr lang="ko-KR" altLang="en-US" dirty="0"/>
              <a:t> 떨어질 수 있다</a:t>
            </a:r>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83</a:t>
            </a:fld>
            <a:endParaRPr lang="en-US" dirty="0"/>
          </a:p>
        </p:txBody>
      </p:sp>
    </p:spTree>
    <p:extLst>
      <p:ext uri="{BB962C8B-B14F-4D97-AF65-F5344CB8AC3E}">
        <p14:creationId xmlns:p14="http://schemas.microsoft.com/office/powerpoint/2010/main" val="15146477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Skin, photosensitivity</a:t>
            </a:r>
            <a:r>
              <a:rPr lang="ko-KR" altLang="en-US" dirty="0"/>
              <a:t>는 </a:t>
            </a:r>
            <a:r>
              <a:rPr lang="ko-KR" altLang="en-US" dirty="0" err="1"/>
              <a:t>첫발생</a:t>
            </a:r>
            <a:r>
              <a:rPr lang="ko-KR" altLang="en-US" dirty="0"/>
              <a:t> </a:t>
            </a:r>
            <a:r>
              <a:rPr lang="en-US" altLang="ko-KR" dirty="0"/>
              <a:t>median 80-90</a:t>
            </a:r>
            <a:r>
              <a:rPr lang="ko-KR" altLang="en-US" dirty="0"/>
              <a:t>일 </a:t>
            </a:r>
            <a:r>
              <a:rPr lang="en-US" altLang="ko-KR" dirty="0"/>
              <a:t>(</a:t>
            </a:r>
            <a:r>
              <a:rPr lang="ko-KR" altLang="en-US" dirty="0"/>
              <a:t>투여 </a:t>
            </a:r>
            <a:r>
              <a:rPr lang="en-US" altLang="ko-KR" dirty="0"/>
              <a:t>2-3</a:t>
            </a:r>
            <a:r>
              <a:rPr lang="ko-KR" altLang="en-US" dirty="0"/>
              <a:t>개월째 발생</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88</a:t>
            </a:fld>
            <a:endParaRPr lang="en-US" dirty="0"/>
          </a:p>
        </p:txBody>
      </p:sp>
    </p:spTree>
    <p:extLst>
      <p:ext uri="{BB962C8B-B14F-4D97-AF65-F5344CB8AC3E}">
        <p14:creationId xmlns:p14="http://schemas.microsoft.com/office/powerpoint/2010/main" val="37658544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patients with ⩾1 ADR was observed, with the highest percentage</a:t>
            </a:r>
          </a:p>
          <a:p>
            <a:r>
              <a:rPr lang="en-US" altLang="ko-KR" sz="1200" b="0" i="0" u="none" strike="noStrike" kern="1200" baseline="0" dirty="0">
                <a:solidFill>
                  <a:schemeClr val="tx1"/>
                </a:solidFill>
                <a:latin typeface="+mn-lt"/>
                <a:ea typeface="+mn-ea"/>
                <a:cs typeface="+mn-cs"/>
              </a:rPr>
              <a:t>in patients aged ⩾80 years</a:t>
            </a:r>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89</a:t>
            </a:fld>
            <a:endParaRPr lang="en-US" dirty="0"/>
          </a:p>
        </p:txBody>
      </p:sp>
    </p:spTree>
    <p:extLst>
      <p:ext uri="{BB962C8B-B14F-4D97-AF65-F5344CB8AC3E}">
        <p14:creationId xmlns:p14="http://schemas.microsoft.com/office/powerpoint/2010/main" val="3984605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IIP</a:t>
            </a:r>
            <a:r>
              <a:rPr lang="ko-KR" altLang="en-US" dirty="0"/>
              <a:t> 는 전체 </a:t>
            </a:r>
            <a:r>
              <a:rPr lang="en-US" altLang="ko-KR" dirty="0"/>
              <a:t>ILD</a:t>
            </a:r>
            <a:r>
              <a:rPr lang="ko-KR" altLang="en-US" dirty="0"/>
              <a:t>의 약 </a:t>
            </a:r>
            <a:r>
              <a:rPr lang="en-US" altLang="ko-KR" dirty="0"/>
              <a:t>1/3</a:t>
            </a:r>
            <a:r>
              <a:rPr lang="ko-KR" altLang="en-US" dirty="0"/>
              <a:t>을 차지함</a:t>
            </a:r>
            <a:r>
              <a:rPr lang="en-US" altLang="ko-KR" dirty="0"/>
              <a:t>. </a:t>
            </a:r>
            <a:r>
              <a:rPr lang="ko-KR" altLang="en-US" dirty="0"/>
              <a:t>다양한 질병의 모임 </a:t>
            </a:r>
            <a:r>
              <a:rPr lang="en-US" altLang="ko-KR" dirty="0"/>
              <a:t>(heterogeneous group)</a:t>
            </a:r>
            <a:endParaRPr lang="en-US" dirty="0"/>
          </a:p>
        </p:txBody>
      </p:sp>
      <p:sp>
        <p:nvSpPr>
          <p:cNvPr id="4" name="Slide Number Placeholder 3"/>
          <p:cNvSpPr>
            <a:spLocks noGrp="1"/>
          </p:cNvSpPr>
          <p:nvPr>
            <p:ph type="sldNum" sz="quarter" idx="10"/>
          </p:nvPr>
        </p:nvSpPr>
        <p:spPr/>
        <p:txBody>
          <a:bodyPr/>
          <a:lstStyle/>
          <a:p>
            <a:fld id="{047CFE6E-57BE-8C4C-B4F1-0358A454B37C}" type="slidenum">
              <a:rPr lang="en-US" smtClean="0"/>
              <a:pPr/>
              <a:t>7</a:t>
            </a:fld>
            <a:endParaRPr lang="en-US" dirty="0"/>
          </a:p>
        </p:txBody>
      </p:sp>
    </p:spTree>
    <p:extLst>
      <p:ext uri="{BB962C8B-B14F-4D97-AF65-F5344CB8AC3E}">
        <p14:creationId xmlns:p14="http://schemas.microsoft.com/office/powerpoint/2010/main" val="2243791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The </a:t>
            </a:r>
            <a:r>
              <a:rPr lang="en-US" altLang="ko-KR" sz="1200" b="0" i="0" u="none" strike="noStrike" kern="1200" baseline="0" dirty="0" err="1">
                <a:solidFill>
                  <a:schemeClr val="tx1"/>
                </a:solidFill>
                <a:latin typeface="+mn-lt"/>
                <a:ea typeface="+mn-ea"/>
                <a:cs typeface="+mn-cs"/>
              </a:rPr>
              <a:t>mean±SEM</a:t>
            </a:r>
            <a:r>
              <a:rPr lang="en-US" altLang="ko-KR" sz="1200" b="0" i="0" u="none" strike="noStrike" kern="1200" baseline="0" dirty="0">
                <a:solidFill>
                  <a:schemeClr val="tx1"/>
                </a:solidFill>
                <a:latin typeface="+mn-lt"/>
                <a:ea typeface="+mn-ea"/>
                <a:cs typeface="+mn-cs"/>
              </a:rPr>
              <a:t> difference in annual rate of FVC decline between </a:t>
            </a:r>
            <a:r>
              <a:rPr lang="en-US" altLang="ko-KR" sz="1200" b="0" i="0" u="none" strike="noStrike" kern="1200" baseline="0" dirty="0" err="1">
                <a:solidFill>
                  <a:schemeClr val="tx1"/>
                </a:solidFill>
                <a:latin typeface="+mn-lt"/>
                <a:ea typeface="+mn-ea"/>
                <a:cs typeface="+mn-cs"/>
              </a:rPr>
              <a:t>pirfenidone</a:t>
            </a:r>
            <a:r>
              <a:rPr lang="en-US" altLang="ko-KR" sz="1200" b="0" i="0" u="none" strike="noStrike" kern="1200" baseline="0" dirty="0">
                <a:solidFill>
                  <a:schemeClr val="tx1"/>
                </a:solidFill>
                <a:latin typeface="+mn-lt"/>
                <a:ea typeface="+mn-ea"/>
                <a:cs typeface="+mn-cs"/>
              </a:rPr>
              <a:t> and placebo over 52 weeks was 105.5±18.4 mL for a dose intensity of &gt;90% (p&lt;0.0001) and 102.1±43.4 mL for ⩽90% (p=0.0191), indicating that the benefit of </a:t>
            </a:r>
            <a:r>
              <a:rPr lang="en-US" altLang="ko-KR" sz="1200" b="0" i="0" u="none" strike="noStrike" kern="1200" baseline="0" dirty="0" err="1">
                <a:solidFill>
                  <a:schemeClr val="tx1"/>
                </a:solidFill>
                <a:latin typeface="+mn-lt"/>
                <a:ea typeface="+mn-ea"/>
                <a:cs typeface="+mn-cs"/>
              </a:rPr>
              <a:t>pirfenidone</a:t>
            </a:r>
            <a:r>
              <a:rPr lang="en-US" altLang="ko-KR" sz="1200" b="0" i="0" u="none" strike="noStrike" kern="1200" baseline="0" dirty="0">
                <a:solidFill>
                  <a:schemeClr val="tx1"/>
                </a:solidFill>
                <a:latin typeface="+mn-lt"/>
                <a:ea typeface="+mn-ea"/>
                <a:cs typeface="+mn-cs"/>
              </a:rPr>
              <a:t> on FVC was maintained when dose modification was needed.</a:t>
            </a:r>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93</a:t>
            </a:fld>
            <a:endParaRPr lang="en-US" dirty="0"/>
          </a:p>
        </p:txBody>
      </p:sp>
    </p:spTree>
    <p:extLst>
      <p:ext uri="{BB962C8B-B14F-4D97-AF65-F5344CB8AC3E}">
        <p14:creationId xmlns:p14="http://schemas.microsoft.com/office/powerpoint/2010/main" val="4918107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u="none" strike="noStrike" kern="1200" baseline="0" dirty="0">
                <a:solidFill>
                  <a:schemeClr val="tx1"/>
                </a:solidFill>
                <a:latin typeface="+mn-lt"/>
                <a:ea typeface="+mn-ea"/>
                <a:cs typeface="+mn-cs"/>
              </a:rPr>
              <a:t>GI events, such as</a:t>
            </a:r>
          </a:p>
          <a:p>
            <a:r>
              <a:rPr lang="en-US" altLang="ko-KR" sz="1200" b="0" i="0" u="none" strike="noStrike" kern="1200" baseline="0" dirty="0">
                <a:solidFill>
                  <a:schemeClr val="tx1"/>
                </a:solidFill>
                <a:latin typeface="+mn-lt"/>
                <a:ea typeface="+mn-ea"/>
                <a:cs typeface="+mn-cs"/>
              </a:rPr>
              <a:t>nausea, vomiting and </a:t>
            </a:r>
            <a:r>
              <a:rPr lang="en-US" altLang="ko-KR" sz="1200" b="0" i="0" u="none" strike="noStrike" kern="1200" baseline="0" dirty="0" err="1">
                <a:solidFill>
                  <a:schemeClr val="tx1"/>
                </a:solidFill>
                <a:latin typeface="+mn-lt"/>
                <a:ea typeface="+mn-ea"/>
                <a:cs typeface="+mn-cs"/>
              </a:rPr>
              <a:t>diarrhoea</a:t>
            </a:r>
            <a:r>
              <a:rPr lang="en-US" altLang="ko-KR" sz="1200" b="0" i="0" u="none" strike="noStrike" kern="1200" baseline="0" dirty="0">
                <a:solidFill>
                  <a:schemeClr val="tx1"/>
                </a:solidFill>
                <a:latin typeface="+mn-lt"/>
                <a:ea typeface="+mn-ea"/>
                <a:cs typeface="+mn-cs"/>
              </a:rPr>
              <a:t>, typically occur early in the course of </a:t>
            </a:r>
            <a:r>
              <a:rPr lang="en-US" altLang="ko-KR" sz="1200" b="0" i="0" u="none" strike="noStrike" kern="1200" baseline="0" dirty="0" err="1">
                <a:solidFill>
                  <a:schemeClr val="tx1"/>
                </a:solidFill>
                <a:latin typeface="+mn-lt"/>
                <a:ea typeface="+mn-ea"/>
                <a:cs typeface="+mn-cs"/>
              </a:rPr>
              <a:t>pirfenidone</a:t>
            </a:r>
            <a:r>
              <a:rPr lang="en-US" altLang="ko-KR" sz="1200" b="0" i="0" u="none" strike="noStrike" kern="1200" baseline="0" dirty="0">
                <a:solidFill>
                  <a:schemeClr val="tx1"/>
                </a:solidFill>
                <a:latin typeface="+mn-lt"/>
                <a:ea typeface="+mn-ea"/>
                <a:cs typeface="+mn-cs"/>
              </a:rPr>
              <a:t> treatment and decline</a:t>
            </a:r>
          </a:p>
          <a:p>
            <a:r>
              <a:rPr lang="en-US" altLang="ko-KR" sz="1200" b="0" i="0" u="none" strike="noStrike" kern="1200" baseline="0" dirty="0">
                <a:solidFill>
                  <a:schemeClr val="tx1"/>
                </a:solidFill>
                <a:latin typeface="+mn-lt"/>
                <a:ea typeface="+mn-ea"/>
                <a:cs typeface="+mn-cs"/>
              </a:rPr>
              <a:t>after the first 6 months, whereas skin-related AEs, such as rash and photosensitivity, exhibit more</a:t>
            </a:r>
          </a:p>
          <a:p>
            <a:r>
              <a:rPr lang="en-US" altLang="ko-KR" sz="1200" b="0" i="0" u="none" strike="noStrike" kern="1200" baseline="0" dirty="0">
                <a:solidFill>
                  <a:schemeClr val="tx1"/>
                </a:solidFill>
                <a:latin typeface="+mn-lt"/>
                <a:ea typeface="+mn-ea"/>
                <a:cs typeface="+mn-cs"/>
              </a:rPr>
              <a:t>variability in their time course [</a:t>
            </a:r>
            <a:endParaRPr lang="ko-KR" altLang="en-US" dirty="0"/>
          </a:p>
        </p:txBody>
      </p:sp>
      <p:sp>
        <p:nvSpPr>
          <p:cNvPr id="4" name="슬라이드 번호 개체 틀 3"/>
          <p:cNvSpPr>
            <a:spLocks noGrp="1"/>
          </p:cNvSpPr>
          <p:nvPr>
            <p:ph type="sldNum" sz="quarter" idx="10"/>
          </p:nvPr>
        </p:nvSpPr>
        <p:spPr/>
        <p:txBody>
          <a:bodyPr/>
          <a:lstStyle/>
          <a:p>
            <a:fld id="{047CFE6E-57BE-8C4C-B4F1-0358A454B37C}" type="slidenum">
              <a:rPr lang="en-US" smtClean="0"/>
              <a:pPr/>
              <a:t>94</a:t>
            </a:fld>
            <a:endParaRPr lang="en-US" dirty="0"/>
          </a:p>
        </p:txBody>
      </p:sp>
    </p:spTree>
    <p:extLst>
      <p:ext uri="{BB962C8B-B14F-4D97-AF65-F5344CB8AC3E}">
        <p14:creationId xmlns:p14="http://schemas.microsoft.com/office/powerpoint/2010/main" val="32582401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Tobacco</a:t>
            </a:r>
            <a:r>
              <a:rPr lang="en-US" altLang="ko-KR" baseline="0"/>
              <a:t> smoking : pirfenione level </a:t>
            </a:r>
            <a:r>
              <a:rPr lang="ko-KR" altLang="en-US" baseline="0"/>
              <a:t>을 감소시킴</a:t>
            </a:r>
            <a:endParaRPr lang="ko-KR" altLang="en-US"/>
          </a:p>
        </p:txBody>
      </p:sp>
      <p:sp>
        <p:nvSpPr>
          <p:cNvPr id="4" name="슬라이드 번호 개체 틀 3"/>
          <p:cNvSpPr>
            <a:spLocks noGrp="1"/>
          </p:cNvSpPr>
          <p:nvPr>
            <p:ph type="sldNum" sz="quarter" idx="10"/>
          </p:nvPr>
        </p:nvSpPr>
        <p:spPr/>
        <p:txBody>
          <a:bodyPr/>
          <a:lstStyle/>
          <a:p>
            <a:fld id="{096A4EE2-6AFF-458D-940B-F1C5065C94A7}" type="slidenum">
              <a:rPr lang="ko-KR" altLang="en-US" smtClean="0"/>
              <a:t>100</a:t>
            </a:fld>
            <a:endParaRPr lang="ko-KR" altLang="en-US"/>
          </a:p>
        </p:txBody>
      </p:sp>
    </p:spTree>
    <p:extLst>
      <p:ext uri="{BB962C8B-B14F-4D97-AF65-F5344CB8AC3E}">
        <p14:creationId xmlns:p14="http://schemas.microsoft.com/office/powerpoint/2010/main" val="8413773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7CFE6E-57BE-8C4C-B4F1-0358A454B37C}" type="slidenum">
              <a:rPr lang="en-US" smtClean="0"/>
              <a:pPr/>
              <a:t>104</a:t>
            </a:fld>
            <a:endParaRPr lang="en-US" dirty="0"/>
          </a:p>
        </p:txBody>
      </p:sp>
    </p:spTree>
    <p:extLst>
      <p:ext uri="{BB962C8B-B14F-4D97-AF65-F5344CB8AC3E}">
        <p14:creationId xmlns:p14="http://schemas.microsoft.com/office/powerpoint/2010/main" val="740707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DFA629D5-0067-4726-95D5-41F08ED23E7A}"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105</a:t>
            </a:fld>
            <a:endParaRPr kumimoji="0" lang="ko-KR" altLang="en-US" sz="1200" b="0" i="0" u="none" strike="noStrike" kern="1200" cap="none" spc="0" normalizeH="0" baseline="0" noProof="0">
              <a:ln>
                <a:noFill/>
              </a:ln>
              <a:solidFill>
                <a:prstClr val="black"/>
              </a:solidFill>
              <a:effectLst/>
              <a:uLnTx/>
              <a:uFillTx/>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4101483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a:t>중간생존율 </a:t>
            </a:r>
            <a:r>
              <a:rPr lang="en-US" altLang="ko-KR" dirty="0"/>
              <a:t>3-4</a:t>
            </a:r>
            <a:r>
              <a:rPr lang="ko-KR" altLang="en-US" dirty="0"/>
              <a:t>년</a:t>
            </a:r>
            <a:endParaRPr lang="en-US" dirty="0"/>
          </a:p>
        </p:txBody>
      </p:sp>
      <p:sp>
        <p:nvSpPr>
          <p:cNvPr id="4" name="Slide Number Placeholder 3"/>
          <p:cNvSpPr>
            <a:spLocks noGrp="1"/>
          </p:cNvSpPr>
          <p:nvPr>
            <p:ph type="sldNum" sz="quarter" idx="10"/>
          </p:nvPr>
        </p:nvSpPr>
        <p:spPr/>
        <p:txBody>
          <a:bodyPr/>
          <a:lstStyle/>
          <a:p>
            <a:fld id="{047CFE6E-57BE-8C4C-B4F1-0358A454B37C}" type="slidenum">
              <a:rPr lang="en-US" smtClean="0"/>
              <a:pPr/>
              <a:t>11</a:t>
            </a:fld>
            <a:endParaRPr lang="en-US" dirty="0"/>
          </a:p>
        </p:txBody>
      </p:sp>
    </p:spTree>
    <p:extLst>
      <p:ext uri="{BB962C8B-B14F-4D97-AF65-F5344CB8AC3E}">
        <p14:creationId xmlns:p14="http://schemas.microsoft.com/office/powerpoint/2010/main" val="885639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DFB836C-E52D-334E-A981-675C506DE750}" type="slidenum">
              <a:rPr lang="en-US" sz="1200">
                <a:solidFill>
                  <a:prstClr val="black"/>
                </a:solidFill>
                <a:latin typeface="Arial" charset="0"/>
              </a:rPr>
              <a:pPr eaLnBrk="1" fontAlgn="base" hangingPunct="1">
                <a:spcBef>
                  <a:spcPct val="0"/>
                </a:spcBef>
                <a:spcAft>
                  <a:spcPct val="0"/>
                </a:spcAft>
              </a:pPr>
              <a:t>14</a:t>
            </a:fld>
            <a:endParaRPr lang="en-US" sz="1200" dirty="0">
              <a:solidFill>
                <a:prstClr val="black"/>
              </a:solidFill>
              <a:latin typeface="Arial" charset="0"/>
            </a:endParaRPr>
          </a:p>
        </p:txBody>
      </p:sp>
    </p:spTree>
    <p:extLst>
      <p:ext uri="{BB962C8B-B14F-4D97-AF65-F5344CB8AC3E}">
        <p14:creationId xmlns:p14="http://schemas.microsoft.com/office/powerpoint/2010/main" val="99747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6393"/>
            <a:ext cx="7772400" cy="1470025"/>
          </a:xfrm>
        </p:spPr>
        <p:txBody>
          <a:bodyPr/>
          <a:lstStyle>
            <a:lvl1pPr algn="ctr">
              <a:defRPr/>
            </a:lvl1pPr>
          </a:lstStyle>
          <a:p>
            <a:r>
              <a:rPr lang="en-US"/>
              <a:t>Click to edit Master title style</a:t>
            </a:r>
          </a:p>
        </p:txBody>
      </p:sp>
      <p:sp>
        <p:nvSpPr>
          <p:cNvPr id="3" name="Subtitle 2"/>
          <p:cNvSpPr>
            <a:spLocks noGrp="1"/>
          </p:cNvSpPr>
          <p:nvPr>
            <p:ph type="subTitle" idx="1"/>
          </p:nvPr>
        </p:nvSpPr>
        <p:spPr>
          <a:xfrm>
            <a:off x="1371600" y="403115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99826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A44F83-CA10-43DF-8D1F-A103B61BE71C}" type="datetime1">
              <a:rPr lang="en-US" altLang="ko-KR" smtClean="0">
                <a:solidFill>
                  <a:prstClr val="black">
                    <a:tint val="75000"/>
                  </a:prstClr>
                </a:solidFill>
              </a:rPr>
              <a:t>4/30/2019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5605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A66191-4FC6-44A7-A599-A43F68569319}" type="datetime1">
              <a:rPr lang="en-US" altLang="ko-KR" smtClean="0">
                <a:solidFill>
                  <a:prstClr val="black">
                    <a:tint val="75000"/>
                  </a:prstClr>
                </a:solidFill>
              </a:rPr>
              <a:t>4/30/2019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136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854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lvl1pPr algn="ctr">
              <a:defRPr/>
            </a:lvl1pPr>
          </a:lstStyle>
          <a:p>
            <a:pPr lvl="0"/>
            <a:r>
              <a:rPr lang="en-US" noProof="0"/>
              <a:t>Click to edit Master title style</a:t>
            </a:r>
          </a:p>
        </p:txBody>
      </p:sp>
      <p:sp>
        <p:nvSpPr>
          <p:cNvPr id="3" name="Rectangle 5"/>
          <p:cNvSpPr>
            <a:spLocks noGrp="1" noChangeArrowheads="1"/>
          </p:cNvSpPr>
          <p:nvPr>
            <p:ph type="ftr" sz="quarter" idx="10"/>
          </p:nvPr>
        </p:nvSpPr>
        <p:spPr/>
        <p:txBody>
          <a:bodyPr/>
          <a:lstStyle>
            <a:lvl1pPr>
              <a:defRPr sz="1000">
                <a:solidFill>
                  <a:srgbClr val="FFFFFF"/>
                </a:solidFill>
              </a:defRPr>
            </a:lvl1pPr>
          </a:lstStyle>
          <a:p>
            <a:pPr>
              <a:defRPr/>
            </a:pPr>
            <a:endParaRPr lang="en-US" dirty="0">
              <a:latin typeface="Calibri"/>
            </a:endParaRPr>
          </a:p>
        </p:txBody>
      </p:sp>
    </p:spTree>
    <p:extLst>
      <p:ext uri="{BB962C8B-B14F-4D97-AF65-F5344CB8AC3E}">
        <p14:creationId xmlns:p14="http://schemas.microsoft.com/office/powerpoint/2010/main" val="3411654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cstate="print"/>
          <a:srcRect/>
          <a:stretch>
            <a:fillRect/>
          </a:stretch>
        </p:blipFill>
        <p:spPr bwMode="auto">
          <a:xfrm>
            <a:off x="8286778" y="214290"/>
            <a:ext cx="652463" cy="285750"/>
          </a:xfrm>
          <a:prstGeom prst="rect">
            <a:avLst/>
          </a:prstGeom>
          <a:noFill/>
          <a:ln w="9525">
            <a:noFill/>
            <a:miter lim="800000"/>
            <a:headEnd/>
            <a:tailEnd/>
          </a:ln>
        </p:spPr>
      </p:pic>
    </p:spTree>
    <p:extLst>
      <p:ext uri="{BB962C8B-B14F-4D97-AF65-F5344CB8AC3E}">
        <p14:creationId xmlns:p14="http://schemas.microsoft.com/office/powerpoint/2010/main" val="3899886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799" y="530352"/>
            <a:ext cx="7772399" cy="1097280"/>
          </a:xfrm>
        </p:spPr>
        <p:txBody>
          <a:bodyPr>
            <a:noAutofit/>
          </a:bodyPr>
          <a:lstStyle>
            <a:lvl1pPr>
              <a:defRPr i="1"/>
            </a:lvl1pPr>
          </a:lstStyle>
          <a:p>
            <a:r>
              <a:rPr lang="en-US" dirty="0"/>
              <a:t>Click to edit Master title style</a:t>
            </a:r>
          </a:p>
        </p:txBody>
      </p:sp>
      <p:sp>
        <p:nvSpPr>
          <p:cNvPr id="3" name="Content Placeholder 2"/>
          <p:cNvSpPr>
            <a:spLocks noGrp="1"/>
          </p:cNvSpPr>
          <p:nvPr>
            <p:ph idx="1"/>
          </p:nvPr>
        </p:nvSpPr>
        <p:spPr>
          <a:xfrm>
            <a:off x="685800" y="1965960"/>
            <a:ext cx="7772400" cy="4068762"/>
          </a:xfrm>
        </p:spPr>
        <p:txBody>
          <a:bodyPr/>
          <a:lstStyle>
            <a:lvl1pPr marL="0" indent="0">
              <a:buNone/>
              <a:defRPr baseline="0"/>
            </a:lvl1pPr>
          </a:lstStyle>
          <a:p>
            <a:pPr lvl="0"/>
            <a:r>
              <a:rPr lang="en-US" dirty="0"/>
              <a:t>Click to edit Master text styles</a:t>
            </a:r>
          </a:p>
        </p:txBody>
      </p:sp>
      <p:sp>
        <p:nvSpPr>
          <p:cNvPr id="11" name="Subtitle 2"/>
          <p:cNvSpPr>
            <a:spLocks noGrp="1"/>
          </p:cNvSpPr>
          <p:nvPr>
            <p:ph type="subTitle" idx="14"/>
          </p:nvPr>
        </p:nvSpPr>
        <p:spPr>
          <a:xfrm>
            <a:off x="685800" y="1645920"/>
            <a:ext cx="7772400" cy="303287"/>
          </a:xfrm>
        </p:spPr>
        <p:txBody>
          <a:bodyPr/>
          <a:lstStyle>
            <a:lvl1pPr marL="0" indent="0" algn="l">
              <a:lnSpc>
                <a:spcPts val="2400"/>
              </a:lnSpc>
              <a:spcBef>
                <a:spcPts val="0"/>
              </a:spcBef>
              <a:spcAft>
                <a:spcPts val="0"/>
              </a:spcAft>
              <a:buNone/>
              <a:defRPr b="0" i="1" u="none" kern="800" cap="none" spc="0" baseline="0">
                <a:solidFill>
                  <a:srgbClr val="008F8C"/>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5"/>
          </p:nvPr>
        </p:nvSpPr>
        <p:spPr/>
        <p:txBody>
          <a:bodyPr/>
          <a:lstStyle>
            <a:lvl1pPr>
              <a:defRPr/>
            </a:lvl1pPr>
          </a:lstStyle>
          <a:p>
            <a:endParaRPr lang="de-DE" altLang="ko-KR">
              <a:solidFill>
                <a:srgbClr val="FFFFFF"/>
              </a:solidFill>
            </a:endParaRPr>
          </a:p>
        </p:txBody>
      </p:sp>
      <p:sp>
        <p:nvSpPr>
          <p:cNvPr id="6" name="Slide Number Placeholder 5"/>
          <p:cNvSpPr>
            <a:spLocks noGrp="1"/>
          </p:cNvSpPr>
          <p:nvPr>
            <p:ph type="sldNum" sz="quarter" idx="16"/>
          </p:nvPr>
        </p:nvSpPr>
        <p:spPr/>
        <p:txBody>
          <a:bodyPr/>
          <a:lstStyle>
            <a:lvl1pPr>
              <a:defRPr/>
            </a:lvl1pPr>
          </a:lstStyle>
          <a:p>
            <a:fld id="{EF36E50B-E580-47EE-90FB-48BBB25C721C}" type="slidenum">
              <a:rPr lang="en-US" altLang="ko-KR">
                <a:solidFill>
                  <a:srgbClr val="FFFFFF"/>
                </a:solidFill>
              </a:rPr>
              <a:pPr/>
              <a:t>‹#›</a:t>
            </a:fld>
            <a:endParaRPr lang="en-US" altLang="ko-KR">
              <a:solidFill>
                <a:srgbClr val="FFFFFF"/>
              </a:solidFill>
            </a:endParaRPr>
          </a:p>
        </p:txBody>
      </p:sp>
    </p:spTree>
    <p:extLst>
      <p:ext uri="{BB962C8B-B14F-4D97-AF65-F5344CB8AC3E}">
        <p14:creationId xmlns:p14="http://schemas.microsoft.com/office/powerpoint/2010/main" val="2688635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323528" y="1526927"/>
            <a:ext cx="8496944" cy="965969"/>
          </a:xfrm>
          <a:prstGeom prst="rect">
            <a:avLst/>
          </a:prstGeom>
        </p:spPr>
        <p:txBody>
          <a:bodyPr anchor="b"/>
          <a:lstStyle>
            <a:lvl1pPr algn="ctr">
              <a:defRPr sz="6000" b="1" spc="-100" baseline="0">
                <a:solidFill>
                  <a:schemeClr val="tx1">
                    <a:lumMod val="75000"/>
                    <a:lumOff val="25000"/>
                  </a:schemeClr>
                </a:solidFill>
              </a:defRPr>
            </a:lvl1pPr>
          </a:lstStyle>
          <a:p>
            <a:r>
              <a:rPr lang="ko-KR" altLang="en-US" dirty="0"/>
              <a:t>마스터 제목 스타일 편집</a:t>
            </a:r>
          </a:p>
        </p:txBody>
      </p:sp>
      <p:sp>
        <p:nvSpPr>
          <p:cNvPr id="3" name="부제목 2"/>
          <p:cNvSpPr>
            <a:spLocks noGrp="1"/>
          </p:cNvSpPr>
          <p:nvPr>
            <p:ph type="subTitle" idx="1"/>
          </p:nvPr>
        </p:nvSpPr>
        <p:spPr>
          <a:xfrm>
            <a:off x="1565412" y="764704"/>
            <a:ext cx="6013176" cy="648072"/>
          </a:xfrm>
          <a:prstGeom prst="rect">
            <a:avLst/>
          </a:prstGeom>
        </p:spPr>
        <p:txBody>
          <a:bodyPr/>
          <a:lstStyle>
            <a:lvl1pPr marL="0" indent="0" algn="ctr">
              <a:buNone/>
              <a:defRPr sz="3600" b="1" spc="-1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a:t>마스터 부제목 스타일 편집</a:t>
            </a:r>
          </a:p>
        </p:txBody>
      </p:sp>
      <p:pic>
        <p:nvPicPr>
          <p:cNvPr id="8194" name="Picture 2" descr="C:\Users\paik\Documents\네이트온 받은 파일\내과ppt-10.png"/>
          <p:cNvPicPr>
            <a:picLocks noChangeAspect="1" noChangeArrowheads="1"/>
          </p:cNvPicPr>
          <p:nvPr userDrawn="1"/>
        </p:nvPicPr>
        <p:blipFill>
          <a:blip r:embed="rId2" cstate="print"/>
          <a:srcRect/>
          <a:stretch>
            <a:fillRect/>
          </a:stretch>
        </p:blipFill>
        <p:spPr bwMode="auto">
          <a:xfrm>
            <a:off x="3651324" y="6165304"/>
            <a:ext cx="1841353" cy="515567"/>
          </a:xfrm>
          <a:prstGeom prst="rect">
            <a:avLst/>
          </a:prstGeom>
          <a:noFill/>
        </p:spPr>
      </p:pic>
    </p:spTree>
    <p:extLst>
      <p:ext uri="{BB962C8B-B14F-4D97-AF65-F5344CB8AC3E}">
        <p14:creationId xmlns:p14="http://schemas.microsoft.com/office/powerpoint/2010/main" val="2976492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제목 슬라이드">
    <p:spTree>
      <p:nvGrpSpPr>
        <p:cNvPr id="1" name=""/>
        <p:cNvGrpSpPr/>
        <p:nvPr/>
      </p:nvGrpSpPr>
      <p:grpSpPr>
        <a:xfrm>
          <a:off x="0" y="0"/>
          <a:ext cx="0" cy="0"/>
          <a:chOff x="0" y="0"/>
          <a:chExt cx="0" cy="0"/>
        </a:xfrm>
      </p:grpSpPr>
      <p:pic>
        <p:nvPicPr>
          <p:cNvPr id="7170" name="Picture 2" descr="C:\Users\paik\Documents\네이트온 받은 파일\내과ppt-08.png"/>
          <p:cNvPicPr>
            <a:picLocks noChangeAspect="1" noChangeArrowheads="1"/>
          </p:cNvPicPr>
          <p:nvPr userDrawn="1"/>
        </p:nvPicPr>
        <p:blipFill>
          <a:blip r:embed="rId2" cstate="print"/>
          <a:srcRect/>
          <a:stretch>
            <a:fillRect/>
          </a:stretch>
        </p:blipFill>
        <p:spPr bwMode="auto">
          <a:xfrm>
            <a:off x="-36512" y="0"/>
            <a:ext cx="9268025" cy="6858000"/>
          </a:xfrm>
          <a:prstGeom prst="rect">
            <a:avLst/>
          </a:prstGeom>
          <a:noFill/>
        </p:spPr>
      </p:pic>
      <p:sp>
        <p:nvSpPr>
          <p:cNvPr id="2" name="제목 1"/>
          <p:cNvSpPr>
            <a:spLocks noGrp="1"/>
          </p:cNvSpPr>
          <p:nvPr>
            <p:ph type="ctrTitle"/>
          </p:nvPr>
        </p:nvSpPr>
        <p:spPr>
          <a:xfrm>
            <a:off x="323528" y="1598935"/>
            <a:ext cx="8496944" cy="965969"/>
          </a:xfrm>
          <a:prstGeom prst="rect">
            <a:avLst/>
          </a:prstGeom>
        </p:spPr>
        <p:txBody>
          <a:bodyPr anchor="b"/>
          <a:lstStyle>
            <a:lvl1pPr algn="ctr">
              <a:defRPr sz="6000" b="1" spc="-100" baseline="0">
                <a:solidFill>
                  <a:schemeClr val="tx1">
                    <a:lumMod val="75000"/>
                    <a:lumOff val="25000"/>
                  </a:schemeClr>
                </a:solidFill>
              </a:defRPr>
            </a:lvl1pPr>
          </a:lstStyle>
          <a:p>
            <a:r>
              <a:rPr lang="ko-KR" altLang="en-US" dirty="0"/>
              <a:t>마스터 제목 스타일 편집</a:t>
            </a:r>
          </a:p>
        </p:txBody>
      </p:sp>
      <p:sp>
        <p:nvSpPr>
          <p:cNvPr id="3" name="부제목 2"/>
          <p:cNvSpPr>
            <a:spLocks noGrp="1"/>
          </p:cNvSpPr>
          <p:nvPr>
            <p:ph type="subTitle" idx="1"/>
          </p:nvPr>
        </p:nvSpPr>
        <p:spPr>
          <a:xfrm>
            <a:off x="1565412" y="836712"/>
            <a:ext cx="6013176" cy="648072"/>
          </a:xfrm>
          <a:prstGeom prst="rect">
            <a:avLst/>
          </a:prstGeom>
        </p:spPr>
        <p:txBody>
          <a:bodyPr/>
          <a:lstStyle>
            <a:lvl1pPr marL="0" indent="0" algn="ctr">
              <a:buNone/>
              <a:defRPr sz="3600" b="1" spc="-1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a:t>마스터 부제목 스타일 편집</a:t>
            </a:r>
          </a:p>
        </p:txBody>
      </p:sp>
      <p:pic>
        <p:nvPicPr>
          <p:cNvPr id="6" name="Picture 2" descr="\\paikbackup1\FS2$\홍보실\로고타입\한글영문\부산g_한글영문_ppt.png"/>
          <p:cNvPicPr>
            <a:picLocks noChangeAspect="1" noChangeArrowheads="1"/>
          </p:cNvPicPr>
          <p:nvPr userDrawn="1"/>
        </p:nvPicPr>
        <p:blipFill>
          <a:blip r:embed="rId3" cstate="print">
            <a:lum bright="25000"/>
          </a:blip>
          <a:srcRect/>
          <a:stretch>
            <a:fillRect/>
          </a:stretch>
        </p:blipFill>
        <p:spPr bwMode="auto">
          <a:xfrm>
            <a:off x="6521583" y="6254204"/>
            <a:ext cx="2476434" cy="432008"/>
          </a:xfrm>
          <a:prstGeom prst="rect">
            <a:avLst/>
          </a:prstGeom>
          <a:noFill/>
        </p:spPr>
      </p:pic>
    </p:spTree>
    <p:extLst>
      <p:ext uri="{BB962C8B-B14F-4D97-AF65-F5344CB8AC3E}">
        <p14:creationId xmlns:p14="http://schemas.microsoft.com/office/powerpoint/2010/main" val="1778870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5292725" y="1125539"/>
            <a:ext cx="4032250" cy="369308"/>
          </a:xfrm>
          <a:prstGeom prst="rect">
            <a:avLst/>
          </a:prstGeom>
          <a:noFill/>
          <a:ln w="25400" algn="ctr">
            <a:noFill/>
            <a:miter lim="800000"/>
            <a:headEnd/>
            <a:tailEnd/>
          </a:ln>
          <a:effectLst/>
        </p:spPr>
        <p:txBody>
          <a:bodyPr lIns="91414" tIns="45708" rIns="91414" bIns="45708">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fontAlgn="base">
              <a:spcBef>
                <a:spcPct val="0"/>
              </a:spcBef>
              <a:spcAft>
                <a:spcPct val="0"/>
              </a:spcAft>
              <a:defRPr>
                <a:solidFill>
                  <a:schemeClr val="tx1"/>
                </a:solidFill>
                <a:latin typeface="Tahoma" pitchFamily="34" charset="0"/>
              </a:defRPr>
            </a:lvl6pPr>
            <a:lvl7pPr marL="2971800" indent="-228600" fontAlgn="base">
              <a:spcBef>
                <a:spcPct val="0"/>
              </a:spcBef>
              <a:spcAft>
                <a:spcPct val="0"/>
              </a:spcAft>
              <a:defRPr>
                <a:solidFill>
                  <a:schemeClr val="tx1"/>
                </a:solidFill>
                <a:latin typeface="Tahoma" pitchFamily="34" charset="0"/>
              </a:defRPr>
            </a:lvl7pPr>
            <a:lvl8pPr marL="3429000" indent="-228600" fontAlgn="base">
              <a:spcBef>
                <a:spcPct val="0"/>
              </a:spcBef>
              <a:spcAft>
                <a:spcPct val="0"/>
              </a:spcAft>
              <a:defRPr>
                <a:solidFill>
                  <a:schemeClr val="tx1"/>
                </a:solidFill>
                <a:latin typeface="Tahoma" pitchFamily="34" charset="0"/>
              </a:defRPr>
            </a:lvl8pPr>
            <a:lvl9pPr marL="3886200" indent="-228600" fontAlgn="base">
              <a:spcBef>
                <a:spcPct val="0"/>
              </a:spcBef>
              <a:spcAft>
                <a:spcPct val="0"/>
              </a:spcAft>
              <a:defRPr>
                <a:solidFill>
                  <a:schemeClr val="tx1"/>
                </a:solidFill>
                <a:latin typeface="Tahoma" pitchFamily="34" charset="0"/>
              </a:defRPr>
            </a:lvl9pPr>
          </a:lstStyle>
          <a:p>
            <a:pPr algn="ctr" fontAlgn="base">
              <a:spcBef>
                <a:spcPct val="50000"/>
              </a:spcBef>
              <a:spcAft>
                <a:spcPct val="0"/>
              </a:spcAft>
              <a:defRPr/>
            </a:pPr>
            <a:endParaRPr lang="en-US">
              <a:solidFill>
                <a:srgbClr val="FFFFFF"/>
              </a:solidFill>
              <a:latin typeface="BISansCond" pitchFamily="2" charset="0"/>
              <a:cs typeface="Arial" pitchFamily="34" charset="0"/>
            </a:endParaRPr>
          </a:p>
        </p:txBody>
      </p:sp>
      <p:sp>
        <p:nvSpPr>
          <p:cNvPr id="6" name="Text Box 9"/>
          <p:cNvSpPr txBox="1">
            <a:spLocks noChangeArrowheads="1"/>
          </p:cNvSpPr>
          <p:nvPr/>
        </p:nvSpPr>
        <p:spPr bwMode="auto">
          <a:xfrm>
            <a:off x="4716463" y="4221164"/>
            <a:ext cx="2303462" cy="369308"/>
          </a:xfrm>
          <a:prstGeom prst="rect">
            <a:avLst/>
          </a:prstGeom>
          <a:noFill/>
          <a:ln w="25400" algn="ctr">
            <a:noFill/>
            <a:miter lim="800000"/>
            <a:headEnd/>
            <a:tailEnd/>
          </a:ln>
          <a:effectLst/>
        </p:spPr>
        <p:txBody>
          <a:bodyPr lIns="91414" tIns="45708" rIns="91414" bIns="45708">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fontAlgn="base">
              <a:spcBef>
                <a:spcPct val="0"/>
              </a:spcBef>
              <a:spcAft>
                <a:spcPct val="0"/>
              </a:spcAft>
              <a:defRPr>
                <a:solidFill>
                  <a:schemeClr val="tx1"/>
                </a:solidFill>
                <a:latin typeface="Tahoma" pitchFamily="34" charset="0"/>
              </a:defRPr>
            </a:lvl6pPr>
            <a:lvl7pPr marL="2971800" indent="-228600" fontAlgn="base">
              <a:spcBef>
                <a:spcPct val="0"/>
              </a:spcBef>
              <a:spcAft>
                <a:spcPct val="0"/>
              </a:spcAft>
              <a:defRPr>
                <a:solidFill>
                  <a:schemeClr val="tx1"/>
                </a:solidFill>
                <a:latin typeface="Tahoma" pitchFamily="34" charset="0"/>
              </a:defRPr>
            </a:lvl7pPr>
            <a:lvl8pPr marL="3429000" indent="-228600" fontAlgn="base">
              <a:spcBef>
                <a:spcPct val="0"/>
              </a:spcBef>
              <a:spcAft>
                <a:spcPct val="0"/>
              </a:spcAft>
              <a:defRPr>
                <a:solidFill>
                  <a:schemeClr val="tx1"/>
                </a:solidFill>
                <a:latin typeface="Tahoma" pitchFamily="34" charset="0"/>
              </a:defRPr>
            </a:lvl8pPr>
            <a:lvl9pPr marL="3886200" indent="-228600" fontAlgn="base">
              <a:spcBef>
                <a:spcPct val="0"/>
              </a:spcBef>
              <a:spcAft>
                <a:spcPct val="0"/>
              </a:spcAft>
              <a:defRPr>
                <a:solidFill>
                  <a:schemeClr val="tx1"/>
                </a:solidFill>
                <a:latin typeface="Tahoma" pitchFamily="34" charset="0"/>
              </a:defRPr>
            </a:lvl9pPr>
          </a:lstStyle>
          <a:p>
            <a:pPr algn="ctr" fontAlgn="base">
              <a:spcBef>
                <a:spcPct val="50000"/>
              </a:spcBef>
              <a:spcAft>
                <a:spcPct val="0"/>
              </a:spcAft>
              <a:defRPr/>
            </a:pPr>
            <a:endParaRPr lang="en-US">
              <a:solidFill>
                <a:srgbClr val="FFFFFF"/>
              </a:solidFill>
              <a:cs typeface="Arial" pitchFamily="34" charset="0"/>
            </a:endParaRPr>
          </a:p>
        </p:txBody>
      </p:sp>
      <p:sp>
        <p:nvSpPr>
          <p:cNvPr id="7" name="Rectangle 10"/>
          <p:cNvSpPr>
            <a:spLocks noChangeArrowheads="1"/>
          </p:cNvSpPr>
          <p:nvPr userDrawn="1"/>
        </p:nvSpPr>
        <p:spPr bwMode="auto">
          <a:xfrm>
            <a:off x="7086600" y="6381749"/>
            <a:ext cx="21336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fontAlgn="base">
              <a:spcBef>
                <a:spcPct val="0"/>
              </a:spcBef>
              <a:spcAft>
                <a:spcPct val="0"/>
              </a:spcAft>
            </a:pPr>
            <a:endParaRPr lang="en-GB" sz="800">
              <a:solidFill>
                <a:srgbClr val="00498B"/>
              </a:solidFill>
              <a:cs typeface="Arial" pitchFamily="34" charset="0"/>
            </a:endParaRPr>
          </a:p>
        </p:txBody>
      </p:sp>
      <p:sp>
        <p:nvSpPr>
          <p:cNvPr id="8" name="Rectangle 14"/>
          <p:cNvSpPr>
            <a:spLocks noChangeArrowheads="1"/>
          </p:cNvSpPr>
          <p:nvPr/>
        </p:nvSpPr>
        <p:spPr bwMode="auto">
          <a:xfrm>
            <a:off x="7088188" y="6383337"/>
            <a:ext cx="21336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fontAlgn="base">
              <a:spcBef>
                <a:spcPct val="0"/>
              </a:spcBef>
              <a:spcAft>
                <a:spcPct val="0"/>
              </a:spcAft>
            </a:pPr>
            <a:endParaRPr lang="en-GB" sz="800">
              <a:solidFill>
                <a:srgbClr val="00498B"/>
              </a:solidFill>
              <a:cs typeface="Arial" pitchFamily="34" charset="0"/>
            </a:endParaRPr>
          </a:p>
        </p:txBody>
      </p:sp>
      <p:sp>
        <p:nvSpPr>
          <p:cNvPr id="9" name="Rectangle 15"/>
          <p:cNvSpPr>
            <a:spLocks noChangeArrowheads="1"/>
          </p:cNvSpPr>
          <p:nvPr/>
        </p:nvSpPr>
        <p:spPr bwMode="auto">
          <a:xfrm>
            <a:off x="3816350" y="5770563"/>
            <a:ext cx="21336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eaLnBrk="0" fontAlgn="base" hangingPunct="0">
              <a:lnSpc>
                <a:spcPct val="85000"/>
              </a:lnSpc>
              <a:spcBef>
                <a:spcPct val="0"/>
              </a:spcBef>
              <a:spcAft>
                <a:spcPct val="0"/>
              </a:spcAft>
            </a:pPr>
            <a:endParaRPr lang="en-GB" sz="800">
              <a:solidFill>
                <a:srgbClr val="00498B"/>
              </a:solidFill>
              <a:cs typeface="Arial" pitchFamily="34" charset="0"/>
            </a:endParaRPr>
          </a:p>
        </p:txBody>
      </p:sp>
      <p:sp>
        <p:nvSpPr>
          <p:cNvPr id="10" name="Rectangle 10"/>
          <p:cNvSpPr>
            <a:spLocks noChangeArrowheads="1"/>
          </p:cNvSpPr>
          <p:nvPr/>
        </p:nvSpPr>
        <p:spPr bwMode="auto">
          <a:xfrm>
            <a:off x="7239000" y="6534149"/>
            <a:ext cx="21336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fontAlgn="base">
              <a:spcBef>
                <a:spcPct val="0"/>
              </a:spcBef>
              <a:spcAft>
                <a:spcPct val="0"/>
              </a:spcAft>
            </a:pPr>
            <a:endParaRPr lang="en-GB" sz="800">
              <a:solidFill>
                <a:srgbClr val="00498B"/>
              </a:solidFill>
              <a:cs typeface="Arial" pitchFamily="34" charset="0"/>
            </a:endParaRPr>
          </a:p>
        </p:txBody>
      </p:sp>
      <p:sp>
        <p:nvSpPr>
          <p:cNvPr id="87042" name="Rectangle 3"/>
          <p:cNvSpPr>
            <a:spLocks noGrp="1" noChangeArrowheads="1"/>
          </p:cNvSpPr>
          <p:nvPr>
            <p:ph type="ctrTitle"/>
          </p:nvPr>
        </p:nvSpPr>
        <p:spPr>
          <a:xfrm>
            <a:off x="485775" y="1546226"/>
            <a:ext cx="7772400" cy="1204913"/>
          </a:xfrm>
        </p:spPr>
        <p:txBody>
          <a:bodyPr lIns="90000"/>
          <a:lstStyle>
            <a:lvl1pPr>
              <a:defRPr b="1" smtClean="0"/>
            </a:lvl1pPr>
          </a:lstStyle>
          <a:p>
            <a:r>
              <a:rPr lang="en-US"/>
              <a:t>Click to edit Master title style</a:t>
            </a:r>
            <a:endParaRPr lang="en-GB" dirty="0"/>
          </a:p>
        </p:txBody>
      </p:sp>
      <p:sp>
        <p:nvSpPr>
          <p:cNvPr id="87043" name="Rectangle 4"/>
          <p:cNvSpPr>
            <a:spLocks noGrp="1" noChangeArrowheads="1"/>
          </p:cNvSpPr>
          <p:nvPr>
            <p:ph type="subTitle" idx="1"/>
          </p:nvPr>
        </p:nvSpPr>
        <p:spPr>
          <a:xfrm>
            <a:off x="485775" y="3090863"/>
            <a:ext cx="6400800" cy="1752600"/>
          </a:xfrm>
        </p:spPr>
        <p:txBody>
          <a:bodyPr lIns="90000"/>
          <a:lstStyle>
            <a:lvl1pPr marL="0" indent="0">
              <a:buFontTx/>
              <a:buNone/>
              <a:defRPr smtClean="0"/>
            </a:lvl1pPr>
          </a:lstStyle>
          <a:p>
            <a:r>
              <a:rPr lang="en-US"/>
              <a:t>Click to edit Master subtitle style</a:t>
            </a:r>
            <a:endParaRPr lang="en-GB"/>
          </a:p>
        </p:txBody>
      </p:sp>
      <p:sp>
        <p:nvSpPr>
          <p:cNvPr id="11" name="Content Placeholder 10"/>
          <p:cNvSpPr>
            <a:spLocks noGrp="1"/>
          </p:cNvSpPr>
          <p:nvPr>
            <p:ph sz="quarter" idx="17"/>
          </p:nvPr>
        </p:nvSpPr>
        <p:spPr>
          <a:xfrm>
            <a:off x="486000" y="6526800"/>
            <a:ext cx="7740000" cy="273051"/>
          </a:xfrm>
        </p:spPr>
        <p:txBody>
          <a:bodyPr/>
          <a:lstStyle>
            <a:lvl1pPr marL="0" indent="0">
              <a:buNone/>
              <a:defRPr sz="800">
                <a:solidFill>
                  <a:schemeClr val="accent3"/>
                </a:solidFill>
              </a:defRPr>
            </a:lvl1pPr>
            <a:lvl2pPr>
              <a:defRPr sz="800">
                <a:solidFill>
                  <a:schemeClr val="accent3"/>
                </a:solidFill>
              </a:defRPr>
            </a:lvl2pPr>
            <a:lvl3pPr>
              <a:defRPr sz="800">
                <a:solidFill>
                  <a:schemeClr val="accent3"/>
                </a:solidFill>
              </a:defRPr>
            </a:lvl3pPr>
            <a:lvl4pPr>
              <a:defRPr sz="800">
                <a:solidFill>
                  <a:schemeClr val="accent3"/>
                </a:solidFill>
              </a:defRPr>
            </a:lvl4pPr>
            <a:lvl5pPr>
              <a:defRPr sz="800">
                <a:solidFill>
                  <a:schemeClr val="accent3"/>
                </a:solidFill>
              </a:defRPr>
            </a:lvl5pPr>
          </a:lstStyle>
          <a:p>
            <a:pPr lvl="0"/>
            <a:r>
              <a:rPr lang="en-US" dirty="0"/>
              <a:t>Click to edit Master text styles</a:t>
            </a:r>
          </a:p>
        </p:txBody>
      </p:sp>
      <p:sp>
        <p:nvSpPr>
          <p:cNvPr id="12" name="Rectangle 11"/>
          <p:cNvSpPr>
            <a:spLocks noGrp="1" noChangeArrowheads="1"/>
          </p:cNvSpPr>
          <p:nvPr>
            <p:ph type="sldNum" sz="quarter" idx="18"/>
          </p:nvPr>
        </p:nvSpPr>
        <p:spPr/>
        <p:txBody>
          <a:bodyPr/>
          <a:lstStyle>
            <a:lvl1pPr>
              <a:defRPr/>
            </a:lvl1pPr>
          </a:lstStyle>
          <a:p>
            <a:pPr>
              <a:defRPr/>
            </a:pPr>
            <a:fld id="{00139FB9-E87F-49C5-AF35-0E06B504F9A0}" type="slidenum">
              <a:rPr lang="en-GB"/>
              <a:pPr>
                <a:defRPr/>
              </a:pPr>
              <a:t>‹#›</a:t>
            </a:fld>
            <a:endParaRPr lang="en-GB"/>
          </a:p>
        </p:txBody>
      </p:sp>
    </p:spTree>
    <p:extLst>
      <p:ext uri="{BB962C8B-B14F-4D97-AF65-F5344CB8AC3E}">
        <p14:creationId xmlns:p14="http://schemas.microsoft.com/office/powerpoint/2010/main" val="631936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Rectangle 10"/>
          <p:cNvSpPr>
            <a:spLocks noChangeArrowheads="1"/>
          </p:cNvSpPr>
          <p:nvPr/>
        </p:nvSpPr>
        <p:spPr bwMode="auto">
          <a:xfrm>
            <a:off x="7086600" y="6381749"/>
            <a:ext cx="21336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fontAlgn="base">
              <a:spcBef>
                <a:spcPct val="0"/>
              </a:spcBef>
              <a:spcAft>
                <a:spcPct val="0"/>
              </a:spcAft>
            </a:pPr>
            <a:endParaRPr lang="en-GB" sz="800">
              <a:solidFill>
                <a:srgbClr val="00498B"/>
              </a:solidFill>
              <a:cs typeface="Arial" pitchFamily="34" charset="0"/>
            </a:endParaRPr>
          </a:p>
        </p:txBody>
      </p:sp>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8"/>
          <p:cNvSpPr>
            <a:spLocks noGrp="1"/>
          </p:cNvSpPr>
          <p:nvPr>
            <p:ph type="body" sz="quarter" idx="15"/>
          </p:nvPr>
        </p:nvSpPr>
        <p:spPr>
          <a:xfrm>
            <a:off x="486000" y="6325200"/>
            <a:ext cx="7988400" cy="262800"/>
          </a:xfrm>
        </p:spPr>
        <p:txBody>
          <a:bodyPr anchor="b"/>
          <a:lstStyle>
            <a:lvl1pPr marL="0" indent="0">
              <a:buFontTx/>
              <a:buNone/>
              <a:defRPr sz="1200"/>
            </a:lvl1pPr>
          </a:lstStyle>
          <a:p>
            <a:pPr lvl="0"/>
            <a:r>
              <a:rPr lang="en-US"/>
              <a:t>Click to edit Master text styles</a:t>
            </a:r>
          </a:p>
        </p:txBody>
      </p:sp>
      <p:sp>
        <p:nvSpPr>
          <p:cNvPr id="6" name="Rectangle 11"/>
          <p:cNvSpPr>
            <a:spLocks noGrp="1" noChangeArrowheads="1"/>
          </p:cNvSpPr>
          <p:nvPr>
            <p:ph type="sldNum" sz="quarter" idx="16"/>
          </p:nvPr>
        </p:nvSpPr>
        <p:spPr/>
        <p:txBody>
          <a:bodyPr/>
          <a:lstStyle>
            <a:lvl1pPr>
              <a:defRPr/>
            </a:lvl1pPr>
          </a:lstStyle>
          <a:p>
            <a:pPr>
              <a:defRPr/>
            </a:pPr>
            <a:fld id="{D32A6CC1-3197-4A49-8FBB-7A791CFB61D6}" type="slidenum">
              <a:rPr lang="en-GB"/>
              <a:pPr>
                <a:defRPr/>
              </a:pPr>
              <a:t>‹#›</a:t>
            </a:fld>
            <a:endParaRPr lang="en-GB"/>
          </a:p>
        </p:txBody>
      </p:sp>
    </p:spTree>
    <p:extLst>
      <p:ext uri="{BB962C8B-B14F-4D97-AF65-F5344CB8AC3E}">
        <p14:creationId xmlns:p14="http://schemas.microsoft.com/office/powerpoint/2010/main" val="2763582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43AEB7-9A6D-4745-B4CE-A99324CB45F7}" type="datetime1">
              <a:rPr lang="en-US" altLang="ko-KR" smtClean="0">
                <a:solidFill>
                  <a:prstClr val="black">
                    <a:tint val="75000"/>
                  </a:prstClr>
                </a:solidFill>
              </a:rPr>
              <a:t>4/30/2019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9469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8"/>
          <p:cNvSpPr>
            <a:spLocks noGrp="1"/>
          </p:cNvSpPr>
          <p:nvPr>
            <p:ph type="body" sz="quarter" idx="15"/>
          </p:nvPr>
        </p:nvSpPr>
        <p:spPr>
          <a:xfrm>
            <a:off x="485999" y="6325200"/>
            <a:ext cx="7988400" cy="263525"/>
          </a:xfrm>
        </p:spPr>
        <p:txBody>
          <a:bodyPr anchor="b"/>
          <a:lstStyle>
            <a:lvl1pPr marL="0" indent="0">
              <a:buFontTx/>
              <a:buNone/>
              <a:defRPr sz="1200"/>
            </a:lvl1pPr>
          </a:lstStyle>
          <a:p>
            <a:pPr lvl="0"/>
            <a:r>
              <a:rPr lang="en-US"/>
              <a:t>Click to edit Master text styles</a:t>
            </a:r>
          </a:p>
        </p:txBody>
      </p:sp>
      <p:sp>
        <p:nvSpPr>
          <p:cNvPr id="7" name="Content Placeholder 10"/>
          <p:cNvSpPr>
            <a:spLocks noGrp="1"/>
          </p:cNvSpPr>
          <p:nvPr>
            <p:ph sz="quarter" idx="17"/>
          </p:nvPr>
        </p:nvSpPr>
        <p:spPr>
          <a:xfrm>
            <a:off x="486001" y="6526800"/>
            <a:ext cx="7988399" cy="273051"/>
          </a:xfr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800">
                <a:solidFill>
                  <a:schemeClr val="accent3"/>
                </a:solidFill>
              </a:defRPr>
            </a:lvl1pPr>
            <a:lvl2pPr>
              <a:defRPr sz="800">
                <a:solidFill>
                  <a:schemeClr val="accent3"/>
                </a:solidFill>
              </a:defRPr>
            </a:lvl2pPr>
            <a:lvl3pPr>
              <a:defRPr sz="800">
                <a:solidFill>
                  <a:schemeClr val="accent3"/>
                </a:solidFill>
              </a:defRPr>
            </a:lvl3pPr>
            <a:lvl4pPr>
              <a:defRPr sz="800">
                <a:solidFill>
                  <a:schemeClr val="accent3"/>
                </a:solidFill>
              </a:defRPr>
            </a:lvl4pPr>
            <a:lvl5pPr>
              <a:defRPr sz="800">
                <a:solidFill>
                  <a:schemeClr val="accent3"/>
                </a:solidFill>
              </a:defRPr>
            </a:lvl5pPr>
          </a:lstStyle>
          <a:p>
            <a:pPr lvl="0"/>
            <a:r>
              <a:rPr lang="en-US"/>
              <a:t>Click to edit Master text styles</a:t>
            </a:r>
          </a:p>
        </p:txBody>
      </p:sp>
      <p:sp>
        <p:nvSpPr>
          <p:cNvPr id="6" name="Slide Number Placeholder 11"/>
          <p:cNvSpPr>
            <a:spLocks noGrp="1" noChangeArrowheads="1"/>
          </p:cNvSpPr>
          <p:nvPr>
            <p:ph type="sldNum" sz="quarter" idx="18"/>
          </p:nvPr>
        </p:nvSpPr>
        <p:spPr/>
        <p:txBody>
          <a:bodyPr/>
          <a:lstStyle>
            <a:lvl1pPr>
              <a:defRPr/>
            </a:lvl1pPr>
          </a:lstStyle>
          <a:p>
            <a:pPr>
              <a:defRPr/>
            </a:pPr>
            <a:fld id="{277B0D94-781D-4183-83D9-1194BE3DE6A2}" type="slidenum">
              <a:rPr lang="en-GB"/>
              <a:pPr>
                <a:defRPr/>
              </a:pPr>
              <a:t>‹#›</a:t>
            </a:fld>
            <a:endParaRPr lang="en-GB"/>
          </a:p>
        </p:txBody>
      </p:sp>
    </p:spTree>
    <p:extLst>
      <p:ext uri="{BB962C8B-B14F-4D97-AF65-F5344CB8AC3E}">
        <p14:creationId xmlns:p14="http://schemas.microsoft.com/office/powerpoint/2010/main" val="42663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Rectangle 8"/>
          <p:cNvSpPr>
            <a:spLocks noChangeArrowheads="1"/>
          </p:cNvSpPr>
          <p:nvPr/>
        </p:nvSpPr>
        <p:spPr bwMode="auto">
          <a:xfrm>
            <a:off x="7086600" y="6381749"/>
            <a:ext cx="21336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fontAlgn="base">
              <a:spcBef>
                <a:spcPct val="0"/>
              </a:spcBef>
              <a:spcAft>
                <a:spcPct val="0"/>
              </a:spcAft>
            </a:pPr>
            <a:endParaRPr lang="en-GB" sz="800">
              <a:solidFill>
                <a:srgbClr val="00498B"/>
              </a:solidFill>
              <a:cs typeface="Arial" pitchFamily="34" charset="0"/>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8"/>
          <p:cNvSpPr>
            <a:spLocks noGrp="1"/>
          </p:cNvSpPr>
          <p:nvPr>
            <p:ph type="body" sz="quarter" idx="15"/>
          </p:nvPr>
        </p:nvSpPr>
        <p:spPr>
          <a:xfrm>
            <a:off x="486000" y="6325200"/>
            <a:ext cx="7988400" cy="262800"/>
          </a:xfrm>
        </p:spPr>
        <p:txBody>
          <a:bodyPr anchor="b"/>
          <a:lstStyle>
            <a:lvl1pPr marL="0" indent="0">
              <a:buFontTx/>
              <a:buNone/>
              <a:defRPr sz="1200"/>
            </a:lvl1pPr>
          </a:lstStyle>
          <a:p>
            <a:pPr lvl="0"/>
            <a:r>
              <a:rPr lang="en-US" dirty="0"/>
              <a:t>Click to edit Master text styles</a:t>
            </a:r>
          </a:p>
        </p:txBody>
      </p:sp>
      <p:sp>
        <p:nvSpPr>
          <p:cNvPr id="8" name="Content Placeholder 10"/>
          <p:cNvSpPr>
            <a:spLocks noGrp="1"/>
          </p:cNvSpPr>
          <p:nvPr>
            <p:ph sz="quarter" idx="17"/>
          </p:nvPr>
        </p:nvSpPr>
        <p:spPr>
          <a:xfrm>
            <a:off x="486000" y="6526800"/>
            <a:ext cx="7740000" cy="273051"/>
          </a:xfr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800">
                <a:solidFill>
                  <a:schemeClr val="accent3"/>
                </a:solidFill>
              </a:defRPr>
            </a:lvl1pPr>
            <a:lvl2pPr>
              <a:defRPr sz="800">
                <a:solidFill>
                  <a:schemeClr val="accent3"/>
                </a:solidFill>
              </a:defRPr>
            </a:lvl2pPr>
            <a:lvl3pPr>
              <a:defRPr sz="800">
                <a:solidFill>
                  <a:schemeClr val="accent3"/>
                </a:solidFill>
              </a:defRPr>
            </a:lvl3pPr>
            <a:lvl4pPr>
              <a:defRPr sz="800">
                <a:solidFill>
                  <a:schemeClr val="accent3"/>
                </a:solidFill>
              </a:defRPr>
            </a:lvl4pPr>
            <a:lvl5pPr>
              <a:defRPr sz="800">
                <a:solidFill>
                  <a:schemeClr val="accent3"/>
                </a:solidFill>
              </a:defRPr>
            </a:lvl5pPr>
          </a:lstStyle>
          <a:p>
            <a:pPr lvl="0"/>
            <a:r>
              <a:rPr lang="en-US"/>
              <a:t>Click to edit Master text styles</a:t>
            </a:r>
          </a:p>
        </p:txBody>
      </p:sp>
      <p:sp>
        <p:nvSpPr>
          <p:cNvPr id="9" name="Rectangle 8"/>
          <p:cNvSpPr>
            <a:spLocks noGrp="1" noChangeArrowheads="1"/>
          </p:cNvSpPr>
          <p:nvPr>
            <p:ph type="sldNum" sz="quarter" idx="18"/>
          </p:nvPr>
        </p:nvSpPr>
        <p:spPr/>
        <p:txBody>
          <a:bodyPr/>
          <a:lstStyle>
            <a:lvl1pPr>
              <a:defRPr/>
            </a:lvl1pPr>
          </a:lstStyle>
          <a:p>
            <a:pPr>
              <a:defRPr/>
            </a:pPr>
            <a:fld id="{E050788D-EFD5-4A18-97B1-1184951D3D1E}" type="slidenum">
              <a:rPr lang="en-GB"/>
              <a:pPr>
                <a:defRPr/>
              </a:pPr>
              <a:t>‹#›</a:t>
            </a:fld>
            <a:endParaRPr lang="en-GB"/>
          </a:p>
        </p:txBody>
      </p:sp>
    </p:spTree>
    <p:extLst>
      <p:ext uri="{BB962C8B-B14F-4D97-AF65-F5344CB8AC3E}">
        <p14:creationId xmlns:p14="http://schemas.microsoft.com/office/powerpoint/2010/main" val="4169512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7200" y="3886200"/>
            <a:ext cx="6400800" cy="1752600"/>
          </a:xfrm>
        </p:spPr>
        <p:txBody>
          <a:bodyPr/>
          <a:lstStyle>
            <a:lvl1pPr marL="0" indent="0" algn="l">
              <a:buNone/>
              <a:defRPr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5" name="Title Placeholder 1"/>
          <p:cNvSpPr>
            <a:spLocks noGrp="1"/>
          </p:cNvSpPr>
          <p:nvPr>
            <p:ph type="title"/>
          </p:nvPr>
        </p:nvSpPr>
        <p:spPr>
          <a:xfrm>
            <a:off x="367200" y="217212"/>
            <a:ext cx="8539200" cy="939600"/>
          </a:xfrm>
          <a:prstGeom prst="rect">
            <a:avLst/>
          </a:prstGeom>
          <a:gradFill>
            <a:gsLst>
              <a:gs pos="0">
                <a:srgbClr val="630218"/>
              </a:gs>
              <a:gs pos="50000">
                <a:srgbClr val="900827"/>
              </a:gs>
              <a:gs pos="100000">
                <a:srgbClr val="AD0C30"/>
              </a:gs>
            </a:gsLst>
            <a:lin ang="10800000" scaled="1"/>
          </a:gradFill>
        </p:spPr>
        <p:txBody>
          <a:bodyPr lIns="91440" rtlCol="0" anchor="ctr">
            <a:normAutofit/>
          </a:bodyPr>
          <a:lstStyle/>
          <a:p>
            <a:r>
              <a:rPr lang="en-US" dirty="0"/>
              <a:t>Click to edit Master title style</a:t>
            </a:r>
            <a:endParaRPr lang="en-GB" dirty="0"/>
          </a:p>
        </p:txBody>
      </p:sp>
      <p:sp>
        <p:nvSpPr>
          <p:cNvPr id="4" name="Slide Number Placeholder 5"/>
          <p:cNvSpPr>
            <a:spLocks noGrp="1"/>
          </p:cNvSpPr>
          <p:nvPr>
            <p:ph type="sldNum" sz="quarter" idx="10"/>
          </p:nvPr>
        </p:nvSpPr>
        <p:spPr>
          <a:xfrm>
            <a:off x="6889750" y="6481764"/>
            <a:ext cx="2133600" cy="365125"/>
          </a:xfrm>
        </p:spPr>
        <p:txBody>
          <a:bodyPr/>
          <a:lstStyle>
            <a:lvl1pPr>
              <a:defRPr sz="1000">
                <a:solidFill>
                  <a:srgbClr val="0046AD"/>
                </a:solidFill>
              </a:defRPr>
            </a:lvl1pPr>
          </a:lstStyle>
          <a:p>
            <a:pPr>
              <a:defRPr/>
            </a:pPr>
            <a:fld id="{3E35795F-02EF-4356-9484-A264F7CD269A}" type="slidenum">
              <a:rPr lang="en-US"/>
              <a:pPr>
                <a:defRPr/>
              </a:pPr>
              <a:t>‹#›</a:t>
            </a:fld>
            <a:endParaRPr lang="en-US"/>
          </a:p>
        </p:txBody>
      </p:sp>
    </p:spTree>
    <p:extLst>
      <p:ext uri="{BB962C8B-B14F-4D97-AF65-F5344CB8AC3E}">
        <p14:creationId xmlns:p14="http://schemas.microsoft.com/office/powerpoint/2010/main" val="104481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content, footnot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64" y="1062000"/>
            <a:ext cx="9129600" cy="58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914290"/>
            <a:endParaRPr lang="en-GB" dirty="0">
              <a:solidFill>
                <a:prstClr val="white"/>
              </a:solidFill>
            </a:endParaRPr>
          </a:p>
        </p:txBody>
      </p:sp>
      <p:sp>
        <p:nvSpPr>
          <p:cNvPr id="7" name="Title 1"/>
          <p:cNvSpPr>
            <a:spLocks noGrp="1"/>
          </p:cNvSpPr>
          <p:nvPr>
            <p:ph type="title"/>
          </p:nvPr>
        </p:nvSpPr>
        <p:spPr>
          <a:xfrm>
            <a:off x="323528" y="188641"/>
            <a:ext cx="8478000" cy="720080"/>
          </a:xfrm>
        </p:spPr>
        <p:txBody>
          <a:bodyPr lIns="0" anchor="b" anchorCtr="0">
            <a:normAutofit/>
          </a:bodyPr>
          <a:lstStyle>
            <a:lvl1pPr algn="l">
              <a:defRPr sz="2800" b="0">
                <a:solidFill>
                  <a:schemeClr val="bg1"/>
                </a:solidFill>
                <a:latin typeface="Arial" pitchFamily="34" charset="0"/>
                <a:ea typeface="Tahoma" pitchFamily="34" charset="0"/>
                <a:cs typeface="Arial" pitchFamily="34" charset="0"/>
              </a:defRPr>
            </a:lvl1pPr>
          </a:lstStyle>
          <a:p>
            <a:r>
              <a:rPr lang="en-US" dirty="0"/>
              <a:t>Click to edit Master title style</a:t>
            </a:r>
            <a:endParaRPr lang="en-GB" dirty="0"/>
          </a:p>
        </p:txBody>
      </p:sp>
      <p:sp>
        <p:nvSpPr>
          <p:cNvPr id="3" name="Text Placeholder 2"/>
          <p:cNvSpPr>
            <a:spLocks noGrp="1"/>
          </p:cNvSpPr>
          <p:nvPr>
            <p:ph type="body" sz="quarter" idx="15" hasCustomPrompt="1"/>
          </p:nvPr>
        </p:nvSpPr>
        <p:spPr>
          <a:xfrm>
            <a:off x="323850" y="1271376"/>
            <a:ext cx="8478000" cy="4751387"/>
          </a:xfrm>
        </p:spPr>
        <p:txBody>
          <a:bodyPr lIns="0"/>
          <a:lstStyle>
            <a:lvl1pPr marL="342900" indent="-342900" algn="just">
              <a:buFont typeface="Arial" panose="020B0604020202020204" pitchFamily="34" charset="0"/>
              <a:buChar char="•"/>
              <a:defRPr sz="2400" baseline="0">
                <a:solidFill>
                  <a:schemeClr val="tx1"/>
                </a:solidFill>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Content area is 23.55 cm wide; left margin for text = 0; use Arial 24 as the default</a:t>
            </a:r>
          </a:p>
          <a:p>
            <a:pPr lvl="0"/>
            <a:endParaRPr lang="en-US" dirty="0"/>
          </a:p>
        </p:txBody>
      </p:sp>
      <p:cxnSp>
        <p:nvCxnSpPr>
          <p:cNvPr id="4" name="Straight Connector 3"/>
          <p:cNvCxnSpPr/>
          <p:nvPr userDrawn="1"/>
        </p:nvCxnSpPr>
        <p:spPr>
          <a:xfrm>
            <a:off x="0" y="1051200"/>
            <a:ext cx="9144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870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content (bullets), footnote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2357" y="1062621"/>
            <a:ext cx="9126000" cy="58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914290" fontAlgn="base">
              <a:spcBef>
                <a:spcPct val="0"/>
              </a:spcBef>
              <a:spcAft>
                <a:spcPct val="0"/>
              </a:spcAft>
            </a:pPr>
            <a:endParaRPr lang="en-GB" dirty="0">
              <a:solidFill>
                <a:prstClr val="white"/>
              </a:solidFill>
              <a:latin typeface="Calibri"/>
            </a:endParaRPr>
          </a:p>
        </p:txBody>
      </p:sp>
      <p:sp>
        <p:nvSpPr>
          <p:cNvPr id="9" name="Text Placeholder 10"/>
          <p:cNvSpPr>
            <a:spLocks noGrp="1"/>
          </p:cNvSpPr>
          <p:nvPr>
            <p:ph type="body" sz="quarter" idx="14" hasCustomPrompt="1"/>
          </p:nvPr>
        </p:nvSpPr>
        <p:spPr>
          <a:xfrm>
            <a:off x="323528" y="6271711"/>
            <a:ext cx="8478000" cy="504825"/>
          </a:xfrm>
        </p:spPr>
        <p:txBody>
          <a:bodyPr lIns="0" anchor="b" anchorCtr="0">
            <a:noAutofit/>
          </a:bodyPr>
          <a:lstStyle>
            <a:lvl1pPr marL="0" indent="0">
              <a:buNone/>
              <a:defRPr sz="1200" baseline="0">
                <a:solidFill>
                  <a:schemeClr val="tx1"/>
                </a:solidFill>
                <a:latin typeface="Arial" pitchFamily="34" charset="0"/>
                <a:ea typeface="Tahoma" pitchFamily="34" charset="0"/>
                <a:cs typeface="Arial" pitchFamily="34" charset="0"/>
              </a:defRPr>
            </a:lvl1pPr>
          </a:lstStyle>
          <a:p>
            <a:pPr lvl="0"/>
            <a:r>
              <a:rPr lang="en-GB" dirty="0"/>
              <a:t>Footnotes here; minimum 12 </a:t>
            </a:r>
            <a:r>
              <a:rPr lang="en-GB" dirty="0" err="1"/>
              <a:t>pt</a:t>
            </a:r>
            <a:r>
              <a:rPr lang="en-GB" dirty="0"/>
              <a:t> font</a:t>
            </a:r>
          </a:p>
        </p:txBody>
      </p:sp>
      <p:sp>
        <p:nvSpPr>
          <p:cNvPr id="7" name="Title 1"/>
          <p:cNvSpPr>
            <a:spLocks noGrp="1"/>
          </p:cNvSpPr>
          <p:nvPr>
            <p:ph type="title"/>
          </p:nvPr>
        </p:nvSpPr>
        <p:spPr>
          <a:xfrm>
            <a:off x="323528" y="188641"/>
            <a:ext cx="8478000" cy="720080"/>
          </a:xfrm>
        </p:spPr>
        <p:txBody>
          <a:bodyPr lIns="0" anchor="b" anchorCtr="0">
            <a:normAutofit/>
          </a:bodyPr>
          <a:lstStyle>
            <a:lvl1pPr algn="l">
              <a:defRPr sz="2800" b="0">
                <a:solidFill>
                  <a:schemeClr val="bg1"/>
                </a:solidFill>
                <a:latin typeface="Arial" pitchFamily="34" charset="0"/>
                <a:ea typeface="Tahoma" pitchFamily="34" charset="0"/>
                <a:cs typeface="Arial" pitchFamily="34" charset="0"/>
              </a:defRPr>
            </a:lvl1pPr>
          </a:lstStyle>
          <a:p>
            <a:r>
              <a:rPr lang="en-US" dirty="0"/>
              <a:t>Click to edit Master title style</a:t>
            </a:r>
            <a:endParaRPr lang="en-GB" dirty="0"/>
          </a:p>
        </p:txBody>
      </p:sp>
      <p:sp>
        <p:nvSpPr>
          <p:cNvPr id="3" name="Text Placeholder 2"/>
          <p:cNvSpPr>
            <a:spLocks noGrp="1"/>
          </p:cNvSpPr>
          <p:nvPr>
            <p:ph type="body" sz="quarter" idx="15" hasCustomPrompt="1"/>
          </p:nvPr>
        </p:nvSpPr>
        <p:spPr>
          <a:xfrm>
            <a:off x="323850" y="1269476"/>
            <a:ext cx="8478000" cy="4751387"/>
          </a:xfrm>
        </p:spPr>
        <p:txBody>
          <a:bodyPr lIns="0"/>
          <a:lstStyle>
            <a:lvl1pPr marL="342900" indent="-342900">
              <a:buClr>
                <a:srgbClr val="AC2117"/>
              </a:buClr>
              <a:buSzPct val="125000"/>
              <a:buFont typeface="Arial" pitchFamily="34" charset="0"/>
              <a:buChar char="•"/>
              <a:defRPr sz="2400" baseline="0">
                <a:solidFill>
                  <a:schemeClr val="tx1"/>
                </a:solidFill>
                <a:latin typeface="Arial" pitchFamily="34" charset="0"/>
                <a:cs typeface="Arial" pitchFamily="34" charset="0"/>
              </a:defRPr>
            </a:lvl1pPr>
            <a:lvl2pPr>
              <a:buClr>
                <a:schemeClr val="accent1"/>
              </a:buClr>
              <a:buSzPct val="125000"/>
              <a:defRPr sz="2000">
                <a:latin typeface="Arial" pitchFamily="34" charset="0"/>
                <a:cs typeface="Arial" pitchFamily="34" charset="0"/>
              </a:defRPr>
            </a:lvl2pPr>
            <a:lvl3pPr>
              <a:buClr>
                <a:schemeClr val="accent1"/>
              </a:buClr>
              <a:buSzPct val="125000"/>
              <a:defRPr sz="1800">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Bullet 1</a:t>
            </a:r>
          </a:p>
          <a:p>
            <a:pPr lvl="1"/>
            <a:r>
              <a:rPr lang="en-US" dirty="0"/>
              <a:t>Sub bullet 2</a:t>
            </a:r>
          </a:p>
          <a:p>
            <a:pPr lvl="2"/>
            <a:r>
              <a:rPr lang="en-US" dirty="0"/>
              <a:t>Sub bullet 3</a:t>
            </a:r>
          </a:p>
          <a:p>
            <a:pPr lvl="2"/>
            <a:endParaRPr lang="en-US" dirty="0"/>
          </a:p>
        </p:txBody>
      </p:sp>
      <p:cxnSp>
        <p:nvCxnSpPr>
          <p:cNvPr id="8" name="Straight Connector 7"/>
          <p:cNvCxnSpPr/>
          <p:nvPr userDrawn="1"/>
        </p:nvCxnSpPr>
        <p:spPr>
          <a:xfrm>
            <a:off x="0" y="1051200"/>
            <a:ext cx="9144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90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0" y="1062621"/>
            <a:ext cx="9129600" cy="58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defTabSz="914290"/>
            <a:endParaRPr lang="en-GB" dirty="0">
              <a:solidFill>
                <a:prstClr val="white"/>
              </a:solidFill>
            </a:endParaRPr>
          </a:p>
        </p:txBody>
      </p:sp>
      <p:sp>
        <p:nvSpPr>
          <p:cNvPr id="7" name="Title 1"/>
          <p:cNvSpPr>
            <a:spLocks noGrp="1"/>
          </p:cNvSpPr>
          <p:nvPr>
            <p:ph type="title"/>
          </p:nvPr>
        </p:nvSpPr>
        <p:spPr>
          <a:xfrm>
            <a:off x="323528" y="188641"/>
            <a:ext cx="8478000" cy="720080"/>
          </a:xfrm>
        </p:spPr>
        <p:txBody>
          <a:bodyPr lIns="0" anchor="b" anchorCtr="0">
            <a:normAutofit/>
          </a:bodyPr>
          <a:lstStyle>
            <a:lvl1pPr algn="l">
              <a:defRPr sz="2800" b="0">
                <a:solidFill>
                  <a:schemeClr val="bg1"/>
                </a:solidFill>
                <a:latin typeface="Arial" pitchFamily="34" charset="0"/>
                <a:ea typeface="Tahoma" pitchFamily="34" charset="0"/>
                <a:cs typeface="Arial" pitchFamily="34" charset="0"/>
              </a:defRPr>
            </a:lvl1pPr>
          </a:lstStyle>
          <a:p>
            <a:r>
              <a:rPr lang="en-US" dirty="0"/>
              <a:t>Click to edit Master title style</a:t>
            </a:r>
            <a:endParaRPr lang="en-GB" dirty="0"/>
          </a:p>
        </p:txBody>
      </p:sp>
      <p:cxnSp>
        <p:nvCxnSpPr>
          <p:cNvPr id="8" name="Straight Connector 7"/>
          <p:cNvCxnSpPr/>
          <p:nvPr userDrawn="1"/>
        </p:nvCxnSpPr>
        <p:spPr>
          <a:xfrm>
            <a:off x="0" y="1051200"/>
            <a:ext cx="9144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4"/>
          <p:cNvSpPr>
            <a:spLocks noChangeArrowheads="1"/>
          </p:cNvSpPr>
          <p:nvPr userDrawn="1"/>
        </p:nvSpPr>
        <p:spPr bwMode="auto">
          <a:xfrm>
            <a:off x="7088188" y="638333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fontAlgn="base">
              <a:spcBef>
                <a:spcPct val="0"/>
              </a:spcBef>
              <a:spcAft>
                <a:spcPct val="0"/>
              </a:spcAft>
              <a:defRPr>
                <a:solidFill>
                  <a:schemeClr val="tx1"/>
                </a:solidFill>
                <a:latin typeface="Tahoma" pitchFamily="34" charset="0"/>
              </a:defRPr>
            </a:lvl6pPr>
            <a:lvl7pPr marL="2971800" indent="-228600" fontAlgn="base">
              <a:spcBef>
                <a:spcPct val="0"/>
              </a:spcBef>
              <a:spcAft>
                <a:spcPct val="0"/>
              </a:spcAft>
              <a:defRPr>
                <a:solidFill>
                  <a:schemeClr val="tx1"/>
                </a:solidFill>
                <a:latin typeface="Tahoma" pitchFamily="34" charset="0"/>
              </a:defRPr>
            </a:lvl7pPr>
            <a:lvl8pPr marL="3429000" indent="-228600" fontAlgn="base">
              <a:spcBef>
                <a:spcPct val="0"/>
              </a:spcBef>
              <a:spcAft>
                <a:spcPct val="0"/>
              </a:spcAft>
              <a:defRPr>
                <a:solidFill>
                  <a:schemeClr val="tx1"/>
                </a:solidFill>
                <a:latin typeface="Tahoma" pitchFamily="34" charset="0"/>
              </a:defRPr>
            </a:lvl8pPr>
            <a:lvl9pPr marL="3886200" indent="-228600" fontAlgn="base">
              <a:spcBef>
                <a:spcPct val="0"/>
              </a:spcBef>
              <a:spcAft>
                <a:spcPct val="0"/>
              </a:spcAft>
              <a:defRPr>
                <a:solidFill>
                  <a:schemeClr val="tx1"/>
                </a:solidFill>
                <a:latin typeface="Tahoma" pitchFamily="34" charset="0"/>
              </a:defRPr>
            </a:lvl9pPr>
          </a:lstStyle>
          <a:p>
            <a:pPr algn="r" fontAlgn="base">
              <a:spcBef>
                <a:spcPct val="0"/>
              </a:spcBef>
              <a:spcAft>
                <a:spcPct val="0"/>
              </a:spcAft>
            </a:pPr>
            <a:endParaRPr lang="en-GB" altLang="en-US" sz="800" dirty="0">
              <a:solidFill>
                <a:srgbClr val="03497C"/>
              </a:solidFill>
              <a:ea typeface="ＭＳ Ｐゴシック" pitchFamily="34" charset="-128"/>
              <a:cs typeface="Arial" pitchFamily="34" charset="0"/>
            </a:endParaRPr>
          </a:p>
        </p:txBody>
      </p:sp>
      <p:sp>
        <p:nvSpPr>
          <p:cNvPr id="16" name="Text Placeholder 2"/>
          <p:cNvSpPr>
            <a:spLocks noGrp="1"/>
          </p:cNvSpPr>
          <p:nvPr>
            <p:ph idx="1"/>
          </p:nvPr>
        </p:nvSpPr>
        <p:spPr>
          <a:xfrm>
            <a:off x="457200" y="1600201"/>
            <a:ext cx="8229600" cy="4525963"/>
          </a:xfrm>
          <a:prstGeom prst="rect">
            <a:avLst/>
          </a:prstGeom>
        </p:spPr>
        <p:txBody>
          <a:bodyPr vert="horz" lIns="91429" tIns="45715" rIns="91429"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0049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제목 슬라이드">
    <p:spTree>
      <p:nvGrpSpPr>
        <p:cNvPr id="1" name=""/>
        <p:cNvGrpSpPr/>
        <p:nvPr/>
      </p:nvGrpSpPr>
      <p:grpSpPr>
        <a:xfrm>
          <a:off x="0" y="0"/>
          <a:ext cx="0" cy="0"/>
          <a:chOff x="0" y="0"/>
          <a:chExt cx="0" cy="0"/>
        </a:xfrm>
      </p:grpSpPr>
      <p:pic>
        <p:nvPicPr>
          <p:cNvPr id="7170" name="Picture 2" descr="C:\Users\paik\Documents\네이트온 받은 파일\내과ppt-08.png"/>
          <p:cNvPicPr>
            <a:picLocks noChangeAspect="1" noChangeArrowheads="1"/>
          </p:cNvPicPr>
          <p:nvPr userDrawn="1"/>
        </p:nvPicPr>
        <p:blipFill>
          <a:blip r:embed="rId2" cstate="print"/>
          <a:srcRect/>
          <a:stretch>
            <a:fillRect/>
          </a:stretch>
        </p:blipFill>
        <p:spPr bwMode="auto">
          <a:xfrm>
            <a:off x="-36512" y="0"/>
            <a:ext cx="9268025" cy="6858000"/>
          </a:xfrm>
          <a:prstGeom prst="rect">
            <a:avLst/>
          </a:prstGeom>
          <a:noFill/>
        </p:spPr>
      </p:pic>
      <p:sp>
        <p:nvSpPr>
          <p:cNvPr id="2" name="제목 1"/>
          <p:cNvSpPr>
            <a:spLocks noGrp="1"/>
          </p:cNvSpPr>
          <p:nvPr>
            <p:ph type="ctrTitle"/>
          </p:nvPr>
        </p:nvSpPr>
        <p:spPr>
          <a:xfrm>
            <a:off x="323528" y="1598935"/>
            <a:ext cx="8496944" cy="965969"/>
          </a:xfrm>
          <a:prstGeom prst="rect">
            <a:avLst/>
          </a:prstGeom>
        </p:spPr>
        <p:txBody>
          <a:bodyPr anchor="b"/>
          <a:lstStyle>
            <a:lvl1pPr algn="ctr">
              <a:defRPr sz="6000" b="1" spc="-100" baseline="0">
                <a:solidFill>
                  <a:schemeClr val="tx1">
                    <a:lumMod val="75000"/>
                    <a:lumOff val="25000"/>
                  </a:schemeClr>
                </a:solidFill>
              </a:defRPr>
            </a:lvl1pPr>
          </a:lstStyle>
          <a:p>
            <a:r>
              <a:rPr lang="ko-KR" altLang="en-US" dirty="0"/>
              <a:t>마스터 제목 스타일 편집</a:t>
            </a:r>
          </a:p>
        </p:txBody>
      </p:sp>
      <p:sp>
        <p:nvSpPr>
          <p:cNvPr id="3" name="부제목 2"/>
          <p:cNvSpPr>
            <a:spLocks noGrp="1"/>
          </p:cNvSpPr>
          <p:nvPr>
            <p:ph type="subTitle" idx="1"/>
          </p:nvPr>
        </p:nvSpPr>
        <p:spPr>
          <a:xfrm>
            <a:off x="1565412" y="836712"/>
            <a:ext cx="6013176" cy="648072"/>
          </a:xfrm>
          <a:prstGeom prst="rect">
            <a:avLst/>
          </a:prstGeom>
        </p:spPr>
        <p:txBody>
          <a:bodyPr/>
          <a:lstStyle>
            <a:lvl1pPr marL="0" indent="0" algn="ctr">
              <a:buNone/>
              <a:defRPr sz="3600" b="1" spc="-1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a:t>마스터 부제목 스타일 편집</a:t>
            </a:r>
          </a:p>
        </p:txBody>
      </p:sp>
      <p:pic>
        <p:nvPicPr>
          <p:cNvPr id="6" name="Picture 2" descr="\\paikbackup1\FS2$\홍보실\로고타입\한글영문\부산g_한글영문_ppt.png"/>
          <p:cNvPicPr>
            <a:picLocks noChangeAspect="1" noChangeArrowheads="1"/>
          </p:cNvPicPr>
          <p:nvPr userDrawn="1"/>
        </p:nvPicPr>
        <p:blipFill>
          <a:blip r:embed="rId3" cstate="print">
            <a:lum bright="25000"/>
          </a:blip>
          <a:srcRect/>
          <a:stretch>
            <a:fillRect/>
          </a:stretch>
        </p:blipFill>
        <p:spPr bwMode="auto">
          <a:xfrm>
            <a:off x="6521583" y="6254204"/>
            <a:ext cx="2476434" cy="432008"/>
          </a:xfrm>
          <a:prstGeom prst="rect">
            <a:avLst/>
          </a:prstGeom>
          <a:noFill/>
        </p:spPr>
      </p:pic>
    </p:spTree>
    <p:extLst>
      <p:ext uri="{BB962C8B-B14F-4D97-AF65-F5344CB8AC3E}">
        <p14:creationId xmlns:p14="http://schemas.microsoft.com/office/powerpoint/2010/main" val="361104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507508-5375-4B4E-A1FB-09C064ADD04E}" type="datetime1">
              <a:rPr lang="en-US" altLang="ko-KR" smtClean="0">
                <a:solidFill>
                  <a:prstClr val="black">
                    <a:tint val="75000"/>
                  </a:prstClr>
                </a:solidFill>
              </a:rPr>
              <a:t>4/30/2019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2227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CFE10D-8B2C-4957-BF81-A78E71F4829D}" type="datetime1">
              <a:rPr lang="en-US" altLang="ko-KR" smtClean="0">
                <a:solidFill>
                  <a:prstClr val="black">
                    <a:tint val="75000"/>
                  </a:prstClr>
                </a:solidFill>
              </a:rPr>
              <a:t>4/30/2019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7973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376EF3-566D-42A1-8A88-A2507B50FFBE}" type="datetime1">
              <a:rPr lang="en-US" altLang="ko-KR" smtClean="0">
                <a:solidFill>
                  <a:prstClr val="black">
                    <a:tint val="75000"/>
                  </a:prstClr>
                </a:solidFill>
              </a:rPr>
              <a:t>4/30/2019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2926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FA4049-1FD8-433B-84FF-B96AA738504F}" type="datetime1">
              <a:rPr lang="en-US" altLang="ko-KR" smtClean="0">
                <a:solidFill>
                  <a:prstClr val="black">
                    <a:tint val="75000"/>
                  </a:prstClr>
                </a:solidFill>
              </a:rPr>
              <a:t>4/30/2019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2609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29428-5874-4921-A3CA-F9081E9C68E5}" type="datetime1">
              <a:rPr lang="en-US" altLang="ko-KR" smtClean="0">
                <a:solidFill>
                  <a:prstClr val="black">
                    <a:tint val="75000"/>
                  </a:prstClr>
                </a:solidFill>
              </a:rPr>
              <a:t>4/30/2019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3871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803B411-DC51-499D-A222-266EDD0BE942}" type="datetime1">
              <a:rPr lang="en-US" altLang="ko-KR" smtClean="0">
                <a:solidFill>
                  <a:prstClr val="black">
                    <a:tint val="75000"/>
                  </a:prstClr>
                </a:solidFill>
              </a:rPr>
              <a:t>4/30/2019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0082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9E88DF-E7C6-45C4-843A-4006CC4A593E}" type="datetime1">
              <a:rPr lang="en-US" altLang="ko-KR" smtClean="0">
                <a:solidFill>
                  <a:prstClr val="black">
                    <a:tint val="75000"/>
                  </a:prstClr>
                </a:solidFill>
              </a:rPr>
              <a:t>4/30/2019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928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6.pn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310323C-E389-48A1-9DFC-62720BDDFC6D}" type="datetime1">
              <a:rPr lang="en-US" altLang="ko-KR" smtClean="0">
                <a:solidFill>
                  <a:prstClr val="black">
                    <a:tint val="75000"/>
                  </a:prstClr>
                </a:solidFill>
              </a:rPr>
              <a:t>4/30/2019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CE6E6C0-4A69-DA4E-9D2B-B3CAF45FC25F}" type="slidenum">
              <a:rPr>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3639631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5" r:id="rId12"/>
    <p:sldLayoutId id="2147483857" r:id="rId13"/>
    <p:sldLayoutId id="2147483871" r:id="rId14"/>
    <p:sldLayoutId id="2147483872" r:id="rId15"/>
  </p:sldLayoutIdLst>
  <p:hf hdr="0" ftr="0" dt="0"/>
  <p:txStyles>
    <p:titleStyle>
      <a:lvl1pPr algn="l" defTabSz="457200" rtl="0" eaLnBrk="1" latinLnBrk="0" hangingPunct="1">
        <a:spcBef>
          <a:spcPct val="0"/>
        </a:spcBef>
        <a:buNone/>
        <a:defRPr sz="4400" kern="1200">
          <a:solidFill>
            <a:srgbClr val="26528E"/>
          </a:solidFill>
          <a:latin typeface="+mj-lt"/>
          <a:ea typeface="+mj-ea"/>
          <a:cs typeface="+mj-cs"/>
        </a:defRPr>
      </a:lvl1pPr>
    </p:titleStyle>
    <p:bodyStyle>
      <a:lvl1pPr marL="342900" indent="-342900" algn="l" defTabSz="457200" rtl="0" eaLnBrk="1" latinLnBrk="0" hangingPunct="1">
        <a:spcBef>
          <a:spcPct val="20000"/>
        </a:spcBef>
        <a:buClr>
          <a:srgbClr val="C54125"/>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2" descr="C:\Users\paik\Documents\네이트온 받은 파일\내과ppt-05.png"/>
          <p:cNvPicPr>
            <a:picLocks noChangeAspect="1" noChangeArrowheads="1"/>
          </p:cNvPicPr>
          <p:nvPr userDrawn="1"/>
        </p:nvPicPr>
        <p:blipFill>
          <a:blip r:embed="rId4" cstate="print"/>
          <a:srcRect/>
          <a:stretch>
            <a:fillRect/>
          </a:stretch>
        </p:blipFill>
        <p:spPr bwMode="auto">
          <a:xfrm>
            <a:off x="-25200" y="-1"/>
            <a:ext cx="9268025" cy="6858000"/>
          </a:xfrm>
          <a:prstGeom prst="rect">
            <a:avLst/>
          </a:prstGeom>
          <a:noFill/>
        </p:spPr>
      </p:pic>
    </p:spTree>
    <p:extLst>
      <p:ext uri="{BB962C8B-B14F-4D97-AF65-F5344CB8AC3E}">
        <p14:creationId xmlns:p14="http://schemas.microsoft.com/office/powerpoint/2010/main" val="3266490446"/>
      </p:ext>
    </p:extLst>
  </p:cSld>
  <p:clrMap bg1="lt1" tx1="dk1" bg2="lt2" tx2="dk2" accent1="accent1" accent2="accent2" accent3="accent3" accent4="accent4" accent5="accent5" accent6="accent6" hlink="hlink" folHlink="folHlink"/>
  <p:sldLayoutIdLst>
    <p:sldLayoutId id="2147483859" r:id="rId1"/>
    <p:sldLayoutId id="2147483860" r:id="rId2"/>
  </p:sldLayoutIdLst>
  <p:hf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alphaModFix amt="75000"/>
            <a:lum/>
          </a:blip>
          <a:srcRect/>
          <a:stretch>
            <a:fillRect l="-5000" t="-5000" r="-5000" b="83500"/>
          </a:stretch>
        </a:blipFill>
        <a:effectLst/>
      </p:bgPr>
    </p:bg>
    <p:spTree>
      <p:nvGrpSpPr>
        <p:cNvPr id="1" name=""/>
        <p:cNvGrpSpPr/>
        <p:nvPr/>
      </p:nvGrpSpPr>
      <p:grpSpPr>
        <a:xfrm>
          <a:off x="0" y="0"/>
          <a:ext cx="0" cy="0"/>
          <a:chOff x="0" y="0"/>
          <a:chExt cx="0" cy="0"/>
        </a:xfrm>
      </p:grpSpPr>
      <p:sp>
        <p:nvSpPr>
          <p:cNvPr id="10242" name="Rectangle 3"/>
          <p:cNvSpPr>
            <a:spLocks noGrp="1" noChangeArrowheads="1"/>
          </p:cNvSpPr>
          <p:nvPr>
            <p:ph type="title"/>
          </p:nvPr>
        </p:nvSpPr>
        <p:spPr bwMode="auto">
          <a:xfrm>
            <a:off x="484188" y="60325"/>
            <a:ext cx="8024812"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t>Click to edit Master title style</a:t>
            </a:r>
          </a:p>
        </p:txBody>
      </p:sp>
      <p:sp>
        <p:nvSpPr>
          <p:cNvPr id="10243" name="Rectangle 4"/>
          <p:cNvSpPr>
            <a:spLocks noGrp="1" noChangeArrowheads="1"/>
          </p:cNvSpPr>
          <p:nvPr>
            <p:ph type="body" idx="1"/>
          </p:nvPr>
        </p:nvSpPr>
        <p:spPr bwMode="auto">
          <a:xfrm>
            <a:off x="485775" y="1196975"/>
            <a:ext cx="7989888" cy="489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Text Box 8"/>
          <p:cNvSpPr txBox="1">
            <a:spLocks noChangeArrowheads="1"/>
          </p:cNvSpPr>
          <p:nvPr/>
        </p:nvSpPr>
        <p:spPr bwMode="auto">
          <a:xfrm>
            <a:off x="5292725" y="1125539"/>
            <a:ext cx="4032250" cy="369308"/>
          </a:xfrm>
          <a:prstGeom prst="rect">
            <a:avLst/>
          </a:prstGeom>
          <a:noFill/>
          <a:ln w="25400" algn="ctr">
            <a:noFill/>
            <a:miter lim="800000"/>
            <a:headEnd/>
            <a:tailEnd/>
          </a:ln>
          <a:effectLst/>
        </p:spPr>
        <p:txBody>
          <a:bodyPr lIns="91414" tIns="45708" rIns="91414" bIns="45708">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fontAlgn="base">
              <a:spcBef>
                <a:spcPct val="0"/>
              </a:spcBef>
              <a:spcAft>
                <a:spcPct val="0"/>
              </a:spcAft>
              <a:defRPr>
                <a:solidFill>
                  <a:schemeClr val="tx1"/>
                </a:solidFill>
                <a:latin typeface="Tahoma" pitchFamily="34" charset="0"/>
              </a:defRPr>
            </a:lvl6pPr>
            <a:lvl7pPr marL="2971800" indent="-228600" fontAlgn="base">
              <a:spcBef>
                <a:spcPct val="0"/>
              </a:spcBef>
              <a:spcAft>
                <a:spcPct val="0"/>
              </a:spcAft>
              <a:defRPr>
                <a:solidFill>
                  <a:schemeClr val="tx1"/>
                </a:solidFill>
                <a:latin typeface="Tahoma" pitchFamily="34" charset="0"/>
              </a:defRPr>
            </a:lvl7pPr>
            <a:lvl8pPr marL="3429000" indent="-228600" fontAlgn="base">
              <a:spcBef>
                <a:spcPct val="0"/>
              </a:spcBef>
              <a:spcAft>
                <a:spcPct val="0"/>
              </a:spcAft>
              <a:defRPr>
                <a:solidFill>
                  <a:schemeClr val="tx1"/>
                </a:solidFill>
                <a:latin typeface="Tahoma" pitchFamily="34" charset="0"/>
              </a:defRPr>
            </a:lvl8pPr>
            <a:lvl9pPr marL="3886200" indent="-228600" fontAlgn="base">
              <a:spcBef>
                <a:spcPct val="0"/>
              </a:spcBef>
              <a:spcAft>
                <a:spcPct val="0"/>
              </a:spcAft>
              <a:defRPr>
                <a:solidFill>
                  <a:schemeClr val="tx1"/>
                </a:solidFill>
                <a:latin typeface="Tahoma" pitchFamily="34" charset="0"/>
              </a:defRPr>
            </a:lvl9pPr>
          </a:lstStyle>
          <a:p>
            <a:pPr algn="ctr" fontAlgn="base">
              <a:spcBef>
                <a:spcPct val="50000"/>
              </a:spcBef>
              <a:spcAft>
                <a:spcPct val="0"/>
              </a:spcAft>
              <a:defRPr/>
            </a:pPr>
            <a:endParaRPr lang="en-US">
              <a:solidFill>
                <a:srgbClr val="FFFFFF"/>
              </a:solidFill>
              <a:latin typeface="BISansCond" pitchFamily="2" charset="0"/>
              <a:cs typeface="Arial" pitchFamily="34" charset="0"/>
            </a:endParaRPr>
          </a:p>
        </p:txBody>
      </p:sp>
      <p:sp>
        <p:nvSpPr>
          <p:cNvPr id="4105" name="Text Box 9"/>
          <p:cNvSpPr txBox="1">
            <a:spLocks noChangeArrowheads="1"/>
          </p:cNvSpPr>
          <p:nvPr/>
        </p:nvSpPr>
        <p:spPr bwMode="auto">
          <a:xfrm>
            <a:off x="4716463" y="4221164"/>
            <a:ext cx="2303462" cy="369308"/>
          </a:xfrm>
          <a:prstGeom prst="rect">
            <a:avLst/>
          </a:prstGeom>
          <a:noFill/>
          <a:ln w="25400" algn="ctr">
            <a:noFill/>
            <a:miter lim="800000"/>
            <a:headEnd/>
            <a:tailEnd/>
          </a:ln>
          <a:effectLst/>
        </p:spPr>
        <p:txBody>
          <a:bodyPr lIns="91414" tIns="45708" rIns="91414" bIns="45708">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fontAlgn="base">
              <a:spcBef>
                <a:spcPct val="0"/>
              </a:spcBef>
              <a:spcAft>
                <a:spcPct val="0"/>
              </a:spcAft>
              <a:defRPr>
                <a:solidFill>
                  <a:schemeClr val="tx1"/>
                </a:solidFill>
                <a:latin typeface="Tahoma" pitchFamily="34" charset="0"/>
              </a:defRPr>
            </a:lvl6pPr>
            <a:lvl7pPr marL="2971800" indent="-228600" fontAlgn="base">
              <a:spcBef>
                <a:spcPct val="0"/>
              </a:spcBef>
              <a:spcAft>
                <a:spcPct val="0"/>
              </a:spcAft>
              <a:defRPr>
                <a:solidFill>
                  <a:schemeClr val="tx1"/>
                </a:solidFill>
                <a:latin typeface="Tahoma" pitchFamily="34" charset="0"/>
              </a:defRPr>
            </a:lvl7pPr>
            <a:lvl8pPr marL="3429000" indent="-228600" fontAlgn="base">
              <a:spcBef>
                <a:spcPct val="0"/>
              </a:spcBef>
              <a:spcAft>
                <a:spcPct val="0"/>
              </a:spcAft>
              <a:defRPr>
                <a:solidFill>
                  <a:schemeClr val="tx1"/>
                </a:solidFill>
                <a:latin typeface="Tahoma" pitchFamily="34" charset="0"/>
              </a:defRPr>
            </a:lvl8pPr>
            <a:lvl9pPr marL="3886200" indent="-228600" fontAlgn="base">
              <a:spcBef>
                <a:spcPct val="0"/>
              </a:spcBef>
              <a:spcAft>
                <a:spcPct val="0"/>
              </a:spcAft>
              <a:defRPr>
                <a:solidFill>
                  <a:schemeClr val="tx1"/>
                </a:solidFill>
                <a:latin typeface="Tahoma" pitchFamily="34" charset="0"/>
              </a:defRPr>
            </a:lvl9pPr>
          </a:lstStyle>
          <a:p>
            <a:pPr algn="ctr" fontAlgn="base">
              <a:spcBef>
                <a:spcPct val="50000"/>
              </a:spcBef>
              <a:spcAft>
                <a:spcPct val="0"/>
              </a:spcAft>
              <a:defRPr/>
            </a:pPr>
            <a:endParaRPr lang="en-US">
              <a:solidFill>
                <a:srgbClr val="FFFFFF"/>
              </a:solidFill>
              <a:cs typeface="Arial" pitchFamily="34" charset="0"/>
            </a:endParaRPr>
          </a:p>
        </p:txBody>
      </p:sp>
      <p:sp>
        <p:nvSpPr>
          <p:cNvPr id="10246" name="Rectangle 10"/>
          <p:cNvSpPr>
            <a:spLocks noChangeArrowheads="1"/>
          </p:cNvSpPr>
          <p:nvPr/>
        </p:nvSpPr>
        <p:spPr bwMode="auto">
          <a:xfrm>
            <a:off x="7073900" y="6392863"/>
            <a:ext cx="21336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eaLnBrk="0" fontAlgn="base" hangingPunct="0">
              <a:lnSpc>
                <a:spcPct val="85000"/>
              </a:lnSpc>
              <a:spcBef>
                <a:spcPct val="0"/>
              </a:spcBef>
              <a:spcAft>
                <a:spcPct val="0"/>
              </a:spcAft>
            </a:pPr>
            <a:endParaRPr lang="en-GB" sz="800">
              <a:solidFill>
                <a:srgbClr val="00498B"/>
              </a:solidFill>
              <a:cs typeface="Arial" pitchFamily="34" charset="0"/>
            </a:endParaRPr>
          </a:p>
        </p:txBody>
      </p:sp>
      <p:sp>
        <p:nvSpPr>
          <p:cNvPr id="10247" name="Rectangle 10"/>
          <p:cNvSpPr>
            <a:spLocks noChangeArrowheads="1"/>
          </p:cNvSpPr>
          <p:nvPr userDrawn="1"/>
        </p:nvSpPr>
        <p:spPr bwMode="auto">
          <a:xfrm>
            <a:off x="7013575" y="6381749"/>
            <a:ext cx="21336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fontAlgn="base">
              <a:spcBef>
                <a:spcPct val="0"/>
              </a:spcBef>
              <a:spcAft>
                <a:spcPct val="0"/>
              </a:spcAft>
            </a:pPr>
            <a:r>
              <a:rPr lang="en-GB" sz="800">
                <a:solidFill>
                  <a:srgbClr val="00498B"/>
                </a:solidFill>
                <a:cs typeface="Arial" pitchFamily="34" charset="0"/>
              </a:rPr>
              <a:t>Dec 2013</a:t>
            </a:r>
          </a:p>
        </p:txBody>
      </p:sp>
      <p:sp>
        <p:nvSpPr>
          <p:cNvPr id="12" name="Slide Number Placeholder 11"/>
          <p:cNvSpPr>
            <a:spLocks noGrp="1" noChangeArrowheads="1"/>
          </p:cNvSpPr>
          <p:nvPr>
            <p:ph type="sldNum" sz="quarter" idx="4"/>
          </p:nvPr>
        </p:nvSpPr>
        <p:spPr>
          <a:xfrm>
            <a:off x="6953250" y="6254749"/>
            <a:ext cx="2133600" cy="476251"/>
          </a:xfrm>
          <a:prstGeom prst="rect">
            <a:avLst/>
          </a:prstGeom>
        </p:spPr>
        <p:txBody>
          <a:bodyPr vert="horz" wrap="square" lIns="91440" tIns="45720" rIns="91440" bIns="45720" numCol="1" anchor="b" anchorCtr="0" compatLnSpc="1">
            <a:prstTxWarp prst="textNoShape">
              <a:avLst/>
            </a:prstTxWarp>
          </a:bodyPr>
          <a:lstStyle>
            <a:lvl1pPr algn="r">
              <a:defRPr sz="800">
                <a:solidFill>
                  <a:srgbClr val="00498B"/>
                </a:solidFill>
                <a:latin typeface="Tahoma" pitchFamily="34" charset="0"/>
              </a:defRPr>
            </a:lvl1pPr>
          </a:lstStyle>
          <a:p>
            <a:pPr fontAlgn="base">
              <a:spcBef>
                <a:spcPct val="0"/>
              </a:spcBef>
              <a:spcAft>
                <a:spcPct val="0"/>
              </a:spcAft>
              <a:defRPr/>
            </a:pPr>
            <a:fld id="{2090BAA7-70B2-4C8E-981B-3FED9C16C2EF}" type="slidenum">
              <a:rPr lang="en-GB">
                <a:cs typeface="Arial" pitchFamily="34" charset="0"/>
              </a:rPr>
              <a:pPr fontAlgn="base">
                <a:spcBef>
                  <a:spcPct val="0"/>
                </a:spcBef>
                <a:spcAft>
                  <a:spcPct val="0"/>
                </a:spcAft>
                <a:defRPr/>
              </a:pPr>
              <a:t>‹#›</a:t>
            </a:fld>
            <a:endParaRPr lang="en-GB">
              <a:cs typeface="Arial" pitchFamily="34" charset="0"/>
            </a:endParaRPr>
          </a:p>
        </p:txBody>
      </p:sp>
    </p:spTree>
    <p:extLst>
      <p:ext uri="{BB962C8B-B14F-4D97-AF65-F5344CB8AC3E}">
        <p14:creationId xmlns:p14="http://schemas.microsoft.com/office/powerpoint/2010/main" val="3258784633"/>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Lst>
  <p:hf hdr="0" ftr="0" dt="0"/>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Tahoma" pitchFamily="34" charset="0"/>
        </a:defRPr>
      </a:lvl2pPr>
      <a:lvl3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Tahoma" pitchFamily="34" charset="0"/>
        </a:defRPr>
      </a:lvl3pPr>
      <a:lvl4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Tahoma" pitchFamily="34" charset="0"/>
        </a:defRPr>
      </a:lvl4pPr>
      <a:lvl5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Tahoma" pitchFamily="34" charset="0"/>
        </a:defRPr>
      </a:lvl5pPr>
      <a:lvl6pPr marL="457200" algn="l" rtl="0" eaLnBrk="1" fontAlgn="base" hangingPunct="1">
        <a:spcBef>
          <a:spcPct val="0"/>
        </a:spcBef>
        <a:spcAft>
          <a:spcPct val="0"/>
        </a:spcAft>
        <a:defRPr sz="2800">
          <a:solidFill>
            <a:schemeClr val="tx1"/>
          </a:solidFill>
          <a:latin typeface="Tahoma" pitchFamily="34" charset="0"/>
          <a:ea typeface="ＭＳ Ｐゴシック" pitchFamily="34" charset="-128"/>
          <a:cs typeface="Tahoma" pitchFamily="34" charset="0"/>
        </a:defRPr>
      </a:lvl6pPr>
      <a:lvl7pPr marL="914400" algn="l" rtl="0" eaLnBrk="1" fontAlgn="base" hangingPunct="1">
        <a:spcBef>
          <a:spcPct val="0"/>
        </a:spcBef>
        <a:spcAft>
          <a:spcPct val="0"/>
        </a:spcAft>
        <a:defRPr sz="2800">
          <a:solidFill>
            <a:schemeClr val="tx1"/>
          </a:solidFill>
          <a:latin typeface="Tahoma" pitchFamily="34" charset="0"/>
          <a:ea typeface="ＭＳ Ｐゴシック" pitchFamily="34" charset="-128"/>
          <a:cs typeface="Tahoma" pitchFamily="34" charset="0"/>
        </a:defRPr>
      </a:lvl7pPr>
      <a:lvl8pPr marL="1371600" algn="l" rtl="0" eaLnBrk="1" fontAlgn="base" hangingPunct="1">
        <a:spcBef>
          <a:spcPct val="0"/>
        </a:spcBef>
        <a:spcAft>
          <a:spcPct val="0"/>
        </a:spcAft>
        <a:defRPr sz="2800">
          <a:solidFill>
            <a:schemeClr val="tx1"/>
          </a:solidFill>
          <a:latin typeface="Tahoma" pitchFamily="34" charset="0"/>
          <a:ea typeface="ＭＳ Ｐゴシック" pitchFamily="34" charset="-128"/>
          <a:cs typeface="Tahoma" pitchFamily="34" charset="0"/>
        </a:defRPr>
      </a:lvl8pPr>
      <a:lvl9pPr marL="1828800" algn="l" rtl="0" eaLnBrk="1" fontAlgn="base" hangingPunct="1">
        <a:spcBef>
          <a:spcPct val="0"/>
        </a:spcBef>
        <a:spcAft>
          <a:spcPct val="0"/>
        </a:spcAft>
        <a:defRPr sz="2800">
          <a:solidFill>
            <a:schemeClr val="tx1"/>
          </a:solidFill>
          <a:latin typeface="Tahoma" pitchFamily="34" charset="0"/>
          <a:ea typeface="ＭＳ Ｐゴシック" pitchFamily="34" charset="-128"/>
          <a:cs typeface="Tahoma" pitchFamily="34" charset="0"/>
        </a:defRPr>
      </a:lvl9pPr>
    </p:titleStyle>
    <p:bodyStyle>
      <a:lvl1pPr marL="342900" indent="-342900" algn="l" rtl="0" eaLnBrk="0" fontAlgn="base" hangingPunct="0">
        <a:spcBef>
          <a:spcPct val="20000"/>
        </a:spcBef>
        <a:spcAft>
          <a:spcPct val="0"/>
        </a:spcAft>
        <a:buBlip>
          <a:blip r:embed="rId1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AB0932"/>
        </a:buClr>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lr>
          <a:srgbClr val="AB0932"/>
        </a:buClr>
        <a:buFont typeface="Times" pitchFamily="18"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lr>
          <a:srgbClr val="AB0932"/>
        </a:buClr>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lr>
          <a:srgbClr val="AB0932"/>
        </a:buClr>
        <a:buChar char="»"/>
        <a:defRPr sz="1000">
          <a:solidFill>
            <a:schemeClr val="tx1"/>
          </a:solidFill>
          <a:latin typeface="+mn-lt"/>
          <a:ea typeface="+mn-ea"/>
          <a:cs typeface="+mn-cs"/>
        </a:defRPr>
      </a:lvl5pPr>
      <a:lvl6pPr marL="2514600" indent="-228600" algn="l" rtl="0" eaLnBrk="1" fontAlgn="base" hangingPunct="1">
        <a:spcBef>
          <a:spcPct val="20000"/>
        </a:spcBef>
        <a:spcAft>
          <a:spcPct val="0"/>
        </a:spcAft>
        <a:buClr>
          <a:srgbClr val="AB0932"/>
        </a:buClr>
        <a:buChar char="»"/>
        <a:defRPr sz="1000">
          <a:solidFill>
            <a:schemeClr val="tx1"/>
          </a:solidFill>
          <a:latin typeface="+mn-lt"/>
          <a:ea typeface="+mn-ea"/>
          <a:cs typeface="+mn-cs"/>
        </a:defRPr>
      </a:lvl6pPr>
      <a:lvl7pPr marL="2971800" indent="-228600" algn="l" rtl="0" eaLnBrk="1" fontAlgn="base" hangingPunct="1">
        <a:spcBef>
          <a:spcPct val="20000"/>
        </a:spcBef>
        <a:spcAft>
          <a:spcPct val="0"/>
        </a:spcAft>
        <a:buClr>
          <a:srgbClr val="AB0932"/>
        </a:buClr>
        <a:buChar char="»"/>
        <a:defRPr sz="1000">
          <a:solidFill>
            <a:schemeClr val="tx1"/>
          </a:solidFill>
          <a:latin typeface="+mn-lt"/>
          <a:ea typeface="+mn-ea"/>
          <a:cs typeface="+mn-cs"/>
        </a:defRPr>
      </a:lvl7pPr>
      <a:lvl8pPr marL="3429000" indent="-228600" algn="l" rtl="0" eaLnBrk="1" fontAlgn="base" hangingPunct="1">
        <a:spcBef>
          <a:spcPct val="20000"/>
        </a:spcBef>
        <a:spcAft>
          <a:spcPct val="0"/>
        </a:spcAft>
        <a:buClr>
          <a:srgbClr val="AB0932"/>
        </a:buClr>
        <a:buChar char="»"/>
        <a:defRPr sz="1000">
          <a:solidFill>
            <a:schemeClr val="tx1"/>
          </a:solidFill>
          <a:latin typeface="+mn-lt"/>
          <a:ea typeface="+mn-ea"/>
          <a:cs typeface="+mn-cs"/>
        </a:defRPr>
      </a:lvl8pPr>
      <a:lvl9pPr marL="3886200" indent="-228600" algn="l" rtl="0" eaLnBrk="1" fontAlgn="base" hangingPunct="1">
        <a:spcBef>
          <a:spcPct val="20000"/>
        </a:spcBef>
        <a:spcAft>
          <a:spcPct val="0"/>
        </a:spcAft>
        <a:buClr>
          <a:srgbClr val="AB0932"/>
        </a:buClr>
        <a:buChar char="»"/>
        <a:defRPr sz="1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0.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0.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5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450707" y="1920240"/>
            <a:ext cx="8496944" cy="3156272"/>
          </a:xfrm>
        </p:spPr>
        <p:txBody>
          <a:bodyPr/>
          <a:lstStyle/>
          <a:p>
            <a:pPr>
              <a:lnSpc>
                <a:spcPct val="150000"/>
              </a:lnSpc>
            </a:pPr>
            <a:r>
              <a:rPr lang="ko-KR" altLang="en-US" sz="4400" dirty="0">
                <a:latin typeface="+mj-ea"/>
              </a:rPr>
              <a:t>특발 폐섬유증 </a:t>
            </a:r>
            <a:r>
              <a:rPr lang="en-US" altLang="ko-KR" sz="4400" dirty="0">
                <a:latin typeface="Arial" panose="020B0604020202020204" pitchFamily="34" charset="0"/>
                <a:cs typeface="Arial" panose="020B0604020202020204" pitchFamily="34" charset="0"/>
              </a:rPr>
              <a:t>(IPF)</a:t>
            </a:r>
            <a:br>
              <a:rPr lang="en-US" altLang="ko-KR" sz="4400" dirty="0">
                <a:latin typeface="+mj-ea"/>
              </a:rPr>
            </a:br>
            <a:r>
              <a:rPr lang="en-US" altLang="ko-KR" sz="3600" dirty="0">
                <a:solidFill>
                  <a:schemeClr val="accent1">
                    <a:lumMod val="75000"/>
                  </a:schemeClr>
                </a:solidFill>
                <a:latin typeface="+mj-ea"/>
              </a:rPr>
              <a:t>: </a:t>
            </a:r>
            <a:r>
              <a:rPr lang="ko-KR" altLang="en-US" sz="3600" dirty="0">
                <a:solidFill>
                  <a:schemeClr val="accent1">
                    <a:lumMod val="75000"/>
                  </a:schemeClr>
                </a:solidFill>
                <a:latin typeface="+mj-ea"/>
              </a:rPr>
              <a:t>만남에서 헤어짐까지</a:t>
            </a:r>
            <a:br>
              <a:rPr lang="en-US" altLang="ko-KR" sz="4000" dirty="0">
                <a:latin typeface="+mj-ea"/>
              </a:rPr>
            </a:br>
            <a:endParaRPr lang="ko-KR" altLang="en-US" sz="4000" dirty="0">
              <a:latin typeface="+mj-ea"/>
            </a:endParaRPr>
          </a:p>
        </p:txBody>
      </p:sp>
      <p:sp>
        <p:nvSpPr>
          <p:cNvPr id="4" name="TextBox 3"/>
          <p:cNvSpPr txBox="1"/>
          <p:nvPr/>
        </p:nvSpPr>
        <p:spPr>
          <a:xfrm>
            <a:off x="1993896" y="4815231"/>
            <a:ext cx="6172642" cy="1754326"/>
          </a:xfrm>
          <a:prstGeom prst="rect">
            <a:avLst/>
          </a:prstGeom>
          <a:noFill/>
        </p:spPr>
        <p:txBody>
          <a:bodyPr wrap="square" rtlCol="0">
            <a:spAutoFit/>
          </a:bodyPr>
          <a:lstStyle/>
          <a:p>
            <a:pPr algn="ctr" latinLnBrk="1">
              <a:lnSpc>
                <a:spcPct val="150000"/>
              </a:lnSpc>
            </a:pPr>
            <a:r>
              <a:rPr lang="en-US" altLang="ko-KR" sz="2400" b="1" dirty="0">
                <a:solidFill>
                  <a:prstClr val="black">
                    <a:lumMod val="75000"/>
                    <a:lumOff val="25000"/>
                  </a:prstClr>
                </a:solidFill>
              </a:rPr>
              <a:t>2019.4.28</a:t>
            </a:r>
          </a:p>
          <a:p>
            <a:pPr algn="ctr" latinLnBrk="1">
              <a:lnSpc>
                <a:spcPct val="150000"/>
              </a:lnSpc>
            </a:pPr>
            <a:r>
              <a:rPr lang="ko-KR" altLang="en-US" sz="2400" b="1" dirty="0" err="1">
                <a:solidFill>
                  <a:prstClr val="black">
                    <a:lumMod val="75000"/>
                    <a:lumOff val="25000"/>
                  </a:prstClr>
                </a:solidFill>
              </a:rPr>
              <a:t>인제의대</a:t>
            </a:r>
            <a:r>
              <a:rPr lang="ko-KR" altLang="en-US" sz="2400" b="1" dirty="0">
                <a:solidFill>
                  <a:prstClr val="black">
                    <a:lumMod val="75000"/>
                    <a:lumOff val="25000"/>
                  </a:prstClr>
                </a:solidFill>
              </a:rPr>
              <a:t> </a:t>
            </a:r>
            <a:r>
              <a:rPr lang="ko-KR" altLang="en-US" sz="2400" b="1" dirty="0" err="1">
                <a:solidFill>
                  <a:prstClr val="black">
                    <a:lumMod val="75000"/>
                    <a:lumOff val="25000"/>
                  </a:prstClr>
                </a:solidFill>
              </a:rPr>
              <a:t>부산백병원</a:t>
            </a:r>
            <a:r>
              <a:rPr lang="ko-KR" altLang="en-US" sz="2400" b="1" dirty="0">
                <a:solidFill>
                  <a:prstClr val="black">
                    <a:lumMod val="75000"/>
                    <a:lumOff val="25000"/>
                  </a:prstClr>
                </a:solidFill>
              </a:rPr>
              <a:t> 호흡기</a:t>
            </a:r>
            <a:r>
              <a:rPr lang="en-US" altLang="ko-KR" sz="2400" b="1" dirty="0">
                <a:solidFill>
                  <a:prstClr val="black">
                    <a:lumMod val="75000"/>
                    <a:lumOff val="25000"/>
                  </a:prstClr>
                </a:solidFill>
              </a:rPr>
              <a:t>,</a:t>
            </a:r>
            <a:r>
              <a:rPr lang="ko-KR" altLang="en-US" sz="2400" b="1" dirty="0">
                <a:solidFill>
                  <a:prstClr val="black">
                    <a:lumMod val="75000"/>
                    <a:lumOff val="25000"/>
                  </a:prstClr>
                </a:solidFill>
              </a:rPr>
              <a:t>알레르기내과</a:t>
            </a:r>
            <a:endParaRPr lang="en-US" altLang="ko-KR" sz="2400" b="1" dirty="0">
              <a:solidFill>
                <a:prstClr val="black">
                  <a:lumMod val="75000"/>
                  <a:lumOff val="25000"/>
                </a:prstClr>
              </a:solidFill>
            </a:endParaRPr>
          </a:p>
          <a:p>
            <a:pPr algn="ctr" latinLnBrk="1">
              <a:lnSpc>
                <a:spcPct val="150000"/>
              </a:lnSpc>
            </a:pPr>
            <a:r>
              <a:rPr lang="ko-KR" altLang="en-US" sz="2400" b="1" dirty="0">
                <a:solidFill>
                  <a:prstClr val="black">
                    <a:lumMod val="75000"/>
                    <a:lumOff val="25000"/>
                  </a:prstClr>
                </a:solidFill>
              </a:rPr>
              <a:t>이  현  경</a:t>
            </a:r>
          </a:p>
        </p:txBody>
      </p:sp>
      <p:pic>
        <p:nvPicPr>
          <p:cNvPr id="5" name="Content Placeholder 3">
            <a:extLst>
              <a:ext uri="{FF2B5EF4-FFF2-40B4-BE49-F238E27FC236}">
                <a16:creationId xmlns:a16="http://schemas.microsoft.com/office/drawing/2014/main" id="{841F37B0-575F-408F-AD07-B29723319E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0361" t="51723"/>
          <a:stretch/>
        </p:blipFill>
        <p:spPr>
          <a:xfrm>
            <a:off x="6369955" y="34950"/>
            <a:ext cx="2897452" cy="2084796"/>
          </a:xfrm>
          <a:prstGeom prst="rect">
            <a:avLst/>
          </a:prstGeom>
        </p:spPr>
      </p:pic>
    </p:spTree>
    <p:extLst>
      <p:ext uri="{BB962C8B-B14F-4D97-AF65-F5344CB8AC3E}">
        <p14:creationId xmlns:p14="http://schemas.microsoft.com/office/powerpoint/2010/main" val="1456108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a:off x="290249" y="234862"/>
            <a:ext cx="6818193" cy="6069295"/>
          </a:xfrm>
          <a:prstGeom prst="rect">
            <a:avLst/>
          </a:prstGeom>
        </p:spPr>
      </p:pic>
      <p:pic>
        <p:nvPicPr>
          <p:cNvPr id="4" name="그림 3"/>
          <p:cNvPicPr>
            <a:picLocks noChangeAspect="1"/>
          </p:cNvPicPr>
          <p:nvPr/>
        </p:nvPicPr>
        <p:blipFill>
          <a:blip r:embed="rId3"/>
          <a:stretch>
            <a:fillRect/>
          </a:stretch>
        </p:blipFill>
        <p:spPr>
          <a:xfrm>
            <a:off x="3098165" y="6048868"/>
            <a:ext cx="4010277" cy="376938"/>
          </a:xfrm>
          <a:prstGeom prst="rect">
            <a:avLst/>
          </a:prstGeom>
        </p:spPr>
      </p:pic>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10</a:t>
            </a:fld>
            <a:endParaRPr lang="ko-KR" altLang="en-US" dirty="0">
              <a:solidFill>
                <a:prstClr val="black">
                  <a:tint val="75000"/>
                </a:prstClr>
              </a:solidFill>
            </a:endParaRPr>
          </a:p>
        </p:txBody>
      </p:sp>
    </p:spTree>
    <p:extLst>
      <p:ext uri="{BB962C8B-B14F-4D97-AF65-F5344CB8AC3E}">
        <p14:creationId xmlns:p14="http://schemas.microsoft.com/office/powerpoint/2010/main" val="24834336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9144000" cy="1143000"/>
          </a:xfrm>
          <a:solidFill>
            <a:schemeClr val="accent3">
              <a:lumMod val="20000"/>
              <a:lumOff val="80000"/>
            </a:schemeClr>
          </a:solidFill>
        </p:spPr>
        <p:txBody>
          <a:bodyPr/>
          <a:lstStyle/>
          <a:p>
            <a:pPr algn="ctr"/>
            <a:r>
              <a:rPr lang="en-US" altLang="ko-KR" dirty="0"/>
              <a:t>US FDA: CYP1A2</a:t>
            </a:r>
            <a:endParaRPr lang="ko-KR" altLang="en-US" dirty="0"/>
          </a:p>
        </p:txBody>
      </p:sp>
      <p:graphicFrame>
        <p:nvGraphicFramePr>
          <p:cNvPr id="5" name="표 4"/>
          <p:cNvGraphicFramePr>
            <a:graphicFrameLocks noGrp="1"/>
          </p:cNvGraphicFramePr>
          <p:nvPr>
            <p:extLst/>
          </p:nvPr>
        </p:nvGraphicFramePr>
        <p:xfrm>
          <a:off x="1050968" y="2390078"/>
          <a:ext cx="7042065" cy="2788920"/>
        </p:xfrm>
        <a:graphic>
          <a:graphicData uri="http://schemas.openxmlformats.org/drawingml/2006/table">
            <a:tbl>
              <a:tblPr firstRow="1" bandRow="1">
                <a:tableStyleId>{5940675A-B579-460E-94D1-54222C63F5DA}</a:tableStyleId>
              </a:tblPr>
              <a:tblGrid>
                <a:gridCol w="2347355">
                  <a:extLst>
                    <a:ext uri="{9D8B030D-6E8A-4147-A177-3AD203B41FA5}">
                      <a16:colId xmlns:a16="http://schemas.microsoft.com/office/drawing/2014/main" val="612470880"/>
                    </a:ext>
                  </a:extLst>
                </a:gridCol>
                <a:gridCol w="2347355">
                  <a:extLst>
                    <a:ext uri="{9D8B030D-6E8A-4147-A177-3AD203B41FA5}">
                      <a16:colId xmlns:a16="http://schemas.microsoft.com/office/drawing/2014/main" val="1735814619"/>
                    </a:ext>
                  </a:extLst>
                </a:gridCol>
                <a:gridCol w="2347355">
                  <a:extLst>
                    <a:ext uri="{9D8B030D-6E8A-4147-A177-3AD203B41FA5}">
                      <a16:colId xmlns:a16="http://schemas.microsoft.com/office/drawing/2014/main" val="279323602"/>
                    </a:ext>
                  </a:extLst>
                </a:gridCol>
              </a:tblGrid>
              <a:tr h="342900">
                <a:tc gridSpan="3">
                  <a:txBody>
                    <a:bodyPr/>
                    <a:lstStyle/>
                    <a:p>
                      <a:pPr algn="ctr" latinLnBrk="1"/>
                      <a:r>
                        <a:rPr lang="en-US" altLang="ko-KR" sz="1800" b="1"/>
                        <a:t>Inhibitors </a:t>
                      </a:r>
                      <a:r>
                        <a:rPr lang="en-US" altLang="ko-KR" sz="1800" b="1">
                          <a:solidFill>
                            <a:srgbClr val="FF0000"/>
                          </a:solidFill>
                          <a:sym typeface="Wingdings" panose="05000000000000000000" pitchFamily="2" charset="2"/>
                        </a:rPr>
                        <a:t> Pirfenidone </a:t>
                      </a:r>
                      <a:r>
                        <a:rPr lang="ko-KR" altLang="en-US" sz="1800" b="1">
                          <a:solidFill>
                            <a:srgbClr val="FF0000"/>
                          </a:solidFill>
                          <a:sym typeface="Wingdings" panose="05000000000000000000" pitchFamily="2" charset="2"/>
                        </a:rPr>
                        <a:t>혈중농도 증가</a:t>
                      </a:r>
                      <a:endParaRPr lang="ko-KR" altLang="en-US" sz="1800" b="1">
                        <a:solidFill>
                          <a:srgbClr val="FF0000"/>
                        </a:solidFill>
                      </a:endParaRPr>
                    </a:p>
                  </a:txBody>
                  <a:tcPr marL="68580" marR="68580" marT="34290" marB="34290">
                    <a:solidFill>
                      <a:schemeClr val="accent6">
                        <a:lumMod val="20000"/>
                        <a:lumOff val="80000"/>
                      </a:schemeClr>
                    </a:solidFill>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740579100"/>
                  </a:ext>
                </a:extLst>
              </a:tr>
              <a:tr h="297180">
                <a:tc>
                  <a:txBody>
                    <a:bodyPr/>
                    <a:lstStyle/>
                    <a:p>
                      <a:pPr algn="ctr" latinLnBrk="1"/>
                      <a:r>
                        <a:rPr lang="en-US" altLang="ko-KR" sz="1500" b="1"/>
                        <a:t>Strong inhibitors</a:t>
                      </a:r>
                      <a:endParaRPr lang="ko-KR" altLang="en-US" sz="1500" b="1"/>
                    </a:p>
                  </a:txBody>
                  <a:tcPr marL="68580" marR="68580" marT="34290" marB="34290"/>
                </a:tc>
                <a:tc>
                  <a:txBody>
                    <a:bodyPr/>
                    <a:lstStyle/>
                    <a:p>
                      <a:pPr algn="ctr" latinLnBrk="1"/>
                      <a:r>
                        <a:rPr lang="en-US" altLang="ko-KR" sz="1500" b="1"/>
                        <a:t>Moderate inhibitors</a:t>
                      </a:r>
                      <a:endParaRPr lang="ko-KR" altLang="en-US" sz="1500" b="1"/>
                    </a:p>
                  </a:txBody>
                  <a:tcPr marL="68580" marR="68580" marT="34290" marB="34290"/>
                </a:tc>
                <a:tc>
                  <a:txBody>
                    <a:bodyPr/>
                    <a:lstStyle/>
                    <a:p>
                      <a:pPr algn="ctr" latinLnBrk="1"/>
                      <a:r>
                        <a:rPr lang="en-US" altLang="ko-KR" sz="1500" b="1"/>
                        <a:t>Weak inhibitors</a:t>
                      </a:r>
                      <a:endParaRPr lang="ko-KR" altLang="en-US" sz="1500" b="1"/>
                    </a:p>
                  </a:txBody>
                  <a:tcPr marL="68580" marR="68580" marT="34290" marB="34290"/>
                </a:tc>
                <a:extLst>
                  <a:ext uri="{0D108BD9-81ED-4DB2-BD59-A6C34878D82A}">
                    <a16:rowId xmlns:a16="http://schemas.microsoft.com/office/drawing/2014/main" val="869960149"/>
                  </a:ext>
                </a:extLst>
              </a:tr>
              <a:tr h="754380">
                <a:tc>
                  <a:txBody>
                    <a:bodyPr/>
                    <a:lstStyle/>
                    <a:p>
                      <a:pPr algn="ctr" latinLnBrk="1"/>
                      <a:r>
                        <a:rPr lang="en-US" altLang="ko-KR" sz="1500">
                          <a:solidFill>
                            <a:srgbClr val="0000FF"/>
                          </a:solidFill>
                        </a:rPr>
                        <a:t>Ciprofloxacin</a:t>
                      </a:r>
                      <a:r>
                        <a:rPr lang="en-US" altLang="ko-KR" sz="1500"/>
                        <a:t>,</a:t>
                      </a:r>
                      <a:r>
                        <a:rPr lang="en-US" altLang="ko-KR" sz="1500" baseline="0"/>
                        <a:t> enoxacin, fluvoxamine, zafirlukast</a:t>
                      </a:r>
                      <a:endParaRPr lang="ko-KR" altLang="en-US" sz="1500"/>
                    </a:p>
                  </a:txBody>
                  <a:tcPr marL="68580" marR="68580" marT="34290" marB="34290"/>
                </a:tc>
                <a:tc>
                  <a:txBody>
                    <a:bodyPr/>
                    <a:lstStyle/>
                    <a:p>
                      <a:pPr algn="ctr" latinLnBrk="1"/>
                      <a:r>
                        <a:rPr lang="en-US" altLang="ko-KR" sz="1500"/>
                        <a:t>Methoxalen, mexietine, </a:t>
                      </a:r>
                      <a:r>
                        <a:rPr lang="en-US" altLang="ko-KR" sz="1500">
                          <a:solidFill>
                            <a:srgbClr val="0000FF"/>
                          </a:solidFill>
                        </a:rPr>
                        <a:t>oral contraceptives</a:t>
                      </a:r>
                      <a:endParaRPr lang="ko-KR" altLang="en-US" sz="1500">
                        <a:solidFill>
                          <a:srgbClr val="0000FF"/>
                        </a:solidFill>
                      </a:endParaRPr>
                    </a:p>
                  </a:txBody>
                  <a:tcPr marL="68580" marR="68580" marT="34290" marB="34290"/>
                </a:tc>
                <a:tc>
                  <a:txBody>
                    <a:bodyPr/>
                    <a:lstStyle/>
                    <a:p>
                      <a:pPr algn="ctr" latinLnBrk="1"/>
                      <a:r>
                        <a:rPr lang="en-US" altLang="ko-KR" sz="1500">
                          <a:solidFill>
                            <a:srgbClr val="0000FF"/>
                          </a:solidFill>
                        </a:rPr>
                        <a:t>Avyclovir, allopurinol,</a:t>
                      </a:r>
                      <a:r>
                        <a:rPr lang="en-US" altLang="ko-KR" sz="1500" baseline="0">
                          <a:solidFill>
                            <a:srgbClr val="0000FF"/>
                          </a:solidFill>
                        </a:rPr>
                        <a:t> cimetidine</a:t>
                      </a:r>
                      <a:r>
                        <a:rPr lang="en-US" altLang="ko-KR" sz="1500" baseline="0"/>
                        <a:t>, peg-INF a-2a, piperine, zileuton</a:t>
                      </a:r>
                      <a:endParaRPr lang="ko-KR" altLang="en-US" sz="1500"/>
                    </a:p>
                  </a:txBody>
                  <a:tcPr marL="68580" marR="68580" marT="34290" marB="34290"/>
                </a:tc>
                <a:extLst>
                  <a:ext uri="{0D108BD9-81ED-4DB2-BD59-A6C34878D82A}">
                    <a16:rowId xmlns:a16="http://schemas.microsoft.com/office/drawing/2014/main" val="4072733141"/>
                  </a:ext>
                </a:extLst>
              </a:tr>
              <a:tr h="342900">
                <a:tc gridSpan="3">
                  <a:txBody>
                    <a:bodyPr/>
                    <a:lstStyle/>
                    <a:p>
                      <a:pPr algn="ctr" latinLnBrk="1"/>
                      <a:r>
                        <a:rPr lang="en-US" altLang="ko-KR" sz="1800" b="1"/>
                        <a:t>Inducers </a:t>
                      </a:r>
                      <a:r>
                        <a:rPr lang="en-US" altLang="ko-KR" sz="1800" b="1">
                          <a:solidFill>
                            <a:srgbClr val="0000FF"/>
                          </a:solidFill>
                          <a:sym typeface="Wingdings" panose="05000000000000000000" pitchFamily="2" charset="2"/>
                        </a:rPr>
                        <a:t> Pirfenidone</a:t>
                      </a:r>
                      <a:r>
                        <a:rPr lang="en-US" altLang="ko-KR" sz="1800" b="1" baseline="0">
                          <a:solidFill>
                            <a:srgbClr val="0000FF"/>
                          </a:solidFill>
                          <a:sym typeface="Wingdings" panose="05000000000000000000" pitchFamily="2" charset="2"/>
                        </a:rPr>
                        <a:t> </a:t>
                      </a:r>
                      <a:r>
                        <a:rPr lang="ko-KR" altLang="en-US" sz="1800" b="1" baseline="0">
                          <a:solidFill>
                            <a:srgbClr val="0000FF"/>
                          </a:solidFill>
                          <a:sym typeface="Wingdings" panose="05000000000000000000" pitchFamily="2" charset="2"/>
                        </a:rPr>
                        <a:t>혈중농도 감소</a:t>
                      </a:r>
                      <a:endParaRPr lang="ko-KR" altLang="en-US" sz="1800" b="1">
                        <a:solidFill>
                          <a:srgbClr val="0000FF"/>
                        </a:solidFill>
                      </a:endParaRPr>
                    </a:p>
                  </a:txBody>
                  <a:tcPr marL="68580" marR="68580" marT="34290" marB="34290">
                    <a:solidFill>
                      <a:schemeClr val="accent5">
                        <a:lumMod val="20000"/>
                        <a:lumOff val="80000"/>
                      </a:schemeClr>
                    </a:solidFill>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2942107309"/>
                  </a:ext>
                </a:extLst>
              </a:tr>
              <a:tr h="297180">
                <a:tc>
                  <a:txBody>
                    <a:bodyPr/>
                    <a:lstStyle/>
                    <a:p>
                      <a:pPr algn="ctr" latinLnBrk="1"/>
                      <a:r>
                        <a:rPr lang="en-US" altLang="ko-KR" sz="1500" b="1"/>
                        <a:t>Strong inducers</a:t>
                      </a:r>
                      <a:endParaRPr lang="ko-KR" altLang="en-US" sz="1500" b="1"/>
                    </a:p>
                  </a:txBody>
                  <a:tcPr marL="68580" marR="68580" marT="34290" marB="34290"/>
                </a:tc>
                <a:tc>
                  <a:txBody>
                    <a:bodyPr/>
                    <a:lstStyle/>
                    <a:p>
                      <a:pPr algn="ctr" latinLnBrk="1"/>
                      <a:r>
                        <a:rPr lang="en-US" altLang="ko-KR" sz="1500" b="1"/>
                        <a:t>Moderate inducers</a:t>
                      </a:r>
                      <a:endParaRPr lang="ko-KR" altLang="en-US" sz="1500" b="1"/>
                    </a:p>
                  </a:txBody>
                  <a:tcPr marL="68580" marR="68580" marT="34290" marB="34290"/>
                </a:tc>
                <a:tc>
                  <a:txBody>
                    <a:bodyPr/>
                    <a:lstStyle/>
                    <a:p>
                      <a:pPr algn="ctr" latinLnBrk="1"/>
                      <a:r>
                        <a:rPr lang="en-US" altLang="ko-KR" sz="1500" b="1"/>
                        <a:t>Weak</a:t>
                      </a:r>
                      <a:r>
                        <a:rPr lang="en-US" altLang="ko-KR" sz="1500" b="1" baseline="0"/>
                        <a:t> inducers</a:t>
                      </a:r>
                      <a:endParaRPr lang="ko-KR" altLang="en-US" sz="1500" b="1"/>
                    </a:p>
                  </a:txBody>
                  <a:tcPr marL="68580" marR="68580" marT="34290" marB="34290"/>
                </a:tc>
                <a:extLst>
                  <a:ext uri="{0D108BD9-81ED-4DB2-BD59-A6C34878D82A}">
                    <a16:rowId xmlns:a16="http://schemas.microsoft.com/office/drawing/2014/main" val="4135279636"/>
                  </a:ext>
                </a:extLst>
              </a:tr>
              <a:tr h="754380">
                <a:tc>
                  <a:txBody>
                    <a:bodyPr/>
                    <a:lstStyle/>
                    <a:p>
                      <a:pPr algn="ctr" latinLnBrk="1"/>
                      <a:r>
                        <a:rPr lang="en-US" altLang="ko-KR" sz="1500"/>
                        <a:t>-</a:t>
                      </a:r>
                      <a:endParaRPr lang="ko-KR" altLang="en-US" sz="1500"/>
                    </a:p>
                  </a:txBody>
                  <a:tcPr marL="68580" marR="68580" marT="34290" marB="34290" anchor="ctr"/>
                </a:tc>
                <a:tc>
                  <a:txBody>
                    <a:bodyPr/>
                    <a:lstStyle/>
                    <a:p>
                      <a:pPr algn="ctr" latinLnBrk="1"/>
                      <a:r>
                        <a:rPr lang="en-US" altLang="ko-KR" sz="1500"/>
                        <a:t>Phenytoin,</a:t>
                      </a:r>
                      <a:r>
                        <a:rPr lang="en-US" altLang="ko-KR" sz="1500" baseline="0"/>
                        <a:t> </a:t>
                      </a:r>
                      <a:r>
                        <a:rPr lang="en-US" altLang="ko-KR" sz="1500" baseline="0">
                          <a:solidFill>
                            <a:srgbClr val="0000FF"/>
                          </a:solidFill>
                        </a:rPr>
                        <a:t>rifampin</a:t>
                      </a:r>
                      <a:r>
                        <a:rPr lang="en-US" altLang="ko-KR" sz="1500" baseline="0"/>
                        <a:t>, ritonavir, </a:t>
                      </a:r>
                      <a:r>
                        <a:rPr lang="en-US" altLang="ko-KR" sz="1500" baseline="0">
                          <a:solidFill>
                            <a:srgbClr val="0000FF"/>
                          </a:solidFill>
                        </a:rPr>
                        <a:t>smoking</a:t>
                      </a:r>
                      <a:r>
                        <a:rPr lang="en-US" altLang="ko-KR" sz="1500" baseline="0"/>
                        <a:t>, teriflunomide</a:t>
                      </a:r>
                      <a:endParaRPr lang="ko-KR" altLang="en-US" sz="1500"/>
                    </a:p>
                  </a:txBody>
                  <a:tcPr marL="68580" marR="68580" marT="34290" marB="34290"/>
                </a:tc>
                <a:tc>
                  <a:txBody>
                    <a:bodyPr/>
                    <a:lstStyle/>
                    <a:p>
                      <a:pPr algn="ctr" latinLnBrk="1"/>
                      <a:r>
                        <a:rPr lang="en-US" altLang="ko-KR" sz="1500"/>
                        <a:t>-</a:t>
                      </a:r>
                      <a:endParaRPr lang="ko-KR" altLang="en-US" sz="1500"/>
                    </a:p>
                  </a:txBody>
                  <a:tcPr marL="68580" marR="68580" marT="34290" marB="34290" anchor="ctr"/>
                </a:tc>
                <a:extLst>
                  <a:ext uri="{0D108BD9-81ED-4DB2-BD59-A6C34878D82A}">
                    <a16:rowId xmlns:a16="http://schemas.microsoft.com/office/drawing/2014/main" val="1980851056"/>
                  </a:ext>
                </a:extLst>
              </a:tr>
            </a:tbl>
          </a:graphicData>
        </a:graphic>
      </p:graphicFrame>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100</a:t>
            </a:fld>
            <a:endParaRPr lang="ko-KR" altLang="en-US" dirty="0">
              <a:solidFill>
                <a:prstClr val="black">
                  <a:tint val="75000"/>
                </a:prstClr>
              </a:solidFill>
            </a:endParaRPr>
          </a:p>
        </p:txBody>
      </p:sp>
    </p:spTree>
    <p:extLst>
      <p:ext uri="{BB962C8B-B14F-4D97-AF65-F5344CB8AC3E}">
        <p14:creationId xmlns:p14="http://schemas.microsoft.com/office/powerpoint/2010/main" val="28601703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직사각형 15"/>
          <p:cNvSpPr/>
          <p:nvPr/>
        </p:nvSpPr>
        <p:spPr>
          <a:xfrm>
            <a:off x="0" y="1539339"/>
            <a:ext cx="9144000" cy="156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pic>
        <p:nvPicPr>
          <p:cNvPr id="5" name="내용 개체 틀 4"/>
          <p:cNvPicPr>
            <a:picLocks noGrp="1" noChangeAspect="1"/>
          </p:cNvPicPr>
          <p:nvPr>
            <p:ph idx="1"/>
          </p:nvPr>
        </p:nvPicPr>
        <p:blipFill rotWithShape="1">
          <a:blip r:embed="rId2"/>
          <a:srcRect t="4218"/>
          <a:stretch/>
        </p:blipFill>
        <p:spPr>
          <a:xfrm>
            <a:off x="275467" y="1627662"/>
            <a:ext cx="8661029" cy="3915762"/>
          </a:xfrm>
          <a:prstGeom prst="rect">
            <a:avLst/>
          </a:prstGeom>
        </p:spPr>
      </p:pic>
      <p:sp>
        <p:nvSpPr>
          <p:cNvPr id="2" name="자유형 1"/>
          <p:cNvSpPr/>
          <p:nvPr/>
        </p:nvSpPr>
        <p:spPr>
          <a:xfrm>
            <a:off x="308029" y="3387299"/>
            <a:ext cx="685800" cy="0"/>
          </a:xfrm>
          <a:custGeom>
            <a:avLst/>
            <a:gdLst>
              <a:gd name="connsiteX0" fmla="*/ 0 w 914400"/>
              <a:gd name="connsiteY0" fmla="*/ 0 h 0"/>
              <a:gd name="connsiteX1" fmla="*/ 914400 w 914400"/>
              <a:gd name="connsiteY1" fmla="*/ 0 h 0"/>
            </a:gdLst>
            <a:ahLst/>
            <a:cxnLst>
              <a:cxn ang="0">
                <a:pos x="connsiteX0" y="connsiteY0"/>
              </a:cxn>
              <a:cxn ang="0">
                <a:pos x="connsiteX1" y="connsiteY1"/>
              </a:cxn>
            </a:cxnLst>
            <a:rect l="l" t="t" r="r" b="b"/>
            <a:pathLst>
              <a:path w="914400">
                <a:moveTo>
                  <a:pt x="0" y="0"/>
                </a:moveTo>
                <a:lnTo>
                  <a:pt x="91440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6" name="자유형 5"/>
          <p:cNvSpPr/>
          <p:nvPr/>
        </p:nvSpPr>
        <p:spPr>
          <a:xfrm>
            <a:off x="3870702" y="2044758"/>
            <a:ext cx="685800" cy="0"/>
          </a:xfrm>
          <a:custGeom>
            <a:avLst/>
            <a:gdLst>
              <a:gd name="connsiteX0" fmla="*/ 0 w 914400"/>
              <a:gd name="connsiteY0" fmla="*/ 0 h 0"/>
              <a:gd name="connsiteX1" fmla="*/ 914400 w 914400"/>
              <a:gd name="connsiteY1" fmla="*/ 0 h 0"/>
            </a:gdLst>
            <a:ahLst/>
            <a:cxnLst>
              <a:cxn ang="0">
                <a:pos x="connsiteX0" y="connsiteY0"/>
              </a:cxn>
              <a:cxn ang="0">
                <a:pos x="connsiteX1" y="connsiteY1"/>
              </a:cxn>
            </a:cxnLst>
            <a:rect l="l" t="t" r="r" b="b"/>
            <a:pathLst>
              <a:path w="914400">
                <a:moveTo>
                  <a:pt x="0" y="0"/>
                </a:moveTo>
                <a:lnTo>
                  <a:pt x="91440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7" name="자유형 6"/>
          <p:cNvSpPr/>
          <p:nvPr/>
        </p:nvSpPr>
        <p:spPr>
          <a:xfrm>
            <a:off x="3870702" y="2184243"/>
            <a:ext cx="685800" cy="0"/>
          </a:xfrm>
          <a:custGeom>
            <a:avLst/>
            <a:gdLst>
              <a:gd name="connsiteX0" fmla="*/ 0 w 914400"/>
              <a:gd name="connsiteY0" fmla="*/ 0 h 0"/>
              <a:gd name="connsiteX1" fmla="*/ 914400 w 914400"/>
              <a:gd name="connsiteY1" fmla="*/ 0 h 0"/>
            </a:gdLst>
            <a:ahLst/>
            <a:cxnLst>
              <a:cxn ang="0">
                <a:pos x="connsiteX0" y="connsiteY0"/>
              </a:cxn>
              <a:cxn ang="0">
                <a:pos x="connsiteX1" y="connsiteY1"/>
              </a:cxn>
            </a:cxnLst>
            <a:rect l="l" t="t" r="r" b="b"/>
            <a:pathLst>
              <a:path w="914400">
                <a:moveTo>
                  <a:pt x="0" y="0"/>
                </a:moveTo>
                <a:lnTo>
                  <a:pt x="91440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자유형 7"/>
          <p:cNvSpPr/>
          <p:nvPr/>
        </p:nvSpPr>
        <p:spPr>
          <a:xfrm>
            <a:off x="3870702" y="2335352"/>
            <a:ext cx="685800" cy="0"/>
          </a:xfrm>
          <a:custGeom>
            <a:avLst/>
            <a:gdLst>
              <a:gd name="connsiteX0" fmla="*/ 0 w 914400"/>
              <a:gd name="connsiteY0" fmla="*/ 0 h 0"/>
              <a:gd name="connsiteX1" fmla="*/ 914400 w 914400"/>
              <a:gd name="connsiteY1" fmla="*/ 0 h 0"/>
            </a:gdLst>
            <a:ahLst/>
            <a:cxnLst>
              <a:cxn ang="0">
                <a:pos x="connsiteX0" y="connsiteY0"/>
              </a:cxn>
              <a:cxn ang="0">
                <a:pos x="connsiteX1" y="connsiteY1"/>
              </a:cxn>
            </a:cxnLst>
            <a:rect l="l" t="t" r="r" b="b"/>
            <a:pathLst>
              <a:path w="914400">
                <a:moveTo>
                  <a:pt x="0" y="0"/>
                </a:moveTo>
                <a:lnTo>
                  <a:pt x="91440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9" name="자유형 8"/>
          <p:cNvSpPr/>
          <p:nvPr/>
        </p:nvSpPr>
        <p:spPr>
          <a:xfrm>
            <a:off x="3870702" y="2498084"/>
            <a:ext cx="685800" cy="0"/>
          </a:xfrm>
          <a:custGeom>
            <a:avLst/>
            <a:gdLst>
              <a:gd name="connsiteX0" fmla="*/ 0 w 914400"/>
              <a:gd name="connsiteY0" fmla="*/ 0 h 0"/>
              <a:gd name="connsiteX1" fmla="*/ 914400 w 914400"/>
              <a:gd name="connsiteY1" fmla="*/ 0 h 0"/>
            </a:gdLst>
            <a:ahLst/>
            <a:cxnLst>
              <a:cxn ang="0">
                <a:pos x="connsiteX0" y="connsiteY0"/>
              </a:cxn>
              <a:cxn ang="0">
                <a:pos x="connsiteX1" y="connsiteY1"/>
              </a:cxn>
            </a:cxnLst>
            <a:rect l="l" t="t" r="r" b="b"/>
            <a:pathLst>
              <a:path w="914400">
                <a:moveTo>
                  <a:pt x="0" y="0"/>
                </a:moveTo>
                <a:lnTo>
                  <a:pt x="91440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자유형 9"/>
          <p:cNvSpPr/>
          <p:nvPr/>
        </p:nvSpPr>
        <p:spPr>
          <a:xfrm>
            <a:off x="3870702" y="2649192"/>
            <a:ext cx="685800" cy="0"/>
          </a:xfrm>
          <a:custGeom>
            <a:avLst/>
            <a:gdLst>
              <a:gd name="connsiteX0" fmla="*/ 0 w 914400"/>
              <a:gd name="connsiteY0" fmla="*/ 0 h 0"/>
              <a:gd name="connsiteX1" fmla="*/ 914400 w 914400"/>
              <a:gd name="connsiteY1" fmla="*/ 0 h 0"/>
            </a:gdLst>
            <a:ahLst/>
            <a:cxnLst>
              <a:cxn ang="0">
                <a:pos x="connsiteX0" y="connsiteY0"/>
              </a:cxn>
              <a:cxn ang="0">
                <a:pos x="connsiteX1" y="connsiteY1"/>
              </a:cxn>
            </a:cxnLst>
            <a:rect l="l" t="t" r="r" b="b"/>
            <a:pathLst>
              <a:path w="914400">
                <a:moveTo>
                  <a:pt x="0" y="0"/>
                </a:moveTo>
                <a:lnTo>
                  <a:pt x="91440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1" name="자유형 10"/>
          <p:cNvSpPr/>
          <p:nvPr/>
        </p:nvSpPr>
        <p:spPr>
          <a:xfrm>
            <a:off x="3870702" y="3858059"/>
            <a:ext cx="685800" cy="0"/>
          </a:xfrm>
          <a:custGeom>
            <a:avLst/>
            <a:gdLst>
              <a:gd name="connsiteX0" fmla="*/ 0 w 914400"/>
              <a:gd name="connsiteY0" fmla="*/ 0 h 0"/>
              <a:gd name="connsiteX1" fmla="*/ 914400 w 914400"/>
              <a:gd name="connsiteY1" fmla="*/ 0 h 0"/>
            </a:gdLst>
            <a:ahLst/>
            <a:cxnLst>
              <a:cxn ang="0">
                <a:pos x="connsiteX0" y="connsiteY0"/>
              </a:cxn>
              <a:cxn ang="0">
                <a:pos x="connsiteX1" y="connsiteY1"/>
              </a:cxn>
            </a:cxnLst>
            <a:rect l="l" t="t" r="r" b="b"/>
            <a:pathLst>
              <a:path w="914400">
                <a:moveTo>
                  <a:pt x="0" y="0"/>
                </a:moveTo>
                <a:lnTo>
                  <a:pt x="91440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2" name="자유형 11"/>
          <p:cNvSpPr/>
          <p:nvPr/>
        </p:nvSpPr>
        <p:spPr>
          <a:xfrm>
            <a:off x="3870702" y="4334632"/>
            <a:ext cx="848532" cy="34289"/>
          </a:xfrm>
          <a:custGeom>
            <a:avLst/>
            <a:gdLst>
              <a:gd name="connsiteX0" fmla="*/ 0 w 914400"/>
              <a:gd name="connsiteY0" fmla="*/ 0 h 0"/>
              <a:gd name="connsiteX1" fmla="*/ 914400 w 914400"/>
              <a:gd name="connsiteY1" fmla="*/ 0 h 0"/>
            </a:gdLst>
            <a:ahLst/>
            <a:cxnLst>
              <a:cxn ang="0">
                <a:pos x="connsiteX0" y="connsiteY0"/>
              </a:cxn>
              <a:cxn ang="0">
                <a:pos x="connsiteX1" y="connsiteY1"/>
              </a:cxn>
            </a:cxnLst>
            <a:rect l="l" t="t" r="r" b="b"/>
            <a:pathLst>
              <a:path w="914400">
                <a:moveTo>
                  <a:pt x="0" y="0"/>
                </a:moveTo>
                <a:lnTo>
                  <a:pt x="91440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3" name="자유형 12"/>
          <p:cNvSpPr/>
          <p:nvPr/>
        </p:nvSpPr>
        <p:spPr>
          <a:xfrm>
            <a:off x="5248115" y="2951408"/>
            <a:ext cx="685800" cy="0"/>
          </a:xfrm>
          <a:custGeom>
            <a:avLst/>
            <a:gdLst>
              <a:gd name="connsiteX0" fmla="*/ 0 w 914400"/>
              <a:gd name="connsiteY0" fmla="*/ 0 h 0"/>
              <a:gd name="connsiteX1" fmla="*/ 914400 w 914400"/>
              <a:gd name="connsiteY1" fmla="*/ 0 h 0"/>
            </a:gdLst>
            <a:ahLst/>
            <a:cxnLst>
              <a:cxn ang="0">
                <a:pos x="connsiteX0" y="connsiteY0"/>
              </a:cxn>
              <a:cxn ang="0">
                <a:pos x="connsiteX1" y="connsiteY1"/>
              </a:cxn>
            </a:cxnLst>
            <a:rect l="l" t="t" r="r" b="b"/>
            <a:pathLst>
              <a:path w="914400">
                <a:moveTo>
                  <a:pt x="0" y="0"/>
                </a:moveTo>
                <a:lnTo>
                  <a:pt x="91440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4" name="자유형 13"/>
          <p:cNvSpPr/>
          <p:nvPr/>
        </p:nvSpPr>
        <p:spPr>
          <a:xfrm flipV="1">
            <a:off x="5242302" y="3079852"/>
            <a:ext cx="1121690" cy="34289"/>
          </a:xfrm>
          <a:custGeom>
            <a:avLst/>
            <a:gdLst>
              <a:gd name="connsiteX0" fmla="*/ 0 w 914400"/>
              <a:gd name="connsiteY0" fmla="*/ 0 h 0"/>
              <a:gd name="connsiteX1" fmla="*/ 914400 w 914400"/>
              <a:gd name="connsiteY1" fmla="*/ 0 h 0"/>
            </a:gdLst>
            <a:ahLst/>
            <a:cxnLst>
              <a:cxn ang="0">
                <a:pos x="connsiteX0" y="connsiteY0"/>
              </a:cxn>
              <a:cxn ang="0">
                <a:pos x="connsiteX1" y="connsiteY1"/>
              </a:cxn>
            </a:cxnLst>
            <a:rect l="l" t="t" r="r" b="b"/>
            <a:pathLst>
              <a:path w="914400">
                <a:moveTo>
                  <a:pt x="0" y="0"/>
                </a:moveTo>
                <a:lnTo>
                  <a:pt x="91440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5" name="제목 1"/>
          <p:cNvSpPr>
            <a:spLocks noGrp="1"/>
          </p:cNvSpPr>
          <p:nvPr>
            <p:ph type="title"/>
          </p:nvPr>
        </p:nvSpPr>
        <p:spPr>
          <a:xfrm>
            <a:off x="0" y="-12594"/>
            <a:ext cx="9144000" cy="1085367"/>
          </a:xfrm>
          <a:solidFill>
            <a:schemeClr val="accent3">
              <a:lumMod val="20000"/>
              <a:lumOff val="80000"/>
            </a:schemeClr>
          </a:solidFill>
        </p:spPr>
        <p:txBody>
          <a:bodyPr>
            <a:normAutofit/>
          </a:bodyPr>
          <a:lstStyle/>
          <a:p>
            <a:pPr algn="ctr"/>
            <a:r>
              <a:rPr lang="en-US" altLang="ko-KR" sz="3000" dirty="0"/>
              <a:t>CYP1A2 substrates, inhibitors, and inducers</a:t>
            </a:r>
            <a:endParaRPr lang="ko-KR" altLang="en-US" sz="3000" dirty="0"/>
          </a:p>
        </p:txBody>
      </p:sp>
      <p:sp>
        <p:nvSpPr>
          <p:cNvPr id="17" name="자유형 16"/>
          <p:cNvSpPr/>
          <p:nvPr/>
        </p:nvSpPr>
        <p:spPr>
          <a:xfrm>
            <a:off x="6952040" y="2341760"/>
            <a:ext cx="685800" cy="0"/>
          </a:xfrm>
          <a:custGeom>
            <a:avLst/>
            <a:gdLst>
              <a:gd name="connsiteX0" fmla="*/ 0 w 914400"/>
              <a:gd name="connsiteY0" fmla="*/ 0 h 0"/>
              <a:gd name="connsiteX1" fmla="*/ 914400 w 914400"/>
              <a:gd name="connsiteY1" fmla="*/ 0 h 0"/>
            </a:gdLst>
            <a:ahLst/>
            <a:cxnLst>
              <a:cxn ang="0">
                <a:pos x="connsiteX0" y="connsiteY0"/>
              </a:cxn>
              <a:cxn ang="0">
                <a:pos x="connsiteX1" y="connsiteY1"/>
              </a:cxn>
            </a:cxnLst>
            <a:rect l="l" t="t" r="r" b="b"/>
            <a:pathLst>
              <a:path w="914400">
                <a:moveTo>
                  <a:pt x="0" y="0"/>
                </a:moveTo>
                <a:lnTo>
                  <a:pt x="91440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8" name="자유형 17"/>
          <p:cNvSpPr/>
          <p:nvPr/>
        </p:nvSpPr>
        <p:spPr>
          <a:xfrm>
            <a:off x="6952040" y="2498084"/>
            <a:ext cx="685800" cy="0"/>
          </a:xfrm>
          <a:custGeom>
            <a:avLst/>
            <a:gdLst>
              <a:gd name="connsiteX0" fmla="*/ 0 w 914400"/>
              <a:gd name="connsiteY0" fmla="*/ 0 h 0"/>
              <a:gd name="connsiteX1" fmla="*/ 914400 w 914400"/>
              <a:gd name="connsiteY1" fmla="*/ 0 h 0"/>
            </a:gdLst>
            <a:ahLst/>
            <a:cxnLst>
              <a:cxn ang="0">
                <a:pos x="connsiteX0" y="connsiteY0"/>
              </a:cxn>
              <a:cxn ang="0">
                <a:pos x="connsiteX1" y="connsiteY1"/>
              </a:cxn>
            </a:cxnLst>
            <a:rect l="l" t="t" r="r" b="b"/>
            <a:pathLst>
              <a:path w="914400">
                <a:moveTo>
                  <a:pt x="0" y="0"/>
                </a:moveTo>
                <a:lnTo>
                  <a:pt x="91440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1" name="자유형 20"/>
          <p:cNvSpPr/>
          <p:nvPr/>
        </p:nvSpPr>
        <p:spPr>
          <a:xfrm>
            <a:off x="6952040" y="2649192"/>
            <a:ext cx="685800" cy="0"/>
          </a:xfrm>
          <a:custGeom>
            <a:avLst/>
            <a:gdLst>
              <a:gd name="connsiteX0" fmla="*/ 0 w 914400"/>
              <a:gd name="connsiteY0" fmla="*/ 0 h 0"/>
              <a:gd name="connsiteX1" fmla="*/ 914400 w 914400"/>
              <a:gd name="connsiteY1" fmla="*/ 0 h 0"/>
            </a:gdLst>
            <a:ahLst/>
            <a:cxnLst>
              <a:cxn ang="0">
                <a:pos x="connsiteX0" y="connsiteY0"/>
              </a:cxn>
              <a:cxn ang="0">
                <a:pos x="connsiteX1" y="connsiteY1"/>
              </a:cxn>
            </a:cxnLst>
            <a:rect l="l" t="t" r="r" b="b"/>
            <a:pathLst>
              <a:path w="914400">
                <a:moveTo>
                  <a:pt x="0" y="0"/>
                </a:moveTo>
                <a:lnTo>
                  <a:pt x="91440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101</a:t>
            </a:fld>
            <a:endParaRPr lang="ko-KR" altLang="en-US" dirty="0">
              <a:solidFill>
                <a:prstClr val="black">
                  <a:tint val="75000"/>
                </a:prstClr>
              </a:solidFill>
            </a:endParaRPr>
          </a:p>
        </p:txBody>
      </p:sp>
    </p:spTree>
    <p:extLst>
      <p:ext uri="{BB962C8B-B14F-4D97-AF65-F5344CB8AC3E}">
        <p14:creationId xmlns:p14="http://schemas.microsoft.com/office/powerpoint/2010/main" val="4421426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12616"/>
            <a:ext cx="9144000" cy="1143000"/>
          </a:xfrm>
          <a:solidFill>
            <a:schemeClr val="accent3">
              <a:lumMod val="20000"/>
              <a:lumOff val="80000"/>
            </a:schemeClr>
          </a:solidFill>
        </p:spPr>
        <p:txBody>
          <a:bodyPr/>
          <a:lstStyle/>
          <a:p>
            <a:pPr algn="ctr"/>
            <a:r>
              <a:rPr lang="ko-KR" altLang="en-US" dirty="0"/>
              <a:t>약물 상호 작용 </a:t>
            </a:r>
            <a:r>
              <a:rPr lang="en-US" altLang="ko-KR" dirty="0"/>
              <a:t>- </a:t>
            </a:r>
            <a:r>
              <a:rPr lang="en-US" altLang="ko-KR" dirty="0" err="1">
                <a:latin typeface="Arial" panose="020B0604020202020204" pitchFamily="34" charset="0"/>
                <a:cs typeface="Arial" panose="020B0604020202020204" pitchFamily="34" charset="0"/>
              </a:rPr>
              <a:t>Pirfenidone</a:t>
            </a:r>
            <a:r>
              <a:rPr lang="ko-KR" altLang="en-US" dirty="0"/>
              <a:t> </a:t>
            </a:r>
          </a:p>
        </p:txBody>
      </p:sp>
      <p:pic>
        <p:nvPicPr>
          <p:cNvPr id="5" name="내용 개체 틀 4"/>
          <p:cNvPicPr>
            <a:picLocks noGrp="1" noChangeAspect="1"/>
          </p:cNvPicPr>
          <p:nvPr>
            <p:ph idx="1"/>
          </p:nvPr>
        </p:nvPicPr>
        <p:blipFill>
          <a:blip r:embed="rId2"/>
          <a:stretch>
            <a:fillRect/>
          </a:stretch>
        </p:blipFill>
        <p:spPr>
          <a:xfrm>
            <a:off x="457200" y="2380261"/>
            <a:ext cx="8173193" cy="2955920"/>
          </a:xfrm>
          <a:prstGeom prst="rect">
            <a:avLst/>
          </a:prstGeom>
        </p:spPr>
      </p:pic>
      <p:sp>
        <p:nvSpPr>
          <p:cNvPr id="6" name="자유형 5"/>
          <p:cNvSpPr/>
          <p:nvPr/>
        </p:nvSpPr>
        <p:spPr>
          <a:xfrm>
            <a:off x="1843645" y="3057154"/>
            <a:ext cx="1754579" cy="0"/>
          </a:xfrm>
          <a:custGeom>
            <a:avLst/>
            <a:gdLst>
              <a:gd name="connsiteX0" fmla="*/ 0 w 2339439"/>
              <a:gd name="connsiteY0" fmla="*/ 0 h 0"/>
              <a:gd name="connsiteX1" fmla="*/ 2339439 w 2339439"/>
              <a:gd name="connsiteY1" fmla="*/ 0 h 0"/>
            </a:gdLst>
            <a:ahLst/>
            <a:cxnLst>
              <a:cxn ang="0">
                <a:pos x="connsiteX0" y="connsiteY0"/>
              </a:cxn>
              <a:cxn ang="0">
                <a:pos x="connsiteX1" y="connsiteY1"/>
              </a:cxn>
            </a:cxnLst>
            <a:rect l="l" t="t" r="r" b="b"/>
            <a:pathLst>
              <a:path w="2339439">
                <a:moveTo>
                  <a:pt x="0" y="0"/>
                </a:moveTo>
                <a:lnTo>
                  <a:pt x="2339439"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7" name="자유형 6"/>
          <p:cNvSpPr/>
          <p:nvPr/>
        </p:nvSpPr>
        <p:spPr>
          <a:xfrm>
            <a:off x="538843" y="2798866"/>
            <a:ext cx="7855528" cy="0"/>
          </a:xfrm>
          <a:custGeom>
            <a:avLst/>
            <a:gdLst>
              <a:gd name="connsiteX0" fmla="*/ 0 w 10474037"/>
              <a:gd name="connsiteY0" fmla="*/ 0 h 0"/>
              <a:gd name="connsiteX1" fmla="*/ 10474037 w 10474037"/>
              <a:gd name="connsiteY1" fmla="*/ 0 h 0"/>
            </a:gdLst>
            <a:ahLst/>
            <a:cxnLst>
              <a:cxn ang="0">
                <a:pos x="connsiteX0" y="connsiteY0"/>
              </a:cxn>
              <a:cxn ang="0">
                <a:pos x="connsiteX1" y="connsiteY1"/>
              </a:cxn>
            </a:cxnLst>
            <a:rect l="l" t="t" r="r" b="b"/>
            <a:pathLst>
              <a:path w="10474037">
                <a:moveTo>
                  <a:pt x="0" y="0"/>
                </a:moveTo>
                <a:lnTo>
                  <a:pt x="10474037"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자유형 7"/>
          <p:cNvSpPr/>
          <p:nvPr/>
        </p:nvSpPr>
        <p:spPr>
          <a:xfrm>
            <a:off x="632362" y="4032415"/>
            <a:ext cx="694706" cy="0"/>
          </a:xfrm>
          <a:custGeom>
            <a:avLst/>
            <a:gdLst>
              <a:gd name="connsiteX0" fmla="*/ 0 w 926275"/>
              <a:gd name="connsiteY0" fmla="*/ 0 h 0"/>
              <a:gd name="connsiteX1" fmla="*/ 926275 w 926275"/>
              <a:gd name="connsiteY1" fmla="*/ 0 h 0"/>
            </a:gdLst>
            <a:ahLst/>
            <a:cxnLst>
              <a:cxn ang="0">
                <a:pos x="connsiteX0" y="connsiteY0"/>
              </a:cxn>
              <a:cxn ang="0">
                <a:pos x="connsiteX1" y="connsiteY1"/>
              </a:cxn>
            </a:cxnLst>
            <a:rect l="l" t="t" r="r" b="b"/>
            <a:pathLst>
              <a:path w="926275">
                <a:moveTo>
                  <a:pt x="0" y="0"/>
                </a:moveTo>
                <a:lnTo>
                  <a:pt x="926275"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9" name="자유형 8"/>
          <p:cNvSpPr/>
          <p:nvPr/>
        </p:nvSpPr>
        <p:spPr>
          <a:xfrm>
            <a:off x="525483" y="4299610"/>
            <a:ext cx="3046021" cy="0"/>
          </a:xfrm>
          <a:custGeom>
            <a:avLst/>
            <a:gdLst>
              <a:gd name="connsiteX0" fmla="*/ 0 w 4061361"/>
              <a:gd name="connsiteY0" fmla="*/ 0 h 0"/>
              <a:gd name="connsiteX1" fmla="*/ 4061361 w 4061361"/>
              <a:gd name="connsiteY1" fmla="*/ 0 h 0"/>
            </a:gdLst>
            <a:ahLst/>
            <a:cxnLst>
              <a:cxn ang="0">
                <a:pos x="connsiteX0" y="connsiteY0"/>
              </a:cxn>
              <a:cxn ang="0">
                <a:pos x="connsiteX1" y="connsiteY1"/>
              </a:cxn>
            </a:cxnLst>
            <a:rect l="l" t="t" r="r" b="b"/>
            <a:pathLst>
              <a:path w="4061361">
                <a:moveTo>
                  <a:pt x="0" y="0"/>
                </a:moveTo>
                <a:lnTo>
                  <a:pt x="4061361"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자유형 9"/>
          <p:cNvSpPr/>
          <p:nvPr/>
        </p:nvSpPr>
        <p:spPr>
          <a:xfrm>
            <a:off x="3758540" y="4548992"/>
            <a:ext cx="1162298" cy="0"/>
          </a:xfrm>
          <a:custGeom>
            <a:avLst/>
            <a:gdLst>
              <a:gd name="connsiteX0" fmla="*/ 0 w 1549730"/>
              <a:gd name="connsiteY0" fmla="*/ 0 h 0"/>
              <a:gd name="connsiteX1" fmla="*/ 1549730 w 1549730"/>
              <a:gd name="connsiteY1" fmla="*/ 0 h 0"/>
            </a:gdLst>
            <a:ahLst/>
            <a:cxnLst>
              <a:cxn ang="0">
                <a:pos x="connsiteX0" y="connsiteY0"/>
              </a:cxn>
              <a:cxn ang="0">
                <a:pos x="connsiteX1" y="connsiteY1"/>
              </a:cxn>
            </a:cxnLst>
            <a:rect l="l" t="t" r="r" b="b"/>
            <a:pathLst>
              <a:path w="1549730">
                <a:moveTo>
                  <a:pt x="0" y="0"/>
                </a:moveTo>
                <a:lnTo>
                  <a:pt x="154973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1" name="자유형 10"/>
          <p:cNvSpPr/>
          <p:nvPr/>
        </p:nvSpPr>
        <p:spPr>
          <a:xfrm>
            <a:off x="547749" y="5038849"/>
            <a:ext cx="6719950" cy="0"/>
          </a:xfrm>
          <a:custGeom>
            <a:avLst/>
            <a:gdLst>
              <a:gd name="connsiteX0" fmla="*/ 0 w 8959933"/>
              <a:gd name="connsiteY0" fmla="*/ 0 h 0"/>
              <a:gd name="connsiteX1" fmla="*/ 8959933 w 8959933"/>
              <a:gd name="connsiteY1" fmla="*/ 0 h 0"/>
            </a:gdLst>
            <a:ahLst/>
            <a:cxnLst>
              <a:cxn ang="0">
                <a:pos x="connsiteX0" y="connsiteY0"/>
              </a:cxn>
              <a:cxn ang="0">
                <a:pos x="connsiteX1" y="connsiteY1"/>
              </a:cxn>
            </a:cxnLst>
            <a:rect l="l" t="t" r="r" b="b"/>
            <a:pathLst>
              <a:path w="8959933">
                <a:moveTo>
                  <a:pt x="0" y="0"/>
                </a:moveTo>
                <a:lnTo>
                  <a:pt x="8959933"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2" name="자유형 11"/>
          <p:cNvSpPr/>
          <p:nvPr/>
        </p:nvSpPr>
        <p:spPr>
          <a:xfrm>
            <a:off x="516577" y="5261511"/>
            <a:ext cx="4618017" cy="0"/>
          </a:xfrm>
          <a:custGeom>
            <a:avLst/>
            <a:gdLst>
              <a:gd name="connsiteX0" fmla="*/ 0 w 6157356"/>
              <a:gd name="connsiteY0" fmla="*/ 0 h 0"/>
              <a:gd name="connsiteX1" fmla="*/ 6157356 w 6157356"/>
              <a:gd name="connsiteY1" fmla="*/ 0 h 0"/>
            </a:gdLst>
            <a:ahLst/>
            <a:cxnLst>
              <a:cxn ang="0">
                <a:pos x="connsiteX0" y="connsiteY0"/>
              </a:cxn>
              <a:cxn ang="0">
                <a:pos x="connsiteX1" y="connsiteY1"/>
              </a:cxn>
            </a:cxnLst>
            <a:rect l="l" t="t" r="r" b="b"/>
            <a:pathLst>
              <a:path w="6157356">
                <a:moveTo>
                  <a:pt x="0" y="0"/>
                </a:moveTo>
                <a:lnTo>
                  <a:pt x="6157356"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102</a:t>
            </a:fld>
            <a:endParaRPr lang="ko-KR" altLang="en-US" dirty="0">
              <a:solidFill>
                <a:prstClr val="black">
                  <a:tint val="75000"/>
                </a:prstClr>
              </a:solidFill>
            </a:endParaRPr>
          </a:p>
        </p:txBody>
      </p:sp>
    </p:spTree>
    <p:extLst>
      <p:ext uri="{BB962C8B-B14F-4D97-AF65-F5344CB8AC3E}">
        <p14:creationId xmlns:p14="http://schemas.microsoft.com/office/powerpoint/2010/main" val="20534608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내용 개체 틀 4"/>
          <p:cNvPicPr>
            <a:picLocks noChangeAspect="1"/>
          </p:cNvPicPr>
          <p:nvPr/>
        </p:nvPicPr>
        <p:blipFill>
          <a:blip r:embed="rId2"/>
          <a:stretch>
            <a:fillRect/>
          </a:stretch>
        </p:blipFill>
        <p:spPr>
          <a:xfrm>
            <a:off x="659920" y="1019684"/>
            <a:ext cx="2186367" cy="2042135"/>
          </a:xfrm>
          <a:prstGeom prst="rect">
            <a:avLst/>
          </a:prstGeom>
        </p:spPr>
      </p:pic>
      <p:pic>
        <p:nvPicPr>
          <p:cNvPr id="11" name="내용 개체 틀 10"/>
          <p:cNvPicPr>
            <a:picLocks noGrp="1" noChangeAspect="1"/>
          </p:cNvPicPr>
          <p:nvPr>
            <p:ph idx="1"/>
          </p:nvPr>
        </p:nvPicPr>
        <p:blipFill>
          <a:blip r:embed="rId3"/>
          <a:stretch>
            <a:fillRect/>
          </a:stretch>
        </p:blipFill>
        <p:spPr>
          <a:xfrm>
            <a:off x="5723669" y="1004047"/>
            <a:ext cx="2852571" cy="2057772"/>
          </a:xfrm>
          <a:prstGeom prst="rect">
            <a:avLst/>
          </a:prstGeom>
        </p:spPr>
      </p:pic>
      <p:pic>
        <p:nvPicPr>
          <p:cNvPr id="10" name="내용 개체 틀 7"/>
          <p:cNvPicPr>
            <a:picLocks noChangeAspect="1"/>
          </p:cNvPicPr>
          <p:nvPr/>
        </p:nvPicPr>
        <p:blipFill>
          <a:blip r:embed="rId4"/>
          <a:stretch>
            <a:fillRect/>
          </a:stretch>
        </p:blipFill>
        <p:spPr>
          <a:xfrm>
            <a:off x="2877255" y="981772"/>
            <a:ext cx="2187265" cy="2004992"/>
          </a:xfrm>
          <a:prstGeom prst="rect">
            <a:avLst/>
          </a:prstGeom>
        </p:spPr>
      </p:pic>
      <p:sp>
        <p:nvSpPr>
          <p:cNvPr id="12" name="TextBox 11"/>
          <p:cNvSpPr txBox="1"/>
          <p:nvPr/>
        </p:nvSpPr>
        <p:spPr>
          <a:xfrm>
            <a:off x="983511" y="3352137"/>
            <a:ext cx="3233578" cy="707886"/>
          </a:xfrm>
          <a:prstGeom prst="rect">
            <a:avLst/>
          </a:prstGeom>
          <a:noFill/>
        </p:spPr>
        <p:txBody>
          <a:bodyPr wrap="none" rtlCol="0">
            <a:spAutoFit/>
          </a:bodyPr>
          <a:lstStyle/>
          <a:p>
            <a:pPr algn="ctr"/>
            <a:r>
              <a:rPr lang="ko-KR" altLang="en-US" sz="2000" b="1" dirty="0">
                <a:solidFill>
                  <a:srgbClr val="0000FF"/>
                </a:solidFill>
              </a:rPr>
              <a:t>흡연</a:t>
            </a:r>
            <a:r>
              <a:rPr lang="en-US" altLang="ko-KR" sz="2000" b="1" dirty="0">
                <a:solidFill>
                  <a:srgbClr val="0000FF"/>
                </a:solidFill>
              </a:rPr>
              <a:t>/ </a:t>
            </a:r>
            <a:r>
              <a:rPr lang="ko-KR" altLang="en-US" sz="2000" b="1" dirty="0" err="1">
                <a:solidFill>
                  <a:srgbClr val="0000FF"/>
                </a:solidFill>
              </a:rPr>
              <a:t>브로콜리</a:t>
            </a:r>
            <a:endParaRPr lang="en-US" altLang="ko-KR" sz="2000" b="1" dirty="0">
              <a:solidFill>
                <a:srgbClr val="0000FF"/>
              </a:solidFill>
            </a:endParaRPr>
          </a:p>
          <a:p>
            <a:pPr algn="ctr"/>
            <a:r>
              <a:rPr lang="en-US" altLang="ko-KR" sz="2000" dirty="0"/>
              <a:t>: </a:t>
            </a:r>
            <a:r>
              <a:rPr lang="en-US" altLang="ko-KR" sz="2000" dirty="0" err="1"/>
              <a:t>pirfenidone</a:t>
            </a:r>
            <a:r>
              <a:rPr lang="en-US" altLang="ko-KR" sz="2000" dirty="0"/>
              <a:t> </a:t>
            </a:r>
            <a:r>
              <a:rPr lang="ko-KR" altLang="en-US" sz="2000" dirty="0"/>
              <a:t>혈중 농도 감소</a:t>
            </a:r>
          </a:p>
        </p:txBody>
      </p:sp>
      <p:sp>
        <p:nvSpPr>
          <p:cNvPr id="13" name="TextBox 12"/>
          <p:cNvSpPr txBox="1"/>
          <p:nvPr/>
        </p:nvSpPr>
        <p:spPr>
          <a:xfrm>
            <a:off x="5310810" y="3352136"/>
            <a:ext cx="3233578" cy="707886"/>
          </a:xfrm>
          <a:prstGeom prst="rect">
            <a:avLst/>
          </a:prstGeom>
          <a:noFill/>
        </p:spPr>
        <p:txBody>
          <a:bodyPr wrap="none" rtlCol="0">
            <a:spAutoFit/>
          </a:bodyPr>
          <a:lstStyle/>
          <a:p>
            <a:pPr algn="ctr"/>
            <a:r>
              <a:rPr lang="ko-KR" altLang="en-US" sz="2000" b="1" dirty="0" err="1">
                <a:solidFill>
                  <a:srgbClr val="0000FF"/>
                </a:solidFill>
              </a:rPr>
              <a:t>자몽주스</a:t>
            </a:r>
            <a:endParaRPr lang="en-US" altLang="ko-KR" sz="2000" b="1" dirty="0">
              <a:solidFill>
                <a:srgbClr val="0000FF"/>
              </a:solidFill>
            </a:endParaRPr>
          </a:p>
          <a:p>
            <a:pPr algn="ctr"/>
            <a:r>
              <a:rPr lang="en-US" altLang="ko-KR" sz="2000" dirty="0"/>
              <a:t>: </a:t>
            </a:r>
            <a:r>
              <a:rPr lang="en-US" altLang="ko-KR" sz="2000" dirty="0" err="1"/>
              <a:t>pirfenidone</a:t>
            </a:r>
            <a:r>
              <a:rPr lang="en-US" altLang="ko-KR" sz="2000" dirty="0"/>
              <a:t> </a:t>
            </a:r>
            <a:r>
              <a:rPr lang="ko-KR" altLang="en-US" sz="2000" dirty="0"/>
              <a:t>혈중 농도 증가</a:t>
            </a:r>
          </a:p>
        </p:txBody>
      </p:sp>
      <p:sp>
        <p:nvSpPr>
          <p:cNvPr id="2" name="아래쪽 화살표 1"/>
          <p:cNvSpPr/>
          <p:nvPr/>
        </p:nvSpPr>
        <p:spPr>
          <a:xfrm>
            <a:off x="1608083" y="4614041"/>
            <a:ext cx="693683" cy="987973"/>
          </a:xfrm>
          <a:prstGeom prst="down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p>
        </p:txBody>
      </p:sp>
      <p:sp>
        <p:nvSpPr>
          <p:cNvPr id="3" name="위쪽 화살표 2"/>
          <p:cNvSpPr/>
          <p:nvPr/>
        </p:nvSpPr>
        <p:spPr>
          <a:xfrm>
            <a:off x="6758152" y="4538617"/>
            <a:ext cx="756745" cy="1055979"/>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b="1">
              <a:ln w="22225">
                <a:solidFill>
                  <a:schemeClr val="accent2"/>
                </a:solidFill>
                <a:prstDash val="solid"/>
              </a:ln>
              <a:solidFill>
                <a:schemeClr val="accent2">
                  <a:lumMod val="40000"/>
                  <a:lumOff val="60000"/>
                </a:schemeClr>
              </a:solidFill>
            </a:endParaRPr>
          </a:p>
        </p:txBody>
      </p:sp>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103</a:t>
            </a:fld>
            <a:endParaRPr lang="ko-KR" altLang="en-US" dirty="0">
              <a:solidFill>
                <a:prstClr val="black">
                  <a:tint val="75000"/>
                </a:prstClr>
              </a:solidFill>
            </a:endParaRPr>
          </a:p>
        </p:txBody>
      </p:sp>
    </p:spTree>
    <p:extLst>
      <p:ext uri="{BB962C8B-B14F-4D97-AF65-F5344CB8AC3E}">
        <p14:creationId xmlns:p14="http://schemas.microsoft.com/office/powerpoint/2010/main" val="19947422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2581" name="Rectangle 71">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82" name="Rectangle 73">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2578" name="Rectangle 2"/>
          <p:cNvSpPr>
            <a:spLocks noGrp="1" noRot="1" noChangeArrowheads="1"/>
          </p:cNvSpPr>
          <p:nvPr>
            <p:ph type="title"/>
          </p:nvPr>
        </p:nvSpPr>
        <p:spPr>
          <a:xfrm>
            <a:off x="338743" y="2087289"/>
            <a:ext cx="2751871" cy="2760098"/>
          </a:xfrm>
        </p:spPr>
        <p:txBody>
          <a:bodyPr>
            <a:normAutofit/>
          </a:bodyPr>
          <a:lstStyle/>
          <a:p>
            <a:r>
              <a:rPr lang="en-US" dirty="0">
                <a:solidFill>
                  <a:srgbClr val="FFFFFF"/>
                </a:solidFill>
              </a:rPr>
              <a:t>Conclusions: Diagnosing &amp; Treating </a:t>
            </a:r>
            <a:r>
              <a:rPr lang="en-US" altLang="en-US" dirty="0">
                <a:solidFill>
                  <a:srgbClr val="FFFFFF"/>
                </a:solidFill>
              </a:rPr>
              <a:t>IPF</a:t>
            </a:r>
          </a:p>
        </p:txBody>
      </p:sp>
      <p:sp>
        <p:nvSpPr>
          <p:cNvPr id="152579" name="Rectangle 3"/>
          <p:cNvSpPr>
            <a:spLocks noGrp="1" noChangeArrowheads="1"/>
          </p:cNvSpPr>
          <p:nvPr>
            <p:ph idx="1"/>
          </p:nvPr>
        </p:nvSpPr>
        <p:spPr>
          <a:xfrm>
            <a:off x="4351283" y="510919"/>
            <a:ext cx="4635062" cy="6106011"/>
          </a:xfrm>
        </p:spPr>
        <p:txBody>
          <a:bodyPr anchor="ctr">
            <a:noAutofit/>
          </a:bodyPr>
          <a:lstStyle/>
          <a:p>
            <a:r>
              <a:rPr lang="en-US" altLang="en-US" sz="2200" dirty="0">
                <a:solidFill>
                  <a:srgbClr val="000000"/>
                </a:solidFill>
              </a:rPr>
              <a:t>HRCT</a:t>
            </a:r>
            <a:r>
              <a:rPr lang="ko-KR" altLang="en-US" sz="2200" dirty="0">
                <a:solidFill>
                  <a:srgbClr val="000000"/>
                </a:solidFill>
              </a:rPr>
              <a:t>로 </a:t>
            </a:r>
            <a:r>
              <a:rPr lang="en-US" altLang="ko-KR" sz="2200" dirty="0">
                <a:solidFill>
                  <a:srgbClr val="000000"/>
                </a:solidFill>
              </a:rPr>
              <a:t>ILD</a:t>
            </a:r>
            <a:r>
              <a:rPr lang="ko-KR" altLang="en-US" sz="2200" dirty="0">
                <a:solidFill>
                  <a:srgbClr val="000000"/>
                </a:solidFill>
              </a:rPr>
              <a:t>가 확인되면 자세한 임상정보를 수집하여 </a:t>
            </a:r>
            <a:r>
              <a:rPr lang="en-US" altLang="ko-KR" sz="2200" dirty="0">
                <a:solidFill>
                  <a:srgbClr val="000000"/>
                </a:solidFill>
              </a:rPr>
              <a:t>ILD</a:t>
            </a:r>
            <a:r>
              <a:rPr lang="ko-KR" altLang="en-US" sz="2200" dirty="0">
                <a:solidFill>
                  <a:srgbClr val="000000"/>
                </a:solidFill>
              </a:rPr>
              <a:t>의 원인요인을 배제하여야 한다</a:t>
            </a:r>
            <a:endParaRPr lang="en-US" altLang="ko-KR" sz="2200" dirty="0">
              <a:solidFill>
                <a:srgbClr val="000000"/>
              </a:solidFill>
            </a:endParaRPr>
          </a:p>
          <a:p>
            <a:endParaRPr lang="en-US" altLang="en-US" sz="2200" dirty="0">
              <a:solidFill>
                <a:srgbClr val="000000"/>
              </a:solidFill>
            </a:endParaRPr>
          </a:p>
          <a:p>
            <a:r>
              <a:rPr lang="ko-KR" altLang="en-US" sz="2200" dirty="0">
                <a:solidFill>
                  <a:srgbClr val="000000"/>
                </a:solidFill>
              </a:rPr>
              <a:t>특발간질폐렴</a:t>
            </a:r>
            <a:r>
              <a:rPr lang="en-US" altLang="ko-KR" sz="2200" dirty="0">
                <a:solidFill>
                  <a:srgbClr val="000000"/>
                </a:solidFill>
              </a:rPr>
              <a:t>(IIP)</a:t>
            </a:r>
            <a:r>
              <a:rPr lang="ko-KR" altLang="en-US" sz="2200" dirty="0">
                <a:solidFill>
                  <a:srgbClr val="000000"/>
                </a:solidFill>
              </a:rPr>
              <a:t>과 </a:t>
            </a:r>
            <a:r>
              <a:rPr lang="ko-KR" altLang="en-US" sz="2200" dirty="0" err="1">
                <a:solidFill>
                  <a:srgbClr val="000000"/>
                </a:solidFill>
              </a:rPr>
              <a:t>비특발간질폐렴을</a:t>
            </a:r>
            <a:r>
              <a:rPr lang="ko-KR" altLang="en-US" sz="2200" dirty="0">
                <a:solidFill>
                  <a:srgbClr val="000000"/>
                </a:solidFill>
              </a:rPr>
              <a:t> 구분하는 것은 치료와 예후예측에 매우 중요하다</a:t>
            </a:r>
            <a:endParaRPr lang="en-US" altLang="en-US" sz="2200" dirty="0">
              <a:solidFill>
                <a:srgbClr val="000000"/>
              </a:solidFill>
            </a:endParaRPr>
          </a:p>
          <a:p>
            <a:endParaRPr lang="en-US" altLang="en-US" sz="2200" dirty="0">
              <a:solidFill>
                <a:srgbClr val="000000"/>
              </a:solidFill>
            </a:endParaRPr>
          </a:p>
          <a:p>
            <a:r>
              <a:rPr lang="ko-KR" altLang="en-US" sz="2200" dirty="0">
                <a:solidFill>
                  <a:srgbClr val="000000"/>
                </a:solidFill>
              </a:rPr>
              <a:t>항섬유화제 치료는 다양한 </a:t>
            </a:r>
            <a:r>
              <a:rPr lang="en-US" altLang="ko-KR" sz="2200" dirty="0">
                <a:solidFill>
                  <a:srgbClr val="000000"/>
                </a:solidFill>
              </a:rPr>
              <a:t>IPF </a:t>
            </a:r>
            <a:r>
              <a:rPr lang="ko-KR" altLang="en-US" sz="2200" dirty="0">
                <a:solidFill>
                  <a:srgbClr val="000000"/>
                </a:solidFill>
              </a:rPr>
              <a:t>군 모두에서 효과를 보이며 최대한 빨리 시작해야 한다</a:t>
            </a:r>
            <a:endParaRPr lang="en-US" altLang="ko-KR" sz="2200" dirty="0">
              <a:solidFill>
                <a:srgbClr val="000000"/>
              </a:solidFill>
            </a:endParaRPr>
          </a:p>
          <a:p>
            <a:endParaRPr lang="en-US" altLang="ko-KR" sz="2200" dirty="0">
              <a:solidFill>
                <a:srgbClr val="000000"/>
              </a:solidFill>
            </a:endParaRPr>
          </a:p>
          <a:p>
            <a:r>
              <a:rPr lang="ko-KR" altLang="en-US" sz="2200" dirty="0">
                <a:solidFill>
                  <a:srgbClr val="000000"/>
                </a:solidFill>
              </a:rPr>
              <a:t>성공적인 항섬유화제 치료를 위해서는 환자 교육과 부작용의 예방과 대처가 필수적이다</a:t>
            </a:r>
            <a:endParaRPr lang="en-US" altLang="en-US" sz="2200" dirty="0">
              <a:solidFill>
                <a:srgbClr val="000000"/>
              </a:solidFill>
            </a:endParaRP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104</a:t>
            </a:fld>
            <a:endParaRPr lang="ko-KR" altLang="en-US" dirty="0">
              <a:solidFill>
                <a:prstClr val="black">
                  <a:tint val="75000"/>
                </a:prstClr>
              </a:solidFill>
            </a:endParaRPr>
          </a:p>
        </p:txBody>
      </p:sp>
    </p:spTree>
    <p:extLst>
      <p:ext uri="{BB962C8B-B14F-4D97-AF65-F5344CB8AC3E}">
        <p14:creationId xmlns:p14="http://schemas.microsoft.com/office/powerpoint/2010/main" val="33984005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제목 1">
            <a:extLst>
              <a:ext uri="{FF2B5EF4-FFF2-40B4-BE49-F238E27FC236}">
                <a16:creationId xmlns:a16="http://schemas.microsoft.com/office/drawing/2014/main" id="{3271AD0F-B69F-4001-A2D8-D9A665070D4A}"/>
              </a:ext>
            </a:extLst>
          </p:cNvPr>
          <p:cNvSpPr txBox="1">
            <a:spLocks/>
          </p:cNvSpPr>
          <p:nvPr/>
        </p:nvSpPr>
        <p:spPr bwMode="auto">
          <a:xfrm>
            <a:off x="-83127" y="2201042"/>
            <a:ext cx="9382930" cy="1531921"/>
          </a:xfrm>
          <a:prstGeom prst="rect">
            <a:avLst/>
          </a:prstGeom>
          <a:solidFill>
            <a:schemeClr val="bg1"/>
          </a:solidFill>
          <a:ln>
            <a:noFill/>
          </a:ln>
          <a:extLst/>
        </p:spPr>
        <p:txBody>
          <a:bodyPr vert="horz" wrap="square" lIns="0" tIns="45720" rIns="91440" bIns="45720" numCol="1" anchor="b" anchorCtr="0" compatLnSpc="1">
            <a:prstTxWarp prst="textNoShape">
              <a:avLst/>
            </a:prstTxWarp>
          </a:bodyPr>
          <a:lstStyle>
            <a:lvl1pPr algn="ctr" rtl="0" eaLnBrk="0" fontAlgn="base" hangingPunct="0">
              <a:spcBef>
                <a:spcPct val="0"/>
              </a:spcBef>
              <a:spcAft>
                <a:spcPct val="0"/>
              </a:spcAft>
              <a:defRPr sz="6000" b="1" spc="-100" baseline="0">
                <a:solidFill>
                  <a:schemeClr val="tx1">
                    <a:lumMod val="75000"/>
                    <a:lumOff val="25000"/>
                  </a:schemeClr>
                </a:solidFill>
                <a:latin typeface="+mj-lt"/>
                <a:ea typeface="+mj-ea"/>
                <a:cs typeface="+mj-cs"/>
              </a:defRPr>
            </a:lvl1pPr>
            <a:lvl2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Tahoma" pitchFamily="34" charset="0"/>
              </a:defRPr>
            </a:lvl2pPr>
            <a:lvl3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Tahoma" pitchFamily="34" charset="0"/>
              </a:defRPr>
            </a:lvl3pPr>
            <a:lvl4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Tahoma" pitchFamily="34" charset="0"/>
              </a:defRPr>
            </a:lvl4pPr>
            <a:lvl5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Tahoma" pitchFamily="34" charset="0"/>
              </a:defRPr>
            </a:lvl5pPr>
            <a:lvl6pPr marL="457200" algn="l" rtl="0" eaLnBrk="1" fontAlgn="base" hangingPunct="1">
              <a:spcBef>
                <a:spcPct val="0"/>
              </a:spcBef>
              <a:spcAft>
                <a:spcPct val="0"/>
              </a:spcAft>
              <a:defRPr sz="2800">
                <a:solidFill>
                  <a:schemeClr val="tx1"/>
                </a:solidFill>
                <a:latin typeface="Tahoma" pitchFamily="34" charset="0"/>
                <a:ea typeface="ＭＳ Ｐゴシック" pitchFamily="34" charset="-128"/>
                <a:cs typeface="Tahoma" pitchFamily="34" charset="0"/>
              </a:defRPr>
            </a:lvl6pPr>
            <a:lvl7pPr marL="914400" algn="l" rtl="0" eaLnBrk="1" fontAlgn="base" hangingPunct="1">
              <a:spcBef>
                <a:spcPct val="0"/>
              </a:spcBef>
              <a:spcAft>
                <a:spcPct val="0"/>
              </a:spcAft>
              <a:defRPr sz="2800">
                <a:solidFill>
                  <a:schemeClr val="tx1"/>
                </a:solidFill>
                <a:latin typeface="Tahoma" pitchFamily="34" charset="0"/>
                <a:ea typeface="ＭＳ Ｐゴシック" pitchFamily="34" charset="-128"/>
                <a:cs typeface="Tahoma" pitchFamily="34" charset="0"/>
              </a:defRPr>
            </a:lvl7pPr>
            <a:lvl8pPr marL="1371600" algn="l" rtl="0" eaLnBrk="1" fontAlgn="base" hangingPunct="1">
              <a:spcBef>
                <a:spcPct val="0"/>
              </a:spcBef>
              <a:spcAft>
                <a:spcPct val="0"/>
              </a:spcAft>
              <a:defRPr sz="2800">
                <a:solidFill>
                  <a:schemeClr val="tx1"/>
                </a:solidFill>
                <a:latin typeface="Tahoma" pitchFamily="34" charset="0"/>
                <a:ea typeface="ＭＳ Ｐゴシック" pitchFamily="34" charset="-128"/>
                <a:cs typeface="Tahoma" pitchFamily="34" charset="0"/>
              </a:defRPr>
            </a:lvl8pPr>
            <a:lvl9pPr marL="1828800" algn="l" rtl="0" eaLnBrk="1" fontAlgn="base" hangingPunct="1">
              <a:spcBef>
                <a:spcPct val="0"/>
              </a:spcBef>
              <a:spcAft>
                <a:spcPct val="0"/>
              </a:spcAft>
              <a:defRPr sz="2800">
                <a:solidFill>
                  <a:schemeClr val="tx1"/>
                </a:solidFill>
                <a:latin typeface="Tahoma" pitchFamily="34" charset="0"/>
                <a:ea typeface="ＭＳ Ｐゴシック" pitchFamily="34" charset="-128"/>
                <a:cs typeface="Tahoma" pitchFamily="34" charset="0"/>
              </a:defRPr>
            </a:lvl9pPr>
          </a:lstStyle>
          <a:p>
            <a:r>
              <a:rPr lang="ko-KR" altLang="en-US" sz="4400" kern="0" dirty="0">
                <a:solidFill>
                  <a:schemeClr val="accent3">
                    <a:lumMod val="75000"/>
                  </a:schemeClr>
                </a:solidFill>
                <a:latin typeface="맑은 고딕" pitchFamily="50" charset="-127"/>
                <a:ea typeface="맑은 고딕" pitchFamily="50" charset="-127"/>
              </a:rPr>
              <a:t>끝까지 들어 주셔서 감사드립니다</a:t>
            </a:r>
          </a:p>
        </p:txBody>
      </p:sp>
    </p:spTree>
    <p:extLst>
      <p:ext uri="{BB962C8B-B14F-4D97-AF65-F5344CB8AC3E}">
        <p14:creationId xmlns:p14="http://schemas.microsoft.com/office/powerpoint/2010/main" val="2506544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6898" name="Group 2"/>
          <p:cNvGraphicFramePr>
            <a:graphicFrameLocks noGrp="1"/>
          </p:cNvGraphicFramePr>
          <p:nvPr>
            <p:extLst/>
          </p:nvPr>
        </p:nvGraphicFramePr>
        <p:xfrm>
          <a:off x="4832556" y="1971300"/>
          <a:ext cx="4145189" cy="3078480"/>
        </p:xfrm>
        <a:graphic>
          <a:graphicData uri="http://schemas.openxmlformats.org/drawingml/2006/table">
            <a:tbl>
              <a:tblPr firstRow="1">
                <a:tableStyleId>{69012ECD-51FC-41F1-AA8D-1B2483CD663E}</a:tableStyleId>
              </a:tblPr>
              <a:tblGrid>
                <a:gridCol w="1770125">
                  <a:extLst>
                    <a:ext uri="{9D8B030D-6E8A-4147-A177-3AD203B41FA5}">
                      <a16:colId xmlns:a16="http://schemas.microsoft.com/office/drawing/2014/main" val="20000"/>
                    </a:ext>
                  </a:extLst>
                </a:gridCol>
                <a:gridCol w="2375064">
                  <a:extLst>
                    <a:ext uri="{9D8B030D-6E8A-4147-A177-3AD203B41FA5}">
                      <a16:colId xmlns:a16="http://schemas.microsoft.com/office/drawing/2014/main" val="20001"/>
                    </a:ext>
                  </a:extLst>
                </a:gridCol>
              </a:tblGrid>
              <a:tr h="32446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u="none" strike="noStrike" cap="none" normalizeH="0" baseline="0" dirty="0">
                          <a:ln>
                            <a:noFill/>
                          </a:ln>
                          <a:effectLst/>
                        </a:rPr>
                        <a:t>Parameter</a:t>
                      </a:r>
                      <a:endParaRPr kumimoji="0" lang="en-US" sz="2400" b="0" i="0" u="none" strike="noStrike" cap="none" normalizeH="0" baseline="0" dirty="0">
                        <a:ln>
                          <a:noFill/>
                        </a:ln>
                        <a:solidFill>
                          <a:schemeClr val="tx2"/>
                        </a:solidFill>
                        <a:effectLst/>
                        <a:latin typeface="+mn-lt"/>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u="none" strike="noStrike" cap="none" normalizeH="0" baseline="0" dirty="0">
                          <a:ln>
                            <a:noFill/>
                          </a:ln>
                          <a:effectLst/>
                        </a:rPr>
                        <a:t>HR (95% CI)</a:t>
                      </a:r>
                      <a:endParaRPr kumimoji="0" lang="en-US" sz="2400" b="0" i="0" u="none" strike="noStrike" cap="none" normalizeH="0" baseline="0" dirty="0">
                        <a:ln>
                          <a:noFill/>
                        </a:ln>
                        <a:solidFill>
                          <a:schemeClr val="tx2"/>
                        </a:solidFill>
                        <a:effectLst/>
                        <a:latin typeface="+mn-lt"/>
                        <a:cs typeface="Arial" pitchFamily="34" charset="0"/>
                      </a:endParaRPr>
                    </a:p>
                  </a:txBody>
                  <a:tcPr horzOverflow="overflow"/>
                </a:tc>
                <a:extLst>
                  <a:ext uri="{0D108BD9-81ED-4DB2-BD59-A6C34878D82A}">
                    <a16:rowId xmlns:a16="http://schemas.microsoft.com/office/drawing/2014/main" val="10000"/>
                  </a:ext>
                </a:extLst>
              </a:tr>
              <a:tr h="32446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200" u="none" strike="noStrike" cap="none" normalizeH="0" baseline="0" dirty="0">
                          <a:ln>
                            <a:noFill/>
                          </a:ln>
                          <a:effectLst/>
                        </a:rPr>
                        <a:t>IPF Dx</a:t>
                      </a:r>
                      <a:endParaRPr kumimoji="0" lang="en-US" sz="2200" b="0" i="0" u="none" strike="noStrike" cap="none" normalizeH="0" baseline="0" dirty="0">
                        <a:ln>
                          <a:noFill/>
                        </a:ln>
                        <a:solidFill>
                          <a:schemeClr val="tx2"/>
                        </a:solidFill>
                        <a:effectLst/>
                        <a:latin typeface="+mn-lt"/>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u="none" strike="noStrike" cap="none" normalizeH="0" baseline="0" dirty="0">
                          <a:ln>
                            <a:noFill/>
                          </a:ln>
                          <a:effectLst/>
                        </a:rPr>
                        <a:t>28.46 </a:t>
                      </a:r>
                      <a:r>
                        <a:rPr kumimoji="0" lang="en-US" sz="2200" u="none" strike="noStrike" kern="1200" cap="none" normalizeH="0" baseline="0" dirty="0">
                          <a:ln>
                            <a:noFill/>
                          </a:ln>
                          <a:effectLst/>
                        </a:rPr>
                        <a:t>(5.5, 147)</a:t>
                      </a:r>
                      <a:endParaRPr kumimoji="0" lang="en-US" sz="2200" b="0" i="0" u="none" strike="noStrike" kern="1200" cap="none" normalizeH="0" baseline="0" dirty="0">
                        <a:ln>
                          <a:noFill/>
                        </a:ln>
                        <a:solidFill>
                          <a:schemeClr val="tx2"/>
                        </a:solidFill>
                        <a:effectLst/>
                        <a:latin typeface="+mn-lt"/>
                        <a:ea typeface="+mn-ea"/>
                        <a:cs typeface="Arial" pitchFamily="34" charset="0"/>
                      </a:endParaRPr>
                    </a:p>
                  </a:txBody>
                  <a:tcPr horzOverflow="overflow"/>
                </a:tc>
                <a:extLst>
                  <a:ext uri="{0D108BD9-81ED-4DB2-BD59-A6C34878D82A}">
                    <a16:rowId xmlns:a16="http://schemas.microsoft.com/office/drawing/2014/main" val="10001"/>
                  </a:ext>
                </a:extLst>
              </a:tr>
              <a:tr h="32446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Age</a:t>
                      </a:r>
                      <a:endParaRPr kumimoji="0" lang="en-US" sz="1800" b="0" i="0" u="none" strike="noStrike" cap="none" normalizeH="0" baseline="0" dirty="0">
                        <a:ln>
                          <a:noFill/>
                        </a:ln>
                        <a:solidFill>
                          <a:schemeClr val="tx1"/>
                        </a:solidFill>
                        <a:effectLst/>
                        <a:latin typeface="+mn-lt"/>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0.99 (0.95, 1.03)</a:t>
                      </a:r>
                      <a:endParaRPr kumimoji="0" lang="en-US" sz="1800" b="0" i="0" u="none" strike="noStrike" cap="none" normalizeH="0" baseline="0" dirty="0">
                        <a:ln>
                          <a:noFill/>
                        </a:ln>
                        <a:solidFill>
                          <a:schemeClr val="tx1"/>
                        </a:solidFill>
                        <a:effectLst/>
                        <a:latin typeface="+mn-lt"/>
                        <a:cs typeface="Arial" pitchFamily="34" charset="0"/>
                      </a:endParaRPr>
                    </a:p>
                  </a:txBody>
                  <a:tcPr horzOverflow="overflow"/>
                </a:tc>
                <a:extLst>
                  <a:ext uri="{0D108BD9-81ED-4DB2-BD59-A6C34878D82A}">
                    <a16:rowId xmlns:a16="http://schemas.microsoft.com/office/drawing/2014/main" val="10002"/>
                  </a:ext>
                </a:extLst>
              </a:tr>
              <a:tr h="32446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Female sex</a:t>
                      </a:r>
                      <a:endParaRPr kumimoji="0" lang="en-US" sz="1800" b="0" i="0" u="none" strike="noStrike" cap="none" normalizeH="0" baseline="0" dirty="0">
                        <a:ln>
                          <a:noFill/>
                        </a:ln>
                        <a:solidFill>
                          <a:schemeClr val="tx1"/>
                        </a:solidFill>
                        <a:effectLst/>
                        <a:latin typeface="+mn-lt"/>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0.31 (0.13, 0.72)</a:t>
                      </a:r>
                      <a:endParaRPr kumimoji="0" lang="en-US" sz="1800" b="0" i="0" u="none" strike="noStrike" cap="none" normalizeH="0" baseline="0" dirty="0">
                        <a:ln>
                          <a:noFill/>
                        </a:ln>
                        <a:solidFill>
                          <a:schemeClr val="tx1"/>
                        </a:solidFill>
                        <a:effectLst/>
                        <a:latin typeface="+mn-lt"/>
                        <a:cs typeface="Arial" pitchFamily="34" charset="0"/>
                      </a:endParaRPr>
                    </a:p>
                  </a:txBody>
                  <a:tcPr horzOverflow="overflow"/>
                </a:tc>
                <a:extLst>
                  <a:ext uri="{0D108BD9-81ED-4DB2-BD59-A6C34878D82A}">
                    <a16:rowId xmlns:a16="http://schemas.microsoft.com/office/drawing/2014/main" val="10003"/>
                  </a:ext>
                </a:extLst>
              </a:tr>
              <a:tr h="32446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Smoker</a:t>
                      </a:r>
                      <a:endParaRPr kumimoji="0" lang="en-US" sz="1800" b="0" i="0" u="none" strike="noStrike" cap="none" normalizeH="0" baseline="0" dirty="0">
                        <a:ln>
                          <a:noFill/>
                        </a:ln>
                        <a:solidFill>
                          <a:schemeClr val="tx1"/>
                        </a:solidFill>
                        <a:effectLst/>
                        <a:latin typeface="+mn-lt"/>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0.30 (0.13, 0.72)</a:t>
                      </a:r>
                      <a:endParaRPr kumimoji="0" lang="en-US" sz="1800" b="0" i="0" u="none" strike="noStrike" cap="none" normalizeH="0" baseline="0" dirty="0">
                        <a:ln>
                          <a:noFill/>
                        </a:ln>
                        <a:solidFill>
                          <a:schemeClr val="tx1"/>
                        </a:solidFill>
                        <a:effectLst/>
                        <a:latin typeface="+mn-lt"/>
                        <a:cs typeface="Arial" pitchFamily="34" charset="0"/>
                      </a:endParaRPr>
                    </a:p>
                  </a:txBody>
                  <a:tcPr horzOverflow="overflow"/>
                </a:tc>
                <a:extLst>
                  <a:ext uri="{0D108BD9-81ED-4DB2-BD59-A6C34878D82A}">
                    <a16:rowId xmlns:a16="http://schemas.microsoft.com/office/drawing/2014/main" val="10004"/>
                  </a:ext>
                </a:extLst>
              </a:tr>
              <a:tr h="32446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Physio CRP</a:t>
                      </a:r>
                      <a:endParaRPr kumimoji="0" lang="en-US" sz="1800" b="0" i="0" u="none" strike="noStrike" cap="none" normalizeH="0" baseline="0" dirty="0">
                        <a:ln>
                          <a:noFill/>
                        </a:ln>
                        <a:solidFill>
                          <a:schemeClr val="tx1"/>
                        </a:solidFill>
                        <a:effectLst/>
                        <a:latin typeface="+mn-lt"/>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1.06 (1.01, 1.11)</a:t>
                      </a:r>
                      <a:endParaRPr kumimoji="0" lang="en-US" sz="1800" b="0" i="0" u="none" strike="noStrike" cap="none" normalizeH="0" baseline="0" dirty="0">
                        <a:ln>
                          <a:noFill/>
                        </a:ln>
                        <a:solidFill>
                          <a:schemeClr val="tx1"/>
                        </a:solidFill>
                        <a:effectLst/>
                        <a:latin typeface="+mn-lt"/>
                        <a:cs typeface="Arial" pitchFamily="34" charset="0"/>
                      </a:endParaRPr>
                    </a:p>
                  </a:txBody>
                  <a:tcPr horzOverflow="overflow"/>
                </a:tc>
                <a:extLst>
                  <a:ext uri="{0D108BD9-81ED-4DB2-BD59-A6C34878D82A}">
                    <a16:rowId xmlns:a16="http://schemas.microsoft.com/office/drawing/2014/main" val="10005"/>
                  </a:ext>
                </a:extLst>
              </a:tr>
              <a:tr h="32446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Onset Sx (yrs)</a:t>
                      </a:r>
                      <a:endParaRPr kumimoji="0" lang="en-US" sz="1800" b="0" i="0" u="none" strike="noStrike" cap="none" normalizeH="0" baseline="0" dirty="0">
                        <a:ln>
                          <a:noFill/>
                        </a:ln>
                        <a:solidFill>
                          <a:schemeClr val="tx1"/>
                        </a:solidFill>
                        <a:effectLst/>
                        <a:latin typeface="+mn-lt"/>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1.02 (0.93, 1.12)</a:t>
                      </a:r>
                      <a:endParaRPr kumimoji="0" lang="en-US" sz="1800" b="0" i="0" u="none" strike="noStrike" cap="none" normalizeH="0" baseline="0" dirty="0">
                        <a:ln>
                          <a:noFill/>
                        </a:ln>
                        <a:solidFill>
                          <a:schemeClr val="tx1"/>
                        </a:solidFill>
                        <a:effectLst/>
                        <a:latin typeface="+mn-lt"/>
                        <a:cs typeface="Arial" pitchFamily="34" charset="0"/>
                      </a:endParaRPr>
                    </a:p>
                  </a:txBody>
                  <a:tcPr horzOverflow="overflow"/>
                </a:tc>
                <a:extLst>
                  <a:ext uri="{0D108BD9-81ED-4DB2-BD59-A6C34878D82A}">
                    <a16:rowId xmlns:a16="http://schemas.microsoft.com/office/drawing/2014/main" val="10006"/>
                  </a:ext>
                </a:extLst>
              </a:tr>
              <a:tr h="32446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CTfib score ≥ 2</a:t>
                      </a:r>
                      <a:endParaRPr kumimoji="0" lang="en-US" sz="1800" b="0" i="0" u="none" strike="noStrike" cap="none" normalizeH="0" baseline="0" dirty="0">
                        <a:ln>
                          <a:noFill/>
                        </a:ln>
                        <a:solidFill>
                          <a:schemeClr val="tx1"/>
                        </a:solidFill>
                        <a:effectLst/>
                        <a:latin typeface="+mn-lt"/>
                        <a:cs typeface="Arial" pitchFamily="34" charset="0"/>
                      </a:endParaRPr>
                    </a:p>
                  </a:txBody>
                  <a:tcP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u="none" strike="noStrike" cap="none" normalizeH="0" baseline="0" dirty="0">
                          <a:ln>
                            <a:noFill/>
                          </a:ln>
                          <a:effectLst/>
                        </a:rPr>
                        <a:t>0.77 (0.29, 2.04)</a:t>
                      </a:r>
                      <a:endParaRPr kumimoji="0" lang="en-US" sz="1800" b="0" i="0" u="none" strike="noStrike" cap="none" normalizeH="0" baseline="0" dirty="0">
                        <a:ln>
                          <a:noFill/>
                        </a:ln>
                        <a:solidFill>
                          <a:schemeClr val="tx1"/>
                        </a:solidFill>
                        <a:effectLst/>
                        <a:latin typeface="+mn-lt"/>
                        <a:cs typeface="Arial" pitchFamily="34" charset="0"/>
                      </a:endParaRPr>
                    </a:p>
                  </a:txBody>
                  <a:tcPr horzOverflow="overflow"/>
                </a:tc>
                <a:extLst>
                  <a:ext uri="{0D108BD9-81ED-4DB2-BD59-A6C34878D82A}">
                    <a16:rowId xmlns:a16="http://schemas.microsoft.com/office/drawing/2014/main" val="10007"/>
                  </a:ext>
                </a:extLst>
              </a:tr>
            </a:tbl>
          </a:graphicData>
        </a:graphic>
      </p:graphicFrame>
      <p:pic>
        <p:nvPicPr>
          <p:cNvPr id="11289" name="Picture 25" descr="UIP v NSIP v RBDIP surv curve with label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4662" b="8043"/>
          <a:stretch/>
        </p:blipFill>
        <p:spPr bwMode="auto">
          <a:xfrm>
            <a:off x="356838" y="1809072"/>
            <a:ext cx="4431473" cy="315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0" name="Rectangle 26"/>
          <p:cNvSpPr>
            <a:spLocks noChangeArrowheads="1"/>
          </p:cNvSpPr>
          <p:nvPr/>
        </p:nvSpPr>
        <p:spPr bwMode="auto">
          <a:xfrm>
            <a:off x="1" y="-1"/>
            <a:ext cx="9144000" cy="1374079"/>
          </a:xfrm>
          <a:prstGeom prst="rect">
            <a:avLst/>
          </a:prstGeom>
          <a:solidFill>
            <a:schemeClr val="accent3">
              <a:lumMod val="20000"/>
              <a:lumOff val="80000"/>
            </a:schemeClr>
          </a:solidFill>
          <a:ln w="9525">
            <a:noFill/>
            <a:miter lim="800000"/>
            <a:headEnd/>
            <a:tailEnd/>
          </a:ln>
          <a:effectLst/>
          <a:extLst/>
        </p:spPr>
        <p:txBody>
          <a:bodyPr anchor="ctr"/>
          <a:lstStyle/>
          <a:p>
            <a:pPr algn="ctr" eaLnBrk="0" fontAlgn="base" hangingPunct="0">
              <a:spcBef>
                <a:spcPct val="0"/>
              </a:spcBef>
              <a:spcAft>
                <a:spcPct val="0"/>
              </a:spcAft>
            </a:pPr>
            <a:r>
              <a:rPr lang="ko-KR" altLang="en-US" sz="3600" b="1" dirty="0">
                <a:solidFill>
                  <a:srgbClr val="26528E"/>
                </a:solidFill>
                <a:latin typeface="+mj-lt"/>
                <a:ea typeface="+mj-ea"/>
                <a:cs typeface="+mj-cs"/>
              </a:rPr>
              <a:t>진단이 예후 예측에 가장 중요하다 </a:t>
            </a:r>
            <a:r>
              <a:rPr lang="en-US" altLang="ko-KR" sz="3600" b="1" dirty="0">
                <a:solidFill>
                  <a:srgbClr val="26528E"/>
                </a:solidFill>
                <a:latin typeface="+mj-lt"/>
                <a:ea typeface="+mj-ea"/>
                <a:cs typeface="+mj-cs"/>
              </a:rPr>
              <a:t>!!         </a:t>
            </a:r>
          </a:p>
          <a:p>
            <a:pPr algn="ctr" eaLnBrk="0" fontAlgn="base" hangingPunct="0">
              <a:spcBef>
                <a:spcPct val="0"/>
              </a:spcBef>
              <a:spcAft>
                <a:spcPct val="0"/>
              </a:spcAft>
            </a:pPr>
            <a:r>
              <a:rPr lang="en-US" altLang="ko-KR" sz="3600" b="1" dirty="0">
                <a:solidFill>
                  <a:srgbClr val="26528E"/>
                </a:solidFill>
                <a:latin typeface="+mj-lt"/>
                <a:ea typeface="+mj-ea"/>
                <a:cs typeface="+mj-cs"/>
              </a:rPr>
              <a:t>  : </a:t>
            </a:r>
            <a:r>
              <a:rPr lang="en-US" altLang="ko-KR" sz="3200" b="1" dirty="0">
                <a:solidFill>
                  <a:srgbClr val="26528E"/>
                </a:solidFill>
                <a:latin typeface="+mj-ea"/>
                <a:ea typeface="+mj-ea"/>
                <a:cs typeface="+mj-cs"/>
              </a:rPr>
              <a:t>IPF</a:t>
            </a:r>
            <a:r>
              <a:rPr lang="ko-KR" altLang="en-US" sz="3200" b="1" dirty="0">
                <a:solidFill>
                  <a:srgbClr val="26528E"/>
                </a:solidFill>
                <a:latin typeface="+mj-ea"/>
                <a:ea typeface="+mj-ea"/>
                <a:cs typeface="+mj-cs"/>
              </a:rPr>
              <a:t>의 예후는</a:t>
            </a:r>
            <a:r>
              <a:rPr lang="en-US" altLang="ko-KR" sz="3200" b="1" dirty="0">
                <a:solidFill>
                  <a:srgbClr val="26528E"/>
                </a:solidFill>
                <a:latin typeface="+mj-ea"/>
                <a:ea typeface="+mj-ea"/>
                <a:cs typeface="+mj-cs"/>
              </a:rPr>
              <a:t>? </a:t>
            </a:r>
            <a:r>
              <a:rPr lang="ko-KR" altLang="en-US" sz="3200" b="1" dirty="0">
                <a:solidFill>
                  <a:srgbClr val="26528E"/>
                </a:solidFill>
                <a:latin typeface="+mj-ea"/>
                <a:ea typeface="+mj-ea"/>
                <a:cs typeface="+mj-cs"/>
              </a:rPr>
              <a:t>중간생존기간 </a:t>
            </a:r>
            <a:r>
              <a:rPr lang="en-US" altLang="ko-KR" sz="3200" b="1" dirty="0">
                <a:solidFill>
                  <a:srgbClr val="26528E"/>
                </a:solidFill>
                <a:latin typeface="+mj-ea"/>
                <a:ea typeface="+mj-ea"/>
                <a:cs typeface="+mj-cs"/>
              </a:rPr>
              <a:t>3-5</a:t>
            </a:r>
            <a:r>
              <a:rPr lang="ko-KR" altLang="en-US" sz="3200" b="1" dirty="0">
                <a:solidFill>
                  <a:srgbClr val="26528E"/>
                </a:solidFill>
                <a:latin typeface="+mj-ea"/>
                <a:ea typeface="+mj-ea"/>
                <a:cs typeface="+mj-cs"/>
              </a:rPr>
              <a:t>년</a:t>
            </a:r>
            <a:endParaRPr lang="en-US" sz="2800" dirty="0">
              <a:solidFill>
                <a:srgbClr val="26528E"/>
              </a:solidFill>
              <a:latin typeface="+mj-ea"/>
              <a:ea typeface="+mj-ea"/>
              <a:cs typeface="+mj-cs"/>
            </a:endParaRPr>
          </a:p>
        </p:txBody>
      </p:sp>
      <p:sp>
        <p:nvSpPr>
          <p:cNvPr id="11291" name="Rectangle 27"/>
          <p:cNvSpPr>
            <a:spLocks noChangeArrowheads="1"/>
          </p:cNvSpPr>
          <p:nvPr/>
        </p:nvSpPr>
        <p:spPr bwMode="auto">
          <a:xfrm>
            <a:off x="82223" y="6323674"/>
            <a:ext cx="37040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400" dirty="0">
                <a:cs typeface="Arial" pitchFamily="34" charset="0"/>
              </a:rPr>
              <a:t>Flaherty KR, et al. </a:t>
            </a:r>
            <a:r>
              <a:rPr lang="en-US" sz="1400" i="1" dirty="0">
                <a:cs typeface="Arial" pitchFamily="34" charset="0"/>
              </a:rPr>
              <a:t>Eur Respir J</a:t>
            </a:r>
            <a:r>
              <a:rPr lang="en-US" sz="1400" dirty="0">
                <a:cs typeface="Arial" pitchFamily="34" charset="0"/>
              </a:rPr>
              <a:t>. 2002;19:275-283.</a:t>
            </a:r>
          </a:p>
        </p:txBody>
      </p:sp>
      <p:sp>
        <p:nvSpPr>
          <p:cNvPr id="2" name="TextBox 1"/>
          <p:cNvSpPr txBox="1"/>
          <p:nvPr/>
        </p:nvSpPr>
        <p:spPr>
          <a:xfrm>
            <a:off x="1047135" y="5397286"/>
            <a:ext cx="7497565" cy="578882"/>
          </a:xfrm>
          <a:prstGeom prst="roundRect">
            <a:avLst/>
          </a:prstGeom>
          <a:ln/>
        </p:spPr>
        <p:style>
          <a:lnRef idx="1">
            <a:schemeClr val="accent2"/>
          </a:lnRef>
          <a:fillRef idx="3">
            <a:schemeClr val="accent2"/>
          </a:fillRef>
          <a:effectRef idx="2">
            <a:schemeClr val="accent2"/>
          </a:effectRef>
          <a:fontRef idx="minor">
            <a:schemeClr val="lt1"/>
          </a:fontRef>
        </p:style>
        <p:txBody>
          <a:bodyPr wrap="none" rtlCol="0">
            <a:spAutoFit/>
          </a:bodyPr>
          <a:lstStyle/>
          <a:p>
            <a:r>
              <a:rPr lang="ko-KR" altLang="en-US" sz="2800" dirty="0"/>
              <a:t>진단이 정확해야 적합한 치료를 제공할 수 있다</a:t>
            </a:r>
            <a:endParaRPr lang="en-US" sz="2800" dirty="0"/>
          </a:p>
        </p:txBody>
      </p:sp>
      <p:sp>
        <p:nvSpPr>
          <p:cNvPr id="3" name="TextBox 2"/>
          <p:cNvSpPr txBox="1"/>
          <p:nvPr/>
        </p:nvSpPr>
        <p:spPr>
          <a:xfrm rot="16200000">
            <a:off x="-1226036" y="3216405"/>
            <a:ext cx="2955073" cy="338554"/>
          </a:xfrm>
          <a:prstGeom prst="rect">
            <a:avLst/>
          </a:prstGeom>
          <a:noFill/>
        </p:spPr>
        <p:txBody>
          <a:bodyPr wrap="square" rtlCol="0">
            <a:spAutoFit/>
          </a:bodyPr>
          <a:lstStyle/>
          <a:p>
            <a:r>
              <a:rPr lang="en-US" sz="1600" b="1" dirty="0"/>
              <a:t>Cumulative Proportion Surviving</a:t>
            </a:r>
          </a:p>
        </p:txBody>
      </p:sp>
      <p:sp>
        <p:nvSpPr>
          <p:cNvPr id="8" name="TextBox 7"/>
          <p:cNvSpPr txBox="1"/>
          <p:nvPr/>
        </p:nvSpPr>
        <p:spPr>
          <a:xfrm>
            <a:off x="1095037" y="4880503"/>
            <a:ext cx="2955073" cy="338554"/>
          </a:xfrm>
          <a:prstGeom prst="rect">
            <a:avLst/>
          </a:prstGeom>
          <a:noFill/>
        </p:spPr>
        <p:txBody>
          <a:bodyPr wrap="square" rtlCol="0">
            <a:spAutoFit/>
          </a:bodyPr>
          <a:lstStyle/>
          <a:p>
            <a:pPr algn="ctr"/>
            <a:r>
              <a:rPr lang="en-US" sz="1600" b="1" dirty="0"/>
              <a:t>Time (years)</a:t>
            </a:r>
          </a:p>
        </p:txBody>
      </p:sp>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11</a:t>
            </a:fld>
            <a:endParaRPr lang="ko-KR" altLang="en-US" dirty="0">
              <a:solidFill>
                <a:prstClr val="black">
                  <a:tint val="75000"/>
                </a:prstClr>
              </a:solidFill>
            </a:endParaRPr>
          </a:p>
        </p:txBody>
      </p:sp>
    </p:spTree>
    <p:custDataLst>
      <p:tags r:id="rId1"/>
    </p:custDataLst>
    <p:extLst>
      <p:ext uri="{BB962C8B-B14F-4D97-AF65-F5344CB8AC3E}">
        <p14:creationId xmlns:p14="http://schemas.microsoft.com/office/powerpoint/2010/main" val="3473357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76898"/>
                                        </p:tgtEl>
                                        <p:attrNameLst>
                                          <p:attrName>style.visibility</p:attrName>
                                        </p:attrNameLst>
                                      </p:cBhvr>
                                      <p:to>
                                        <p:strVal val="visible"/>
                                      </p:to>
                                    </p:set>
                                    <p:animEffect transition="in" filter="fade">
                                      <p:cBhvr>
                                        <p:cTn id="7" dur="500"/>
                                        <p:tgtEl>
                                          <p:spTgt spid="9768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85971" y="2280477"/>
            <a:ext cx="8958029" cy="3902114"/>
          </a:xfrm>
          <a:prstGeom prst="rect">
            <a:avLst/>
          </a:prstGeom>
        </p:spPr>
      </p:pic>
      <p:sp>
        <p:nvSpPr>
          <p:cNvPr id="3" name="제목 2"/>
          <p:cNvSpPr>
            <a:spLocks noGrp="1"/>
          </p:cNvSpPr>
          <p:nvPr>
            <p:ph type="title"/>
          </p:nvPr>
        </p:nvSpPr>
        <p:spPr>
          <a:xfrm>
            <a:off x="0" y="0"/>
            <a:ext cx="9144000" cy="1143000"/>
          </a:xfrm>
          <a:solidFill>
            <a:schemeClr val="accent3">
              <a:lumMod val="20000"/>
              <a:lumOff val="80000"/>
            </a:schemeClr>
          </a:solidFill>
        </p:spPr>
        <p:txBody>
          <a:bodyPr>
            <a:normAutofit/>
          </a:bodyPr>
          <a:lstStyle/>
          <a:p>
            <a:pPr algn="ctr"/>
            <a:r>
              <a:rPr lang="en-US" altLang="ko-KR" sz="3400" b="1" dirty="0">
                <a:latin typeface="+mj-ea"/>
              </a:rPr>
              <a:t>IPF</a:t>
            </a:r>
            <a:r>
              <a:rPr lang="ko-KR" altLang="en-US" sz="3400" b="1" dirty="0">
                <a:latin typeface="+mj-ea"/>
              </a:rPr>
              <a:t>는 특히 나이든 남자에서 가장 흔하다</a:t>
            </a:r>
          </a:p>
        </p:txBody>
      </p:sp>
      <p:sp>
        <p:nvSpPr>
          <p:cNvPr id="4" name="직사각형 3">
            <a:extLst>
              <a:ext uri="{FF2B5EF4-FFF2-40B4-BE49-F238E27FC236}">
                <a16:creationId xmlns:a16="http://schemas.microsoft.com/office/drawing/2014/main" id="{4B981105-343C-48A9-86C3-1FCC9F294B7E}"/>
              </a:ext>
            </a:extLst>
          </p:cNvPr>
          <p:cNvSpPr/>
          <p:nvPr/>
        </p:nvSpPr>
        <p:spPr>
          <a:xfrm>
            <a:off x="6133672" y="2743200"/>
            <a:ext cx="2743200" cy="310279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b="1">
              <a:ln w="22225">
                <a:solidFill>
                  <a:schemeClr val="accent2"/>
                </a:solidFill>
                <a:prstDash val="solid"/>
              </a:ln>
              <a:solidFill>
                <a:schemeClr val="accent2">
                  <a:lumMod val="40000"/>
                  <a:lumOff val="60000"/>
                </a:schemeClr>
              </a:solidFill>
            </a:endParaRPr>
          </a:p>
        </p:txBody>
      </p:sp>
      <p:sp>
        <p:nvSpPr>
          <p:cNvPr id="5" name="슬라이드 번호 개체 틀 4"/>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12</a:t>
            </a:fld>
            <a:endParaRPr lang="ko-KR" altLang="en-US" dirty="0">
              <a:solidFill>
                <a:prstClr val="black">
                  <a:tint val="75000"/>
                </a:prstClr>
              </a:solidFill>
            </a:endParaRPr>
          </a:p>
        </p:txBody>
      </p:sp>
      <p:sp>
        <p:nvSpPr>
          <p:cNvPr id="6" name="TextBox 5"/>
          <p:cNvSpPr txBox="1"/>
          <p:nvPr/>
        </p:nvSpPr>
        <p:spPr>
          <a:xfrm>
            <a:off x="6293224" y="1706608"/>
            <a:ext cx="2502966" cy="400110"/>
          </a:xfrm>
          <a:prstGeom prst="rect">
            <a:avLst/>
          </a:prstGeom>
          <a:noFill/>
        </p:spPr>
        <p:txBody>
          <a:bodyPr wrap="square" rtlCol="0">
            <a:spAutoFit/>
          </a:bodyPr>
          <a:lstStyle/>
          <a:p>
            <a:r>
              <a:rPr lang="en-US" altLang="ko-KR" sz="2000" b="1" dirty="0">
                <a:solidFill>
                  <a:srgbClr val="0070C0"/>
                </a:solidFill>
              </a:rPr>
              <a:t>10</a:t>
            </a:r>
            <a:r>
              <a:rPr lang="ko-KR" altLang="en-US" sz="2000" b="1" dirty="0" err="1">
                <a:solidFill>
                  <a:srgbClr val="0070C0"/>
                </a:solidFill>
              </a:rPr>
              <a:t>만명</a:t>
            </a:r>
            <a:r>
              <a:rPr lang="ko-KR" altLang="en-US" sz="2000" b="1" dirty="0">
                <a:solidFill>
                  <a:srgbClr val="0070C0"/>
                </a:solidFill>
              </a:rPr>
              <a:t> 당 </a:t>
            </a:r>
            <a:r>
              <a:rPr lang="ko-KR" altLang="en-US" sz="2000" b="1" dirty="0" err="1">
                <a:solidFill>
                  <a:srgbClr val="0070C0"/>
                </a:solidFill>
              </a:rPr>
              <a:t>유병율</a:t>
            </a:r>
            <a:endParaRPr lang="ko-KR" altLang="en-US" sz="2000" b="1" dirty="0">
              <a:solidFill>
                <a:srgbClr val="0070C0"/>
              </a:solidFill>
            </a:endParaRPr>
          </a:p>
        </p:txBody>
      </p:sp>
    </p:spTree>
    <p:extLst>
      <p:ext uri="{BB962C8B-B14F-4D97-AF65-F5344CB8AC3E}">
        <p14:creationId xmlns:p14="http://schemas.microsoft.com/office/powerpoint/2010/main" val="234910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331808" y="410478"/>
            <a:ext cx="8200085" cy="5990321"/>
          </a:xfrm>
          <a:prstGeom prst="rect">
            <a:avLst/>
          </a:prstGeom>
        </p:spPr>
      </p:pic>
      <p:sp>
        <p:nvSpPr>
          <p:cNvPr id="3" name="사각형: 둥근 모서리 2"/>
          <p:cNvSpPr/>
          <p:nvPr/>
        </p:nvSpPr>
        <p:spPr>
          <a:xfrm>
            <a:off x="545432" y="410478"/>
            <a:ext cx="6529137" cy="109748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sp>
        <p:nvSpPr>
          <p:cNvPr id="4" name="사각형: 둥근 모서리 3"/>
          <p:cNvSpPr/>
          <p:nvPr/>
        </p:nvSpPr>
        <p:spPr>
          <a:xfrm>
            <a:off x="4680703" y="2585149"/>
            <a:ext cx="4294290" cy="1106905"/>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3200" dirty="0"/>
              <a:t>Pirfenidone 2014</a:t>
            </a:r>
          </a:p>
          <a:p>
            <a:pPr algn="ctr"/>
            <a:r>
              <a:rPr lang="en-US" altLang="ko-KR" sz="3200" dirty="0" err="1"/>
              <a:t>Nintedanib</a:t>
            </a:r>
            <a:r>
              <a:rPr lang="en-US" altLang="ko-KR" sz="3200" dirty="0"/>
              <a:t> 2015</a:t>
            </a:r>
            <a:endParaRPr lang="ko-KR" altLang="en-US" sz="3200" dirty="0"/>
          </a:p>
        </p:txBody>
      </p:sp>
      <p:sp>
        <p:nvSpPr>
          <p:cNvPr id="5" name="슬라이드 번호 개체 틀 4"/>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13</a:t>
            </a:fld>
            <a:endParaRPr lang="ko-KR" altLang="en-US" dirty="0">
              <a:solidFill>
                <a:prstClr val="black">
                  <a:tint val="75000"/>
                </a:prstClr>
              </a:solidFill>
            </a:endParaRPr>
          </a:p>
        </p:txBody>
      </p:sp>
    </p:spTree>
    <p:extLst>
      <p:ext uri="{BB962C8B-B14F-4D97-AF65-F5344CB8AC3E}">
        <p14:creationId xmlns:p14="http://schemas.microsoft.com/office/powerpoint/2010/main" val="2667755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1" y="0"/>
            <a:ext cx="9140928" cy="955964"/>
          </a:xfrm>
          <a:solidFill>
            <a:schemeClr val="accent3">
              <a:lumMod val="20000"/>
              <a:lumOff val="80000"/>
            </a:schemeClr>
          </a:solidFill>
        </p:spPr>
        <p:txBody>
          <a:bodyPr>
            <a:normAutofit/>
          </a:bodyPr>
          <a:lstStyle/>
          <a:p>
            <a:pPr algn="ctr" eaLnBrk="1" hangingPunct="1"/>
            <a:r>
              <a:rPr lang="en-US" sz="3600" b="1" dirty="0">
                <a:latin typeface="Arial" panose="020B0604020202020204" pitchFamily="34" charset="0"/>
                <a:cs typeface="Arial" panose="020B0604020202020204" pitchFamily="34" charset="0"/>
              </a:rPr>
              <a:t>ILD</a:t>
            </a:r>
            <a:r>
              <a:rPr lang="ko-KR" altLang="en-US" sz="3600" b="1" dirty="0"/>
              <a:t>의 임상양상</a:t>
            </a:r>
            <a:endParaRPr lang="en-US" sz="3600" b="1" dirty="0"/>
          </a:p>
        </p:txBody>
      </p:sp>
      <p:graphicFrame>
        <p:nvGraphicFramePr>
          <p:cNvPr id="10" name="Group 2"/>
          <p:cNvGraphicFramePr>
            <a:graphicFrameLocks noGrp="1"/>
          </p:cNvGraphicFramePr>
          <p:nvPr>
            <p:extLst>
              <p:ext uri="{D42A27DB-BD31-4B8C-83A1-F6EECF244321}">
                <p14:modId xmlns:p14="http://schemas.microsoft.com/office/powerpoint/2010/main" val="187370109"/>
              </p:ext>
            </p:extLst>
          </p:nvPr>
        </p:nvGraphicFramePr>
        <p:xfrm>
          <a:off x="570015" y="1423555"/>
          <a:ext cx="7956468" cy="4908388"/>
        </p:xfrm>
        <a:graphic>
          <a:graphicData uri="http://schemas.openxmlformats.org/drawingml/2006/table">
            <a:tbl>
              <a:tblPr firstRow="1">
                <a:tableStyleId>{BC89EF96-8CEA-46FF-86C4-4CE0E7609802}</a:tableStyleId>
              </a:tblPr>
              <a:tblGrid>
                <a:gridCol w="4001985">
                  <a:extLst>
                    <a:ext uri="{9D8B030D-6E8A-4147-A177-3AD203B41FA5}">
                      <a16:colId xmlns:a16="http://schemas.microsoft.com/office/drawing/2014/main" val="20000"/>
                    </a:ext>
                  </a:extLst>
                </a:gridCol>
                <a:gridCol w="3954483">
                  <a:extLst>
                    <a:ext uri="{9D8B030D-6E8A-4147-A177-3AD203B41FA5}">
                      <a16:colId xmlns:a16="http://schemas.microsoft.com/office/drawing/2014/main" val="20001"/>
                    </a:ext>
                  </a:extLst>
                </a:gridCol>
              </a:tblGrid>
              <a:tr h="64423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ko-KR" altLang="en-US" sz="2800" b="1" u="none" strike="noStrike" cap="none" normalizeH="0" baseline="0" dirty="0">
                          <a:ln>
                            <a:noFill/>
                          </a:ln>
                          <a:solidFill>
                            <a:schemeClr val="bg1"/>
                          </a:solidFill>
                          <a:effectLst/>
                        </a:rPr>
                        <a:t>공통점</a:t>
                      </a:r>
                      <a:endParaRPr kumimoji="0" lang="en-US" sz="2800" b="1" i="0" u="none" strike="noStrike" cap="none" normalizeH="0" baseline="0" dirty="0">
                        <a:ln>
                          <a:noFill/>
                        </a:ln>
                        <a:solidFill>
                          <a:schemeClr val="bg1"/>
                        </a:solidFill>
                        <a:effectLst/>
                        <a:latin typeface="+mn-lt"/>
                        <a:cs typeface="Arial" pitchFamily="34" charset="0"/>
                      </a:endParaRPr>
                    </a:p>
                  </a:txBody>
                  <a:tcPr anchor="ctr" horzOverflow="overflow">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ko-KR" altLang="en-US" sz="2800" b="1" u="none" strike="noStrike" cap="none" normalizeH="0" baseline="0" dirty="0">
                          <a:ln>
                            <a:noFill/>
                          </a:ln>
                          <a:solidFill>
                            <a:schemeClr val="bg1"/>
                          </a:solidFill>
                          <a:effectLst/>
                        </a:rPr>
                        <a:t>차이점</a:t>
                      </a:r>
                      <a:endParaRPr kumimoji="0" lang="en-US" sz="2800" b="1" i="0" u="none" strike="noStrike" cap="none" normalizeH="0" baseline="0" dirty="0">
                        <a:ln>
                          <a:noFill/>
                        </a:ln>
                        <a:solidFill>
                          <a:schemeClr val="bg1"/>
                        </a:solidFill>
                        <a:effectLst/>
                        <a:latin typeface="+mn-lt"/>
                        <a:cs typeface="Arial" pitchFamily="34" charset="0"/>
                      </a:endParaRPr>
                    </a:p>
                  </a:txBody>
                  <a:tcPr anchor="ctr" horzOverflow="overflow">
                    <a:solidFill>
                      <a:schemeClr val="accent1"/>
                    </a:solidFill>
                  </a:tcPr>
                </a:tc>
                <a:extLst>
                  <a:ext uri="{0D108BD9-81ED-4DB2-BD59-A6C34878D82A}">
                    <a16:rowId xmlns:a16="http://schemas.microsoft.com/office/drawing/2014/main" val="10000"/>
                  </a:ext>
                </a:extLst>
              </a:tr>
              <a:tr h="4026762">
                <a:tc>
                  <a:txBody>
                    <a:bodyPr/>
                    <a:lstStyle/>
                    <a:p>
                      <a:pPr marL="342900" marR="0" lvl="0" indent="-342900" algn="l" defTabSz="457200" rtl="0" eaLnBrk="1" fontAlgn="auto" latinLnBrk="0" hangingPunct="1">
                        <a:lnSpc>
                          <a:spcPct val="100000"/>
                        </a:lnSpc>
                        <a:spcBef>
                          <a:spcPct val="20000"/>
                        </a:spcBef>
                        <a:spcAft>
                          <a:spcPts val="0"/>
                        </a:spcAft>
                        <a:buClr>
                          <a:srgbClr val="C54125"/>
                        </a:buClr>
                        <a:buSzPct val="120000"/>
                        <a:buFont typeface="Arial" pitchFamily="34" charset="0"/>
                        <a:buChar char="•"/>
                        <a:tabLst/>
                        <a:defRPr/>
                      </a:pPr>
                      <a:endParaRPr kumimoji="0" lang="en-US" sz="500" u="none" strike="noStrike" kern="1200" cap="none" spc="0" normalizeH="0" baseline="0" noProof="0" dirty="0">
                        <a:ln>
                          <a:noFill/>
                        </a:ln>
                        <a:effectLst/>
                        <a:uLnTx/>
                        <a:uFillTx/>
                      </a:endParaRPr>
                    </a:p>
                    <a:p>
                      <a:pPr marL="342900" marR="0" lvl="0" indent="-342900" algn="l" defTabSz="457200" rtl="0" eaLnBrk="1" fontAlgn="auto" latinLnBrk="0" hangingPunct="1">
                        <a:lnSpc>
                          <a:spcPct val="100000"/>
                        </a:lnSpc>
                        <a:spcBef>
                          <a:spcPct val="20000"/>
                        </a:spcBef>
                        <a:spcAft>
                          <a:spcPts val="0"/>
                        </a:spcAft>
                        <a:buClr>
                          <a:srgbClr val="C54125"/>
                        </a:buClr>
                        <a:buSzPct val="120000"/>
                        <a:buFont typeface="Arial" pitchFamily="34" charset="0"/>
                        <a:buChar char="•"/>
                        <a:tabLst/>
                        <a:defRPr/>
                      </a:pPr>
                      <a:r>
                        <a:rPr kumimoji="0" lang="en-US" sz="2400" u="none" strike="noStrike" kern="1200" cap="none" spc="0" normalizeH="0" baseline="0" noProof="0" dirty="0">
                          <a:ln>
                            <a:noFill/>
                          </a:ln>
                          <a:effectLst/>
                          <a:uLnTx/>
                          <a:uFillTx/>
                        </a:rPr>
                        <a:t>Dyspnea</a:t>
                      </a:r>
                    </a:p>
                    <a:p>
                      <a:pPr marL="742950" marR="0" lvl="1" indent="-285750" algn="l" defTabSz="457200" rtl="0" eaLnBrk="1" fontAlgn="auto" latinLnBrk="0" hangingPunct="1">
                        <a:lnSpc>
                          <a:spcPct val="100000"/>
                        </a:lnSpc>
                        <a:spcBef>
                          <a:spcPct val="20000"/>
                        </a:spcBef>
                        <a:spcAft>
                          <a:spcPts val="0"/>
                        </a:spcAft>
                        <a:buClr>
                          <a:srgbClr val="C54125"/>
                        </a:buClr>
                        <a:buSzPct val="120000"/>
                        <a:buFont typeface="Arial" pitchFamily="34" charset="0"/>
                        <a:buChar char="–"/>
                        <a:tabLst/>
                        <a:defRPr/>
                      </a:pPr>
                      <a:r>
                        <a:rPr kumimoji="0" lang="en-US" sz="2000" u="none" strike="noStrike" kern="1200" cap="none" spc="0" normalizeH="0" baseline="0" noProof="0" dirty="0">
                          <a:ln>
                            <a:noFill/>
                          </a:ln>
                          <a:effectLst/>
                          <a:uLnTx/>
                          <a:uFillTx/>
                        </a:rPr>
                        <a:t>Progressive</a:t>
                      </a:r>
                    </a:p>
                    <a:p>
                      <a:pPr marL="742950" marR="0" lvl="1" indent="-285750" algn="l" defTabSz="457200" rtl="0" eaLnBrk="1" fontAlgn="auto" latinLnBrk="0" hangingPunct="1">
                        <a:lnSpc>
                          <a:spcPct val="100000"/>
                        </a:lnSpc>
                        <a:spcBef>
                          <a:spcPct val="20000"/>
                        </a:spcBef>
                        <a:spcAft>
                          <a:spcPts val="0"/>
                        </a:spcAft>
                        <a:buClr>
                          <a:srgbClr val="C54125"/>
                        </a:buClr>
                        <a:buSzPct val="120000"/>
                        <a:buFont typeface="Arial" pitchFamily="34" charset="0"/>
                        <a:buChar char="–"/>
                        <a:tabLst/>
                        <a:defRPr/>
                      </a:pPr>
                      <a:r>
                        <a:rPr kumimoji="0" lang="en-US" sz="2000" u="none" strike="noStrike" kern="1200" cap="none" spc="0" normalizeH="0" baseline="0" noProof="0" dirty="0" err="1">
                          <a:ln>
                            <a:noFill/>
                          </a:ln>
                          <a:effectLst/>
                          <a:uLnTx/>
                          <a:uFillTx/>
                        </a:rPr>
                        <a:t>Exertional</a:t>
                      </a:r>
                      <a:endParaRPr kumimoji="0" lang="en-US" sz="2000" u="none" strike="noStrike" kern="1200" cap="none" spc="0" normalizeH="0" baseline="0" noProof="0" dirty="0">
                        <a:ln>
                          <a:noFill/>
                        </a:ln>
                        <a:effectLst/>
                        <a:uLnTx/>
                        <a:uFillTx/>
                      </a:endParaRPr>
                    </a:p>
                    <a:p>
                      <a:pPr marL="342900" marR="0" lvl="0" indent="-342900" algn="l" defTabSz="457200" rtl="0" eaLnBrk="1" fontAlgn="auto" latinLnBrk="0" hangingPunct="1">
                        <a:lnSpc>
                          <a:spcPct val="100000"/>
                        </a:lnSpc>
                        <a:spcBef>
                          <a:spcPct val="20000"/>
                        </a:spcBef>
                        <a:spcAft>
                          <a:spcPts val="0"/>
                        </a:spcAft>
                        <a:buClr>
                          <a:srgbClr val="C54125"/>
                        </a:buClr>
                        <a:buSzPct val="120000"/>
                        <a:buFont typeface="Arial" pitchFamily="34" charset="0"/>
                        <a:buChar char="•"/>
                        <a:tabLst/>
                        <a:defRPr/>
                      </a:pPr>
                      <a:r>
                        <a:rPr kumimoji="0" lang="en-US" sz="2400" u="none" strike="noStrike" kern="1200" cap="none" spc="0" normalizeH="0" baseline="0" noProof="0" dirty="0">
                          <a:ln>
                            <a:noFill/>
                          </a:ln>
                          <a:effectLst/>
                          <a:uLnTx/>
                          <a:uFillTx/>
                        </a:rPr>
                        <a:t>Cough</a:t>
                      </a:r>
                    </a:p>
                    <a:p>
                      <a:pPr marL="742950" marR="0" lvl="1" indent="-285750" algn="l" defTabSz="457200" rtl="0" eaLnBrk="1" fontAlgn="auto" latinLnBrk="0" hangingPunct="1">
                        <a:lnSpc>
                          <a:spcPct val="100000"/>
                        </a:lnSpc>
                        <a:spcBef>
                          <a:spcPct val="20000"/>
                        </a:spcBef>
                        <a:spcAft>
                          <a:spcPts val="0"/>
                        </a:spcAft>
                        <a:buClr>
                          <a:srgbClr val="C54125"/>
                        </a:buClr>
                        <a:buSzPct val="120000"/>
                        <a:buFont typeface="Arial" pitchFamily="34" charset="0"/>
                        <a:buChar char="–"/>
                        <a:tabLst/>
                        <a:defRPr/>
                      </a:pPr>
                      <a:r>
                        <a:rPr kumimoji="0" lang="en-US" sz="2000" u="none" strike="noStrike" kern="1200" cap="none" spc="0" normalizeH="0" baseline="0" noProof="0" dirty="0">
                          <a:ln>
                            <a:noFill/>
                          </a:ln>
                          <a:effectLst/>
                          <a:uLnTx/>
                          <a:uFillTx/>
                        </a:rPr>
                        <a:t>Non-productive</a:t>
                      </a:r>
                    </a:p>
                    <a:p>
                      <a:pPr marL="342900" marR="0" lvl="0" indent="-342900" algn="l" defTabSz="457200" rtl="0" eaLnBrk="1" fontAlgn="auto" latinLnBrk="0" hangingPunct="1">
                        <a:lnSpc>
                          <a:spcPct val="100000"/>
                        </a:lnSpc>
                        <a:spcBef>
                          <a:spcPct val="20000"/>
                        </a:spcBef>
                        <a:spcAft>
                          <a:spcPts val="0"/>
                        </a:spcAft>
                        <a:buClr>
                          <a:srgbClr val="C54125"/>
                        </a:buClr>
                        <a:buSzPct val="120000"/>
                        <a:buFont typeface="Arial" pitchFamily="34" charset="0"/>
                        <a:buChar char="•"/>
                        <a:tabLst/>
                        <a:defRPr/>
                      </a:pPr>
                      <a:r>
                        <a:rPr kumimoji="0" lang="en-US" sz="2400" u="none" strike="noStrike" kern="1200" cap="none" spc="0" normalizeH="0" baseline="0" noProof="0" dirty="0">
                          <a:ln>
                            <a:noFill/>
                          </a:ln>
                          <a:effectLst/>
                          <a:uLnTx/>
                          <a:uFillTx/>
                        </a:rPr>
                        <a:t>Bibasilar crackles</a:t>
                      </a:r>
                    </a:p>
                    <a:p>
                      <a:pPr marL="342900" marR="0" lvl="0" indent="-342900" algn="l" defTabSz="457200" rtl="0" eaLnBrk="1" fontAlgn="auto" latinLnBrk="0" hangingPunct="1">
                        <a:lnSpc>
                          <a:spcPct val="100000"/>
                        </a:lnSpc>
                        <a:spcBef>
                          <a:spcPct val="20000"/>
                        </a:spcBef>
                        <a:spcAft>
                          <a:spcPts val="0"/>
                        </a:spcAft>
                        <a:buClr>
                          <a:srgbClr val="C54125"/>
                        </a:buClr>
                        <a:buSzPct val="120000"/>
                        <a:buFont typeface="Arial" pitchFamily="34" charset="0"/>
                        <a:buChar char="•"/>
                        <a:tabLst/>
                        <a:defRPr/>
                      </a:pPr>
                      <a:r>
                        <a:rPr kumimoji="0" lang="en-US" sz="2400" u="none" strike="noStrike" kern="1200" cap="none" spc="0" normalizeH="0" baseline="0" noProof="0" dirty="0">
                          <a:ln>
                            <a:noFill/>
                          </a:ln>
                          <a:effectLst/>
                          <a:uLnTx/>
                          <a:uFillTx/>
                        </a:rPr>
                        <a:t>Restrictive ventilatory defect</a:t>
                      </a:r>
                    </a:p>
                    <a:p>
                      <a:pPr marL="342900" marR="0" lvl="0" indent="-342900" algn="l" defTabSz="457200" rtl="0" eaLnBrk="1" fontAlgn="auto" latinLnBrk="0" hangingPunct="1">
                        <a:lnSpc>
                          <a:spcPct val="100000"/>
                        </a:lnSpc>
                        <a:spcBef>
                          <a:spcPct val="20000"/>
                        </a:spcBef>
                        <a:spcAft>
                          <a:spcPts val="0"/>
                        </a:spcAft>
                        <a:buClr>
                          <a:srgbClr val="C54125"/>
                        </a:buClr>
                        <a:buSzPct val="120000"/>
                        <a:buFont typeface="Arial" pitchFamily="34" charset="0"/>
                        <a:buChar char="•"/>
                        <a:tabLst/>
                        <a:defRPr/>
                      </a:pPr>
                      <a:r>
                        <a:rPr kumimoji="0" lang="en-US" sz="2400" u="none" strike="noStrike" kern="1200" cap="none" spc="0" normalizeH="0" baseline="0" noProof="0" dirty="0">
                          <a:ln>
                            <a:noFill/>
                          </a:ln>
                          <a:effectLst/>
                          <a:uLnTx/>
                          <a:uFillTx/>
                        </a:rPr>
                        <a:t>Exertional desaturation</a:t>
                      </a:r>
                    </a:p>
                    <a:p>
                      <a:pPr marL="342900" marR="0" lvl="0" indent="-342900" algn="l" defTabSz="457200" rtl="0" eaLnBrk="1" fontAlgn="auto" latinLnBrk="0" hangingPunct="1">
                        <a:lnSpc>
                          <a:spcPct val="100000"/>
                        </a:lnSpc>
                        <a:spcBef>
                          <a:spcPct val="20000"/>
                        </a:spcBef>
                        <a:spcAft>
                          <a:spcPts val="0"/>
                        </a:spcAft>
                        <a:buClr>
                          <a:srgbClr val="C54125"/>
                        </a:buClr>
                        <a:buSzPct val="120000"/>
                        <a:buFont typeface="Arial" pitchFamily="34" charset="0"/>
                        <a:buChar char="•"/>
                        <a:tabLst/>
                        <a:defRPr/>
                      </a:pPr>
                      <a:r>
                        <a:rPr kumimoji="0" lang="en-US" sz="2400" u="none" strike="noStrike" kern="1200" cap="none" spc="0" normalizeH="0" baseline="0" noProof="0" dirty="0">
                          <a:ln>
                            <a:noFill/>
                          </a:ln>
                          <a:effectLst/>
                          <a:uLnTx/>
                          <a:uFillTx/>
                        </a:rPr>
                        <a:t>ILD on HRCT</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horzOverflow="overflow"/>
                </a:tc>
                <a:tc>
                  <a:txBody>
                    <a:bodyPr/>
                    <a:lstStyle/>
                    <a:p>
                      <a:pPr marL="342900" marR="0" lvl="0" indent="-342900" algn="l" defTabSz="457200" rtl="0" eaLnBrk="1" fontAlgn="auto" latinLnBrk="0" hangingPunct="1">
                        <a:lnSpc>
                          <a:spcPct val="100000"/>
                        </a:lnSpc>
                        <a:spcBef>
                          <a:spcPct val="20000"/>
                        </a:spcBef>
                        <a:spcAft>
                          <a:spcPts val="0"/>
                        </a:spcAft>
                        <a:buClr>
                          <a:srgbClr val="C54125"/>
                        </a:buClr>
                        <a:buSzPct val="120000"/>
                        <a:buFont typeface="Arial"/>
                        <a:buChar char="•"/>
                        <a:tabLst/>
                        <a:defRPr/>
                      </a:pPr>
                      <a:endParaRPr kumimoji="0" lang="en-US" sz="500" u="none" strike="noStrike" kern="1200" cap="none" spc="0" normalizeH="0" baseline="0" noProof="0" dirty="0">
                        <a:ln>
                          <a:noFill/>
                        </a:ln>
                        <a:effectLst/>
                        <a:uLnTx/>
                        <a:uFillTx/>
                      </a:endParaRPr>
                    </a:p>
                    <a:p>
                      <a:pPr marL="342900" marR="0" lvl="0" indent="-342900" algn="l" defTabSz="457200" rtl="0" eaLnBrk="1" fontAlgn="auto" latinLnBrk="0" hangingPunct="1">
                        <a:lnSpc>
                          <a:spcPct val="100000"/>
                        </a:lnSpc>
                        <a:spcBef>
                          <a:spcPct val="20000"/>
                        </a:spcBef>
                        <a:spcAft>
                          <a:spcPts val="0"/>
                        </a:spcAft>
                        <a:buClr>
                          <a:srgbClr val="C54125"/>
                        </a:buClr>
                        <a:buSzPct val="120000"/>
                        <a:buFont typeface="Arial"/>
                        <a:buChar char="•"/>
                        <a:tabLst/>
                        <a:defRPr/>
                      </a:pPr>
                      <a:r>
                        <a:rPr kumimoji="0" lang="en-US" sz="2400" u="none" strike="noStrike" kern="1200" cap="none" spc="0" normalizeH="0" baseline="0" noProof="0" dirty="0">
                          <a:ln>
                            <a:noFill/>
                          </a:ln>
                          <a:effectLst/>
                          <a:uLnTx/>
                          <a:uFillTx/>
                        </a:rPr>
                        <a:t>Prior/current exposures</a:t>
                      </a:r>
                    </a:p>
                    <a:p>
                      <a:pPr marL="342900" marR="0" lvl="0" indent="-342900" algn="l" defTabSz="457200" rtl="0" eaLnBrk="1" fontAlgn="auto" latinLnBrk="0" hangingPunct="1">
                        <a:lnSpc>
                          <a:spcPct val="100000"/>
                        </a:lnSpc>
                        <a:spcBef>
                          <a:spcPct val="20000"/>
                        </a:spcBef>
                        <a:spcAft>
                          <a:spcPts val="0"/>
                        </a:spcAft>
                        <a:buClr>
                          <a:srgbClr val="C54125"/>
                        </a:buClr>
                        <a:buSzPct val="120000"/>
                        <a:buFont typeface="Arial"/>
                        <a:buChar char="•"/>
                        <a:tabLst/>
                        <a:defRPr/>
                      </a:pPr>
                      <a:r>
                        <a:rPr kumimoji="0" lang="en-US" sz="2400" u="none" strike="noStrike" kern="1200" cap="none" spc="0" normalizeH="0" baseline="0" noProof="0" dirty="0">
                          <a:ln>
                            <a:noFill/>
                          </a:ln>
                          <a:effectLst/>
                          <a:uLnTx/>
                          <a:uFillTx/>
                        </a:rPr>
                        <a:t>Extrapulmonary findings</a:t>
                      </a:r>
                    </a:p>
                    <a:p>
                      <a:pPr marL="742950" marR="0" lvl="1" indent="-285750" algn="l" defTabSz="457200" rtl="0" eaLnBrk="1" fontAlgn="auto" latinLnBrk="0" hangingPunct="1">
                        <a:lnSpc>
                          <a:spcPct val="80000"/>
                        </a:lnSpc>
                        <a:spcBef>
                          <a:spcPct val="20000"/>
                        </a:spcBef>
                        <a:spcAft>
                          <a:spcPts val="0"/>
                        </a:spcAft>
                        <a:buClr>
                          <a:srgbClr val="C54125"/>
                        </a:buClr>
                        <a:buSzPct val="120000"/>
                        <a:buFont typeface="Arial"/>
                        <a:buChar char="–"/>
                        <a:tabLst/>
                        <a:defRPr/>
                      </a:pPr>
                      <a:r>
                        <a:rPr kumimoji="0" lang="en-US" sz="2000" u="none" strike="noStrike" kern="1200" cap="none" spc="0" normalizeH="0" baseline="0" noProof="0" dirty="0">
                          <a:ln>
                            <a:noFill/>
                          </a:ln>
                          <a:effectLst/>
                          <a:uLnTx/>
                          <a:uFillTx/>
                        </a:rPr>
                        <a:t>Sarcoidosis</a:t>
                      </a:r>
                    </a:p>
                    <a:p>
                      <a:pPr marL="742950" marR="0" lvl="1" indent="-285750" algn="l" defTabSz="457200" rtl="0" eaLnBrk="1" fontAlgn="auto" latinLnBrk="0" hangingPunct="1">
                        <a:lnSpc>
                          <a:spcPct val="80000"/>
                        </a:lnSpc>
                        <a:spcBef>
                          <a:spcPct val="20000"/>
                        </a:spcBef>
                        <a:spcAft>
                          <a:spcPts val="0"/>
                        </a:spcAft>
                        <a:buClr>
                          <a:srgbClr val="C54125"/>
                        </a:buClr>
                        <a:buSzPct val="120000"/>
                        <a:buFont typeface="Arial"/>
                        <a:buChar char="–"/>
                        <a:tabLst/>
                        <a:defRPr/>
                      </a:pPr>
                      <a:r>
                        <a:rPr kumimoji="0" lang="en-US" sz="2000" u="none" strike="noStrike" kern="1200" cap="none" spc="0" normalizeH="0" baseline="0" noProof="0" dirty="0">
                          <a:ln>
                            <a:noFill/>
                          </a:ln>
                          <a:effectLst/>
                          <a:uLnTx/>
                          <a:uFillTx/>
                        </a:rPr>
                        <a:t>Connective tissue disease</a:t>
                      </a:r>
                    </a:p>
                    <a:p>
                      <a:pPr marL="742950" marR="0" lvl="1" indent="-285750" algn="l" defTabSz="457200" rtl="0" eaLnBrk="1" fontAlgn="auto" latinLnBrk="0" hangingPunct="1">
                        <a:lnSpc>
                          <a:spcPct val="80000"/>
                        </a:lnSpc>
                        <a:spcBef>
                          <a:spcPct val="20000"/>
                        </a:spcBef>
                        <a:spcAft>
                          <a:spcPts val="0"/>
                        </a:spcAft>
                        <a:buClr>
                          <a:srgbClr val="C54125"/>
                        </a:buClr>
                        <a:buSzPct val="120000"/>
                        <a:buFont typeface="Arial"/>
                        <a:buChar char="–"/>
                        <a:tabLst/>
                        <a:defRPr/>
                      </a:pPr>
                      <a:r>
                        <a:rPr kumimoji="0" lang="en-US" sz="2000" u="none" strike="noStrike" kern="1200" cap="none" spc="0" normalizeH="0" baseline="0" noProof="0" dirty="0">
                          <a:ln>
                            <a:noFill/>
                          </a:ln>
                          <a:effectLst/>
                          <a:uLnTx/>
                          <a:uFillTx/>
                        </a:rPr>
                        <a:t>Joint involvement</a:t>
                      </a:r>
                    </a:p>
                    <a:p>
                      <a:pPr marL="342900" marR="0" lvl="0" indent="-342900" algn="l" defTabSz="457200" rtl="0" eaLnBrk="1" fontAlgn="auto" latinLnBrk="0" hangingPunct="1">
                        <a:lnSpc>
                          <a:spcPct val="80000"/>
                        </a:lnSpc>
                        <a:spcBef>
                          <a:spcPct val="20000"/>
                        </a:spcBef>
                        <a:spcAft>
                          <a:spcPts val="0"/>
                        </a:spcAft>
                        <a:buClr>
                          <a:srgbClr val="C54125"/>
                        </a:buClr>
                        <a:buSzPct val="120000"/>
                        <a:buFont typeface="Arial"/>
                        <a:buChar char="•"/>
                        <a:tabLst/>
                        <a:defRPr/>
                      </a:pPr>
                      <a:r>
                        <a:rPr kumimoji="0" lang="en-US" sz="2400" u="none" strike="noStrike" kern="1200" cap="none" spc="0" normalizeH="0" baseline="0" noProof="0" dirty="0">
                          <a:ln>
                            <a:noFill/>
                          </a:ln>
                          <a:effectLst/>
                          <a:uLnTx/>
                          <a:uFillTx/>
                        </a:rPr>
                        <a:t>Serologies</a:t>
                      </a:r>
                    </a:p>
                    <a:p>
                      <a:pPr marL="342900" marR="0" lvl="0" indent="-342900" algn="l" defTabSz="457200" rtl="0" eaLnBrk="1" fontAlgn="auto" latinLnBrk="0" hangingPunct="1">
                        <a:lnSpc>
                          <a:spcPct val="80000"/>
                        </a:lnSpc>
                        <a:spcBef>
                          <a:spcPct val="20000"/>
                        </a:spcBef>
                        <a:spcAft>
                          <a:spcPts val="0"/>
                        </a:spcAft>
                        <a:buClr>
                          <a:srgbClr val="C54125"/>
                        </a:buClr>
                        <a:buSzPct val="120000"/>
                        <a:buFont typeface="Arial"/>
                        <a:buChar char="•"/>
                        <a:tabLst/>
                        <a:defRPr/>
                      </a:pPr>
                      <a:r>
                        <a:rPr kumimoji="0" lang="en-US" sz="2400" u="none" strike="noStrike" kern="1200" cap="none" spc="0" normalizeH="0" baseline="0" noProof="0" dirty="0">
                          <a:ln>
                            <a:noFill/>
                          </a:ln>
                          <a:effectLst/>
                          <a:uLnTx/>
                          <a:uFillTx/>
                        </a:rPr>
                        <a:t>HRCT</a:t>
                      </a:r>
                    </a:p>
                    <a:p>
                      <a:pPr marL="742950" marR="0" lvl="1" indent="-285750" algn="l" defTabSz="457200" rtl="0" eaLnBrk="1" fontAlgn="auto" latinLnBrk="0" hangingPunct="1">
                        <a:lnSpc>
                          <a:spcPct val="80000"/>
                        </a:lnSpc>
                        <a:spcBef>
                          <a:spcPct val="20000"/>
                        </a:spcBef>
                        <a:spcAft>
                          <a:spcPts val="0"/>
                        </a:spcAft>
                        <a:buClr>
                          <a:srgbClr val="C54125"/>
                        </a:buClr>
                        <a:buSzPct val="120000"/>
                        <a:buFont typeface="Arial"/>
                        <a:buChar char="–"/>
                        <a:tabLst/>
                        <a:defRPr/>
                      </a:pPr>
                      <a:r>
                        <a:rPr kumimoji="0" lang="en-US" sz="2000" u="none" strike="noStrike" kern="1200" cap="none" spc="0" normalizeH="0" baseline="0" noProof="0" dirty="0">
                          <a:ln>
                            <a:noFill/>
                          </a:ln>
                          <a:effectLst/>
                          <a:uLnTx/>
                          <a:uFillTx/>
                        </a:rPr>
                        <a:t>Honeycombing</a:t>
                      </a:r>
                    </a:p>
                    <a:p>
                      <a:pPr marL="742950" marR="0" lvl="1" indent="-285750" algn="l" defTabSz="457200" rtl="0" eaLnBrk="1" fontAlgn="auto" latinLnBrk="0" hangingPunct="1">
                        <a:lnSpc>
                          <a:spcPct val="80000"/>
                        </a:lnSpc>
                        <a:spcBef>
                          <a:spcPct val="20000"/>
                        </a:spcBef>
                        <a:spcAft>
                          <a:spcPts val="0"/>
                        </a:spcAft>
                        <a:buClr>
                          <a:srgbClr val="C54125"/>
                        </a:buClr>
                        <a:buSzPct val="120000"/>
                        <a:buFont typeface="Arial"/>
                        <a:buChar char="–"/>
                        <a:tabLst/>
                        <a:defRPr/>
                      </a:pPr>
                      <a:r>
                        <a:rPr kumimoji="0" lang="en-US" sz="2000" u="none" strike="noStrike" kern="1200" cap="none" spc="0" normalizeH="0" baseline="0" noProof="0" dirty="0">
                          <a:ln>
                            <a:noFill/>
                          </a:ln>
                          <a:effectLst/>
                          <a:uLnTx/>
                          <a:uFillTx/>
                        </a:rPr>
                        <a:t>Ground glass </a:t>
                      </a:r>
                    </a:p>
                    <a:p>
                      <a:pPr marL="742950" marR="0" lvl="1" indent="-285750" algn="l" defTabSz="457200" rtl="0" eaLnBrk="1" fontAlgn="auto" latinLnBrk="0" hangingPunct="1">
                        <a:lnSpc>
                          <a:spcPct val="80000"/>
                        </a:lnSpc>
                        <a:spcBef>
                          <a:spcPct val="20000"/>
                        </a:spcBef>
                        <a:spcAft>
                          <a:spcPts val="0"/>
                        </a:spcAft>
                        <a:buClr>
                          <a:srgbClr val="C54125"/>
                        </a:buClr>
                        <a:buSzPct val="120000"/>
                        <a:buFont typeface="Arial"/>
                        <a:buChar char="–"/>
                        <a:tabLst/>
                        <a:defRPr/>
                      </a:pPr>
                      <a:r>
                        <a:rPr kumimoji="0" lang="en-US" sz="2000" u="none" strike="noStrike" kern="1200" cap="none" spc="0" normalizeH="0" baseline="0" noProof="0" dirty="0">
                          <a:ln>
                            <a:noFill/>
                          </a:ln>
                          <a:effectLst/>
                          <a:uLnTx/>
                          <a:uFillTx/>
                        </a:rPr>
                        <a:t>Distribution of abnormalities  </a:t>
                      </a:r>
                    </a:p>
                    <a:p>
                      <a:pPr marL="342900" marR="0" lvl="0" indent="-342900" algn="l" defTabSz="457200" rtl="0" eaLnBrk="1" fontAlgn="auto" latinLnBrk="0" hangingPunct="1">
                        <a:lnSpc>
                          <a:spcPct val="100000"/>
                        </a:lnSpc>
                        <a:spcBef>
                          <a:spcPct val="20000"/>
                        </a:spcBef>
                        <a:spcAft>
                          <a:spcPts val="0"/>
                        </a:spcAft>
                        <a:buClr>
                          <a:srgbClr val="C54125"/>
                        </a:buClr>
                        <a:buSzPct val="120000"/>
                        <a:buFont typeface="Arial"/>
                        <a:buChar char="•"/>
                        <a:tabLst/>
                        <a:defRPr/>
                      </a:pPr>
                      <a:r>
                        <a:rPr kumimoji="0" lang="en-US" sz="2400" u="none" strike="noStrike" kern="1200" cap="none" spc="0" normalizeH="0" baseline="0" noProof="0" dirty="0">
                          <a:ln>
                            <a:noFill/>
                          </a:ln>
                          <a:effectLst/>
                          <a:uLnTx/>
                          <a:uFillTx/>
                        </a:rPr>
                        <a:t>Histopathology</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horzOverflow="overflow"/>
                </a:tc>
                <a:extLst>
                  <a:ext uri="{0D108BD9-81ED-4DB2-BD59-A6C34878D82A}">
                    <a16:rowId xmlns:a16="http://schemas.microsoft.com/office/drawing/2014/main" val="10001"/>
                  </a:ext>
                </a:extLst>
              </a:tr>
            </a:tbl>
          </a:graphicData>
        </a:graphic>
      </p:graphicFrame>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14</a:t>
            </a:fld>
            <a:endParaRPr lang="ko-KR" altLang="en-US" dirty="0">
              <a:solidFill>
                <a:prstClr val="black">
                  <a:tint val="75000"/>
                </a:prstClr>
              </a:solidFill>
            </a:endParaRPr>
          </a:p>
        </p:txBody>
      </p:sp>
    </p:spTree>
    <p:extLst>
      <p:ext uri="{BB962C8B-B14F-4D97-AF65-F5344CB8AC3E}">
        <p14:creationId xmlns:p14="http://schemas.microsoft.com/office/powerpoint/2010/main" val="894514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1143000"/>
          </a:xfrm>
          <a:solidFill>
            <a:schemeClr val="accent3">
              <a:lumMod val="20000"/>
              <a:lumOff val="80000"/>
            </a:schemeClr>
          </a:solidFill>
        </p:spPr>
        <p:txBody>
          <a:bodyPr/>
          <a:lstStyle/>
          <a:p>
            <a:pPr algn="ctr"/>
            <a:r>
              <a:rPr lang="ko-KR" altLang="en-US" sz="3600" b="1" dirty="0" err="1"/>
              <a:t>폐기능</a:t>
            </a:r>
            <a:r>
              <a:rPr lang="ko-KR" altLang="en-US" sz="3600" b="1" dirty="0"/>
              <a:t> 검사</a:t>
            </a:r>
            <a:endParaRPr lang="en-US" sz="3600" b="1" dirty="0"/>
          </a:p>
        </p:txBody>
      </p:sp>
      <p:sp>
        <p:nvSpPr>
          <p:cNvPr id="3" name="Content Placeholder 2"/>
          <p:cNvSpPr>
            <a:spLocks noGrp="1"/>
          </p:cNvSpPr>
          <p:nvPr>
            <p:ph idx="1"/>
          </p:nvPr>
        </p:nvSpPr>
        <p:spPr>
          <a:xfrm>
            <a:off x="322118" y="1399515"/>
            <a:ext cx="8229600" cy="4708525"/>
          </a:xfrm>
        </p:spPr>
        <p:txBody>
          <a:bodyPr>
            <a:normAutofit lnSpcReduction="10000"/>
          </a:bodyPr>
          <a:lstStyle/>
          <a:p>
            <a:pPr>
              <a:lnSpc>
                <a:spcPct val="120000"/>
              </a:lnSpc>
            </a:pPr>
            <a:r>
              <a:rPr lang="ko-KR" altLang="en-US" dirty="0"/>
              <a:t>폐활량검사</a:t>
            </a:r>
            <a:endParaRPr lang="en-US" altLang="ko-KR" dirty="0"/>
          </a:p>
          <a:p>
            <a:pPr lvl="1">
              <a:lnSpc>
                <a:spcPct val="120000"/>
              </a:lnSpc>
            </a:pPr>
            <a:r>
              <a:rPr lang="en-US" dirty="0"/>
              <a:t> Reduced FVC and TLC</a:t>
            </a:r>
          </a:p>
          <a:p>
            <a:pPr lvl="1">
              <a:lnSpc>
                <a:spcPct val="120000"/>
              </a:lnSpc>
            </a:pPr>
            <a:r>
              <a:rPr lang="en-US" dirty="0"/>
              <a:t> Normal or increased FEV</a:t>
            </a:r>
            <a:r>
              <a:rPr lang="en-US" baseline="-25000" dirty="0"/>
              <a:t>1</a:t>
            </a:r>
            <a:r>
              <a:rPr lang="en-US" dirty="0"/>
              <a:t>/FVC ratio</a:t>
            </a:r>
          </a:p>
          <a:p>
            <a:pPr>
              <a:lnSpc>
                <a:spcPct val="120000"/>
              </a:lnSpc>
            </a:pPr>
            <a:r>
              <a:rPr lang="ko-KR" altLang="en-US" dirty="0"/>
              <a:t>가스교환장애</a:t>
            </a:r>
            <a:endParaRPr lang="en-US" altLang="ko-KR" dirty="0"/>
          </a:p>
          <a:p>
            <a:pPr lvl="1">
              <a:lnSpc>
                <a:spcPct val="120000"/>
              </a:lnSpc>
            </a:pPr>
            <a:r>
              <a:rPr lang="en-US" dirty="0"/>
              <a:t> Decreased DL</a:t>
            </a:r>
            <a:r>
              <a:rPr lang="en-US" baseline="-25000" dirty="0"/>
              <a:t>CO</a:t>
            </a:r>
            <a:r>
              <a:rPr lang="en-US" dirty="0"/>
              <a:t>, PaO</a:t>
            </a:r>
            <a:r>
              <a:rPr lang="en-US" baseline="-25000" dirty="0"/>
              <a:t>2</a:t>
            </a:r>
          </a:p>
          <a:p>
            <a:pPr lvl="1">
              <a:lnSpc>
                <a:spcPct val="120000"/>
              </a:lnSpc>
            </a:pPr>
            <a:r>
              <a:rPr lang="en-US" dirty="0"/>
              <a:t> Desaturation on exercise oximetry</a:t>
            </a:r>
          </a:p>
          <a:p>
            <a:pPr>
              <a:lnSpc>
                <a:spcPct val="120000"/>
              </a:lnSpc>
            </a:pPr>
            <a:r>
              <a:rPr lang="en-US" b="1" dirty="0"/>
              <a:t>Normal PFTs do not exclude ILD</a:t>
            </a:r>
          </a:p>
          <a:p>
            <a:pPr lvl="1">
              <a:lnSpc>
                <a:spcPct val="120000"/>
              </a:lnSpc>
            </a:pPr>
            <a:r>
              <a:rPr lang="en-US" dirty="0"/>
              <a:t>Emphysema + Interstitial Lung Disease</a:t>
            </a:r>
          </a:p>
        </p:txBody>
      </p:sp>
      <p:pic>
        <p:nvPicPr>
          <p:cNvPr id="2" name="그림 1"/>
          <p:cNvPicPr>
            <a:picLocks noChangeAspect="1"/>
          </p:cNvPicPr>
          <p:nvPr/>
        </p:nvPicPr>
        <p:blipFill>
          <a:blip r:embed="rId4"/>
          <a:stretch>
            <a:fillRect/>
          </a:stretch>
        </p:blipFill>
        <p:spPr>
          <a:xfrm>
            <a:off x="6479100" y="1143000"/>
            <a:ext cx="2664900" cy="4180000"/>
          </a:xfrm>
          <a:prstGeom prst="rect">
            <a:avLst/>
          </a:prstGeom>
        </p:spPr>
      </p:pic>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15</a:t>
            </a:fld>
            <a:endParaRPr lang="ko-KR" altLang="en-US" dirty="0">
              <a:solidFill>
                <a:prstClr val="black">
                  <a:tint val="75000"/>
                </a:prstClr>
              </a:solidFill>
            </a:endParaRPr>
          </a:p>
        </p:txBody>
      </p:sp>
    </p:spTree>
    <p:custDataLst>
      <p:tags r:id="rId1"/>
    </p:custDataLst>
    <p:extLst>
      <p:ext uri="{BB962C8B-B14F-4D97-AF65-F5344CB8AC3E}">
        <p14:creationId xmlns:p14="http://schemas.microsoft.com/office/powerpoint/2010/main" val="1969473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0" y="-7401"/>
            <a:ext cx="9144000" cy="1143000"/>
          </a:xfrm>
          <a:solidFill>
            <a:schemeClr val="accent3">
              <a:lumMod val="20000"/>
              <a:lumOff val="80000"/>
            </a:schemeClr>
          </a:solidFill>
        </p:spPr>
        <p:txBody>
          <a:bodyPr>
            <a:normAutofit/>
          </a:bodyPr>
          <a:lstStyle/>
          <a:p>
            <a:pPr algn="ctr" eaLnBrk="1" hangingPunct="1"/>
            <a:r>
              <a:rPr lang="en-US" dirty="0">
                <a:latin typeface="+mj-ea"/>
                <a:cs typeface="Arial" panose="020B0604020202020204" pitchFamily="34" charset="0"/>
              </a:rPr>
              <a:t>ILD </a:t>
            </a:r>
            <a:r>
              <a:rPr lang="ko-KR" altLang="en-US" dirty="0">
                <a:latin typeface="+mj-ea"/>
                <a:cs typeface="Arial" panose="020B0604020202020204" pitchFamily="34" charset="0"/>
              </a:rPr>
              <a:t>진단의 시작 </a:t>
            </a:r>
            <a:r>
              <a:rPr lang="en-US" altLang="ko-KR" dirty="0">
                <a:latin typeface="+mj-ea"/>
                <a:cs typeface="Arial" panose="020B0604020202020204" pitchFamily="34" charset="0"/>
              </a:rPr>
              <a:t>: </a:t>
            </a:r>
            <a:r>
              <a:rPr lang="ko-KR" altLang="en-US" dirty="0">
                <a:latin typeface="+mj-ea"/>
              </a:rPr>
              <a:t> </a:t>
            </a:r>
            <a:r>
              <a:rPr lang="en-US" altLang="ko-KR" dirty="0">
                <a:latin typeface="+mj-ea"/>
              </a:rPr>
              <a:t>HRCT </a:t>
            </a:r>
            <a:endParaRPr lang="en-US" dirty="0">
              <a:latin typeface="+mj-ea"/>
            </a:endParaRPr>
          </a:p>
        </p:txBody>
      </p:sp>
      <p:sp>
        <p:nvSpPr>
          <p:cNvPr id="2" name="TextBox 1"/>
          <p:cNvSpPr txBox="1"/>
          <p:nvPr/>
        </p:nvSpPr>
        <p:spPr>
          <a:xfrm>
            <a:off x="1529671" y="6412110"/>
            <a:ext cx="7614329" cy="307777"/>
          </a:xfrm>
          <a:prstGeom prst="rect">
            <a:avLst/>
          </a:prstGeom>
          <a:noFill/>
        </p:spPr>
        <p:txBody>
          <a:bodyPr wrap="none" rtlCol="0">
            <a:spAutoFit/>
          </a:bodyPr>
          <a:lstStyle/>
          <a:p>
            <a:r>
              <a:rPr lang="en-US" sz="1400" dirty="0"/>
              <a:t>http://www.pfdoc.org/2014/07/a-pulmonary-fibrosis-primer-for-doctors.html. Accessed August 2014.</a:t>
            </a:r>
          </a:p>
        </p:txBody>
      </p:sp>
      <p:graphicFrame>
        <p:nvGraphicFramePr>
          <p:cNvPr id="7" name="Content Placeholder 4"/>
          <p:cNvGraphicFramePr>
            <a:graphicFrameLocks/>
          </p:cNvGraphicFramePr>
          <p:nvPr>
            <p:extLst>
              <p:ext uri="{D42A27DB-BD31-4B8C-83A1-F6EECF244321}">
                <p14:modId xmlns:p14="http://schemas.microsoft.com/office/powerpoint/2010/main" val="4129484348"/>
              </p:ext>
            </p:extLst>
          </p:nvPr>
        </p:nvGraphicFramePr>
        <p:xfrm>
          <a:off x="609600" y="153885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2707576" y="1346721"/>
            <a:ext cx="4011170" cy="168149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16</a:t>
            </a:fld>
            <a:endParaRPr lang="ko-KR" altLang="en-US" dirty="0">
              <a:solidFill>
                <a:prstClr val="black">
                  <a:tint val="75000"/>
                </a:prstClr>
              </a:solidFill>
            </a:endParaRPr>
          </a:p>
        </p:txBody>
      </p:sp>
    </p:spTree>
    <p:extLst>
      <p:ext uri="{BB962C8B-B14F-4D97-AF65-F5344CB8AC3E}">
        <p14:creationId xmlns:p14="http://schemas.microsoft.com/office/powerpoint/2010/main" val="847293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3">
              <a:lumMod val="20000"/>
              <a:lumOff val="80000"/>
            </a:schemeClr>
          </a:solidFill>
        </p:spPr>
        <p:txBody>
          <a:bodyPr/>
          <a:lstStyle/>
          <a:p>
            <a:pPr algn="ctr"/>
            <a:r>
              <a:rPr lang="en-US" dirty="0"/>
              <a:t>High Resolution CT scan (HRCT)</a:t>
            </a:r>
          </a:p>
        </p:txBody>
      </p:sp>
      <p:sp>
        <p:nvSpPr>
          <p:cNvPr id="3" name="Content Placeholder 2"/>
          <p:cNvSpPr>
            <a:spLocks noGrp="1"/>
          </p:cNvSpPr>
          <p:nvPr>
            <p:ph idx="1"/>
          </p:nvPr>
        </p:nvSpPr>
        <p:spPr>
          <a:xfrm>
            <a:off x="421575" y="1410200"/>
            <a:ext cx="8229600" cy="4525963"/>
          </a:xfrm>
        </p:spPr>
        <p:txBody>
          <a:bodyPr/>
          <a:lstStyle/>
          <a:p>
            <a:r>
              <a:rPr lang="en-US" dirty="0"/>
              <a:t>Inspiratory supine </a:t>
            </a:r>
            <a:r>
              <a:rPr lang="en-US" u="sng" dirty="0"/>
              <a:t>and</a:t>
            </a:r>
            <a:r>
              <a:rPr lang="en-US" dirty="0"/>
              <a:t> expiratory supine</a:t>
            </a:r>
          </a:p>
          <a:p>
            <a:r>
              <a:rPr lang="en-US" dirty="0"/>
              <a:t>Prone imaging in select cases</a:t>
            </a:r>
          </a:p>
          <a:p>
            <a:r>
              <a:rPr lang="en-US" dirty="0"/>
              <a:t>No IV contrast</a:t>
            </a:r>
          </a:p>
          <a:p>
            <a:r>
              <a:rPr lang="en-US" dirty="0"/>
              <a:t>Technical protocol : refer to ATS/ERS 2018 guideline </a:t>
            </a:r>
          </a:p>
        </p:txBody>
      </p:sp>
      <p:sp>
        <p:nvSpPr>
          <p:cNvPr id="5" name="Text Box 5"/>
          <p:cNvSpPr txBox="1">
            <a:spLocks noChangeArrowheads="1"/>
          </p:cNvSpPr>
          <p:nvPr/>
        </p:nvSpPr>
        <p:spPr bwMode="auto">
          <a:xfrm>
            <a:off x="4754460" y="6449301"/>
            <a:ext cx="51170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400" dirty="0">
                <a:latin typeface="+mn-lt"/>
              </a:rPr>
              <a:t>Raghu G, et al. </a:t>
            </a:r>
            <a:r>
              <a:rPr lang="en-US" sz="1400" i="1" dirty="0">
                <a:latin typeface="+mn-lt"/>
              </a:rPr>
              <a:t>Am J Respir Crit Care Med</a:t>
            </a:r>
            <a:r>
              <a:rPr lang="en-US" sz="1400" dirty="0">
                <a:latin typeface="+mn-lt"/>
              </a:rPr>
              <a:t>. 2018;198:e44</a:t>
            </a:r>
          </a:p>
        </p:txBody>
      </p:sp>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17</a:t>
            </a:fld>
            <a:endParaRPr lang="ko-KR" altLang="en-US" dirty="0">
              <a:solidFill>
                <a:prstClr val="black">
                  <a:tint val="75000"/>
                </a:prstClr>
              </a:solidFill>
            </a:endParaRPr>
          </a:p>
        </p:txBody>
      </p:sp>
    </p:spTree>
    <p:extLst>
      <p:ext uri="{BB962C8B-B14F-4D97-AF65-F5344CB8AC3E}">
        <p14:creationId xmlns:p14="http://schemas.microsoft.com/office/powerpoint/2010/main" val="3019857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2" cstate="email">
            <a:extLst>
              <a:ext uri="{28A0092B-C50C-407E-A947-70E740481C1C}">
                <a14:useLocalDpi xmlns:a14="http://schemas.microsoft.com/office/drawing/2010/main" val="0"/>
              </a:ext>
            </a:extLst>
          </a:blip>
          <a:srcRect t="15015" b="18001"/>
          <a:stretch/>
        </p:blipFill>
        <p:spPr>
          <a:xfrm>
            <a:off x="90970" y="1181020"/>
            <a:ext cx="4327898" cy="2899014"/>
          </a:xfrm>
          <a:prstGeom prst="rect">
            <a:avLst/>
          </a:prstGeom>
        </p:spPr>
      </p:pic>
      <p:pic>
        <p:nvPicPr>
          <p:cNvPr id="5" name="그림 4"/>
          <p:cNvPicPr>
            <a:picLocks noChangeAspect="1"/>
          </p:cNvPicPr>
          <p:nvPr/>
        </p:nvPicPr>
        <p:blipFill rotWithShape="1">
          <a:blip r:embed="rId3" cstate="email">
            <a:extLst>
              <a:ext uri="{28A0092B-C50C-407E-A947-70E740481C1C}">
                <a14:useLocalDpi xmlns:a14="http://schemas.microsoft.com/office/drawing/2010/main" val="0"/>
              </a:ext>
            </a:extLst>
          </a:blip>
          <a:srcRect t="17187" b="20970"/>
          <a:stretch/>
        </p:blipFill>
        <p:spPr>
          <a:xfrm>
            <a:off x="4418868" y="1181021"/>
            <a:ext cx="4687766" cy="2899013"/>
          </a:xfrm>
          <a:prstGeom prst="rect">
            <a:avLst/>
          </a:prstGeom>
        </p:spPr>
      </p:pic>
      <p:pic>
        <p:nvPicPr>
          <p:cNvPr id="7" name="그림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67" y="4293190"/>
            <a:ext cx="4456234" cy="2564810"/>
          </a:xfrm>
          <a:prstGeom prst="rect">
            <a:avLst/>
          </a:prstGeom>
        </p:spPr>
      </p:pic>
      <p:pic>
        <p:nvPicPr>
          <p:cNvPr id="9" name="그림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81501" y="4080034"/>
            <a:ext cx="4725133" cy="2589373"/>
          </a:xfrm>
          <a:prstGeom prst="rect">
            <a:avLst/>
          </a:prstGeom>
        </p:spPr>
      </p:pic>
      <p:sp>
        <p:nvSpPr>
          <p:cNvPr id="10" name="제목 9"/>
          <p:cNvSpPr>
            <a:spLocks noGrp="1"/>
          </p:cNvSpPr>
          <p:nvPr>
            <p:ph type="title"/>
          </p:nvPr>
        </p:nvSpPr>
        <p:spPr>
          <a:xfrm>
            <a:off x="4196" y="-12012"/>
            <a:ext cx="9139803" cy="952484"/>
          </a:xfrm>
          <a:solidFill>
            <a:schemeClr val="accent3">
              <a:lumMod val="20000"/>
              <a:lumOff val="80000"/>
            </a:schemeClr>
          </a:solidFill>
        </p:spPr>
        <p:txBody>
          <a:bodyPr>
            <a:normAutofit/>
          </a:bodyPr>
          <a:lstStyle/>
          <a:p>
            <a:pPr algn="ctr"/>
            <a:r>
              <a:rPr lang="en-US" altLang="ko-KR" sz="3600" b="1" dirty="0">
                <a:latin typeface="Arial" panose="020B0604020202020204" pitchFamily="34" charset="0"/>
                <a:cs typeface="Arial" panose="020B0604020202020204" pitchFamily="34" charset="0"/>
              </a:rPr>
              <a:t>HRCT </a:t>
            </a:r>
            <a:r>
              <a:rPr lang="ko-KR" altLang="en-US" sz="3600" b="1" dirty="0">
                <a:latin typeface="Arial" panose="020B0604020202020204" pitchFamily="34" charset="0"/>
                <a:cs typeface="Arial" panose="020B0604020202020204" pitchFamily="34" charset="0"/>
              </a:rPr>
              <a:t>에서 확인된 다양한 </a:t>
            </a:r>
            <a:r>
              <a:rPr lang="en-US" altLang="ko-KR" sz="3600" b="1" dirty="0">
                <a:latin typeface="Arial" panose="020B0604020202020204" pitchFamily="34" charset="0"/>
                <a:cs typeface="Arial" panose="020B0604020202020204" pitchFamily="34" charset="0"/>
              </a:rPr>
              <a:t>ILD </a:t>
            </a:r>
            <a:r>
              <a:rPr lang="ko-KR" altLang="en-US" sz="3600" b="1" dirty="0">
                <a:latin typeface="Arial" panose="020B0604020202020204" pitchFamily="34" charset="0"/>
                <a:cs typeface="Arial" panose="020B0604020202020204" pitchFamily="34" charset="0"/>
              </a:rPr>
              <a:t>소견</a:t>
            </a: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18</a:t>
            </a:fld>
            <a:endParaRPr lang="ko-KR" altLang="en-US" dirty="0">
              <a:solidFill>
                <a:prstClr val="black">
                  <a:tint val="75000"/>
                </a:prstClr>
              </a:solidFill>
            </a:endParaRPr>
          </a:p>
        </p:txBody>
      </p:sp>
    </p:spTree>
    <p:extLst>
      <p:ext uri="{BB962C8B-B14F-4D97-AF65-F5344CB8AC3E}">
        <p14:creationId xmlns:p14="http://schemas.microsoft.com/office/powerpoint/2010/main" val="623093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0" y="0"/>
            <a:ext cx="9144000" cy="1143000"/>
          </a:xfrm>
          <a:solidFill>
            <a:schemeClr val="accent3">
              <a:lumMod val="20000"/>
              <a:lumOff val="80000"/>
            </a:schemeClr>
          </a:solidFill>
        </p:spPr>
        <p:txBody>
          <a:bodyPr>
            <a:normAutofit/>
          </a:bodyPr>
          <a:lstStyle/>
          <a:p>
            <a:pPr algn="ctr"/>
            <a:r>
              <a:rPr lang="en-US" sz="3200" dirty="0">
                <a:latin typeface="Arial" panose="020B0604020202020204" pitchFamily="34" charset="0"/>
                <a:cs typeface="Arial" panose="020B0604020202020204" pitchFamily="34" charset="0"/>
              </a:rPr>
              <a:t>HRCT</a:t>
            </a:r>
            <a:r>
              <a:rPr lang="ko-KR" altLang="en-US" sz="3200" dirty="0">
                <a:latin typeface="Arial" panose="020B0604020202020204" pitchFamily="34" charset="0"/>
                <a:cs typeface="Arial" panose="020B0604020202020204" pitchFamily="34" charset="0"/>
              </a:rPr>
              <a:t>에서 </a:t>
            </a:r>
            <a:r>
              <a:rPr lang="en-US" altLang="ko-KR" sz="3200" dirty="0">
                <a:latin typeface="Arial" panose="020B0604020202020204" pitchFamily="34" charset="0"/>
                <a:cs typeface="Arial" panose="020B0604020202020204" pitchFamily="34" charset="0"/>
              </a:rPr>
              <a:t>ILD</a:t>
            </a:r>
            <a:r>
              <a:rPr lang="ko-KR" altLang="en-US" sz="3200" dirty="0">
                <a:latin typeface="Arial" panose="020B0604020202020204" pitchFamily="34" charset="0"/>
                <a:cs typeface="Arial" panose="020B0604020202020204" pitchFamily="34" charset="0"/>
              </a:rPr>
              <a:t>가 확인되었다면 다음 단계는</a:t>
            </a:r>
            <a:r>
              <a:rPr lang="en-US" altLang="ko-KR" sz="3200" dirty="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
        <p:nvSpPr>
          <p:cNvPr id="2" name="TextBox 1"/>
          <p:cNvSpPr txBox="1"/>
          <p:nvPr/>
        </p:nvSpPr>
        <p:spPr>
          <a:xfrm>
            <a:off x="1504023" y="6419753"/>
            <a:ext cx="7639977" cy="338554"/>
          </a:xfrm>
          <a:prstGeom prst="rect">
            <a:avLst/>
          </a:prstGeom>
          <a:noFill/>
        </p:spPr>
        <p:txBody>
          <a:bodyPr wrap="none" rtlCol="0">
            <a:spAutoFit/>
          </a:bodyPr>
          <a:lstStyle/>
          <a:p>
            <a:r>
              <a:rPr lang="en-US" sz="1400" dirty="0"/>
              <a:t>http</a:t>
            </a:r>
            <a:r>
              <a:rPr lang="en-US" sz="1600" dirty="0"/>
              <a:t>://</a:t>
            </a:r>
            <a:r>
              <a:rPr lang="en-US" sz="1400" dirty="0"/>
              <a:t>www.pfdoc.org/2014/07/a-pulmonary-fibrosis-primer-for-doctors.html. Accessed August 2014.</a:t>
            </a:r>
          </a:p>
        </p:txBody>
      </p:sp>
      <p:graphicFrame>
        <p:nvGraphicFramePr>
          <p:cNvPr id="7" name="Content Placeholder 4"/>
          <p:cNvGraphicFramePr>
            <a:graphicFrameLocks/>
          </p:cNvGraphicFramePr>
          <p:nvPr>
            <p:extLst>
              <p:ext uri="{D42A27DB-BD31-4B8C-83A1-F6EECF244321}">
                <p14:modId xmlns:p14="http://schemas.microsoft.com/office/powerpoint/2010/main" val="3328274125"/>
              </p:ext>
            </p:extLst>
          </p:nvPr>
        </p:nvGraphicFramePr>
        <p:xfrm>
          <a:off x="609600" y="153885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578567" y="2491561"/>
            <a:ext cx="4011170" cy="168149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19</a:t>
            </a:fld>
            <a:endParaRPr lang="ko-KR" altLang="en-US" dirty="0">
              <a:solidFill>
                <a:prstClr val="black">
                  <a:tint val="75000"/>
                </a:prstClr>
              </a:solidFill>
            </a:endParaRPr>
          </a:p>
        </p:txBody>
      </p:sp>
    </p:spTree>
    <p:extLst>
      <p:ext uri="{BB962C8B-B14F-4D97-AF65-F5344CB8AC3E}">
        <p14:creationId xmlns:p14="http://schemas.microsoft.com/office/powerpoint/2010/main" val="373806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9144000" cy="1143000"/>
          </a:xfrm>
          <a:solidFill>
            <a:schemeClr val="accent3">
              <a:lumMod val="20000"/>
              <a:lumOff val="80000"/>
            </a:schemeClr>
          </a:solidFill>
        </p:spPr>
        <p:txBody>
          <a:bodyPr/>
          <a:lstStyle/>
          <a:p>
            <a:pPr algn="ctr"/>
            <a:r>
              <a:rPr lang="en-US" altLang="ko-KR" dirty="0">
                <a:latin typeface="+mj-ea"/>
              </a:rPr>
              <a:t>IPF </a:t>
            </a:r>
            <a:r>
              <a:rPr lang="ko-KR" altLang="en-US" dirty="0">
                <a:latin typeface="+mj-ea"/>
              </a:rPr>
              <a:t>진료과정의 흐름도</a:t>
            </a:r>
          </a:p>
        </p:txBody>
      </p:sp>
      <p:graphicFrame>
        <p:nvGraphicFramePr>
          <p:cNvPr id="4" name="내용 개체 틀 3"/>
          <p:cNvGraphicFramePr>
            <a:graphicFrameLocks noGrp="1"/>
          </p:cNvGraphicFramePr>
          <p:nvPr>
            <p:ph idx="1"/>
            <p:extLst>
              <p:ext uri="{D42A27DB-BD31-4B8C-83A1-F6EECF244321}">
                <p14:modId xmlns:p14="http://schemas.microsoft.com/office/powerpoint/2010/main" val="2211529665"/>
              </p:ext>
            </p:extLst>
          </p:nvPr>
        </p:nvGraphicFramePr>
        <p:xfrm>
          <a:off x="529937" y="1517073"/>
          <a:ext cx="8229600" cy="5091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아래로 구부러진 화살표 4"/>
          <p:cNvSpPr/>
          <p:nvPr/>
        </p:nvSpPr>
        <p:spPr>
          <a:xfrm rot="19985320">
            <a:off x="3231574" y="2071241"/>
            <a:ext cx="1600200" cy="675409"/>
          </a:xfrm>
          <a:prstGeom prst="curvedDown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ln w="0"/>
              <a:solidFill>
                <a:schemeClr val="accent1"/>
              </a:solidFill>
              <a:effectLst>
                <a:outerShdw blurRad="38100" dist="25400" dir="5400000" algn="ctr" rotWithShape="0">
                  <a:srgbClr val="6E747A">
                    <a:alpha val="43000"/>
                  </a:srgbClr>
                </a:outerShdw>
              </a:effectLst>
            </a:endParaRPr>
          </a:p>
        </p:txBody>
      </p:sp>
      <p:sp>
        <p:nvSpPr>
          <p:cNvPr id="6" name="왼쪽으로 구부러진 화살표 5"/>
          <p:cNvSpPr/>
          <p:nvPr/>
        </p:nvSpPr>
        <p:spPr>
          <a:xfrm rot="4096437">
            <a:off x="4820800" y="3642669"/>
            <a:ext cx="665018" cy="1433945"/>
          </a:xfrm>
          <a:prstGeom prst="curvedLeft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solidFill>
                <a:schemeClr val="tx1"/>
              </a:solidFill>
            </a:endParaRPr>
          </a:p>
        </p:txBody>
      </p:sp>
      <p:sp>
        <p:nvSpPr>
          <p:cNvPr id="7" name="모서리가 둥근 직사각형 6"/>
          <p:cNvSpPr/>
          <p:nvPr/>
        </p:nvSpPr>
        <p:spPr>
          <a:xfrm>
            <a:off x="1128751" y="4944322"/>
            <a:ext cx="2036618" cy="103909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2</a:t>
            </a:fld>
            <a:endParaRPr lang="ko-KR" altLang="en-US" dirty="0">
              <a:solidFill>
                <a:prstClr val="black">
                  <a:tint val="75000"/>
                </a:prstClr>
              </a:solidFill>
            </a:endParaRPr>
          </a:p>
        </p:txBody>
      </p:sp>
    </p:spTree>
    <p:extLst>
      <p:ext uri="{BB962C8B-B14F-4D97-AF65-F5344CB8AC3E}">
        <p14:creationId xmlns:p14="http://schemas.microsoft.com/office/powerpoint/2010/main" val="260288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9143999" cy="921301"/>
          </a:xfrm>
          <a:solidFill>
            <a:schemeClr val="accent3">
              <a:lumMod val="20000"/>
              <a:lumOff val="80000"/>
            </a:schemeClr>
          </a:solidFill>
        </p:spPr>
        <p:txBody>
          <a:bodyPr rtlCol="0">
            <a:noAutofit/>
          </a:bodyPr>
          <a:lstStyle/>
          <a:p>
            <a:pPr algn="ctr">
              <a:defRPr/>
            </a:pPr>
            <a:r>
              <a:rPr lang="en-US" sz="3200" b="1" dirty="0">
                <a:latin typeface="Arial" panose="020B0604020202020204" pitchFamily="34" charset="0"/>
                <a:cs typeface="Arial" panose="020B0604020202020204" pitchFamily="34" charset="0"/>
              </a:rPr>
              <a:t>IPF </a:t>
            </a:r>
            <a:r>
              <a:rPr lang="ko-KR" altLang="en-US" sz="3200" b="1" dirty="0">
                <a:latin typeface="Arial" panose="020B0604020202020204" pitchFamily="34" charset="0"/>
                <a:cs typeface="Arial" panose="020B0604020202020204" pitchFamily="34" charset="0"/>
              </a:rPr>
              <a:t>진단 </a:t>
            </a:r>
            <a:r>
              <a:rPr lang="en-US" altLang="ko-KR" sz="3200" b="1" dirty="0">
                <a:latin typeface="Arial" panose="020B0604020202020204" pitchFamily="34" charset="0"/>
                <a:cs typeface="Arial" panose="020B0604020202020204" pitchFamily="34" charset="0"/>
              </a:rPr>
              <a:t>: ATS/ERS Recommendation  </a:t>
            </a:r>
            <a:endParaRPr lang="en-US" sz="3200" b="1" dirty="0">
              <a:latin typeface="Arial" panose="020B0604020202020204" pitchFamily="34" charset="0"/>
              <a:cs typeface="Arial" panose="020B0604020202020204" pitchFamily="34" charset="0"/>
            </a:endParaRPr>
          </a:p>
        </p:txBody>
      </p:sp>
      <p:sp>
        <p:nvSpPr>
          <p:cNvPr id="2" name="내용 개체 틀 1"/>
          <p:cNvSpPr>
            <a:spLocks noGrp="1"/>
          </p:cNvSpPr>
          <p:nvPr>
            <p:ph sz="half" idx="2"/>
          </p:nvPr>
        </p:nvSpPr>
        <p:spPr>
          <a:xfrm>
            <a:off x="457200" y="1634548"/>
            <a:ext cx="8001000" cy="3951288"/>
          </a:xfrm>
        </p:spPr>
        <p:txBody>
          <a:bodyPr>
            <a:normAutofit/>
          </a:bodyPr>
          <a:lstStyle/>
          <a:p>
            <a:r>
              <a:rPr lang="ko-KR" altLang="en-US" sz="2800" b="1" dirty="0"/>
              <a:t>새로 발견된 </a:t>
            </a:r>
            <a:r>
              <a:rPr lang="en-US" altLang="ko-KR" sz="2800" b="1" dirty="0"/>
              <a:t>ILD</a:t>
            </a:r>
            <a:r>
              <a:rPr lang="ko-KR" altLang="en-US" sz="2800" b="1" dirty="0"/>
              <a:t>에서 </a:t>
            </a:r>
            <a:r>
              <a:rPr lang="en-US" altLang="ko-KR" sz="2800" b="1" dirty="0"/>
              <a:t>IPF </a:t>
            </a:r>
            <a:r>
              <a:rPr lang="ko-KR" altLang="en-US" sz="2800" b="1" dirty="0"/>
              <a:t>가 의심되는 경우</a:t>
            </a:r>
            <a:endParaRPr lang="en-US" altLang="ko-KR" sz="2800" b="1" dirty="0"/>
          </a:p>
          <a:p>
            <a:pPr lvl="1"/>
            <a:r>
              <a:rPr lang="ko-KR" altLang="en-US" sz="2400" dirty="0"/>
              <a:t>자세한 약제</a:t>
            </a:r>
            <a:r>
              <a:rPr lang="en-US" altLang="ko-KR" sz="2400" dirty="0"/>
              <a:t>, </a:t>
            </a:r>
            <a:r>
              <a:rPr lang="ko-KR" altLang="en-US" sz="2400" dirty="0"/>
              <a:t>가정 및 직장의 환경 </a:t>
            </a:r>
            <a:r>
              <a:rPr lang="ko-KR" altLang="en-US" sz="2400" dirty="0" err="1"/>
              <a:t>노출력을</a:t>
            </a:r>
            <a:r>
              <a:rPr lang="ko-KR" altLang="en-US" sz="2400" dirty="0"/>
              <a:t> 조사해야 한다</a:t>
            </a:r>
          </a:p>
        </p:txBody>
      </p:sp>
      <p:sp>
        <p:nvSpPr>
          <p:cNvPr id="4" name="Text Box 5">
            <a:extLst>
              <a:ext uri="{FF2B5EF4-FFF2-40B4-BE49-F238E27FC236}">
                <a16:creationId xmlns:a16="http://schemas.microsoft.com/office/drawing/2014/main" id="{1B5FDEC9-A996-465B-8104-29D29C0E2EFF}"/>
              </a:ext>
            </a:extLst>
          </p:cNvPr>
          <p:cNvSpPr txBox="1">
            <a:spLocks noChangeArrowheads="1"/>
          </p:cNvSpPr>
          <p:nvPr/>
        </p:nvSpPr>
        <p:spPr bwMode="auto">
          <a:xfrm>
            <a:off x="4754460" y="6449301"/>
            <a:ext cx="51170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400" dirty="0">
                <a:latin typeface="+mn-lt"/>
              </a:rPr>
              <a:t>Raghu G, et al. </a:t>
            </a:r>
            <a:r>
              <a:rPr lang="en-US" sz="1400" i="1" dirty="0">
                <a:latin typeface="+mn-lt"/>
              </a:rPr>
              <a:t>Am J Respir Crit Care Med</a:t>
            </a:r>
            <a:r>
              <a:rPr lang="en-US" sz="1400" dirty="0">
                <a:latin typeface="+mn-lt"/>
              </a:rPr>
              <a:t>. 2018;198:e44</a:t>
            </a:r>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20</a:t>
            </a:fld>
            <a:endParaRPr lang="ko-KR" altLang="en-US" dirty="0">
              <a:solidFill>
                <a:prstClr val="black">
                  <a:tint val="75000"/>
                </a:prstClr>
              </a:solidFill>
            </a:endParaRPr>
          </a:p>
        </p:txBody>
      </p:sp>
    </p:spTree>
    <p:extLst>
      <p:ext uri="{BB962C8B-B14F-4D97-AF65-F5344CB8AC3E}">
        <p14:creationId xmlns:p14="http://schemas.microsoft.com/office/powerpoint/2010/main" val="1432563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90575071"/>
              </p:ext>
            </p:extLst>
          </p:nvPr>
        </p:nvGraphicFramePr>
        <p:xfrm>
          <a:off x="194704" y="142929"/>
          <a:ext cx="8830734" cy="631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a:spLocks noChangeArrowheads="1"/>
          </p:cNvSpPr>
          <p:nvPr/>
        </p:nvSpPr>
        <p:spPr bwMode="auto">
          <a:xfrm>
            <a:off x="52107" y="6315403"/>
            <a:ext cx="6681201" cy="307777"/>
          </a:xfrm>
          <a:prstGeom prst="rect">
            <a:avLst/>
          </a:prstGeom>
          <a:noFill/>
          <a:ln w="9525">
            <a:noFill/>
            <a:miter lim="800000"/>
            <a:headEnd/>
            <a:tailEnd/>
          </a:ln>
        </p:spPr>
        <p:txBody>
          <a:bodyPr wrap="square">
            <a:spAutoFit/>
          </a:bodyPr>
          <a:lstStyle/>
          <a:p>
            <a:pPr defTabSz="457200"/>
            <a:r>
              <a:rPr lang="en-US" sz="1400" dirty="0"/>
              <a:t>Adapted from: ATS/ERS Guidelines for IIP.  </a:t>
            </a:r>
            <a:r>
              <a:rPr lang="en-US" sz="1400" i="1" dirty="0"/>
              <a:t>AJRCCM</a:t>
            </a:r>
            <a:r>
              <a:rPr lang="en-US" sz="1400" dirty="0"/>
              <a:t>. 2002;165:277-304.</a:t>
            </a:r>
          </a:p>
        </p:txBody>
      </p:sp>
      <p:sp>
        <p:nvSpPr>
          <p:cNvPr id="2" name="모서리가 둥근 직사각형 1"/>
          <p:cNvSpPr/>
          <p:nvPr/>
        </p:nvSpPr>
        <p:spPr>
          <a:xfrm>
            <a:off x="280555" y="2545773"/>
            <a:ext cx="2400300" cy="374861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21</a:t>
            </a:fld>
            <a:endParaRPr lang="ko-KR" altLang="en-US" dirty="0">
              <a:solidFill>
                <a:prstClr val="black">
                  <a:tint val="75000"/>
                </a:prstClr>
              </a:solidFill>
            </a:endParaRPr>
          </a:p>
        </p:txBody>
      </p:sp>
    </p:spTree>
    <p:extLst>
      <p:ext uri="{BB962C8B-B14F-4D97-AF65-F5344CB8AC3E}">
        <p14:creationId xmlns:p14="http://schemas.microsoft.com/office/powerpoint/2010/main" val="267123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title"/>
          </p:nvPr>
        </p:nvSpPr>
        <p:spPr>
          <a:xfrm>
            <a:off x="0" y="0"/>
            <a:ext cx="9144000" cy="807519"/>
          </a:xfrm>
          <a:solidFill>
            <a:schemeClr val="accent3">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altLang="ko-KR" sz="3600" b="1" dirty="0">
                <a:solidFill>
                  <a:schemeClr val="accent1">
                    <a:lumMod val="75000"/>
                  </a:schemeClr>
                </a:solidFill>
              </a:rPr>
              <a:t>F/52  Breast ca post op / cough, dyspnea</a:t>
            </a:r>
            <a:endParaRPr lang="ko-KR" altLang="en-US" sz="3600" b="1" dirty="0">
              <a:solidFill>
                <a:schemeClr val="accent1">
                  <a:lumMod val="75000"/>
                </a:schemeClr>
              </a:solidFill>
            </a:endParaRPr>
          </a:p>
        </p:txBody>
      </p:sp>
      <p:pic>
        <p:nvPicPr>
          <p:cNvPr id="3" name="그림 2" descr="X-레이필름이(가) 표시된 사진&#10;&#10;자동 생성된 설명">
            <a:extLst>
              <a:ext uri="{FF2B5EF4-FFF2-40B4-BE49-F238E27FC236}">
                <a16:creationId xmlns:a16="http://schemas.microsoft.com/office/drawing/2014/main" id="{EE90B86B-56F3-456B-956A-D6CB68D538D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06313" y="1288806"/>
            <a:ext cx="2675767" cy="2667423"/>
          </a:xfrm>
          <a:prstGeom prst="rect">
            <a:avLst/>
          </a:prstGeom>
        </p:spPr>
      </p:pic>
      <p:pic>
        <p:nvPicPr>
          <p:cNvPr id="8" name="그림 7" descr="X-레이필름, 양배추이(가) 표시된 사진&#10;&#10;자동 생성된 설명">
            <a:extLst>
              <a:ext uri="{FF2B5EF4-FFF2-40B4-BE49-F238E27FC236}">
                <a16:creationId xmlns:a16="http://schemas.microsoft.com/office/drawing/2014/main" id="{A7984D55-2EFA-4D35-ADE8-F28B5E2BF96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8834" y="1295400"/>
            <a:ext cx="2507479" cy="2660829"/>
          </a:xfrm>
          <a:prstGeom prst="rect">
            <a:avLst/>
          </a:prstGeom>
        </p:spPr>
      </p:pic>
      <p:pic>
        <p:nvPicPr>
          <p:cNvPr id="10" name="그림 9" descr="검은색, 사진, 병, 하얀색이(가) 표시된 사진&#10;&#10;자동 생성된 설명">
            <a:extLst>
              <a:ext uri="{FF2B5EF4-FFF2-40B4-BE49-F238E27FC236}">
                <a16:creationId xmlns:a16="http://schemas.microsoft.com/office/drawing/2014/main" id="{F666B854-94A2-4388-B2D9-EB68D978F462}"/>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18555" b="10351"/>
          <a:stretch/>
        </p:blipFill>
        <p:spPr>
          <a:xfrm>
            <a:off x="5213734" y="1288806"/>
            <a:ext cx="3733429" cy="2654235"/>
          </a:xfrm>
          <a:prstGeom prst="rect">
            <a:avLst/>
          </a:prstGeom>
        </p:spPr>
      </p:pic>
      <p:pic>
        <p:nvPicPr>
          <p:cNvPr id="12" name="그림 11" descr="사진, 검은색, 하얀색, 병이(가) 표시된 사진&#10;&#10;자동 생성된 설명">
            <a:extLst>
              <a:ext uri="{FF2B5EF4-FFF2-40B4-BE49-F238E27FC236}">
                <a16:creationId xmlns:a16="http://schemas.microsoft.com/office/drawing/2014/main" id="{606EBBE0-AB9B-40A5-9964-64812E34EBE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18035" b="7941"/>
          <a:stretch/>
        </p:blipFill>
        <p:spPr>
          <a:xfrm>
            <a:off x="5213733" y="3848782"/>
            <a:ext cx="3733429" cy="2763612"/>
          </a:xfrm>
          <a:prstGeom prst="rect">
            <a:avLst/>
          </a:prstGeom>
        </p:spPr>
      </p:pic>
      <p:sp>
        <p:nvSpPr>
          <p:cNvPr id="13" name="사각형: 둥근 모서리 12">
            <a:extLst>
              <a:ext uri="{FF2B5EF4-FFF2-40B4-BE49-F238E27FC236}">
                <a16:creationId xmlns:a16="http://schemas.microsoft.com/office/drawing/2014/main" id="{43B27F10-AD33-4210-A253-013A3DAE0E26}"/>
              </a:ext>
            </a:extLst>
          </p:cNvPr>
          <p:cNvSpPr/>
          <p:nvPr/>
        </p:nvSpPr>
        <p:spPr>
          <a:xfrm>
            <a:off x="776286" y="3609975"/>
            <a:ext cx="1552575" cy="36237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6</a:t>
            </a:r>
            <a:r>
              <a:rPr lang="ko-KR" altLang="en-US" dirty="0"/>
              <a:t>개월 전</a:t>
            </a:r>
          </a:p>
        </p:txBody>
      </p:sp>
      <p:sp>
        <p:nvSpPr>
          <p:cNvPr id="14" name="TextBox 13">
            <a:extLst>
              <a:ext uri="{FF2B5EF4-FFF2-40B4-BE49-F238E27FC236}">
                <a16:creationId xmlns:a16="http://schemas.microsoft.com/office/drawing/2014/main" id="{0F694FBE-8977-4FE3-B863-33F08C69D1AB}"/>
              </a:ext>
            </a:extLst>
          </p:cNvPr>
          <p:cNvSpPr txBox="1"/>
          <p:nvPr/>
        </p:nvSpPr>
        <p:spPr>
          <a:xfrm>
            <a:off x="395414" y="4702784"/>
            <a:ext cx="4357562" cy="105560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ko-KR" altLang="en-US" sz="2800" b="1" dirty="0"/>
              <a:t>방사선치료에 의해 발생한 </a:t>
            </a:r>
            <a:r>
              <a:rPr lang="ko-KR" altLang="en-US" sz="2800" b="1" dirty="0" err="1"/>
              <a:t>폐경결</a:t>
            </a:r>
            <a:endParaRPr lang="en-US" sz="2800" b="1" dirty="0"/>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22</a:t>
            </a:fld>
            <a:endParaRPr lang="ko-KR" altLang="en-US" dirty="0">
              <a:solidFill>
                <a:prstClr val="black">
                  <a:tint val="75000"/>
                </a:prstClr>
              </a:solidFill>
            </a:endParaRPr>
          </a:p>
        </p:txBody>
      </p:sp>
    </p:spTree>
    <p:extLst>
      <p:ext uri="{BB962C8B-B14F-4D97-AF65-F5344CB8AC3E}">
        <p14:creationId xmlns:p14="http://schemas.microsoft.com/office/powerpoint/2010/main" val="188501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3">
            <a:extLst>
              <a:ext uri="{28A0092B-C50C-407E-A947-70E740481C1C}">
                <a14:useLocalDpi xmlns:a14="http://schemas.microsoft.com/office/drawing/2010/main" val="0"/>
              </a:ext>
            </a:extLst>
          </a:blip>
          <a:srcRect t="11448" b="10108"/>
          <a:stretch/>
        </p:blipFill>
        <p:spPr>
          <a:xfrm>
            <a:off x="0" y="1660848"/>
            <a:ext cx="4876800" cy="3825552"/>
          </a:xfrm>
          <a:prstGeom prst="rect">
            <a:avLst/>
          </a:prstGeom>
        </p:spPr>
      </p:pic>
      <p:pic>
        <p:nvPicPr>
          <p:cNvPr id="4" name="그림 3"/>
          <p:cNvPicPr>
            <a:picLocks noChangeAspect="1"/>
          </p:cNvPicPr>
          <p:nvPr/>
        </p:nvPicPr>
        <p:blipFill rotWithShape="1">
          <a:blip r:embed="rId4" cstate="email">
            <a:extLst>
              <a:ext uri="{28A0092B-C50C-407E-A947-70E740481C1C}">
                <a14:useLocalDpi xmlns:a14="http://schemas.microsoft.com/office/drawing/2010/main" val="0"/>
              </a:ext>
            </a:extLst>
          </a:blip>
          <a:srcRect l="1962" t="9520" r="2757" b="9549"/>
          <a:stretch/>
        </p:blipFill>
        <p:spPr>
          <a:xfrm>
            <a:off x="4609322" y="1660848"/>
            <a:ext cx="4497355" cy="3825552"/>
          </a:xfrm>
          <a:prstGeom prst="rect">
            <a:avLst/>
          </a:prstGeom>
        </p:spPr>
      </p:pic>
      <p:sp>
        <p:nvSpPr>
          <p:cNvPr id="5" name="제목 6">
            <a:extLst>
              <a:ext uri="{FF2B5EF4-FFF2-40B4-BE49-F238E27FC236}">
                <a16:creationId xmlns:a16="http://schemas.microsoft.com/office/drawing/2014/main" id="{7C380071-3A17-46AD-87FF-AA077AC27929}"/>
              </a:ext>
            </a:extLst>
          </p:cNvPr>
          <p:cNvSpPr>
            <a:spLocks noGrp="1"/>
          </p:cNvSpPr>
          <p:nvPr>
            <p:ph type="title"/>
          </p:nvPr>
        </p:nvSpPr>
        <p:spPr>
          <a:xfrm>
            <a:off x="0" y="0"/>
            <a:ext cx="9144000" cy="1007918"/>
          </a:xfrm>
          <a:solidFill>
            <a:schemeClr val="accent3">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altLang="ko-KR" sz="3600" b="1" dirty="0">
                <a:solidFill>
                  <a:schemeClr val="accent1">
                    <a:lumMod val="75000"/>
                  </a:schemeClr>
                </a:solidFill>
              </a:rPr>
              <a:t>M/70 Lung ca on chemotherapy / cough</a:t>
            </a:r>
            <a:endParaRPr lang="ko-KR" altLang="en-US" sz="3600" b="1" dirty="0">
              <a:solidFill>
                <a:schemeClr val="accent1">
                  <a:lumMod val="75000"/>
                </a:schemeClr>
              </a:solidFill>
            </a:endParaRPr>
          </a:p>
        </p:txBody>
      </p:sp>
      <p:sp>
        <p:nvSpPr>
          <p:cNvPr id="6" name="TextBox 5">
            <a:extLst>
              <a:ext uri="{FF2B5EF4-FFF2-40B4-BE49-F238E27FC236}">
                <a16:creationId xmlns:a16="http://schemas.microsoft.com/office/drawing/2014/main" id="{E5352C0D-ABC5-4BE6-A8A0-67ED71A3B6DB}"/>
              </a:ext>
            </a:extLst>
          </p:cNvPr>
          <p:cNvSpPr txBox="1"/>
          <p:nvPr/>
        </p:nvSpPr>
        <p:spPr>
          <a:xfrm>
            <a:off x="585914" y="5857912"/>
            <a:ext cx="7738936" cy="578882"/>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ko-KR" altLang="en-US" sz="2800" b="1"/>
              <a:t>항암제 투여에 </a:t>
            </a:r>
            <a:r>
              <a:rPr lang="ko-KR" altLang="en-US" sz="2800" b="1" dirty="0"/>
              <a:t>의해 발생한 </a:t>
            </a:r>
            <a:r>
              <a:rPr lang="ko-KR" altLang="en-US" sz="2800" b="1" dirty="0" err="1"/>
              <a:t>폐경결</a:t>
            </a:r>
            <a:endParaRPr lang="en-US" sz="2800" b="1" dirty="0"/>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23</a:t>
            </a:fld>
            <a:endParaRPr lang="ko-KR" altLang="en-US" dirty="0">
              <a:solidFill>
                <a:prstClr val="black">
                  <a:tint val="75000"/>
                </a:prstClr>
              </a:solidFill>
            </a:endParaRPr>
          </a:p>
        </p:txBody>
      </p:sp>
    </p:spTree>
    <p:extLst>
      <p:ext uri="{BB962C8B-B14F-4D97-AF65-F5344CB8AC3E}">
        <p14:creationId xmlns:p14="http://schemas.microsoft.com/office/powerpoint/2010/main" val="219010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rotWithShape="1">
          <a:blip r:embed="rId3"/>
          <a:srcRect t="51673" b="-5017"/>
          <a:stretch/>
        </p:blipFill>
        <p:spPr>
          <a:xfrm>
            <a:off x="636213" y="3919936"/>
            <a:ext cx="7871571" cy="3240758"/>
          </a:xfrm>
          <a:prstGeom prst="rect">
            <a:avLst/>
          </a:prstGeom>
        </p:spPr>
      </p:pic>
      <p:sp>
        <p:nvSpPr>
          <p:cNvPr id="5" name="제목 6">
            <a:extLst>
              <a:ext uri="{FF2B5EF4-FFF2-40B4-BE49-F238E27FC236}">
                <a16:creationId xmlns:a16="http://schemas.microsoft.com/office/drawing/2014/main" id="{C4CBA5BD-C993-4434-AAA2-890428F5E982}"/>
              </a:ext>
            </a:extLst>
          </p:cNvPr>
          <p:cNvSpPr txBox="1">
            <a:spLocks/>
          </p:cNvSpPr>
          <p:nvPr/>
        </p:nvSpPr>
        <p:spPr>
          <a:xfrm>
            <a:off x="0" y="0"/>
            <a:ext cx="9144000" cy="807519"/>
          </a:xfrm>
          <a:prstGeom prst="rect">
            <a:avLst/>
          </a:prstGeom>
          <a:solidFill>
            <a:schemeClr val="accent3">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altLang="ko-KR" dirty="0">
                <a:solidFill>
                  <a:schemeClr val="accent1">
                    <a:lumMod val="75000"/>
                  </a:schemeClr>
                </a:solidFill>
              </a:rPr>
              <a:t>M/58  cough, dyspnea</a:t>
            </a:r>
            <a:endParaRPr lang="ko-KR" altLang="en-US" dirty="0">
              <a:solidFill>
                <a:schemeClr val="accent1">
                  <a:lumMod val="75000"/>
                </a:schemeClr>
              </a:solidFill>
            </a:endParaRPr>
          </a:p>
        </p:txBody>
      </p:sp>
      <p:pic>
        <p:nvPicPr>
          <p:cNvPr id="6" name="그림 5">
            <a:extLst>
              <a:ext uri="{FF2B5EF4-FFF2-40B4-BE49-F238E27FC236}">
                <a16:creationId xmlns:a16="http://schemas.microsoft.com/office/drawing/2014/main" id="{6F54D49A-F659-4A71-A46A-2EB3F582786F}"/>
              </a:ext>
            </a:extLst>
          </p:cNvPr>
          <p:cNvPicPr>
            <a:picLocks noChangeAspect="1"/>
          </p:cNvPicPr>
          <p:nvPr/>
        </p:nvPicPr>
        <p:blipFill rotWithShape="1">
          <a:blip r:embed="rId3"/>
          <a:srcRect b="49646"/>
          <a:stretch/>
        </p:blipFill>
        <p:spPr>
          <a:xfrm>
            <a:off x="636213" y="981075"/>
            <a:ext cx="7871571" cy="3059112"/>
          </a:xfrm>
          <a:prstGeom prst="rect">
            <a:avLst/>
          </a:prstGeom>
        </p:spPr>
      </p:pic>
      <p:sp>
        <p:nvSpPr>
          <p:cNvPr id="8" name="TextBox 7">
            <a:extLst>
              <a:ext uri="{FF2B5EF4-FFF2-40B4-BE49-F238E27FC236}">
                <a16:creationId xmlns:a16="http://schemas.microsoft.com/office/drawing/2014/main" id="{9513898A-8F53-49E9-993E-825691570DC3}"/>
              </a:ext>
            </a:extLst>
          </p:cNvPr>
          <p:cNvSpPr txBox="1"/>
          <p:nvPr/>
        </p:nvSpPr>
        <p:spPr>
          <a:xfrm>
            <a:off x="702530" y="3478249"/>
            <a:ext cx="7738936" cy="578882"/>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ko-KR" altLang="en-US" sz="2800" b="1" dirty="0"/>
              <a:t>새 키우는 직업</a:t>
            </a:r>
            <a:r>
              <a:rPr lang="en-US" altLang="ko-KR" sz="2800" b="1" dirty="0"/>
              <a:t>, </a:t>
            </a:r>
            <a:r>
              <a:rPr lang="ko-KR" altLang="en-US" sz="2800" b="1" dirty="0"/>
              <a:t>과민성폐렴 </a:t>
            </a:r>
            <a:endParaRPr lang="en-US" sz="2800" b="1" dirty="0"/>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24</a:t>
            </a:fld>
            <a:endParaRPr lang="ko-KR" altLang="en-US" dirty="0">
              <a:solidFill>
                <a:prstClr val="black">
                  <a:tint val="75000"/>
                </a:prstClr>
              </a:solidFill>
            </a:endParaRPr>
          </a:p>
        </p:txBody>
      </p:sp>
    </p:spTree>
    <p:extLst>
      <p:ext uri="{BB962C8B-B14F-4D97-AF65-F5344CB8AC3E}">
        <p14:creationId xmlns:p14="http://schemas.microsoft.com/office/powerpoint/2010/main" val="330655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6">
            <a:extLst>
              <a:ext uri="{FF2B5EF4-FFF2-40B4-BE49-F238E27FC236}">
                <a16:creationId xmlns:a16="http://schemas.microsoft.com/office/drawing/2014/main" id="{389D68BC-5F23-4B53-A7CE-9E0A7A743147}"/>
              </a:ext>
            </a:extLst>
          </p:cNvPr>
          <p:cNvSpPr txBox="1">
            <a:spLocks/>
          </p:cNvSpPr>
          <p:nvPr/>
        </p:nvSpPr>
        <p:spPr>
          <a:xfrm>
            <a:off x="0" y="0"/>
            <a:ext cx="9144000" cy="807519"/>
          </a:xfrm>
          <a:prstGeom prst="rect">
            <a:avLst/>
          </a:prstGeom>
          <a:solidFill>
            <a:schemeClr val="accent3">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altLang="ko-KR" dirty="0">
                <a:solidFill>
                  <a:schemeClr val="accent1">
                    <a:lumMod val="75000"/>
                  </a:schemeClr>
                </a:solidFill>
              </a:rPr>
              <a:t>M/67  chronic cough, dyspnea</a:t>
            </a:r>
            <a:endParaRPr lang="ko-KR" altLang="en-US" dirty="0">
              <a:solidFill>
                <a:schemeClr val="accent1">
                  <a:lumMod val="75000"/>
                </a:schemeClr>
              </a:solidFill>
            </a:endParaRPr>
          </a:p>
        </p:txBody>
      </p:sp>
      <p:pic>
        <p:nvPicPr>
          <p:cNvPr id="4" name="그림 3" descr="X-레이필름, 실내이(가) 표시된 사진&#10;&#10;자동 생성된 설명">
            <a:extLst>
              <a:ext uri="{FF2B5EF4-FFF2-40B4-BE49-F238E27FC236}">
                <a16:creationId xmlns:a16="http://schemas.microsoft.com/office/drawing/2014/main" id="{0A96C06D-26AF-4B07-B7DE-3B8D0C81496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398" y="1057275"/>
            <a:ext cx="4276725" cy="4276725"/>
          </a:xfrm>
          <a:prstGeom prst="rect">
            <a:avLst/>
          </a:prstGeom>
        </p:spPr>
      </p:pic>
      <p:pic>
        <p:nvPicPr>
          <p:cNvPr id="8" name="그림 7">
            <a:extLst>
              <a:ext uri="{FF2B5EF4-FFF2-40B4-BE49-F238E27FC236}">
                <a16:creationId xmlns:a16="http://schemas.microsoft.com/office/drawing/2014/main" id="{474CB54C-1F0B-4C3D-8AC9-429C99693114}"/>
              </a:ext>
            </a:extLst>
          </p:cNvPr>
          <p:cNvPicPr>
            <a:picLocks noChangeAspect="1"/>
          </p:cNvPicPr>
          <p:nvPr/>
        </p:nvPicPr>
        <p:blipFill rotWithShape="1">
          <a:blip r:embed="rId3">
            <a:extLst>
              <a:ext uri="{28A0092B-C50C-407E-A947-70E740481C1C}">
                <a14:useLocalDpi xmlns:a14="http://schemas.microsoft.com/office/drawing/2010/main" val="0"/>
              </a:ext>
            </a:extLst>
          </a:blip>
          <a:srcRect l="4102" t="18555" r="3907" b="16015"/>
          <a:stretch/>
        </p:blipFill>
        <p:spPr>
          <a:xfrm>
            <a:off x="4333874" y="1057275"/>
            <a:ext cx="4486275" cy="3190876"/>
          </a:xfrm>
          <a:prstGeom prst="rect">
            <a:avLst/>
          </a:prstGeom>
        </p:spPr>
      </p:pic>
      <p:pic>
        <p:nvPicPr>
          <p:cNvPr id="9" name="그림 8" descr="플레이트, 테이블, 실내, 음식이(가) 표시된 사진&#10;&#10;자동 생성된 설명">
            <a:extLst>
              <a:ext uri="{FF2B5EF4-FFF2-40B4-BE49-F238E27FC236}">
                <a16:creationId xmlns:a16="http://schemas.microsoft.com/office/drawing/2014/main" id="{68D33FDB-E7DF-4DF5-A7F6-71D0A580112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13672" b="15202"/>
          <a:stretch/>
        </p:blipFill>
        <p:spPr>
          <a:xfrm>
            <a:off x="4333874" y="3790949"/>
            <a:ext cx="4486275" cy="3017357"/>
          </a:xfrm>
          <a:prstGeom prst="rect">
            <a:avLst/>
          </a:prstGeom>
        </p:spPr>
      </p:pic>
      <p:sp>
        <p:nvSpPr>
          <p:cNvPr id="10" name="TextBox 9">
            <a:extLst>
              <a:ext uri="{FF2B5EF4-FFF2-40B4-BE49-F238E27FC236}">
                <a16:creationId xmlns:a16="http://schemas.microsoft.com/office/drawing/2014/main" id="{49C165AD-1029-4124-AC8B-913A95D338FF}"/>
              </a:ext>
            </a:extLst>
          </p:cNvPr>
          <p:cNvSpPr txBox="1"/>
          <p:nvPr/>
        </p:nvSpPr>
        <p:spPr>
          <a:xfrm>
            <a:off x="152398" y="5745754"/>
            <a:ext cx="7738936" cy="578882"/>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ko-KR" sz="2800" b="1" dirty="0"/>
              <a:t>‘</a:t>
            </a:r>
            <a:r>
              <a:rPr lang="ko-KR" altLang="en-US" sz="2800" b="1" dirty="0" err="1"/>
              <a:t>백석면</a:t>
            </a:r>
            <a:r>
              <a:rPr lang="en-US" altLang="ko-KR" sz="2800" b="1" dirty="0"/>
              <a:t>’</a:t>
            </a:r>
            <a:r>
              <a:rPr lang="ko-KR" altLang="en-US" sz="2800" b="1" dirty="0"/>
              <a:t> 취급공장에서 </a:t>
            </a:r>
            <a:r>
              <a:rPr lang="en-US" altLang="ko-KR" sz="2800" b="1" dirty="0"/>
              <a:t>15</a:t>
            </a:r>
            <a:r>
              <a:rPr lang="ko-KR" altLang="en-US" sz="2800" b="1" dirty="0"/>
              <a:t>년간 근무</a:t>
            </a:r>
            <a:endParaRPr lang="en-US" sz="2800" b="1" dirty="0"/>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25</a:t>
            </a:fld>
            <a:endParaRPr lang="ko-KR" altLang="en-US" dirty="0">
              <a:solidFill>
                <a:prstClr val="black">
                  <a:tint val="75000"/>
                </a:prstClr>
              </a:solidFill>
            </a:endParaRPr>
          </a:p>
        </p:txBody>
      </p:sp>
    </p:spTree>
    <p:extLst>
      <p:ext uri="{BB962C8B-B14F-4D97-AF65-F5344CB8AC3E}">
        <p14:creationId xmlns:p14="http://schemas.microsoft.com/office/powerpoint/2010/main" val="126265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5501"/>
            <a:ext cx="9144000" cy="1143000"/>
          </a:xfrm>
          <a:solidFill>
            <a:schemeClr val="accent3">
              <a:lumMod val="20000"/>
              <a:lumOff val="80000"/>
            </a:schemeClr>
          </a:solidFill>
        </p:spPr>
        <p:txBody>
          <a:bodyPr>
            <a:normAutofit fontScale="90000"/>
          </a:bodyPr>
          <a:lstStyle/>
          <a:p>
            <a:pPr algn="ctr"/>
            <a:r>
              <a:rPr lang="ko-KR" altLang="en-US" dirty="0">
                <a:latin typeface="+mj-ea"/>
              </a:rPr>
              <a:t>결합조직병 </a:t>
            </a:r>
            <a:r>
              <a:rPr lang="en-US" altLang="ko-KR" dirty="0">
                <a:latin typeface="+mj-ea"/>
              </a:rPr>
              <a:t>(Connective Tissue Diseases) </a:t>
            </a:r>
            <a:r>
              <a:rPr lang="ko-KR" altLang="en-US" dirty="0">
                <a:latin typeface="+mj-ea"/>
              </a:rPr>
              <a:t>연관 </a:t>
            </a:r>
            <a:r>
              <a:rPr lang="ko-KR" altLang="en-US" dirty="0" err="1">
                <a:latin typeface="+mj-ea"/>
              </a:rPr>
              <a:t>간질성폐질환</a:t>
            </a:r>
            <a:r>
              <a:rPr lang="en-US" altLang="ko-KR" dirty="0">
                <a:latin typeface="+mj-ea"/>
              </a:rPr>
              <a:t> (CTD-ILD)</a:t>
            </a:r>
            <a:r>
              <a:rPr lang="ko-KR" altLang="en-US" dirty="0">
                <a:latin typeface="+mj-ea"/>
              </a:rPr>
              <a:t>을 </a:t>
            </a:r>
            <a:r>
              <a:rPr lang="en-US" altLang="ko-KR" dirty="0">
                <a:latin typeface="+mj-ea"/>
              </a:rPr>
              <a:t>R/O </a:t>
            </a:r>
            <a:r>
              <a:rPr lang="ko-KR" altLang="en-US" dirty="0">
                <a:latin typeface="+mj-ea"/>
              </a:rPr>
              <a:t>해야</a:t>
            </a:r>
            <a:r>
              <a:rPr lang="en-US" altLang="ko-KR" dirty="0">
                <a:latin typeface="+mj-ea"/>
              </a:rPr>
              <a:t>….</a:t>
            </a:r>
            <a:endParaRPr lang="ko-KR" altLang="en-US" dirty="0">
              <a:latin typeface="+mj-ea"/>
            </a:endParaRPr>
          </a:p>
        </p:txBody>
      </p:sp>
      <p:grpSp>
        <p:nvGrpSpPr>
          <p:cNvPr id="4" name="그룹 3"/>
          <p:cNvGrpSpPr/>
          <p:nvPr/>
        </p:nvGrpSpPr>
        <p:grpSpPr>
          <a:xfrm>
            <a:off x="693148" y="1536638"/>
            <a:ext cx="1960408" cy="981380"/>
            <a:chOff x="916039" y="1395678"/>
            <a:chExt cx="1960408" cy="1121510"/>
          </a:xfrm>
          <a:scene3d>
            <a:camera prst="orthographicFront"/>
            <a:lightRig rig="threePt" dir="t">
              <a:rot lat="0" lon="0" rev="7500000"/>
            </a:lightRig>
          </a:scene3d>
        </p:grpSpPr>
        <p:sp>
          <p:nvSpPr>
            <p:cNvPr id="5" name="모서리가 둥근 직사각형 4"/>
            <p:cNvSpPr/>
            <p:nvPr/>
          </p:nvSpPr>
          <p:spPr>
            <a:xfrm>
              <a:off x="916039" y="1395678"/>
              <a:ext cx="1960408" cy="1121510"/>
            </a:xfrm>
            <a:prstGeom prst="roundRect">
              <a:avLst>
                <a:gd name="adj" fmla="val 10000"/>
              </a:avLst>
            </a:prstGeom>
            <a:sp3d prstMaterial="plastic">
              <a:bevelT w="127000" h="25400" prst="relaxedInset"/>
            </a:sp3d>
          </p:spPr>
          <p:style>
            <a:lnRef idx="1">
              <a:schemeClr val="accent2"/>
            </a:lnRef>
            <a:fillRef idx="2">
              <a:schemeClr val="accent2"/>
            </a:fillRef>
            <a:effectRef idx="1">
              <a:schemeClr val="accent2"/>
            </a:effectRef>
            <a:fontRef idx="minor">
              <a:schemeClr val="dk1"/>
            </a:fontRef>
          </p:style>
        </p:sp>
        <p:sp>
          <p:nvSpPr>
            <p:cNvPr id="6" name="모서리가 둥근 직사각형 4"/>
            <p:cNvSpPr/>
            <p:nvPr/>
          </p:nvSpPr>
          <p:spPr>
            <a:xfrm>
              <a:off x="943471" y="1454091"/>
              <a:ext cx="1894712" cy="94853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300" b="1" kern="1200" dirty="0">
                  <a:solidFill>
                    <a:schemeClr val="tx1"/>
                  </a:solidFill>
                </a:rPr>
                <a:t>Established CTD</a:t>
              </a:r>
            </a:p>
          </p:txBody>
        </p:sp>
      </p:grpSp>
      <p:sp>
        <p:nvSpPr>
          <p:cNvPr id="7" name="왼쪽 화살표 6"/>
          <p:cNvSpPr/>
          <p:nvPr/>
        </p:nvSpPr>
        <p:spPr>
          <a:xfrm rot="10800000">
            <a:off x="2846613" y="1733267"/>
            <a:ext cx="1584352" cy="588122"/>
          </a:xfrm>
          <a:prstGeom prst="leftArrow">
            <a:avLst>
              <a:gd name="adj1" fmla="val 60000"/>
              <a:gd name="adj2" fmla="val 50000"/>
            </a:avLst>
          </a:prstGeom>
          <a:scene3d>
            <a:camera prst="orthographicFront"/>
            <a:lightRig rig="threePt" dir="t">
              <a:rot lat="0" lon="0" rev="7500000"/>
            </a:lightRig>
          </a:scene3d>
          <a:sp3d z="-152400" extrusionH="63500" prstMaterial="matte">
            <a:bevelT w="25400" h="6350" prst="relaxedInset"/>
            <a:contourClr>
              <a:schemeClr val="bg1"/>
            </a:contourClr>
          </a:sp3d>
        </p:spPr>
        <p:style>
          <a:lnRef idx="1">
            <a:schemeClr val="accent2"/>
          </a:lnRef>
          <a:fillRef idx="2">
            <a:schemeClr val="accent2"/>
          </a:fillRef>
          <a:effectRef idx="1">
            <a:schemeClr val="accent2"/>
          </a:effectRef>
          <a:fontRef idx="minor">
            <a:schemeClr val="lt1">
              <a:hueOff val="0"/>
              <a:satOff val="0"/>
              <a:lumOff val="0"/>
              <a:alphaOff val="0"/>
            </a:schemeClr>
          </a:fontRef>
        </p:style>
      </p:sp>
      <p:grpSp>
        <p:nvGrpSpPr>
          <p:cNvPr id="8" name="그룹 7"/>
          <p:cNvGrpSpPr/>
          <p:nvPr/>
        </p:nvGrpSpPr>
        <p:grpSpPr>
          <a:xfrm>
            <a:off x="4624023" y="1536638"/>
            <a:ext cx="2285993" cy="1033684"/>
            <a:chOff x="2941527" y="134484"/>
            <a:chExt cx="2285993" cy="1033684"/>
          </a:xfrm>
          <a:scene3d>
            <a:camera prst="orthographicFront"/>
            <a:lightRig rig="threePt" dir="t">
              <a:rot lat="0" lon="0" rev="7500000"/>
            </a:lightRig>
          </a:scene3d>
        </p:grpSpPr>
        <p:sp>
          <p:nvSpPr>
            <p:cNvPr id="9" name="모서리가 둥근 직사각형 8"/>
            <p:cNvSpPr/>
            <p:nvPr/>
          </p:nvSpPr>
          <p:spPr>
            <a:xfrm>
              <a:off x="2941527" y="134484"/>
              <a:ext cx="2285993" cy="1033684"/>
            </a:xfrm>
            <a:prstGeom prst="roundRect">
              <a:avLst>
                <a:gd name="adj" fmla="val 10000"/>
              </a:avLst>
            </a:prstGeom>
            <a:ln>
              <a:solidFill>
                <a:schemeClr val="bg1">
                  <a:lumMod val="75000"/>
                </a:schemeClr>
              </a:solidFill>
            </a:ln>
            <a:sp3d prstMaterial="plastic">
              <a:bevelT w="127000" h="25400" prst="relaxedInset"/>
            </a:sp3d>
          </p:spPr>
          <p:style>
            <a:lnRef idx="1">
              <a:schemeClr val="dk1"/>
            </a:lnRef>
            <a:fillRef idx="2">
              <a:schemeClr val="dk1"/>
            </a:fillRef>
            <a:effectRef idx="1">
              <a:schemeClr val="dk1"/>
            </a:effectRef>
            <a:fontRef idx="minor">
              <a:schemeClr val="dk1"/>
            </a:fontRef>
          </p:style>
        </p:sp>
        <p:sp>
          <p:nvSpPr>
            <p:cNvPr id="10" name="모서리가 둥근 직사각형 4"/>
            <p:cNvSpPr/>
            <p:nvPr/>
          </p:nvSpPr>
          <p:spPr>
            <a:xfrm>
              <a:off x="3002079" y="164760"/>
              <a:ext cx="2225441" cy="97313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400" b="1" kern="1200" dirty="0">
                  <a:solidFill>
                    <a:schemeClr val="tx1"/>
                  </a:solidFill>
                </a:rPr>
                <a:t>ILD </a:t>
              </a:r>
            </a:p>
          </p:txBody>
        </p:sp>
      </p:grpSp>
      <p:grpSp>
        <p:nvGrpSpPr>
          <p:cNvPr id="11" name="그룹 10"/>
          <p:cNvGrpSpPr/>
          <p:nvPr/>
        </p:nvGrpSpPr>
        <p:grpSpPr>
          <a:xfrm>
            <a:off x="693148" y="2890939"/>
            <a:ext cx="1960408" cy="1124992"/>
            <a:chOff x="5353151" y="1243738"/>
            <a:chExt cx="1960408" cy="1124992"/>
          </a:xfrm>
          <a:scene3d>
            <a:camera prst="orthographicFront"/>
            <a:lightRig rig="threePt" dir="t">
              <a:rot lat="0" lon="0" rev="7500000"/>
            </a:lightRig>
          </a:scene3d>
        </p:grpSpPr>
        <p:sp>
          <p:nvSpPr>
            <p:cNvPr id="12" name="모서리가 둥근 직사각형 11"/>
            <p:cNvSpPr/>
            <p:nvPr/>
          </p:nvSpPr>
          <p:spPr>
            <a:xfrm>
              <a:off x="5353151" y="1243738"/>
              <a:ext cx="1960408" cy="1124992"/>
            </a:xfrm>
            <a:prstGeom prst="roundRect">
              <a:avLst>
                <a:gd name="adj" fmla="val 10000"/>
              </a:avLst>
            </a:prstGeom>
            <a:sp3d prstMaterial="plastic">
              <a:bevelT w="127000" h="25400" prst="relaxedInset"/>
            </a:sp3d>
          </p:spPr>
          <p:style>
            <a:lnRef idx="1">
              <a:schemeClr val="accent3"/>
            </a:lnRef>
            <a:fillRef idx="2">
              <a:schemeClr val="accent3"/>
            </a:fillRef>
            <a:effectRef idx="1">
              <a:schemeClr val="accent3"/>
            </a:effectRef>
            <a:fontRef idx="minor">
              <a:schemeClr val="dk1"/>
            </a:fontRef>
          </p:style>
        </p:sp>
        <p:sp>
          <p:nvSpPr>
            <p:cNvPr id="13" name="모서리가 둥근 직사각형 4"/>
            <p:cNvSpPr/>
            <p:nvPr/>
          </p:nvSpPr>
          <p:spPr>
            <a:xfrm>
              <a:off x="5386101" y="1276688"/>
              <a:ext cx="1894508" cy="105909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300" b="1" kern="1200" dirty="0">
                  <a:solidFill>
                    <a:schemeClr val="tx1"/>
                  </a:solidFill>
                </a:rPr>
                <a:t>CTD – ILD</a:t>
              </a:r>
            </a:p>
            <a:p>
              <a:pPr lvl="0" algn="ctr" defTabSz="1022350">
                <a:lnSpc>
                  <a:spcPct val="90000"/>
                </a:lnSpc>
                <a:spcBef>
                  <a:spcPct val="0"/>
                </a:spcBef>
                <a:spcAft>
                  <a:spcPct val="35000"/>
                </a:spcAft>
              </a:pPr>
              <a:r>
                <a:rPr lang="en-US" sz="2300" b="1" dirty="0">
                  <a:solidFill>
                    <a:schemeClr val="tx1"/>
                  </a:solidFill>
                </a:rPr>
                <a:t>concomitantly</a:t>
              </a:r>
              <a:endParaRPr lang="en-US" sz="2300" b="1" kern="1200" dirty="0">
                <a:solidFill>
                  <a:schemeClr val="tx1"/>
                </a:solidFill>
              </a:endParaRPr>
            </a:p>
          </p:txBody>
        </p:sp>
      </p:grpSp>
      <p:grpSp>
        <p:nvGrpSpPr>
          <p:cNvPr id="34" name="그룹 33"/>
          <p:cNvGrpSpPr/>
          <p:nvPr/>
        </p:nvGrpSpPr>
        <p:grpSpPr>
          <a:xfrm>
            <a:off x="693148" y="4388852"/>
            <a:ext cx="4661558" cy="1124992"/>
            <a:chOff x="720580" y="4047374"/>
            <a:chExt cx="4661558" cy="1124992"/>
          </a:xfrm>
        </p:grpSpPr>
        <p:grpSp>
          <p:nvGrpSpPr>
            <p:cNvPr id="14" name="그룹 13"/>
            <p:cNvGrpSpPr/>
            <p:nvPr/>
          </p:nvGrpSpPr>
          <p:grpSpPr>
            <a:xfrm>
              <a:off x="720580" y="4047374"/>
              <a:ext cx="1960408" cy="1124992"/>
              <a:chOff x="5353151" y="1243738"/>
              <a:chExt cx="1960408" cy="1124992"/>
            </a:xfrm>
            <a:scene3d>
              <a:camera prst="orthographicFront"/>
              <a:lightRig rig="threePt" dir="t">
                <a:rot lat="0" lon="0" rev="7500000"/>
              </a:lightRig>
            </a:scene3d>
          </p:grpSpPr>
          <p:sp>
            <p:nvSpPr>
              <p:cNvPr id="15" name="모서리가 둥근 직사각형 14"/>
              <p:cNvSpPr/>
              <p:nvPr/>
            </p:nvSpPr>
            <p:spPr>
              <a:xfrm>
                <a:off x="5353151" y="1243738"/>
                <a:ext cx="1960408" cy="1124992"/>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16" name="모서리가 둥근 직사각형 4"/>
              <p:cNvSpPr/>
              <p:nvPr/>
            </p:nvSpPr>
            <p:spPr>
              <a:xfrm>
                <a:off x="5386101" y="1276688"/>
                <a:ext cx="1894508" cy="1059092"/>
              </a:xfrm>
              <a:prstGeom prst="rect">
                <a:avLst/>
              </a:prstGeom>
            </p:spPr>
            <p:style>
              <a:lnRef idx="1">
                <a:schemeClr val="accent1"/>
              </a:lnRef>
              <a:fillRef idx="2">
                <a:schemeClr val="accent1"/>
              </a:fillRef>
              <a:effectRef idx="1">
                <a:schemeClr val="accent1"/>
              </a:effectRef>
              <a:fontRef idx="minor">
                <a:schemeClr val="dk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400" b="1" kern="1200" dirty="0">
                    <a:solidFill>
                      <a:schemeClr val="tx1"/>
                    </a:solidFill>
                  </a:rPr>
                  <a:t>ILD </a:t>
                </a:r>
              </a:p>
            </p:txBody>
          </p:sp>
        </p:grpSp>
        <p:grpSp>
          <p:nvGrpSpPr>
            <p:cNvPr id="17" name="그룹 16"/>
            <p:cNvGrpSpPr/>
            <p:nvPr/>
          </p:nvGrpSpPr>
          <p:grpSpPr>
            <a:xfrm>
              <a:off x="3096145" y="4080324"/>
              <a:ext cx="2285993" cy="1033684"/>
              <a:chOff x="2941527" y="134484"/>
              <a:chExt cx="2285993" cy="1033684"/>
            </a:xfrm>
            <a:scene3d>
              <a:camera prst="orthographicFront"/>
              <a:lightRig rig="threePt" dir="t">
                <a:rot lat="0" lon="0" rev="7500000"/>
              </a:lightRig>
            </a:scene3d>
          </p:grpSpPr>
          <p:sp>
            <p:nvSpPr>
              <p:cNvPr id="18" name="모서리가 둥근 직사각형 17"/>
              <p:cNvSpPr/>
              <p:nvPr/>
            </p:nvSpPr>
            <p:spPr>
              <a:xfrm>
                <a:off x="2941527" y="134484"/>
                <a:ext cx="2285993" cy="1033684"/>
              </a:xfrm>
              <a:prstGeom prst="roundRect">
                <a:avLst>
                  <a:gd name="adj" fmla="val 10000"/>
                </a:avLst>
              </a:prstGeom>
              <a:ln/>
            </p:spPr>
            <p:style>
              <a:lnRef idx="2">
                <a:schemeClr val="accent1"/>
              </a:lnRef>
              <a:fillRef idx="1">
                <a:schemeClr val="lt1"/>
              </a:fillRef>
              <a:effectRef idx="0">
                <a:schemeClr val="accent1"/>
              </a:effectRef>
              <a:fontRef idx="minor">
                <a:schemeClr val="dk1"/>
              </a:fontRef>
            </p:style>
          </p:sp>
          <p:sp>
            <p:nvSpPr>
              <p:cNvPr id="19" name="모서리가 둥근 직사각형 4"/>
              <p:cNvSpPr/>
              <p:nvPr/>
            </p:nvSpPr>
            <p:spPr>
              <a:xfrm>
                <a:off x="3002079" y="164760"/>
                <a:ext cx="2225441" cy="973132"/>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400" b="1" kern="1200" dirty="0">
                    <a:solidFill>
                      <a:schemeClr val="tx1"/>
                    </a:solidFill>
                  </a:rPr>
                  <a:t>Search for clues of CTD ?? </a:t>
                </a:r>
              </a:p>
            </p:txBody>
          </p:sp>
        </p:grpSp>
        <p:cxnSp>
          <p:nvCxnSpPr>
            <p:cNvPr id="32" name="직선 연결선 31"/>
            <p:cNvCxnSpPr>
              <a:cxnSpLocks/>
              <a:endCxn id="18" idx="1"/>
            </p:cNvCxnSpPr>
            <p:nvPr/>
          </p:nvCxnSpPr>
          <p:spPr>
            <a:xfrm>
              <a:off x="2680988" y="4597166"/>
              <a:ext cx="415157"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8" name="그룹 37"/>
          <p:cNvGrpSpPr/>
          <p:nvPr/>
        </p:nvGrpSpPr>
        <p:grpSpPr>
          <a:xfrm>
            <a:off x="5371548" y="3453435"/>
            <a:ext cx="3477671" cy="3190712"/>
            <a:chOff x="5371548" y="3453435"/>
            <a:chExt cx="3477671" cy="3190712"/>
          </a:xfrm>
        </p:grpSpPr>
        <p:grpSp>
          <p:nvGrpSpPr>
            <p:cNvPr id="30" name="그룹 29"/>
            <p:cNvGrpSpPr/>
            <p:nvPr/>
          </p:nvGrpSpPr>
          <p:grpSpPr>
            <a:xfrm>
              <a:off x="5579125" y="3453435"/>
              <a:ext cx="3270094" cy="3190712"/>
              <a:chOff x="5589715" y="2979677"/>
              <a:chExt cx="3270094" cy="3190712"/>
            </a:xfrm>
          </p:grpSpPr>
          <p:sp>
            <p:nvSpPr>
              <p:cNvPr id="3" name="사각형: 둥근 모서리 2"/>
              <p:cNvSpPr/>
              <p:nvPr/>
            </p:nvSpPr>
            <p:spPr>
              <a:xfrm>
                <a:off x="5797295" y="2979677"/>
                <a:ext cx="3062514" cy="752631"/>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ko-KR" sz="2000" b="1" dirty="0">
                    <a:solidFill>
                      <a:schemeClr val="tx1"/>
                    </a:solidFill>
                  </a:rPr>
                  <a:t>Clinical : </a:t>
                </a:r>
                <a:r>
                  <a:rPr lang="en-US" altLang="ko-KR" sz="2000" b="1" dirty="0" err="1">
                    <a:solidFill>
                      <a:schemeClr val="tx1"/>
                    </a:solidFill>
                  </a:rPr>
                  <a:t>Extrathoracic</a:t>
                </a:r>
                <a:r>
                  <a:rPr lang="en-US" altLang="ko-KR" sz="2000" b="1" dirty="0">
                    <a:solidFill>
                      <a:schemeClr val="tx1"/>
                    </a:solidFill>
                  </a:rPr>
                  <a:t> features of CTD</a:t>
                </a:r>
                <a:endParaRPr lang="ko-KR" altLang="en-US" sz="2000" b="1" dirty="0">
                  <a:solidFill>
                    <a:schemeClr val="tx1"/>
                  </a:solidFill>
                </a:endParaRPr>
              </a:p>
            </p:txBody>
          </p:sp>
          <p:sp>
            <p:nvSpPr>
              <p:cNvPr id="20" name="사각형: 둥근 모서리 19"/>
              <p:cNvSpPr/>
              <p:nvPr/>
            </p:nvSpPr>
            <p:spPr>
              <a:xfrm>
                <a:off x="5797295" y="4198717"/>
                <a:ext cx="3062514" cy="752631"/>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ko-KR" sz="2000" b="1" dirty="0">
                    <a:solidFill>
                      <a:schemeClr val="tx1"/>
                    </a:solidFill>
                  </a:rPr>
                  <a:t>Serology : Autoantibodies</a:t>
                </a:r>
                <a:endParaRPr lang="ko-KR" altLang="en-US" sz="2000" b="1" dirty="0">
                  <a:solidFill>
                    <a:schemeClr val="tx1"/>
                  </a:solidFill>
                </a:endParaRPr>
              </a:p>
            </p:txBody>
          </p:sp>
          <p:sp>
            <p:nvSpPr>
              <p:cNvPr id="21" name="사각형: 둥근 모서리 20"/>
              <p:cNvSpPr/>
              <p:nvPr/>
            </p:nvSpPr>
            <p:spPr>
              <a:xfrm>
                <a:off x="5797295" y="5417758"/>
                <a:ext cx="3062514" cy="752631"/>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ko-KR" sz="2000" b="1" dirty="0">
                    <a:solidFill>
                      <a:schemeClr val="tx1"/>
                    </a:solidFill>
                  </a:rPr>
                  <a:t>Morphology: Imaging / histopathologic features</a:t>
                </a:r>
                <a:endParaRPr lang="ko-KR" altLang="en-US" sz="2000" b="1" dirty="0">
                  <a:solidFill>
                    <a:schemeClr val="tx1"/>
                  </a:solidFill>
                </a:endParaRPr>
              </a:p>
            </p:txBody>
          </p:sp>
          <p:cxnSp>
            <p:nvCxnSpPr>
              <p:cNvPr id="23" name="연결선: 꺾임 22"/>
              <p:cNvCxnSpPr>
                <a:cxnSpLocks/>
                <a:endCxn id="3" idx="1"/>
              </p:cNvCxnSpPr>
              <p:nvPr/>
            </p:nvCxnSpPr>
            <p:spPr>
              <a:xfrm rot="5400000" flipH="1" flipV="1">
                <a:off x="5084804" y="3860904"/>
                <a:ext cx="1217402" cy="20758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8" name="연결선: 꺾임 27"/>
              <p:cNvCxnSpPr>
                <a:cxnSpLocks/>
              </p:cNvCxnSpPr>
              <p:nvPr/>
            </p:nvCxnSpPr>
            <p:spPr>
              <a:xfrm rot="10800000">
                <a:off x="5589716" y="4573395"/>
                <a:ext cx="207579" cy="1196908"/>
              </a:xfrm>
              <a:prstGeom prst="bentConnector2">
                <a:avLst/>
              </a:prstGeom>
            </p:spPr>
            <p:style>
              <a:lnRef idx="2">
                <a:schemeClr val="accent1"/>
              </a:lnRef>
              <a:fillRef idx="0">
                <a:schemeClr val="accent1"/>
              </a:fillRef>
              <a:effectRef idx="1">
                <a:schemeClr val="accent1"/>
              </a:effectRef>
              <a:fontRef idx="minor">
                <a:schemeClr val="tx1"/>
              </a:fontRef>
            </p:style>
          </p:cxnSp>
        </p:grpSp>
        <p:cxnSp>
          <p:nvCxnSpPr>
            <p:cNvPr id="37" name="직선 연결선 36"/>
            <p:cNvCxnSpPr>
              <a:cxnSpLocks/>
            </p:cNvCxnSpPr>
            <p:nvPr/>
          </p:nvCxnSpPr>
          <p:spPr>
            <a:xfrm>
              <a:off x="5371548" y="5014654"/>
              <a:ext cx="415157"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2" name="슬라이드 번호 개체 틀 2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26</a:t>
            </a:fld>
            <a:endParaRPr lang="ko-KR" altLang="en-US" dirty="0">
              <a:solidFill>
                <a:prstClr val="black">
                  <a:tint val="75000"/>
                </a:prstClr>
              </a:solidFill>
            </a:endParaRPr>
          </a:p>
        </p:txBody>
      </p:sp>
    </p:spTree>
    <p:extLst>
      <p:ext uri="{BB962C8B-B14F-4D97-AF65-F5344CB8AC3E}">
        <p14:creationId xmlns:p14="http://schemas.microsoft.com/office/powerpoint/2010/main" val="199537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25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13381"/>
            <a:ext cx="9144000" cy="859455"/>
          </a:xfrm>
          <a:solidFill>
            <a:schemeClr val="accent3">
              <a:lumMod val="20000"/>
              <a:lumOff val="80000"/>
            </a:schemeClr>
          </a:solidFill>
        </p:spPr>
        <p:txBody>
          <a:bodyPr>
            <a:normAutofit/>
          </a:bodyPr>
          <a:lstStyle/>
          <a:p>
            <a:pPr algn="ctr"/>
            <a:r>
              <a:rPr lang="en-US" altLang="ko-KR" sz="3600" b="1" dirty="0">
                <a:latin typeface="Arial" panose="020B0604020202020204" pitchFamily="34" charset="0"/>
                <a:cs typeface="Arial" panose="020B0604020202020204" pitchFamily="34" charset="0"/>
              </a:rPr>
              <a:t>CTD</a:t>
            </a:r>
            <a:r>
              <a:rPr lang="ko-KR" altLang="en-US" sz="3600" b="1" dirty="0">
                <a:latin typeface="Arial" panose="020B0604020202020204" pitchFamily="34" charset="0"/>
                <a:cs typeface="Arial" panose="020B0604020202020204" pitchFamily="34" charset="0"/>
              </a:rPr>
              <a:t>를 의심할 </a:t>
            </a:r>
            <a:r>
              <a:rPr lang="ko-KR" altLang="en-US" sz="3600" b="1" dirty="0"/>
              <a:t>수 있는 주요 증상들</a:t>
            </a:r>
          </a:p>
        </p:txBody>
      </p:sp>
      <p:pic>
        <p:nvPicPr>
          <p:cNvPr id="3" name="그림 2"/>
          <p:cNvPicPr>
            <a:picLocks noChangeAspect="1"/>
          </p:cNvPicPr>
          <p:nvPr/>
        </p:nvPicPr>
        <p:blipFill>
          <a:blip r:embed="rId3"/>
          <a:stretch>
            <a:fillRect/>
          </a:stretch>
        </p:blipFill>
        <p:spPr>
          <a:xfrm>
            <a:off x="1385739" y="1091681"/>
            <a:ext cx="5238996" cy="5675732"/>
          </a:xfrm>
          <a:prstGeom prst="rect">
            <a:avLst/>
          </a:prstGeom>
        </p:spPr>
      </p:pic>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27</a:t>
            </a:fld>
            <a:endParaRPr lang="ko-KR" altLang="en-US" dirty="0">
              <a:solidFill>
                <a:prstClr val="black">
                  <a:tint val="75000"/>
                </a:prstClr>
              </a:solidFill>
            </a:endParaRPr>
          </a:p>
        </p:txBody>
      </p:sp>
    </p:spTree>
    <p:extLst>
      <p:ext uri="{BB962C8B-B14F-4D97-AF65-F5344CB8AC3E}">
        <p14:creationId xmlns:p14="http://schemas.microsoft.com/office/powerpoint/2010/main" val="2387586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0" y="0"/>
            <a:ext cx="9144000" cy="675078"/>
          </a:xfrm>
          <a:solidFill>
            <a:schemeClr val="accent3">
              <a:lumMod val="20000"/>
              <a:lumOff val="80000"/>
            </a:schemeClr>
          </a:solidFill>
        </p:spPr>
        <p:txBody>
          <a:bodyPr>
            <a:normAutofit/>
          </a:bodyPr>
          <a:lstStyle/>
          <a:p>
            <a:r>
              <a:rPr lang="en-US" sz="3600" b="1" dirty="0">
                <a:latin typeface="Calibri" charset="0"/>
              </a:rPr>
              <a:t>Raynaud's Phenomenon</a:t>
            </a:r>
            <a:endParaRPr lang="en-US" sz="3600" dirty="0">
              <a:latin typeface="Calibri" charset="0"/>
            </a:endParaRPr>
          </a:p>
        </p:txBody>
      </p:sp>
      <p:pic>
        <p:nvPicPr>
          <p:cNvPr id="70659" name="Picture 4" descr="C:\Documents and Settings\michelle\Desktop\2004 Slide Collection CD Images\Copy of Current Images for Collection\10\JPG\99CSC-10C0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7200" y="914401"/>
            <a:ext cx="8205788" cy="51435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934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0" y="0"/>
            <a:ext cx="9144000" cy="1143000"/>
          </a:xfrm>
          <a:solidFill>
            <a:schemeClr val="accent3">
              <a:lumMod val="20000"/>
              <a:lumOff val="80000"/>
            </a:schemeClr>
          </a:solidFill>
        </p:spPr>
        <p:txBody>
          <a:bodyPr>
            <a:noAutofit/>
          </a:bodyPr>
          <a:lstStyle/>
          <a:p>
            <a:r>
              <a:rPr lang="en-US" sz="3600" b="1" dirty="0">
                <a:latin typeface="Calibri" charset="0"/>
              </a:rPr>
              <a:t>Puffy Fingers in Early Scleroderma </a:t>
            </a:r>
            <a:br>
              <a:rPr lang="en-US" sz="3600" b="1" dirty="0">
                <a:latin typeface="Calibri" charset="0"/>
              </a:rPr>
            </a:br>
            <a:r>
              <a:rPr lang="en-US" sz="3600" b="1" dirty="0">
                <a:latin typeface="Calibri" charset="0"/>
              </a:rPr>
              <a:t>or Mixed CTD</a:t>
            </a:r>
          </a:p>
        </p:txBody>
      </p:sp>
      <p:pic>
        <p:nvPicPr>
          <p:cNvPr id="72707" name="Picture 4" descr="C:\Documents and Settings\michelle\Desktop\2004 Slide Collection CD Images\Copy of Current Images for Collection\10\JPG\99CSC-10C0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
          <a:stretch/>
        </p:blipFill>
        <p:spPr bwMode="auto">
          <a:xfrm>
            <a:off x="457200" y="1334025"/>
            <a:ext cx="8205788" cy="4722385"/>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818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33593" y="137130"/>
            <a:ext cx="8744152" cy="1374354"/>
          </a:xfrm>
        </p:spPr>
        <p:style>
          <a:lnRef idx="2">
            <a:schemeClr val="accent2"/>
          </a:lnRef>
          <a:fillRef idx="1">
            <a:schemeClr val="lt1"/>
          </a:fillRef>
          <a:effectRef idx="0">
            <a:schemeClr val="accent2"/>
          </a:effectRef>
          <a:fontRef idx="minor">
            <a:schemeClr val="dk1"/>
          </a:fontRef>
        </p:style>
        <p:txBody>
          <a:bodyPr>
            <a:noAutofit/>
          </a:bodyPr>
          <a:lstStyle/>
          <a:p>
            <a:pPr>
              <a:lnSpc>
                <a:spcPct val="150000"/>
              </a:lnSpc>
            </a:pPr>
            <a:r>
              <a:rPr lang="ko-KR" altLang="en-US" sz="2800" b="1" dirty="0"/>
              <a:t>상황 </a:t>
            </a:r>
            <a:r>
              <a:rPr lang="en-US" altLang="ko-KR" sz="2800" dirty="0">
                <a:latin typeface="+mj-ea"/>
                <a:ea typeface="+mj-ea"/>
              </a:rPr>
              <a:t>1</a:t>
            </a:r>
            <a:r>
              <a:rPr lang="en-US" altLang="ko-KR" sz="2800" b="1" dirty="0"/>
              <a:t> : A</a:t>
            </a:r>
            <a:r>
              <a:rPr lang="ko-KR" altLang="en-US" sz="2800" b="1" dirty="0"/>
              <a:t>씨 건강검진결과 </a:t>
            </a:r>
            <a:br>
              <a:rPr lang="en-US" altLang="ko-KR" sz="2800" b="1" dirty="0"/>
            </a:br>
            <a:r>
              <a:rPr lang="en-US" altLang="ko-KR" sz="2800" b="1" dirty="0"/>
              <a:t>       </a:t>
            </a:r>
            <a:r>
              <a:rPr lang="ko-KR" altLang="en-US" sz="2800" b="1" dirty="0"/>
              <a:t> </a:t>
            </a:r>
            <a:r>
              <a:rPr lang="en-US" altLang="ko-KR" sz="2800" b="1" dirty="0"/>
              <a:t>‘</a:t>
            </a:r>
            <a:r>
              <a:rPr lang="ko-KR" altLang="en-US" sz="2800" b="1" dirty="0" err="1"/>
              <a:t>간질성폐질환이</a:t>
            </a:r>
            <a:r>
              <a:rPr lang="ko-KR" altLang="en-US" sz="2800" b="1" dirty="0"/>
              <a:t> 의심되어 정밀진단이 필요합니다</a:t>
            </a:r>
            <a:r>
              <a:rPr lang="en-US" altLang="ko-KR" sz="2800" b="1" dirty="0"/>
              <a:t>’</a:t>
            </a:r>
            <a:endParaRPr lang="ko-KR" altLang="en-US" sz="2800" b="1" dirty="0"/>
          </a:p>
        </p:txBody>
      </p:sp>
      <p:sp>
        <p:nvSpPr>
          <p:cNvPr id="5" name="내용 개체 틀 4">
            <a:extLst>
              <a:ext uri="{FF2B5EF4-FFF2-40B4-BE49-F238E27FC236}">
                <a16:creationId xmlns:a16="http://schemas.microsoft.com/office/drawing/2014/main" id="{5D434F46-CDCC-4C70-84CA-3355EB05C279}"/>
              </a:ext>
            </a:extLst>
          </p:cNvPr>
          <p:cNvSpPr>
            <a:spLocks noGrp="1"/>
          </p:cNvSpPr>
          <p:nvPr>
            <p:ph idx="1"/>
          </p:nvPr>
        </p:nvSpPr>
        <p:spPr>
          <a:xfrm>
            <a:off x="457200" y="1688916"/>
            <a:ext cx="8229600" cy="4525963"/>
          </a:xfrm>
        </p:spPr>
        <p:txBody>
          <a:bodyPr/>
          <a:lstStyle/>
          <a:p>
            <a:r>
              <a:rPr lang="ko-KR" altLang="en-US" dirty="0"/>
              <a:t>간질 </a:t>
            </a:r>
            <a:r>
              <a:rPr lang="en-US" altLang="ko-KR" dirty="0"/>
              <a:t>??</a:t>
            </a:r>
          </a:p>
          <a:p>
            <a:r>
              <a:rPr lang="ko-KR" altLang="en-US" dirty="0"/>
              <a:t>네</a:t>
            </a:r>
            <a:r>
              <a:rPr lang="en-US" altLang="ko-KR" dirty="0"/>
              <a:t>XX </a:t>
            </a:r>
            <a:r>
              <a:rPr lang="ko-KR" altLang="en-US" dirty="0"/>
              <a:t>검색시작 </a:t>
            </a:r>
            <a:r>
              <a:rPr lang="en-US" altLang="ko-KR" dirty="0"/>
              <a:t>: </a:t>
            </a:r>
            <a:r>
              <a:rPr lang="ko-KR" altLang="en-US" dirty="0"/>
              <a:t>폐가 굳어져 숨이차는 병</a:t>
            </a:r>
            <a:r>
              <a:rPr lang="en-US" altLang="ko-KR" dirty="0"/>
              <a:t> 2</a:t>
            </a:r>
            <a:r>
              <a:rPr lang="ko-KR" altLang="en-US" dirty="0"/>
              <a:t>년 내에 </a:t>
            </a:r>
            <a:r>
              <a:rPr lang="en-US" altLang="ko-KR" dirty="0"/>
              <a:t>….</a:t>
            </a:r>
            <a:endParaRPr lang="ko-KR" altLang="en-US" dirty="0"/>
          </a:p>
        </p:txBody>
      </p:sp>
      <p:grpSp>
        <p:nvGrpSpPr>
          <p:cNvPr id="3" name="그룹 2"/>
          <p:cNvGrpSpPr/>
          <p:nvPr/>
        </p:nvGrpSpPr>
        <p:grpSpPr>
          <a:xfrm>
            <a:off x="1305911" y="3514554"/>
            <a:ext cx="6227498" cy="2844613"/>
            <a:chOff x="1305911" y="3370264"/>
            <a:chExt cx="6227498" cy="2844613"/>
          </a:xfrm>
        </p:grpSpPr>
        <p:pic>
          <p:nvPicPr>
            <p:cNvPr id="10" name="Picture 2" descr="scared little boy in bed">
              <a:extLst>
                <a:ext uri="{FF2B5EF4-FFF2-40B4-BE49-F238E27FC236}">
                  <a16:creationId xmlns:a16="http://schemas.microsoft.com/office/drawing/2014/main" id="{E92DA260-9196-4B49-A512-4DDEDD2DB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911" y="3514554"/>
              <a:ext cx="2777791" cy="2556035"/>
            </a:xfrm>
            <a:prstGeom prst="rect">
              <a:avLst/>
            </a:prstGeom>
            <a:noFill/>
            <a:extLst>
              <a:ext uri="{909E8E84-426E-40DD-AFC4-6F175D3DCCD1}">
                <a14:hiddenFill xmlns:a14="http://schemas.microsoft.com/office/drawing/2010/main">
                  <a:solidFill>
                    <a:srgbClr val="FFFFFF"/>
                  </a:solidFill>
                </a14:hiddenFill>
              </a:ext>
            </a:extLst>
          </p:spPr>
        </p:pic>
        <p:pic>
          <p:nvPicPr>
            <p:cNvPr id="7" name="그림 6" descr="&lt;strong&gt;Despair&lt;/strong&gt; icon | Game-icons.net"/>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88796" y="3370264"/>
              <a:ext cx="2844613" cy="2844613"/>
            </a:xfrm>
            <a:prstGeom prst="rect">
              <a:avLst/>
            </a:prstGeom>
          </p:spPr>
        </p:pic>
      </p:grpSp>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3</a:t>
            </a:fld>
            <a:endParaRPr lang="ko-KR" altLang="en-US" dirty="0">
              <a:solidFill>
                <a:prstClr val="black">
                  <a:tint val="75000"/>
                </a:prstClr>
              </a:solidFill>
            </a:endParaRPr>
          </a:p>
        </p:txBody>
      </p:sp>
    </p:spTree>
    <p:extLst>
      <p:ext uri="{BB962C8B-B14F-4D97-AF65-F5344CB8AC3E}">
        <p14:creationId xmlns:p14="http://schemas.microsoft.com/office/powerpoint/2010/main" val="2353648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itle 1"/>
          <p:cNvSpPr>
            <a:spLocks noGrp="1"/>
          </p:cNvSpPr>
          <p:nvPr>
            <p:ph type="ctrTitle"/>
          </p:nvPr>
        </p:nvSpPr>
        <p:spPr>
          <a:xfrm>
            <a:off x="0" y="-16307"/>
            <a:ext cx="9144000" cy="743010"/>
          </a:xfrm>
          <a:solidFill>
            <a:schemeClr val="accent3">
              <a:lumMod val="20000"/>
              <a:lumOff val="80000"/>
            </a:schemeClr>
          </a:solidFill>
        </p:spPr>
        <p:txBody>
          <a:bodyPr>
            <a:normAutofit/>
          </a:bodyPr>
          <a:lstStyle/>
          <a:p>
            <a:r>
              <a:rPr lang="en-US" sz="3600" b="1" dirty="0">
                <a:latin typeface="Calibri" charset="0"/>
              </a:rPr>
              <a:t>Gottron's Papules in Dermatomyositis</a:t>
            </a:r>
          </a:p>
        </p:txBody>
      </p:sp>
      <p:pic>
        <p:nvPicPr>
          <p:cNvPr id="66562" name="Picture 4" descr="C:\Documents and Settings\michelle\Desktop\2004 Slide Collection CD Images\Copy of Current Images for Collection\09\JPG\99CSC-09C0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2150" y="930276"/>
            <a:ext cx="8205788" cy="517525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36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0" y="-18598"/>
            <a:ext cx="9144000" cy="1143000"/>
          </a:xfrm>
          <a:solidFill>
            <a:schemeClr val="accent3">
              <a:lumMod val="20000"/>
              <a:lumOff val="80000"/>
            </a:schemeClr>
          </a:solidFill>
        </p:spPr>
        <p:txBody>
          <a:bodyPr>
            <a:noAutofit/>
          </a:bodyPr>
          <a:lstStyle/>
          <a:p>
            <a:r>
              <a:rPr lang="en-US" sz="3600" b="1" dirty="0">
                <a:latin typeface="Calibri" charset="0"/>
              </a:rPr>
              <a:t>Mechanic's Hands in </a:t>
            </a:r>
            <a:br>
              <a:rPr lang="en-US" sz="3600" b="1" dirty="0">
                <a:latin typeface="Calibri" charset="0"/>
              </a:rPr>
            </a:br>
            <a:r>
              <a:rPr lang="en-US" sz="3600" b="1" dirty="0">
                <a:latin typeface="Calibri" charset="0"/>
              </a:rPr>
              <a:t>Anti-Synthetase Syndrome</a:t>
            </a:r>
          </a:p>
        </p:txBody>
      </p:sp>
      <p:pic>
        <p:nvPicPr>
          <p:cNvPr id="68611" name="Picture 4" descr="C:\Documents and Settings\michelle\Desktop\2004 Slide Collection CD Images\Copy of Current Images for Collection\09\JPG\99CSC-09C0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2725" y="1408176"/>
            <a:ext cx="8205788" cy="4592574"/>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44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9144000" cy="921301"/>
          </a:xfrm>
          <a:solidFill>
            <a:schemeClr val="accent3">
              <a:lumMod val="20000"/>
              <a:lumOff val="80000"/>
            </a:schemeClr>
          </a:solidFill>
        </p:spPr>
        <p:txBody>
          <a:bodyPr rtlCol="0">
            <a:noAutofit/>
          </a:bodyPr>
          <a:lstStyle/>
          <a:p>
            <a:pPr algn="ctr">
              <a:defRPr/>
            </a:pPr>
            <a:r>
              <a:rPr lang="en-US" sz="3200" b="1" dirty="0">
                <a:latin typeface="Arial" panose="020B0604020202020204" pitchFamily="34" charset="0"/>
                <a:cs typeface="Arial" panose="020B0604020202020204" pitchFamily="34" charset="0"/>
              </a:rPr>
              <a:t>IPF </a:t>
            </a:r>
            <a:r>
              <a:rPr lang="ko-KR" altLang="en-US" sz="3200" b="1" dirty="0">
                <a:latin typeface="Arial" panose="020B0604020202020204" pitchFamily="34" charset="0"/>
                <a:cs typeface="Arial" panose="020B0604020202020204" pitchFamily="34" charset="0"/>
              </a:rPr>
              <a:t>진단 </a:t>
            </a:r>
            <a:r>
              <a:rPr lang="en-US" altLang="ko-KR" sz="3200" b="1" dirty="0">
                <a:latin typeface="Arial" panose="020B0604020202020204" pitchFamily="34" charset="0"/>
                <a:cs typeface="Arial" panose="020B0604020202020204" pitchFamily="34" charset="0"/>
              </a:rPr>
              <a:t>: ATS/ERS Recommendation  </a:t>
            </a:r>
            <a:endParaRPr lang="en-US" sz="3200" b="1" dirty="0">
              <a:latin typeface="Arial" panose="020B0604020202020204" pitchFamily="34" charset="0"/>
              <a:cs typeface="Arial" panose="020B0604020202020204" pitchFamily="34" charset="0"/>
            </a:endParaRPr>
          </a:p>
        </p:txBody>
      </p:sp>
      <p:sp>
        <p:nvSpPr>
          <p:cNvPr id="2" name="내용 개체 틀 1"/>
          <p:cNvSpPr>
            <a:spLocks noGrp="1"/>
          </p:cNvSpPr>
          <p:nvPr>
            <p:ph sz="half" idx="2"/>
          </p:nvPr>
        </p:nvSpPr>
        <p:spPr>
          <a:xfrm>
            <a:off x="457200" y="1634548"/>
            <a:ext cx="8001000" cy="3951288"/>
          </a:xfrm>
        </p:spPr>
        <p:txBody>
          <a:bodyPr>
            <a:normAutofit/>
          </a:bodyPr>
          <a:lstStyle/>
          <a:p>
            <a:r>
              <a:rPr lang="ko-KR" altLang="en-US" sz="2800" b="1" dirty="0"/>
              <a:t>새로 발견된 </a:t>
            </a:r>
            <a:r>
              <a:rPr lang="en-US" altLang="ko-KR" sz="2800" b="1" dirty="0"/>
              <a:t>ILD</a:t>
            </a:r>
            <a:r>
              <a:rPr lang="ko-KR" altLang="en-US" sz="2800" b="1" dirty="0"/>
              <a:t>에서 </a:t>
            </a:r>
            <a:r>
              <a:rPr lang="en-US" altLang="ko-KR" sz="2800" b="1" dirty="0"/>
              <a:t>IPF </a:t>
            </a:r>
            <a:r>
              <a:rPr lang="ko-KR" altLang="en-US" sz="2800" b="1" dirty="0"/>
              <a:t>가 의심되는 경우</a:t>
            </a:r>
            <a:endParaRPr lang="en-US" altLang="ko-KR" sz="2800" b="1" dirty="0"/>
          </a:p>
          <a:p>
            <a:pPr lvl="1"/>
            <a:r>
              <a:rPr lang="ko-KR" altLang="en-US" sz="2400" dirty="0">
                <a:solidFill>
                  <a:schemeClr val="bg2"/>
                </a:solidFill>
              </a:rPr>
              <a:t>자세한 약제</a:t>
            </a:r>
            <a:r>
              <a:rPr lang="en-US" altLang="ko-KR" sz="2400" dirty="0">
                <a:solidFill>
                  <a:schemeClr val="bg2"/>
                </a:solidFill>
              </a:rPr>
              <a:t>, </a:t>
            </a:r>
            <a:r>
              <a:rPr lang="ko-KR" altLang="en-US" sz="2400" dirty="0">
                <a:solidFill>
                  <a:schemeClr val="bg2"/>
                </a:solidFill>
              </a:rPr>
              <a:t>가정 및 직장의 환경 </a:t>
            </a:r>
            <a:r>
              <a:rPr lang="ko-KR" altLang="en-US" sz="2400" dirty="0" err="1">
                <a:solidFill>
                  <a:schemeClr val="bg2"/>
                </a:solidFill>
              </a:rPr>
              <a:t>노출력을</a:t>
            </a:r>
            <a:r>
              <a:rPr lang="ko-KR" altLang="en-US" sz="2400" dirty="0">
                <a:solidFill>
                  <a:schemeClr val="bg2"/>
                </a:solidFill>
              </a:rPr>
              <a:t> 조사해야 한다</a:t>
            </a:r>
            <a:endParaRPr lang="en-US" altLang="ko-KR" sz="2400" dirty="0">
              <a:solidFill>
                <a:schemeClr val="bg2"/>
              </a:solidFill>
            </a:endParaRPr>
          </a:p>
          <a:p>
            <a:pPr lvl="1"/>
            <a:r>
              <a:rPr lang="en-US" altLang="ko-KR" sz="2400" b="1" dirty="0"/>
              <a:t>CTD</a:t>
            </a:r>
            <a:r>
              <a:rPr lang="ko-KR" altLang="en-US" sz="2400" b="1" dirty="0"/>
              <a:t>를 제외하기 위해 혈청학적 검사를 권장한다</a:t>
            </a:r>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32</a:t>
            </a:fld>
            <a:endParaRPr lang="ko-KR" altLang="en-US" dirty="0">
              <a:solidFill>
                <a:prstClr val="black">
                  <a:tint val="75000"/>
                </a:prstClr>
              </a:solidFill>
            </a:endParaRPr>
          </a:p>
        </p:txBody>
      </p:sp>
    </p:spTree>
    <p:extLst>
      <p:ext uri="{BB962C8B-B14F-4D97-AF65-F5344CB8AC3E}">
        <p14:creationId xmlns:p14="http://schemas.microsoft.com/office/powerpoint/2010/main" val="542095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0"/>
            <a:ext cx="9144000" cy="1143000"/>
          </a:xfrm>
          <a:solidFill>
            <a:schemeClr val="accent3">
              <a:lumMod val="20000"/>
              <a:lumOff val="80000"/>
            </a:schemeClr>
          </a:solidFill>
        </p:spPr>
        <p:txBody>
          <a:bodyPr/>
          <a:lstStyle/>
          <a:p>
            <a:pPr algn="ctr"/>
            <a:r>
              <a:rPr lang="ko-KR" altLang="en-US" dirty="0"/>
              <a:t>어떤 혈청학적 검사가 필요한가 </a:t>
            </a:r>
            <a:r>
              <a:rPr lang="en-US" altLang="ko-KR" dirty="0"/>
              <a:t>?</a:t>
            </a:r>
            <a:endParaRPr lang="en-US" dirty="0"/>
          </a:p>
        </p:txBody>
      </p:sp>
      <p:sp>
        <p:nvSpPr>
          <p:cNvPr id="3" name="Content Placeholder 2"/>
          <p:cNvSpPr>
            <a:spLocks noGrp="1"/>
          </p:cNvSpPr>
          <p:nvPr>
            <p:ph idx="1"/>
          </p:nvPr>
        </p:nvSpPr>
        <p:spPr>
          <a:xfrm>
            <a:off x="480950" y="1481450"/>
            <a:ext cx="8229600" cy="4764971"/>
          </a:xfrm>
        </p:spPr>
        <p:txBody>
          <a:bodyPr>
            <a:normAutofit/>
          </a:bodyPr>
          <a:lstStyle/>
          <a:p>
            <a:r>
              <a:rPr lang="en-US" dirty="0">
                <a:latin typeface="Calibri" charset="0"/>
              </a:rPr>
              <a:t>Minimum: </a:t>
            </a:r>
            <a:r>
              <a:rPr lang="en-US" dirty="0">
                <a:solidFill>
                  <a:srgbClr val="FF0000"/>
                </a:solidFill>
                <a:latin typeface="Calibri" charset="0"/>
              </a:rPr>
              <a:t>CRP, ESR, ANA, RF, anti-CCP, myositis panel </a:t>
            </a:r>
            <a:r>
              <a:rPr lang="en-US" dirty="0">
                <a:latin typeface="Calibri" charset="0"/>
              </a:rPr>
              <a:t>(ATS/ERS guidelines)</a:t>
            </a:r>
          </a:p>
          <a:p>
            <a:r>
              <a:rPr lang="en-US" dirty="0">
                <a:latin typeface="Calibri" charset="0"/>
              </a:rPr>
              <a:t>Based on history &amp; physical exam, consider:</a:t>
            </a:r>
          </a:p>
          <a:p>
            <a:pPr lvl="1"/>
            <a:r>
              <a:rPr lang="ko-KR" altLang="en-US" dirty="0">
                <a:latin typeface="Calibri" charset="0"/>
              </a:rPr>
              <a:t>다양한 자가항체 검사 </a:t>
            </a:r>
            <a:r>
              <a:rPr lang="en-US" altLang="ko-KR" dirty="0">
                <a:latin typeface="Calibri" charset="0"/>
              </a:rPr>
              <a:t>(</a:t>
            </a:r>
            <a:r>
              <a:rPr lang="ko-KR" altLang="en-US" dirty="0">
                <a:latin typeface="Calibri" charset="0"/>
              </a:rPr>
              <a:t>임상적으로 의심되면</a:t>
            </a:r>
            <a:r>
              <a:rPr lang="en-US" altLang="ko-KR" dirty="0">
                <a:latin typeface="Calibri" charset="0"/>
              </a:rPr>
              <a:t>)</a:t>
            </a:r>
            <a:endParaRPr lang="en-US" dirty="0">
              <a:latin typeface="Calibri" charset="0"/>
            </a:endParaRPr>
          </a:p>
          <a:p>
            <a:pPr lvl="1"/>
            <a:r>
              <a:rPr lang="en-US" dirty="0">
                <a:latin typeface="Calibri" charset="0"/>
              </a:rPr>
              <a:t>Anti-centromere antibody</a:t>
            </a:r>
          </a:p>
          <a:p>
            <a:pPr lvl="1"/>
            <a:r>
              <a:rPr lang="en-US" dirty="0">
                <a:latin typeface="Calibri" charset="0"/>
              </a:rPr>
              <a:t>MPO/PR3 (ANCA) antibodies</a:t>
            </a:r>
          </a:p>
          <a:p>
            <a:pPr lvl="1"/>
            <a:r>
              <a:rPr lang="en-US" dirty="0">
                <a:latin typeface="Calibri" charset="0"/>
              </a:rPr>
              <a:t>Anti-cardiolipin antibodies, lupus anticoagulant</a:t>
            </a:r>
          </a:p>
          <a:p>
            <a:r>
              <a:rPr lang="en-US" dirty="0">
                <a:latin typeface="Calibri" charset="0"/>
              </a:rPr>
              <a:t>Should be performed </a:t>
            </a:r>
            <a:r>
              <a:rPr lang="en-US" u="sng" dirty="0">
                <a:solidFill>
                  <a:srgbClr val="FF0000"/>
                </a:solidFill>
                <a:latin typeface="Calibri" charset="0"/>
              </a:rPr>
              <a:t>before</a:t>
            </a:r>
            <a:r>
              <a:rPr lang="en-US" dirty="0">
                <a:latin typeface="Calibri" charset="0"/>
              </a:rPr>
              <a:t> a biopsy</a:t>
            </a:r>
          </a:p>
          <a:p>
            <a:endParaRPr lang="en-US" dirty="0"/>
          </a:p>
        </p:txBody>
      </p:sp>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33</a:t>
            </a:fld>
            <a:endParaRPr lang="ko-KR" altLang="en-US" dirty="0">
              <a:solidFill>
                <a:prstClr val="black">
                  <a:tint val="75000"/>
                </a:prstClr>
              </a:solidFill>
            </a:endParaRPr>
          </a:p>
        </p:txBody>
      </p:sp>
    </p:spTree>
    <p:extLst>
      <p:ext uri="{BB962C8B-B14F-4D97-AF65-F5344CB8AC3E}">
        <p14:creationId xmlns:p14="http://schemas.microsoft.com/office/powerpoint/2010/main" val="2220771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10437" y="0"/>
            <a:ext cx="8923126" cy="6858000"/>
          </a:xfrm>
          <a:prstGeom prst="rect">
            <a:avLst/>
          </a:prstGeom>
        </p:spPr>
      </p:pic>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34</a:t>
            </a:fld>
            <a:endParaRPr lang="ko-KR" altLang="en-US" dirty="0">
              <a:solidFill>
                <a:prstClr val="black">
                  <a:tint val="75000"/>
                </a:prstClr>
              </a:solidFill>
            </a:endParaRPr>
          </a:p>
        </p:txBody>
      </p:sp>
    </p:spTree>
    <p:extLst>
      <p:ext uri="{BB962C8B-B14F-4D97-AF65-F5344CB8AC3E}">
        <p14:creationId xmlns:p14="http://schemas.microsoft.com/office/powerpoint/2010/main" val="2661981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1"/>
            <a:ext cx="9144000" cy="748145"/>
          </a:xfrm>
          <a:solidFill>
            <a:schemeClr val="accent3">
              <a:lumMod val="20000"/>
              <a:lumOff val="80000"/>
            </a:schemeClr>
          </a:solidFill>
        </p:spPr>
        <p:txBody>
          <a:bodyPr>
            <a:normAutofit/>
          </a:bodyPr>
          <a:lstStyle/>
          <a:p>
            <a:pPr algn="ctr"/>
            <a:r>
              <a:rPr lang="ko-KR" altLang="en-US" dirty="0" err="1">
                <a:latin typeface="+mj-ea"/>
              </a:rPr>
              <a:t>특발폐섬유증</a:t>
            </a:r>
            <a:r>
              <a:rPr lang="ko-KR" altLang="en-US" dirty="0">
                <a:latin typeface="+mj-ea"/>
              </a:rPr>
              <a:t> </a:t>
            </a:r>
            <a:r>
              <a:rPr lang="en-US" altLang="ko-KR" dirty="0">
                <a:latin typeface="+mj-ea"/>
              </a:rPr>
              <a:t>+ </a:t>
            </a:r>
            <a:r>
              <a:rPr lang="ko-KR" altLang="en-US" dirty="0">
                <a:latin typeface="+mj-ea"/>
              </a:rPr>
              <a:t>폐기종 </a:t>
            </a:r>
            <a:r>
              <a:rPr lang="en-US" altLang="ko-KR" dirty="0">
                <a:latin typeface="+mj-ea"/>
              </a:rPr>
              <a:t>(CPFE)</a:t>
            </a:r>
            <a:endParaRPr lang="ko-KR" altLang="en-US" dirty="0">
              <a:latin typeface="+mj-ea"/>
            </a:endParaRPr>
          </a:p>
        </p:txBody>
      </p:sp>
      <p:grpSp>
        <p:nvGrpSpPr>
          <p:cNvPr id="12" name="그룹 11"/>
          <p:cNvGrpSpPr/>
          <p:nvPr/>
        </p:nvGrpSpPr>
        <p:grpSpPr>
          <a:xfrm>
            <a:off x="94444" y="948184"/>
            <a:ext cx="9103264" cy="6001154"/>
            <a:chOff x="57122" y="1123546"/>
            <a:chExt cx="9103264" cy="6001154"/>
          </a:xfrm>
        </p:grpSpPr>
        <p:pic>
          <p:nvPicPr>
            <p:cNvPr id="8" name="그림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122" y="1127352"/>
              <a:ext cx="4539458" cy="4534062"/>
            </a:xfrm>
            <a:prstGeom prst="rect">
              <a:avLst/>
            </a:prstGeom>
          </p:spPr>
        </p:pic>
        <p:pic>
          <p:nvPicPr>
            <p:cNvPr id="9" name="그림 8"/>
            <p:cNvPicPr>
              <a:picLocks noChangeAspect="1"/>
            </p:cNvPicPr>
            <p:nvPr/>
          </p:nvPicPr>
          <p:blipFill rotWithShape="1">
            <a:blip r:embed="rId4">
              <a:extLst>
                <a:ext uri="{28A0092B-C50C-407E-A947-70E740481C1C}">
                  <a14:useLocalDpi xmlns:a14="http://schemas.microsoft.com/office/drawing/2010/main" val="0"/>
                </a:ext>
              </a:extLst>
            </a:blip>
            <a:srcRect t="20116" b="17320"/>
            <a:stretch/>
          </p:blipFill>
          <p:spPr>
            <a:xfrm>
              <a:off x="4283586" y="1123546"/>
              <a:ext cx="4876800" cy="3051110"/>
            </a:xfrm>
            <a:prstGeom prst="rect">
              <a:avLst/>
            </a:prstGeom>
          </p:spPr>
        </p:pic>
        <p:pic>
          <p:nvPicPr>
            <p:cNvPr id="10" name="그림 9"/>
            <p:cNvPicPr>
              <a:picLocks noChangeAspect="1"/>
            </p:cNvPicPr>
            <p:nvPr/>
          </p:nvPicPr>
          <p:blipFill rotWithShape="1">
            <a:blip r:embed="rId5">
              <a:extLst>
                <a:ext uri="{28A0092B-C50C-407E-A947-70E740481C1C}">
                  <a14:useLocalDpi xmlns:a14="http://schemas.microsoft.com/office/drawing/2010/main" val="0"/>
                </a:ext>
              </a:extLst>
            </a:blip>
            <a:srcRect t="14132" b="17181"/>
            <a:stretch/>
          </p:blipFill>
          <p:spPr>
            <a:xfrm>
              <a:off x="4283586" y="3775010"/>
              <a:ext cx="4876800" cy="3349690"/>
            </a:xfrm>
            <a:prstGeom prst="rect">
              <a:avLst/>
            </a:prstGeom>
          </p:spPr>
        </p:pic>
        <p:sp>
          <p:nvSpPr>
            <p:cNvPr id="11" name="모서리가 둥근 직사각형 10"/>
            <p:cNvSpPr/>
            <p:nvPr/>
          </p:nvSpPr>
          <p:spPr>
            <a:xfrm>
              <a:off x="57122" y="6001957"/>
              <a:ext cx="4067456" cy="73711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2800" b="1" dirty="0"/>
                <a:t>77/F, DOE, </a:t>
              </a:r>
              <a:r>
                <a:rPr lang="en-US" altLang="ko-KR" sz="2800" b="1" dirty="0" err="1"/>
                <a:t>mMRC</a:t>
              </a:r>
              <a:r>
                <a:rPr lang="en-US" altLang="ko-KR" sz="2800" b="1" dirty="0"/>
                <a:t> 4</a:t>
              </a:r>
              <a:endParaRPr lang="ko-KR" altLang="en-US" sz="2800" b="1" dirty="0"/>
            </a:p>
          </p:txBody>
        </p:sp>
      </p:gr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35</a:t>
            </a:fld>
            <a:endParaRPr lang="ko-KR" altLang="en-US" dirty="0">
              <a:solidFill>
                <a:prstClr val="black">
                  <a:tint val="75000"/>
                </a:prstClr>
              </a:solidFill>
            </a:endParaRPr>
          </a:p>
        </p:txBody>
      </p:sp>
    </p:spTree>
    <p:extLst>
      <p:ext uri="{BB962C8B-B14F-4D97-AF65-F5344CB8AC3E}">
        <p14:creationId xmlns:p14="http://schemas.microsoft.com/office/powerpoint/2010/main" val="128262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771893" y="379025"/>
            <a:ext cx="7564583" cy="722709"/>
          </a:xfrm>
          <a:prstGeom prst="roundRect">
            <a:avLst>
              <a:gd name="adj" fmla="val 25967"/>
            </a:avLst>
          </a:prstGeom>
          <a:ln>
            <a:headEnd/>
            <a:tailEnd/>
          </a:ln>
          <a:extLst/>
        </p:spPr>
        <p:style>
          <a:lnRef idx="1">
            <a:schemeClr val="dk1"/>
          </a:lnRef>
          <a:fillRef idx="2">
            <a:schemeClr val="dk1"/>
          </a:fillRef>
          <a:effectRef idx="1">
            <a:schemeClr val="dk1"/>
          </a:effectRef>
          <a:fontRef idx="minor">
            <a:schemeClr val="dk1"/>
          </a:fontRef>
        </p:style>
        <p:txBody>
          <a:bodyPr wrap="square">
            <a:spAutoFit/>
          </a:bodyPr>
          <a:lstStyle>
            <a:lvl1pPr>
              <a:defRPr b="1">
                <a:solidFill>
                  <a:schemeClr val="bg2"/>
                </a:solidFill>
                <a:latin typeface="Times New Roman" pitchFamily="18" charset="0"/>
              </a:defRPr>
            </a:lvl1pPr>
            <a:lvl2pPr marL="742950" indent="-285750">
              <a:defRPr b="1">
                <a:solidFill>
                  <a:schemeClr val="bg2"/>
                </a:solidFill>
                <a:latin typeface="Times New Roman" pitchFamily="18" charset="0"/>
              </a:defRPr>
            </a:lvl2pPr>
            <a:lvl3pPr marL="1143000" indent="-228600">
              <a:defRPr b="1">
                <a:solidFill>
                  <a:schemeClr val="bg2"/>
                </a:solidFill>
                <a:latin typeface="Times New Roman" pitchFamily="18" charset="0"/>
              </a:defRPr>
            </a:lvl3pPr>
            <a:lvl4pPr marL="1600200" indent="-228600">
              <a:defRPr b="1">
                <a:solidFill>
                  <a:schemeClr val="bg2"/>
                </a:solidFill>
                <a:latin typeface="Times New Roman" pitchFamily="18" charset="0"/>
              </a:defRPr>
            </a:lvl4pPr>
            <a:lvl5pPr marL="2057400" indent="-228600">
              <a:defRPr b="1">
                <a:solidFill>
                  <a:schemeClr val="bg2"/>
                </a:solidFill>
                <a:latin typeface="Times New Roman" pitchFamily="18" charset="0"/>
              </a:defRPr>
            </a:lvl5pPr>
            <a:lvl6pPr marL="2514600" indent="-228600" algn="ctr" eaLnBrk="0" fontAlgn="base" hangingPunct="0">
              <a:spcBef>
                <a:spcPct val="0"/>
              </a:spcBef>
              <a:spcAft>
                <a:spcPct val="0"/>
              </a:spcAft>
              <a:defRPr b="1">
                <a:solidFill>
                  <a:schemeClr val="bg2"/>
                </a:solidFill>
                <a:latin typeface="Times New Roman" pitchFamily="18" charset="0"/>
              </a:defRPr>
            </a:lvl6pPr>
            <a:lvl7pPr marL="2971800" indent="-228600" algn="ctr" eaLnBrk="0" fontAlgn="base" hangingPunct="0">
              <a:spcBef>
                <a:spcPct val="0"/>
              </a:spcBef>
              <a:spcAft>
                <a:spcPct val="0"/>
              </a:spcAft>
              <a:defRPr b="1">
                <a:solidFill>
                  <a:schemeClr val="bg2"/>
                </a:solidFill>
                <a:latin typeface="Times New Roman" pitchFamily="18" charset="0"/>
              </a:defRPr>
            </a:lvl7pPr>
            <a:lvl8pPr marL="3429000" indent="-228600" algn="ctr" eaLnBrk="0" fontAlgn="base" hangingPunct="0">
              <a:spcBef>
                <a:spcPct val="0"/>
              </a:spcBef>
              <a:spcAft>
                <a:spcPct val="0"/>
              </a:spcAft>
              <a:defRPr b="1">
                <a:solidFill>
                  <a:schemeClr val="bg2"/>
                </a:solidFill>
                <a:latin typeface="Times New Roman" pitchFamily="18" charset="0"/>
              </a:defRPr>
            </a:lvl8pPr>
            <a:lvl9pPr marL="3886200" indent="-228600" algn="ctr" eaLnBrk="0" fontAlgn="base" hangingPunct="0">
              <a:spcBef>
                <a:spcPct val="0"/>
              </a:spcBef>
              <a:spcAft>
                <a:spcPct val="0"/>
              </a:spcAft>
              <a:defRPr b="1">
                <a:solidFill>
                  <a:schemeClr val="bg2"/>
                </a:solidFill>
                <a:latin typeface="Times New Roman" pitchFamily="18" charset="0"/>
              </a:defRPr>
            </a:lvl9pPr>
          </a:lstStyle>
          <a:p>
            <a:pPr algn="ctr" eaLnBrk="0" fontAlgn="base" hangingPunct="0">
              <a:spcBef>
                <a:spcPct val="50000"/>
              </a:spcBef>
              <a:spcAft>
                <a:spcPct val="0"/>
              </a:spcAft>
            </a:pPr>
            <a:r>
              <a:rPr lang="en-US" sz="2800" dirty="0">
                <a:solidFill>
                  <a:srgbClr val="000000"/>
                </a:solidFill>
                <a:latin typeface="+mn-lt"/>
                <a:cs typeface="Arial" pitchFamily="34" charset="0"/>
              </a:rPr>
              <a:t>Diffuse Parenchymal Lung Disease (DPLD)</a:t>
            </a:r>
          </a:p>
          <a:p>
            <a:pPr algn="ctr" eaLnBrk="0" fontAlgn="base" hangingPunct="0">
              <a:spcBef>
                <a:spcPct val="50000"/>
              </a:spcBef>
              <a:spcAft>
                <a:spcPct val="0"/>
              </a:spcAft>
            </a:pPr>
            <a:endParaRPr lang="en-US" sz="400" dirty="0">
              <a:solidFill>
                <a:srgbClr val="000000"/>
              </a:solidFill>
              <a:latin typeface="+mn-lt"/>
              <a:cs typeface="Arial" pitchFamily="34" charset="0"/>
            </a:endParaRPr>
          </a:p>
        </p:txBody>
      </p:sp>
      <p:sp>
        <p:nvSpPr>
          <p:cNvPr id="5123" name="Line 3"/>
          <p:cNvSpPr>
            <a:spLocks noChangeShapeType="1"/>
          </p:cNvSpPr>
          <p:nvPr/>
        </p:nvSpPr>
        <p:spPr bwMode="auto">
          <a:xfrm>
            <a:off x="4792475" y="1101475"/>
            <a:ext cx="0" cy="1889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24" name="Text Box 4"/>
          <p:cNvSpPr txBox="1">
            <a:spLocks noChangeArrowheads="1"/>
          </p:cNvSpPr>
          <p:nvPr/>
        </p:nvSpPr>
        <p:spPr bwMode="auto">
          <a:xfrm>
            <a:off x="461838" y="1507875"/>
            <a:ext cx="2309812" cy="817245"/>
          </a:xfrm>
          <a:prstGeom prst="roundRect">
            <a:avLst/>
          </a:prstGeom>
          <a:ln>
            <a:headEnd/>
            <a:tailEnd/>
          </a:ln>
          <a:extLst/>
        </p:spPr>
        <p:style>
          <a:lnRef idx="1">
            <a:schemeClr val="dk1"/>
          </a:lnRef>
          <a:fillRef idx="2">
            <a:schemeClr val="dk1"/>
          </a:fillRef>
          <a:effectRef idx="1">
            <a:schemeClr val="dk1"/>
          </a:effectRef>
          <a:fontRef idx="minor">
            <a:schemeClr val="dk1"/>
          </a:fontRef>
        </p:style>
        <p:txBody>
          <a:bodyPr>
            <a:spAutoFit/>
          </a:bodyPr>
          <a:lstStyle>
            <a:lvl1pPr>
              <a:defRPr b="1">
                <a:solidFill>
                  <a:schemeClr val="bg2"/>
                </a:solidFill>
                <a:latin typeface="Times New Roman" pitchFamily="18" charset="0"/>
              </a:defRPr>
            </a:lvl1pPr>
            <a:lvl2pPr marL="742950" indent="-285750">
              <a:defRPr b="1">
                <a:solidFill>
                  <a:schemeClr val="bg2"/>
                </a:solidFill>
                <a:latin typeface="Times New Roman" pitchFamily="18" charset="0"/>
              </a:defRPr>
            </a:lvl2pPr>
            <a:lvl3pPr marL="1143000" indent="-228600">
              <a:defRPr b="1">
                <a:solidFill>
                  <a:schemeClr val="bg2"/>
                </a:solidFill>
                <a:latin typeface="Times New Roman" pitchFamily="18" charset="0"/>
              </a:defRPr>
            </a:lvl3pPr>
            <a:lvl4pPr marL="1600200" indent="-228600">
              <a:defRPr b="1">
                <a:solidFill>
                  <a:schemeClr val="bg2"/>
                </a:solidFill>
                <a:latin typeface="Times New Roman" pitchFamily="18" charset="0"/>
              </a:defRPr>
            </a:lvl4pPr>
            <a:lvl5pPr marL="2057400" indent="-228600">
              <a:defRPr b="1">
                <a:solidFill>
                  <a:schemeClr val="bg2"/>
                </a:solidFill>
                <a:latin typeface="Times New Roman" pitchFamily="18" charset="0"/>
              </a:defRPr>
            </a:lvl5pPr>
            <a:lvl6pPr marL="2514600" indent="-228600" algn="ctr" eaLnBrk="0" fontAlgn="base" hangingPunct="0">
              <a:spcBef>
                <a:spcPct val="0"/>
              </a:spcBef>
              <a:spcAft>
                <a:spcPct val="0"/>
              </a:spcAft>
              <a:defRPr b="1">
                <a:solidFill>
                  <a:schemeClr val="bg2"/>
                </a:solidFill>
                <a:latin typeface="Times New Roman" pitchFamily="18" charset="0"/>
              </a:defRPr>
            </a:lvl6pPr>
            <a:lvl7pPr marL="2971800" indent="-228600" algn="ctr" eaLnBrk="0" fontAlgn="base" hangingPunct="0">
              <a:spcBef>
                <a:spcPct val="0"/>
              </a:spcBef>
              <a:spcAft>
                <a:spcPct val="0"/>
              </a:spcAft>
              <a:defRPr b="1">
                <a:solidFill>
                  <a:schemeClr val="bg2"/>
                </a:solidFill>
                <a:latin typeface="Times New Roman" pitchFamily="18" charset="0"/>
              </a:defRPr>
            </a:lvl7pPr>
            <a:lvl8pPr marL="3429000" indent="-228600" algn="ctr" eaLnBrk="0" fontAlgn="base" hangingPunct="0">
              <a:spcBef>
                <a:spcPct val="0"/>
              </a:spcBef>
              <a:spcAft>
                <a:spcPct val="0"/>
              </a:spcAft>
              <a:defRPr b="1">
                <a:solidFill>
                  <a:schemeClr val="bg2"/>
                </a:solidFill>
                <a:latin typeface="Times New Roman" pitchFamily="18" charset="0"/>
              </a:defRPr>
            </a:lvl8pPr>
            <a:lvl9pPr marL="3886200" indent="-228600" algn="ctr" eaLnBrk="0" fontAlgn="base" hangingPunct="0">
              <a:spcBef>
                <a:spcPct val="0"/>
              </a:spcBef>
              <a:spcAft>
                <a:spcPct val="0"/>
              </a:spcAft>
              <a:defRPr b="1">
                <a:solidFill>
                  <a:schemeClr val="bg2"/>
                </a:solidFill>
                <a:latin typeface="Times New Roman" pitchFamily="18" charset="0"/>
              </a:defRPr>
            </a:lvl9pPr>
          </a:lstStyle>
          <a:p>
            <a:pPr algn="ctr" eaLnBrk="0" fontAlgn="base" hangingPunct="0">
              <a:spcBef>
                <a:spcPct val="50000"/>
              </a:spcBef>
              <a:spcAft>
                <a:spcPct val="0"/>
              </a:spcAft>
            </a:pPr>
            <a:r>
              <a:rPr lang="en-US" sz="1400" b="0" dirty="0">
                <a:solidFill>
                  <a:srgbClr val="000000"/>
                </a:solidFill>
                <a:latin typeface="+mn-lt"/>
                <a:cs typeface="Arial" pitchFamily="34" charset="0"/>
              </a:rPr>
              <a:t>DPLD of known cause, eg, drugs or association, eg, collagen vascular disease</a:t>
            </a:r>
          </a:p>
        </p:txBody>
      </p:sp>
      <p:sp>
        <p:nvSpPr>
          <p:cNvPr id="5125" name="Text Box 5"/>
          <p:cNvSpPr txBox="1">
            <a:spLocks noChangeArrowheads="1"/>
          </p:cNvSpPr>
          <p:nvPr/>
        </p:nvSpPr>
        <p:spPr bwMode="auto">
          <a:xfrm>
            <a:off x="3157350" y="1499938"/>
            <a:ext cx="1671638" cy="817245"/>
          </a:xfrm>
          <a:prstGeom prst="roundRect">
            <a:avLst/>
          </a:prstGeom>
          <a:ln>
            <a:headEnd/>
            <a:tailEnd/>
          </a:ln>
          <a:extLst/>
        </p:spPr>
        <p:style>
          <a:lnRef idx="1">
            <a:schemeClr val="accent2"/>
          </a:lnRef>
          <a:fillRef idx="2">
            <a:schemeClr val="accent2"/>
          </a:fillRef>
          <a:effectRef idx="1">
            <a:schemeClr val="accent2"/>
          </a:effectRef>
          <a:fontRef idx="minor">
            <a:schemeClr val="dk1"/>
          </a:fontRef>
        </p:style>
        <p:txBody>
          <a:bodyPr>
            <a:spAutoFit/>
          </a:bodyPr>
          <a:lstStyle>
            <a:lvl1pPr>
              <a:defRPr b="1">
                <a:solidFill>
                  <a:schemeClr val="bg2"/>
                </a:solidFill>
                <a:latin typeface="Times New Roman" pitchFamily="18" charset="0"/>
              </a:defRPr>
            </a:lvl1pPr>
            <a:lvl2pPr marL="742950" indent="-285750">
              <a:defRPr b="1">
                <a:solidFill>
                  <a:schemeClr val="bg2"/>
                </a:solidFill>
                <a:latin typeface="Times New Roman" pitchFamily="18" charset="0"/>
              </a:defRPr>
            </a:lvl2pPr>
            <a:lvl3pPr marL="1143000" indent="-228600">
              <a:defRPr b="1">
                <a:solidFill>
                  <a:schemeClr val="bg2"/>
                </a:solidFill>
                <a:latin typeface="Times New Roman" pitchFamily="18" charset="0"/>
              </a:defRPr>
            </a:lvl3pPr>
            <a:lvl4pPr marL="1600200" indent="-228600">
              <a:defRPr b="1">
                <a:solidFill>
                  <a:schemeClr val="bg2"/>
                </a:solidFill>
                <a:latin typeface="Times New Roman" pitchFamily="18" charset="0"/>
              </a:defRPr>
            </a:lvl4pPr>
            <a:lvl5pPr marL="2057400" indent="-228600">
              <a:defRPr b="1">
                <a:solidFill>
                  <a:schemeClr val="bg2"/>
                </a:solidFill>
                <a:latin typeface="Times New Roman" pitchFamily="18" charset="0"/>
              </a:defRPr>
            </a:lvl5pPr>
            <a:lvl6pPr marL="2514600" indent="-228600" algn="ctr" eaLnBrk="0" fontAlgn="base" hangingPunct="0">
              <a:spcBef>
                <a:spcPct val="0"/>
              </a:spcBef>
              <a:spcAft>
                <a:spcPct val="0"/>
              </a:spcAft>
              <a:defRPr b="1">
                <a:solidFill>
                  <a:schemeClr val="bg2"/>
                </a:solidFill>
                <a:latin typeface="Times New Roman" pitchFamily="18" charset="0"/>
              </a:defRPr>
            </a:lvl6pPr>
            <a:lvl7pPr marL="2971800" indent="-228600" algn="ctr" eaLnBrk="0" fontAlgn="base" hangingPunct="0">
              <a:spcBef>
                <a:spcPct val="0"/>
              </a:spcBef>
              <a:spcAft>
                <a:spcPct val="0"/>
              </a:spcAft>
              <a:defRPr b="1">
                <a:solidFill>
                  <a:schemeClr val="bg2"/>
                </a:solidFill>
                <a:latin typeface="Times New Roman" pitchFamily="18" charset="0"/>
              </a:defRPr>
            </a:lvl7pPr>
            <a:lvl8pPr marL="3429000" indent="-228600" algn="ctr" eaLnBrk="0" fontAlgn="base" hangingPunct="0">
              <a:spcBef>
                <a:spcPct val="0"/>
              </a:spcBef>
              <a:spcAft>
                <a:spcPct val="0"/>
              </a:spcAft>
              <a:defRPr b="1">
                <a:solidFill>
                  <a:schemeClr val="bg2"/>
                </a:solidFill>
                <a:latin typeface="Times New Roman" pitchFamily="18" charset="0"/>
              </a:defRPr>
            </a:lvl8pPr>
            <a:lvl9pPr marL="3886200" indent="-228600" algn="ctr" eaLnBrk="0" fontAlgn="base" hangingPunct="0">
              <a:spcBef>
                <a:spcPct val="0"/>
              </a:spcBef>
              <a:spcAft>
                <a:spcPct val="0"/>
              </a:spcAft>
              <a:defRPr b="1">
                <a:solidFill>
                  <a:schemeClr val="bg2"/>
                </a:solidFill>
                <a:latin typeface="Times New Roman" pitchFamily="18" charset="0"/>
              </a:defRPr>
            </a:lvl9pPr>
          </a:lstStyle>
          <a:p>
            <a:pPr algn="ctr" eaLnBrk="0" fontAlgn="base" hangingPunct="0">
              <a:spcBef>
                <a:spcPct val="50000"/>
              </a:spcBef>
              <a:spcAft>
                <a:spcPct val="0"/>
              </a:spcAft>
            </a:pPr>
            <a:r>
              <a:rPr lang="en-US" sz="1400" b="0" dirty="0">
                <a:solidFill>
                  <a:srgbClr val="000000"/>
                </a:solidFill>
                <a:latin typeface="+mn-lt"/>
                <a:cs typeface="Arial" pitchFamily="34" charset="0"/>
              </a:rPr>
              <a:t>Idiopathic interstitial pneumonias</a:t>
            </a:r>
          </a:p>
        </p:txBody>
      </p:sp>
      <p:sp>
        <p:nvSpPr>
          <p:cNvPr id="5126" name="Text Box 6"/>
          <p:cNvSpPr txBox="1">
            <a:spLocks noChangeArrowheads="1"/>
          </p:cNvSpPr>
          <p:nvPr/>
        </p:nvSpPr>
        <p:spPr bwMode="auto">
          <a:xfrm>
            <a:off x="5152838" y="1509463"/>
            <a:ext cx="1671637" cy="817245"/>
          </a:xfrm>
          <a:prstGeom prst="roundRect">
            <a:avLst/>
          </a:prstGeom>
          <a:ln>
            <a:headEnd/>
            <a:tailEnd/>
          </a:ln>
          <a:extLst/>
        </p:spPr>
        <p:style>
          <a:lnRef idx="1">
            <a:schemeClr val="dk1"/>
          </a:lnRef>
          <a:fillRef idx="2">
            <a:schemeClr val="dk1"/>
          </a:fillRef>
          <a:effectRef idx="1">
            <a:schemeClr val="dk1"/>
          </a:effectRef>
          <a:fontRef idx="minor">
            <a:schemeClr val="dk1"/>
          </a:fontRef>
        </p:style>
        <p:txBody>
          <a:bodyPr>
            <a:spAutoFit/>
          </a:bodyPr>
          <a:lstStyle>
            <a:lvl1pPr>
              <a:defRPr b="1">
                <a:solidFill>
                  <a:schemeClr val="bg2"/>
                </a:solidFill>
                <a:latin typeface="Times New Roman" pitchFamily="18" charset="0"/>
              </a:defRPr>
            </a:lvl1pPr>
            <a:lvl2pPr marL="742950" indent="-285750">
              <a:defRPr b="1">
                <a:solidFill>
                  <a:schemeClr val="bg2"/>
                </a:solidFill>
                <a:latin typeface="Times New Roman" pitchFamily="18" charset="0"/>
              </a:defRPr>
            </a:lvl2pPr>
            <a:lvl3pPr marL="1143000" indent="-228600">
              <a:defRPr b="1">
                <a:solidFill>
                  <a:schemeClr val="bg2"/>
                </a:solidFill>
                <a:latin typeface="Times New Roman" pitchFamily="18" charset="0"/>
              </a:defRPr>
            </a:lvl3pPr>
            <a:lvl4pPr marL="1600200" indent="-228600">
              <a:defRPr b="1">
                <a:solidFill>
                  <a:schemeClr val="bg2"/>
                </a:solidFill>
                <a:latin typeface="Times New Roman" pitchFamily="18" charset="0"/>
              </a:defRPr>
            </a:lvl4pPr>
            <a:lvl5pPr marL="2057400" indent="-228600">
              <a:defRPr b="1">
                <a:solidFill>
                  <a:schemeClr val="bg2"/>
                </a:solidFill>
                <a:latin typeface="Times New Roman" pitchFamily="18" charset="0"/>
              </a:defRPr>
            </a:lvl5pPr>
            <a:lvl6pPr marL="2514600" indent="-228600" algn="ctr" eaLnBrk="0" fontAlgn="base" hangingPunct="0">
              <a:spcBef>
                <a:spcPct val="0"/>
              </a:spcBef>
              <a:spcAft>
                <a:spcPct val="0"/>
              </a:spcAft>
              <a:defRPr b="1">
                <a:solidFill>
                  <a:schemeClr val="bg2"/>
                </a:solidFill>
                <a:latin typeface="Times New Roman" pitchFamily="18" charset="0"/>
              </a:defRPr>
            </a:lvl6pPr>
            <a:lvl7pPr marL="2971800" indent="-228600" algn="ctr" eaLnBrk="0" fontAlgn="base" hangingPunct="0">
              <a:spcBef>
                <a:spcPct val="0"/>
              </a:spcBef>
              <a:spcAft>
                <a:spcPct val="0"/>
              </a:spcAft>
              <a:defRPr b="1">
                <a:solidFill>
                  <a:schemeClr val="bg2"/>
                </a:solidFill>
                <a:latin typeface="Times New Roman" pitchFamily="18" charset="0"/>
              </a:defRPr>
            </a:lvl7pPr>
            <a:lvl8pPr marL="3429000" indent="-228600" algn="ctr" eaLnBrk="0" fontAlgn="base" hangingPunct="0">
              <a:spcBef>
                <a:spcPct val="0"/>
              </a:spcBef>
              <a:spcAft>
                <a:spcPct val="0"/>
              </a:spcAft>
              <a:defRPr b="1">
                <a:solidFill>
                  <a:schemeClr val="bg2"/>
                </a:solidFill>
                <a:latin typeface="Times New Roman" pitchFamily="18" charset="0"/>
              </a:defRPr>
            </a:lvl8pPr>
            <a:lvl9pPr marL="3886200" indent="-228600" algn="ctr" eaLnBrk="0" fontAlgn="base" hangingPunct="0">
              <a:spcBef>
                <a:spcPct val="0"/>
              </a:spcBef>
              <a:spcAft>
                <a:spcPct val="0"/>
              </a:spcAft>
              <a:defRPr b="1">
                <a:solidFill>
                  <a:schemeClr val="bg2"/>
                </a:solidFill>
                <a:latin typeface="Times New Roman" pitchFamily="18" charset="0"/>
              </a:defRPr>
            </a:lvl9pPr>
          </a:lstStyle>
          <a:p>
            <a:pPr algn="ctr" eaLnBrk="0" fontAlgn="base" hangingPunct="0">
              <a:spcBef>
                <a:spcPct val="50000"/>
              </a:spcBef>
              <a:spcAft>
                <a:spcPct val="0"/>
              </a:spcAft>
            </a:pPr>
            <a:r>
              <a:rPr lang="en-US" sz="1400" b="0" dirty="0">
                <a:solidFill>
                  <a:srgbClr val="000000"/>
                </a:solidFill>
                <a:latin typeface="+mn-lt"/>
                <a:cs typeface="Arial" pitchFamily="34" charset="0"/>
              </a:rPr>
              <a:t>Granulomatous DPLD, eg, sarcoidosis</a:t>
            </a:r>
          </a:p>
        </p:txBody>
      </p:sp>
      <p:sp>
        <p:nvSpPr>
          <p:cNvPr id="5127" name="Text Box 7"/>
          <p:cNvSpPr txBox="1">
            <a:spLocks noChangeArrowheads="1"/>
          </p:cNvSpPr>
          <p:nvPr/>
        </p:nvSpPr>
        <p:spPr bwMode="auto">
          <a:xfrm>
            <a:off x="7030788" y="1504700"/>
            <a:ext cx="1598612" cy="817245"/>
          </a:xfrm>
          <a:prstGeom prst="roundRect">
            <a:avLst/>
          </a:prstGeom>
          <a:ln>
            <a:headEnd/>
            <a:tailEnd/>
          </a:ln>
          <a:extLst/>
        </p:spPr>
        <p:style>
          <a:lnRef idx="1">
            <a:schemeClr val="dk1"/>
          </a:lnRef>
          <a:fillRef idx="2">
            <a:schemeClr val="dk1"/>
          </a:fillRef>
          <a:effectRef idx="1">
            <a:schemeClr val="dk1"/>
          </a:effectRef>
          <a:fontRef idx="minor">
            <a:schemeClr val="dk1"/>
          </a:fontRef>
        </p:style>
        <p:txBody>
          <a:bodyPr>
            <a:spAutoFit/>
          </a:bodyPr>
          <a:lstStyle>
            <a:lvl1pPr>
              <a:defRPr b="1">
                <a:solidFill>
                  <a:schemeClr val="bg2"/>
                </a:solidFill>
                <a:latin typeface="Times New Roman" pitchFamily="18" charset="0"/>
              </a:defRPr>
            </a:lvl1pPr>
            <a:lvl2pPr marL="742950" indent="-285750">
              <a:defRPr b="1">
                <a:solidFill>
                  <a:schemeClr val="bg2"/>
                </a:solidFill>
                <a:latin typeface="Times New Roman" pitchFamily="18" charset="0"/>
              </a:defRPr>
            </a:lvl2pPr>
            <a:lvl3pPr marL="1143000" indent="-228600">
              <a:defRPr b="1">
                <a:solidFill>
                  <a:schemeClr val="bg2"/>
                </a:solidFill>
                <a:latin typeface="Times New Roman" pitchFamily="18" charset="0"/>
              </a:defRPr>
            </a:lvl3pPr>
            <a:lvl4pPr marL="1600200" indent="-228600">
              <a:defRPr b="1">
                <a:solidFill>
                  <a:schemeClr val="bg2"/>
                </a:solidFill>
                <a:latin typeface="Times New Roman" pitchFamily="18" charset="0"/>
              </a:defRPr>
            </a:lvl4pPr>
            <a:lvl5pPr marL="2057400" indent="-228600">
              <a:defRPr b="1">
                <a:solidFill>
                  <a:schemeClr val="bg2"/>
                </a:solidFill>
                <a:latin typeface="Times New Roman" pitchFamily="18" charset="0"/>
              </a:defRPr>
            </a:lvl5pPr>
            <a:lvl6pPr marL="2514600" indent="-228600" algn="ctr" eaLnBrk="0" fontAlgn="base" hangingPunct="0">
              <a:spcBef>
                <a:spcPct val="0"/>
              </a:spcBef>
              <a:spcAft>
                <a:spcPct val="0"/>
              </a:spcAft>
              <a:defRPr b="1">
                <a:solidFill>
                  <a:schemeClr val="bg2"/>
                </a:solidFill>
                <a:latin typeface="Times New Roman" pitchFamily="18" charset="0"/>
              </a:defRPr>
            </a:lvl6pPr>
            <a:lvl7pPr marL="2971800" indent="-228600" algn="ctr" eaLnBrk="0" fontAlgn="base" hangingPunct="0">
              <a:spcBef>
                <a:spcPct val="0"/>
              </a:spcBef>
              <a:spcAft>
                <a:spcPct val="0"/>
              </a:spcAft>
              <a:defRPr b="1">
                <a:solidFill>
                  <a:schemeClr val="bg2"/>
                </a:solidFill>
                <a:latin typeface="Times New Roman" pitchFamily="18" charset="0"/>
              </a:defRPr>
            </a:lvl7pPr>
            <a:lvl8pPr marL="3429000" indent="-228600" algn="ctr" eaLnBrk="0" fontAlgn="base" hangingPunct="0">
              <a:spcBef>
                <a:spcPct val="0"/>
              </a:spcBef>
              <a:spcAft>
                <a:spcPct val="0"/>
              </a:spcAft>
              <a:defRPr b="1">
                <a:solidFill>
                  <a:schemeClr val="bg2"/>
                </a:solidFill>
                <a:latin typeface="Times New Roman" pitchFamily="18" charset="0"/>
              </a:defRPr>
            </a:lvl8pPr>
            <a:lvl9pPr marL="3886200" indent="-228600" algn="ctr" eaLnBrk="0" fontAlgn="base" hangingPunct="0">
              <a:spcBef>
                <a:spcPct val="0"/>
              </a:spcBef>
              <a:spcAft>
                <a:spcPct val="0"/>
              </a:spcAft>
              <a:defRPr b="1">
                <a:solidFill>
                  <a:schemeClr val="bg2"/>
                </a:solidFill>
                <a:latin typeface="Times New Roman" pitchFamily="18" charset="0"/>
              </a:defRPr>
            </a:lvl9pPr>
          </a:lstStyle>
          <a:p>
            <a:pPr algn="ctr" eaLnBrk="0" fontAlgn="base" hangingPunct="0">
              <a:spcBef>
                <a:spcPct val="50000"/>
              </a:spcBef>
              <a:spcAft>
                <a:spcPct val="0"/>
              </a:spcAft>
            </a:pPr>
            <a:r>
              <a:rPr lang="en-US" sz="1400" b="0" dirty="0">
                <a:solidFill>
                  <a:srgbClr val="000000"/>
                </a:solidFill>
                <a:latin typeface="+mn-lt"/>
                <a:cs typeface="Arial" pitchFamily="34" charset="0"/>
              </a:rPr>
              <a:t>Other forms of DPLD, eg, LAM, HX, etc</a:t>
            </a:r>
          </a:p>
        </p:txBody>
      </p:sp>
      <p:sp>
        <p:nvSpPr>
          <p:cNvPr id="5128" name="Line 8"/>
          <p:cNvSpPr>
            <a:spLocks noChangeShapeType="1"/>
          </p:cNvSpPr>
          <p:nvPr/>
        </p:nvSpPr>
        <p:spPr bwMode="auto">
          <a:xfrm>
            <a:off x="1623888" y="1291975"/>
            <a:ext cx="0" cy="187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29" name="Line 9"/>
          <p:cNvSpPr>
            <a:spLocks noChangeShapeType="1"/>
          </p:cNvSpPr>
          <p:nvPr/>
        </p:nvSpPr>
        <p:spPr bwMode="auto">
          <a:xfrm>
            <a:off x="3957450" y="1301500"/>
            <a:ext cx="0" cy="187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30" name="Line 10"/>
          <p:cNvSpPr>
            <a:spLocks noChangeShapeType="1"/>
          </p:cNvSpPr>
          <p:nvPr/>
        </p:nvSpPr>
        <p:spPr bwMode="auto">
          <a:xfrm>
            <a:off x="6010088" y="1311025"/>
            <a:ext cx="0" cy="187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31" name="Line 11"/>
          <p:cNvSpPr>
            <a:spLocks noChangeShapeType="1"/>
          </p:cNvSpPr>
          <p:nvPr/>
        </p:nvSpPr>
        <p:spPr bwMode="auto">
          <a:xfrm>
            <a:off x="7829300" y="1291975"/>
            <a:ext cx="0" cy="187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32" name="Text Box 12"/>
          <p:cNvSpPr txBox="1">
            <a:spLocks noChangeArrowheads="1"/>
          </p:cNvSpPr>
          <p:nvPr/>
        </p:nvSpPr>
        <p:spPr bwMode="auto">
          <a:xfrm>
            <a:off x="2538225" y="2513142"/>
            <a:ext cx="1149350" cy="817245"/>
          </a:xfrm>
          <a:prstGeom prst="roundRect">
            <a:avLst/>
          </a:prstGeom>
          <a:ln>
            <a:headEnd/>
            <a:tailEnd/>
          </a:ln>
          <a:extLst/>
        </p:spPr>
        <p:style>
          <a:lnRef idx="1">
            <a:schemeClr val="accent2"/>
          </a:lnRef>
          <a:fillRef idx="2">
            <a:schemeClr val="accent2"/>
          </a:fillRef>
          <a:effectRef idx="1">
            <a:schemeClr val="accent2"/>
          </a:effectRef>
          <a:fontRef idx="minor">
            <a:schemeClr val="dk1"/>
          </a:fontRef>
        </p:style>
        <p:txBody>
          <a:bodyPr>
            <a:spAutoFit/>
          </a:bodyPr>
          <a:lstStyle>
            <a:lvl1pPr>
              <a:defRPr b="1">
                <a:solidFill>
                  <a:schemeClr val="bg2"/>
                </a:solidFill>
                <a:latin typeface="Times New Roman" pitchFamily="18" charset="0"/>
              </a:defRPr>
            </a:lvl1pPr>
            <a:lvl2pPr marL="742950" indent="-285750">
              <a:defRPr b="1">
                <a:solidFill>
                  <a:schemeClr val="bg2"/>
                </a:solidFill>
                <a:latin typeface="Times New Roman" pitchFamily="18" charset="0"/>
              </a:defRPr>
            </a:lvl2pPr>
            <a:lvl3pPr marL="1143000" indent="-228600">
              <a:defRPr b="1">
                <a:solidFill>
                  <a:schemeClr val="bg2"/>
                </a:solidFill>
                <a:latin typeface="Times New Roman" pitchFamily="18" charset="0"/>
              </a:defRPr>
            </a:lvl3pPr>
            <a:lvl4pPr marL="1600200" indent="-228600">
              <a:defRPr b="1">
                <a:solidFill>
                  <a:schemeClr val="bg2"/>
                </a:solidFill>
                <a:latin typeface="Times New Roman" pitchFamily="18" charset="0"/>
              </a:defRPr>
            </a:lvl4pPr>
            <a:lvl5pPr marL="2057400" indent="-228600">
              <a:defRPr b="1">
                <a:solidFill>
                  <a:schemeClr val="bg2"/>
                </a:solidFill>
                <a:latin typeface="Times New Roman" pitchFamily="18" charset="0"/>
              </a:defRPr>
            </a:lvl5pPr>
            <a:lvl6pPr marL="2514600" indent="-228600" algn="ctr" eaLnBrk="0" fontAlgn="base" hangingPunct="0">
              <a:spcBef>
                <a:spcPct val="0"/>
              </a:spcBef>
              <a:spcAft>
                <a:spcPct val="0"/>
              </a:spcAft>
              <a:defRPr b="1">
                <a:solidFill>
                  <a:schemeClr val="bg2"/>
                </a:solidFill>
                <a:latin typeface="Times New Roman" pitchFamily="18" charset="0"/>
              </a:defRPr>
            </a:lvl6pPr>
            <a:lvl7pPr marL="2971800" indent="-228600" algn="ctr" eaLnBrk="0" fontAlgn="base" hangingPunct="0">
              <a:spcBef>
                <a:spcPct val="0"/>
              </a:spcBef>
              <a:spcAft>
                <a:spcPct val="0"/>
              </a:spcAft>
              <a:defRPr b="1">
                <a:solidFill>
                  <a:schemeClr val="bg2"/>
                </a:solidFill>
                <a:latin typeface="Times New Roman" pitchFamily="18" charset="0"/>
              </a:defRPr>
            </a:lvl7pPr>
            <a:lvl8pPr marL="3429000" indent="-228600" algn="ctr" eaLnBrk="0" fontAlgn="base" hangingPunct="0">
              <a:spcBef>
                <a:spcPct val="0"/>
              </a:spcBef>
              <a:spcAft>
                <a:spcPct val="0"/>
              </a:spcAft>
              <a:defRPr b="1">
                <a:solidFill>
                  <a:schemeClr val="bg2"/>
                </a:solidFill>
                <a:latin typeface="Times New Roman" pitchFamily="18" charset="0"/>
              </a:defRPr>
            </a:lvl8pPr>
            <a:lvl9pPr marL="3886200" indent="-228600" algn="ctr" eaLnBrk="0" fontAlgn="base" hangingPunct="0">
              <a:spcBef>
                <a:spcPct val="0"/>
              </a:spcBef>
              <a:spcAft>
                <a:spcPct val="0"/>
              </a:spcAft>
              <a:defRPr b="1">
                <a:solidFill>
                  <a:schemeClr val="bg2"/>
                </a:solidFill>
                <a:latin typeface="Times New Roman" pitchFamily="18" charset="0"/>
              </a:defRPr>
            </a:lvl9pPr>
          </a:lstStyle>
          <a:p>
            <a:pPr algn="ctr" eaLnBrk="0" fontAlgn="base" hangingPunct="0">
              <a:spcBef>
                <a:spcPct val="50000"/>
              </a:spcBef>
              <a:spcAft>
                <a:spcPct val="0"/>
              </a:spcAft>
            </a:pPr>
            <a:r>
              <a:rPr lang="en-US" sz="1400" dirty="0">
                <a:solidFill>
                  <a:srgbClr val="000000"/>
                </a:solidFill>
                <a:latin typeface="+mn-lt"/>
                <a:cs typeface="Arial" pitchFamily="34" charset="0"/>
              </a:rPr>
              <a:t>Idiopathic pulmonary fibrosis</a:t>
            </a:r>
          </a:p>
        </p:txBody>
      </p:sp>
      <p:sp>
        <p:nvSpPr>
          <p:cNvPr id="5133" name="Line 13"/>
          <p:cNvSpPr>
            <a:spLocks noChangeShapeType="1"/>
          </p:cNvSpPr>
          <p:nvPr/>
        </p:nvSpPr>
        <p:spPr bwMode="auto">
          <a:xfrm>
            <a:off x="3166875" y="2239713"/>
            <a:ext cx="0" cy="276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974862" name="Text Box 14"/>
          <p:cNvSpPr txBox="1">
            <a:spLocks noChangeArrowheads="1"/>
          </p:cNvSpPr>
          <p:nvPr/>
        </p:nvSpPr>
        <p:spPr bwMode="auto">
          <a:xfrm>
            <a:off x="4590863" y="2513143"/>
            <a:ext cx="1757362" cy="817245"/>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b="1" dirty="0">
                <a:solidFill>
                  <a:srgbClr val="000000"/>
                </a:solidFill>
                <a:cs typeface="Arial" pitchFamily="34" charset="0"/>
              </a:rPr>
              <a:t>IIP other than idiopathic pulmonary fibrosis</a:t>
            </a:r>
          </a:p>
        </p:txBody>
      </p:sp>
      <p:sp>
        <p:nvSpPr>
          <p:cNvPr id="5135" name="Line 15"/>
          <p:cNvSpPr>
            <a:spLocks noChangeShapeType="1"/>
          </p:cNvSpPr>
          <p:nvPr/>
        </p:nvSpPr>
        <p:spPr bwMode="auto">
          <a:xfrm>
            <a:off x="4833750" y="2249238"/>
            <a:ext cx="0" cy="266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36" name="Line 16"/>
          <p:cNvSpPr>
            <a:spLocks noChangeShapeType="1"/>
          </p:cNvSpPr>
          <p:nvPr/>
        </p:nvSpPr>
        <p:spPr bwMode="auto">
          <a:xfrm>
            <a:off x="5469542" y="3330387"/>
            <a:ext cx="18919" cy="25213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974865" name="Text Box 17"/>
          <p:cNvSpPr txBox="1">
            <a:spLocks noChangeArrowheads="1"/>
          </p:cNvSpPr>
          <p:nvPr/>
        </p:nvSpPr>
        <p:spPr bwMode="auto">
          <a:xfrm>
            <a:off x="2877950" y="3547692"/>
            <a:ext cx="2381250" cy="578882"/>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Desquamative interstitial pneumonia</a:t>
            </a:r>
          </a:p>
        </p:txBody>
      </p:sp>
      <p:sp>
        <p:nvSpPr>
          <p:cNvPr id="974866" name="Text Box 18"/>
          <p:cNvSpPr txBox="1">
            <a:spLocks noChangeArrowheads="1"/>
          </p:cNvSpPr>
          <p:nvPr/>
        </p:nvSpPr>
        <p:spPr bwMode="auto">
          <a:xfrm>
            <a:off x="2887475" y="4354752"/>
            <a:ext cx="2366962" cy="340519"/>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Acute interstitial pneumonia</a:t>
            </a:r>
          </a:p>
        </p:txBody>
      </p:sp>
      <p:sp>
        <p:nvSpPr>
          <p:cNvPr id="974867" name="Text Box 19"/>
          <p:cNvSpPr txBox="1">
            <a:spLocks noChangeArrowheads="1"/>
          </p:cNvSpPr>
          <p:nvPr/>
        </p:nvSpPr>
        <p:spPr bwMode="auto">
          <a:xfrm>
            <a:off x="2882712" y="4870067"/>
            <a:ext cx="2381250" cy="578882"/>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Nonspecific interstitial pneumonia </a:t>
            </a:r>
          </a:p>
        </p:txBody>
      </p:sp>
      <p:sp>
        <p:nvSpPr>
          <p:cNvPr id="974868" name="Text Box 20"/>
          <p:cNvSpPr txBox="1">
            <a:spLocks noChangeArrowheads="1"/>
          </p:cNvSpPr>
          <p:nvPr/>
        </p:nvSpPr>
        <p:spPr bwMode="auto">
          <a:xfrm>
            <a:off x="5749737" y="3542930"/>
            <a:ext cx="2397125" cy="578882"/>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Respiratory bronchiolitis interstitial lung disease</a:t>
            </a:r>
          </a:p>
        </p:txBody>
      </p:sp>
      <p:sp>
        <p:nvSpPr>
          <p:cNvPr id="974869" name="Text Box 21"/>
          <p:cNvSpPr txBox="1">
            <a:spLocks noChangeArrowheads="1"/>
          </p:cNvSpPr>
          <p:nvPr/>
        </p:nvSpPr>
        <p:spPr bwMode="auto">
          <a:xfrm>
            <a:off x="5749737" y="4208987"/>
            <a:ext cx="2411412" cy="578882"/>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Cryptogenic organizing pneumonia</a:t>
            </a:r>
          </a:p>
        </p:txBody>
      </p:sp>
      <p:sp>
        <p:nvSpPr>
          <p:cNvPr id="974870" name="Text Box 22"/>
          <p:cNvSpPr txBox="1">
            <a:spLocks noChangeArrowheads="1"/>
          </p:cNvSpPr>
          <p:nvPr/>
        </p:nvSpPr>
        <p:spPr bwMode="auto">
          <a:xfrm>
            <a:off x="5730687" y="4870067"/>
            <a:ext cx="2425700" cy="578882"/>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Lymphocytic interstitial pneumonia</a:t>
            </a:r>
          </a:p>
        </p:txBody>
      </p:sp>
      <p:sp>
        <p:nvSpPr>
          <p:cNvPr id="5143" name="Line 23"/>
          <p:cNvSpPr>
            <a:spLocks noChangeShapeType="1"/>
          </p:cNvSpPr>
          <p:nvPr/>
        </p:nvSpPr>
        <p:spPr bwMode="auto">
          <a:xfrm>
            <a:off x="5263962" y="5159508"/>
            <a:ext cx="466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44" name="Line 24"/>
          <p:cNvSpPr>
            <a:spLocks noChangeShapeType="1"/>
          </p:cNvSpPr>
          <p:nvPr/>
        </p:nvSpPr>
        <p:spPr bwMode="auto">
          <a:xfrm>
            <a:off x="5259200" y="4519112"/>
            <a:ext cx="4778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45" name="Line 25"/>
          <p:cNvSpPr>
            <a:spLocks noChangeShapeType="1"/>
          </p:cNvSpPr>
          <p:nvPr/>
        </p:nvSpPr>
        <p:spPr bwMode="auto">
          <a:xfrm>
            <a:off x="5266312" y="3818267"/>
            <a:ext cx="4778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47" name="Line 27"/>
          <p:cNvSpPr>
            <a:spLocks noChangeShapeType="1"/>
          </p:cNvSpPr>
          <p:nvPr/>
        </p:nvSpPr>
        <p:spPr bwMode="auto">
          <a:xfrm>
            <a:off x="1631763" y="1290388"/>
            <a:ext cx="6197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28" name="Text Box 22"/>
          <p:cNvSpPr txBox="1">
            <a:spLocks noChangeArrowheads="1"/>
          </p:cNvSpPr>
          <p:nvPr/>
        </p:nvSpPr>
        <p:spPr bwMode="auto">
          <a:xfrm>
            <a:off x="5751825" y="5562281"/>
            <a:ext cx="2425700" cy="578882"/>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Pleuroparenchymal fibroelastosis</a:t>
            </a:r>
          </a:p>
        </p:txBody>
      </p:sp>
      <p:sp>
        <p:nvSpPr>
          <p:cNvPr id="29" name="Line 23"/>
          <p:cNvSpPr>
            <a:spLocks noChangeShapeType="1"/>
          </p:cNvSpPr>
          <p:nvPr/>
        </p:nvSpPr>
        <p:spPr bwMode="auto">
          <a:xfrm>
            <a:off x="5498118" y="5851722"/>
            <a:ext cx="23891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2" name="TextBox 1"/>
          <p:cNvSpPr txBox="1"/>
          <p:nvPr/>
        </p:nvSpPr>
        <p:spPr>
          <a:xfrm>
            <a:off x="57461" y="6416834"/>
            <a:ext cx="9238939" cy="307777"/>
          </a:xfrm>
          <a:prstGeom prst="rect">
            <a:avLst/>
          </a:prstGeom>
          <a:noFill/>
        </p:spPr>
        <p:txBody>
          <a:bodyPr wrap="none" rtlCol="0">
            <a:spAutoFit/>
          </a:bodyPr>
          <a:lstStyle/>
          <a:p>
            <a:r>
              <a:rPr lang="en-US" sz="1400" dirty="0"/>
              <a:t>Travis WD, et al; ATS/ERS Committee on Idiopathic Interstitial Pneumonias. </a:t>
            </a:r>
            <a:r>
              <a:rPr lang="en-US" sz="1400" i="1" dirty="0"/>
              <a:t>Am J </a:t>
            </a:r>
            <a:r>
              <a:rPr lang="en-US" sz="1400" i="1" dirty="0" err="1"/>
              <a:t>Respir</a:t>
            </a:r>
            <a:r>
              <a:rPr lang="en-US" sz="1400" i="1" dirty="0"/>
              <a:t> </a:t>
            </a:r>
            <a:r>
              <a:rPr lang="en-US" sz="1400" i="1" dirty="0" err="1"/>
              <a:t>Crit</a:t>
            </a:r>
            <a:r>
              <a:rPr lang="en-US" sz="1400" i="1" dirty="0"/>
              <a:t> Care Med</a:t>
            </a:r>
            <a:r>
              <a:rPr lang="en-US" sz="1400" dirty="0"/>
              <a:t>. 2013;188(6):733-748. </a:t>
            </a:r>
          </a:p>
        </p:txBody>
      </p:sp>
      <p:sp>
        <p:nvSpPr>
          <p:cNvPr id="30" name="모서리가 둥근 직사각형 29"/>
          <p:cNvSpPr/>
          <p:nvPr/>
        </p:nvSpPr>
        <p:spPr>
          <a:xfrm>
            <a:off x="4316225" y="2442376"/>
            <a:ext cx="2313175" cy="984849"/>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36</a:t>
            </a:fld>
            <a:endParaRPr lang="ko-KR" altLang="en-US" dirty="0">
              <a:solidFill>
                <a:prstClr val="black">
                  <a:tint val="75000"/>
                </a:prstClr>
              </a:solidFill>
            </a:endParaRPr>
          </a:p>
        </p:txBody>
      </p:sp>
    </p:spTree>
    <p:custDataLst>
      <p:tags r:id="rId1"/>
    </p:custDataLst>
    <p:extLst>
      <p:ext uri="{BB962C8B-B14F-4D97-AF65-F5344CB8AC3E}">
        <p14:creationId xmlns:p14="http://schemas.microsoft.com/office/powerpoint/2010/main" val="26202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30162"/>
            <a:ext cx="9144000" cy="655804"/>
          </a:xfrm>
          <a:solidFill>
            <a:schemeClr val="accent3">
              <a:lumMod val="20000"/>
              <a:lumOff val="80000"/>
            </a:schemeClr>
          </a:solidFill>
        </p:spPr>
        <p:txBody>
          <a:bodyPr/>
          <a:lstStyle/>
          <a:p>
            <a:pPr algn="ctr"/>
            <a:r>
              <a:rPr lang="en-US" altLang="ko-KR" dirty="0"/>
              <a:t>Nonspecific Interstitial Pneumonia (NSIP) </a:t>
            </a:r>
            <a:endParaRPr lang="ko-KR" altLang="en-US" dirty="0"/>
          </a:p>
        </p:txBody>
      </p:sp>
      <p:pic>
        <p:nvPicPr>
          <p:cNvPr id="4" name="그림 3"/>
          <p:cNvPicPr>
            <a:picLocks noChangeAspect="1"/>
          </p:cNvPicPr>
          <p:nvPr/>
        </p:nvPicPr>
        <p:blipFill>
          <a:blip r:embed="rId3"/>
          <a:stretch>
            <a:fillRect/>
          </a:stretch>
        </p:blipFill>
        <p:spPr>
          <a:xfrm>
            <a:off x="457200" y="625642"/>
            <a:ext cx="7841853" cy="6166353"/>
          </a:xfrm>
          <a:prstGeom prst="rect">
            <a:avLst/>
          </a:prstGeom>
        </p:spPr>
      </p:pic>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37</a:t>
            </a:fld>
            <a:endParaRPr lang="ko-KR" altLang="en-US" dirty="0">
              <a:solidFill>
                <a:prstClr val="black">
                  <a:tint val="75000"/>
                </a:prstClr>
              </a:solidFill>
            </a:endParaRPr>
          </a:p>
        </p:txBody>
      </p:sp>
    </p:spTree>
    <p:extLst>
      <p:ext uri="{BB962C8B-B14F-4D97-AF65-F5344CB8AC3E}">
        <p14:creationId xmlns:p14="http://schemas.microsoft.com/office/powerpoint/2010/main" val="2578179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9144000" cy="1143000"/>
          </a:xfrm>
          <a:solidFill>
            <a:schemeClr val="accent3">
              <a:lumMod val="20000"/>
              <a:lumOff val="80000"/>
            </a:schemeClr>
          </a:solidFill>
        </p:spPr>
        <p:txBody>
          <a:bodyPr>
            <a:normAutofit fontScale="90000"/>
          </a:bodyPr>
          <a:lstStyle/>
          <a:p>
            <a:pPr algn="ctr"/>
            <a:r>
              <a:rPr lang="en-US" altLang="ko-KR" dirty="0"/>
              <a:t>Respiratory Bronchiolitis-Interstitial Lung Disease (RB-ILD)</a:t>
            </a:r>
            <a:endParaRPr lang="ko-KR" altLang="en-US" dirty="0"/>
          </a:p>
        </p:txBody>
      </p:sp>
      <p:pic>
        <p:nvPicPr>
          <p:cNvPr id="4" name="그림 3"/>
          <p:cNvPicPr>
            <a:picLocks noChangeAspect="1"/>
          </p:cNvPicPr>
          <p:nvPr/>
        </p:nvPicPr>
        <p:blipFill>
          <a:blip r:embed="rId3"/>
          <a:stretch>
            <a:fillRect/>
          </a:stretch>
        </p:blipFill>
        <p:spPr>
          <a:xfrm>
            <a:off x="176463" y="1188460"/>
            <a:ext cx="7988968" cy="5669540"/>
          </a:xfrm>
          <a:prstGeom prst="rect">
            <a:avLst/>
          </a:prstGeom>
        </p:spPr>
      </p:pic>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38</a:t>
            </a:fld>
            <a:endParaRPr lang="ko-KR" altLang="en-US" dirty="0">
              <a:solidFill>
                <a:prstClr val="black">
                  <a:tint val="75000"/>
                </a:prstClr>
              </a:solidFill>
            </a:endParaRPr>
          </a:p>
        </p:txBody>
      </p:sp>
    </p:spTree>
    <p:extLst>
      <p:ext uri="{BB962C8B-B14F-4D97-AF65-F5344CB8AC3E}">
        <p14:creationId xmlns:p14="http://schemas.microsoft.com/office/powerpoint/2010/main" val="3705899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2982"/>
            <a:ext cx="9144000" cy="844743"/>
          </a:xfrm>
          <a:solidFill>
            <a:schemeClr val="accent3">
              <a:lumMod val="20000"/>
              <a:lumOff val="80000"/>
            </a:schemeClr>
          </a:solidFill>
        </p:spPr>
        <p:txBody>
          <a:bodyPr/>
          <a:lstStyle/>
          <a:p>
            <a:pPr algn="ctr"/>
            <a:r>
              <a:rPr lang="en-US" altLang="ko-KR" dirty="0" err="1"/>
              <a:t>Desquamative</a:t>
            </a:r>
            <a:r>
              <a:rPr lang="en-US" altLang="ko-KR" dirty="0"/>
              <a:t> Interstitial Pneumonia (DIP)</a:t>
            </a:r>
            <a:endParaRPr lang="ko-KR" altLang="en-US" dirty="0"/>
          </a:p>
        </p:txBody>
      </p:sp>
      <p:pic>
        <p:nvPicPr>
          <p:cNvPr id="5" name="그림 4"/>
          <p:cNvPicPr>
            <a:picLocks noChangeAspect="1"/>
          </p:cNvPicPr>
          <p:nvPr/>
        </p:nvPicPr>
        <p:blipFill rotWithShape="1">
          <a:blip r:embed="rId3" cstate="email">
            <a:extLst>
              <a:ext uri="{28A0092B-C50C-407E-A947-70E740481C1C}">
                <a14:useLocalDpi xmlns:a14="http://schemas.microsoft.com/office/drawing/2010/main" val="0"/>
              </a:ext>
            </a:extLst>
          </a:blip>
          <a:srcRect t="18512" r="12542" b="15097"/>
          <a:stretch/>
        </p:blipFill>
        <p:spPr>
          <a:xfrm>
            <a:off x="4572000" y="1078410"/>
            <a:ext cx="4057823" cy="3080321"/>
          </a:xfrm>
          <a:prstGeom prst="rect">
            <a:avLst/>
          </a:prstGeom>
        </p:spPr>
      </p:pic>
      <p:pic>
        <p:nvPicPr>
          <p:cNvPr id="6" name="그림 5"/>
          <p:cNvPicPr>
            <a:picLocks noChangeAspect="1"/>
          </p:cNvPicPr>
          <p:nvPr/>
        </p:nvPicPr>
        <p:blipFill rotWithShape="1">
          <a:blip r:embed="rId4" cstate="email">
            <a:extLst>
              <a:ext uri="{28A0092B-C50C-407E-A947-70E740481C1C}">
                <a14:useLocalDpi xmlns:a14="http://schemas.microsoft.com/office/drawing/2010/main" val="0"/>
              </a:ext>
            </a:extLst>
          </a:blip>
          <a:srcRect t="13044" r="3061" b="17808"/>
          <a:stretch/>
        </p:blipFill>
        <p:spPr>
          <a:xfrm>
            <a:off x="4572000" y="3887646"/>
            <a:ext cx="4091339" cy="2918400"/>
          </a:xfrm>
          <a:prstGeom prst="rect">
            <a:avLst/>
          </a:prstGeom>
        </p:spPr>
      </p:pic>
      <p:pic>
        <p:nvPicPr>
          <p:cNvPr id="4" name="그림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7281" y="1078410"/>
            <a:ext cx="4282752" cy="4104304"/>
          </a:xfrm>
          <a:prstGeom prst="rect">
            <a:avLst/>
          </a:prstGeom>
        </p:spPr>
      </p:pic>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39</a:t>
            </a:fld>
            <a:endParaRPr lang="ko-KR" altLang="en-US" dirty="0">
              <a:solidFill>
                <a:prstClr val="black">
                  <a:tint val="75000"/>
                </a:prstClr>
              </a:solidFill>
            </a:endParaRPr>
          </a:p>
        </p:txBody>
      </p:sp>
    </p:spTree>
    <p:extLst>
      <p:ext uri="{BB962C8B-B14F-4D97-AF65-F5344CB8AC3E}">
        <p14:creationId xmlns:p14="http://schemas.microsoft.com/office/powerpoint/2010/main" val="26950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14300" y="1014460"/>
            <a:ext cx="8863445" cy="1366790"/>
          </a:xfrm>
        </p:spPr>
        <p:style>
          <a:lnRef idx="2">
            <a:schemeClr val="accent2"/>
          </a:lnRef>
          <a:fillRef idx="1">
            <a:schemeClr val="lt1"/>
          </a:fillRef>
          <a:effectRef idx="0">
            <a:schemeClr val="accent2"/>
          </a:effectRef>
          <a:fontRef idx="minor">
            <a:schemeClr val="dk1"/>
          </a:fontRef>
        </p:style>
        <p:txBody>
          <a:bodyPr>
            <a:noAutofit/>
          </a:bodyPr>
          <a:lstStyle/>
          <a:p>
            <a:pPr>
              <a:lnSpc>
                <a:spcPct val="150000"/>
              </a:lnSpc>
            </a:pPr>
            <a:r>
              <a:rPr lang="ko-KR" altLang="en-US" sz="2800" b="1" dirty="0">
                <a:latin typeface="+mj-ea"/>
                <a:ea typeface="+mj-ea"/>
              </a:rPr>
              <a:t>상황 </a:t>
            </a:r>
            <a:r>
              <a:rPr lang="en-US" altLang="ko-KR" sz="2800" dirty="0">
                <a:latin typeface="+mj-ea"/>
                <a:ea typeface="+mj-ea"/>
              </a:rPr>
              <a:t>2</a:t>
            </a:r>
            <a:r>
              <a:rPr lang="en-US" altLang="ko-KR" sz="2800" b="1" dirty="0">
                <a:latin typeface="+mj-ea"/>
                <a:ea typeface="+mj-ea"/>
              </a:rPr>
              <a:t> : B</a:t>
            </a:r>
            <a:r>
              <a:rPr lang="ko-KR" altLang="en-US" sz="2800" b="1" dirty="0">
                <a:latin typeface="+mj-ea"/>
                <a:ea typeface="+mj-ea"/>
              </a:rPr>
              <a:t>씨 </a:t>
            </a:r>
            <a:r>
              <a:rPr lang="ko-KR" altLang="en-US" sz="2800" dirty="0">
                <a:latin typeface="+mj-ea"/>
                <a:ea typeface="+mj-ea"/>
              </a:rPr>
              <a:t>서서히 진행하는 활동 시 숨찬 증상</a:t>
            </a:r>
            <a:r>
              <a:rPr lang="en-US" altLang="ko-KR" sz="2800" dirty="0">
                <a:latin typeface="+mj-ea"/>
                <a:ea typeface="+mj-ea"/>
              </a:rPr>
              <a:t>, </a:t>
            </a:r>
            <a:r>
              <a:rPr lang="ko-KR" altLang="en-US" sz="2800" dirty="0">
                <a:latin typeface="+mj-ea"/>
                <a:ea typeface="+mj-ea"/>
              </a:rPr>
              <a:t>지속되는 기침</a:t>
            </a:r>
            <a:r>
              <a:rPr lang="en-US" altLang="ko-KR" sz="2800" dirty="0">
                <a:latin typeface="+mj-ea"/>
                <a:ea typeface="+mj-ea"/>
              </a:rPr>
              <a:t>, CXR/HRCT </a:t>
            </a:r>
            <a:r>
              <a:rPr lang="ko-KR" altLang="en-US" sz="2800" dirty="0">
                <a:latin typeface="+mj-ea"/>
                <a:ea typeface="+mj-ea"/>
              </a:rPr>
              <a:t>촬영 후 </a:t>
            </a:r>
            <a:r>
              <a:rPr lang="en-US" altLang="ko-KR" sz="2800" dirty="0">
                <a:latin typeface="+mj-ea"/>
                <a:ea typeface="+mj-ea"/>
              </a:rPr>
              <a:t>ILD </a:t>
            </a:r>
            <a:r>
              <a:rPr lang="ko-KR" altLang="en-US" sz="2800" dirty="0">
                <a:latin typeface="+mj-ea"/>
                <a:ea typeface="+mj-ea"/>
              </a:rPr>
              <a:t>의심되어 방문</a:t>
            </a:r>
            <a:endParaRPr lang="ko-KR" altLang="en-US" sz="2800" b="1" dirty="0">
              <a:latin typeface="+mj-ea"/>
              <a:ea typeface="+mj-ea"/>
            </a:endParaRPr>
          </a:p>
        </p:txBody>
      </p:sp>
      <p:sp>
        <p:nvSpPr>
          <p:cNvPr id="9" name="제목 1"/>
          <p:cNvSpPr txBox="1">
            <a:spLocks/>
          </p:cNvSpPr>
          <p:nvPr/>
        </p:nvSpPr>
        <p:spPr>
          <a:xfrm>
            <a:off x="233593" y="3032730"/>
            <a:ext cx="8744152" cy="2089988"/>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36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nSpc>
                <a:spcPct val="150000"/>
              </a:lnSpc>
            </a:pPr>
            <a:r>
              <a:rPr lang="ko-KR" altLang="en-US" sz="2800" dirty="0">
                <a:latin typeface="+mj-ea"/>
                <a:ea typeface="+mj-ea"/>
              </a:rPr>
              <a:t>상황 </a:t>
            </a:r>
            <a:r>
              <a:rPr lang="en-US" altLang="ko-KR" sz="2800" dirty="0">
                <a:latin typeface="+mj-ea"/>
                <a:ea typeface="+mj-ea"/>
              </a:rPr>
              <a:t>3 : C</a:t>
            </a:r>
            <a:r>
              <a:rPr lang="ko-KR" altLang="en-US" sz="2800" dirty="0">
                <a:latin typeface="+mj-ea"/>
                <a:ea typeface="+mj-ea"/>
              </a:rPr>
              <a:t>씨 </a:t>
            </a:r>
            <a:r>
              <a:rPr lang="ko-KR" altLang="en-US" sz="2800" dirty="0" err="1">
                <a:latin typeface="+mj-ea"/>
                <a:ea typeface="+mj-ea"/>
              </a:rPr>
              <a:t>류마티스내과에서</a:t>
            </a:r>
            <a:r>
              <a:rPr lang="ko-KR" altLang="en-US" sz="2800" dirty="0">
                <a:latin typeface="+mj-ea"/>
                <a:ea typeface="+mj-ea"/>
              </a:rPr>
              <a:t> </a:t>
            </a:r>
            <a:r>
              <a:rPr lang="en-US" altLang="ko-KR" sz="2800" dirty="0">
                <a:latin typeface="+mj-ea"/>
                <a:ea typeface="+mj-ea"/>
              </a:rPr>
              <a:t>10</a:t>
            </a:r>
            <a:r>
              <a:rPr lang="ko-KR" altLang="en-US" sz="2800" dirty="0">
                <a:latin typeface="+mj-ea"/>
                <a:ea typeface="+mj-ea"/>
              </a:rPr>
              <a:t>년 전부터 </a:t>
            </a:r>
            <a:r>
              <a:rPr lang="en-US" altLang="ko-KR" sz="2800" dirty="0">
                <a:solidFill>
                  <a:srgbClr val="FF0000"/>
                </a:solidFill>
                <a:latin typeface="+mj-ea"/>
                <a:ea typeface="+mj-ea"/>
              </a:rPr>
              <a:t>RA</a:t>
            </a:r>
            <a:r>
              <a:rPr lang="ko-KR" altLang="en-US" sz="2800" dirty="0">
                <a:latin typeface="+mj-ea"/>
                <a:ea typeface="+mj-ea"/>
              </a:rPr>
              <a:t>로 치료 중</a:t>
            </a:r>
            <a:r>
              <a:rPr lang="en-US" altLang="ko-KR" sz="2800" dirty="0">
                <a:latin typeface="+mj-ea"/>
                <a:ea typeface="+mj-ea"/>
              </a:rPr>
              <a:t>, </a:t>
            </a:r>
            <a:r>
              <a:rPr lang="ko-KR" altLang="en-US" sz="2800" dirty="0">
                <a:latin typeface="+mj-ea"/>
                <a:ea typeface="+mj-ea"/>
              </a:rPr>
              <a:t>지속되는 기침으로 </a:t>
            </a:r>
            <a:r>
              <a:rPr lang="en-US" altLang="ko-KR" sz="2800" dirty="0">
                <a:latin typeface="+mj-ea"/>
                <a:ea typeface="+mj-ea"/>
              </a:rPr>
              <a:t>CXR/HRCT </a:t>
            </a:r>
            <a:r>
              <a:rPr lang="ko-KR" altLang="en-US" sz="2800" dirty="0">
                <a:latin typeface="+mj-ea"/>
                <a:ea typeface="+mj-ea"/>
              </a:rPr>
              <a:t>촬영 후 </a:t>
            </a:r>
            <a:r>
              <a:rPr lang="en-US" altLang="ko-KR" sz="2800" dirty="0">
                <a:latin typeface="+mj-ea"/>
                <a:ea typeface="+mj-ea"/>
              </a:rPr>
              <a:t>ILD </a:t>
            </a:r>
            <a:r>
              <a:rPr lang="ko-KR" altLang="en-US" sz="2800" dirty="0">
                <a:latin typeface="+mj-ea"/>
                <a:ea typeface="+mj-ea"/>
              </a:rPr>
              <a:t>의심되어 의뢰됨</a:t>
            </a:r>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4</a:t>
            </a:fld>
            <a:endParaRPr lang="ko-KR" altLang="en-US" dirty="0">
              <a:solidFill>
                <a:prstClr val="black">
                  <a:tint val="75000"/>
                </a:prstClr>
              </a:solidFill>
            </a:endParaRPr>
          </a:p>
        </p:txBody>
      </p:sp>
    </p:spTree>
    <p:extLst>
      <p:ext uri="{BB962C8B-B14F-4D97-AF65-F5344CB8AC3E}">
        <p14:creationId xmlns:p14="http://schemas.microsoft.com/office/powerpoint/2010/main" val="384378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9144000" cy="1007706"/>
          </a:xfrm>
          <a:solidFill>
            <a:schemeClr val="accent3">
              <a:lumMod val="20000"/>
              <a:lumOff val="80000"/>
            </a:schemeClr>
          </a:solidFill>
        </p:spPr>
        <p:txBody>
          <a:bodyPr>
            <a:normAutofit/>
          </a:bodyPr>
          <a:lstStyle/>
          <a:p>
            <a:pPr algn="ctr"/>
            <a:r>
              <a:rPr lang="en-US" altLang="ko-KR" sz="3200" b="1" dirty="0"/>
              <a:t>Cryptogenic Organizing Pneumonia (COP)</a:t>
            </a:r>
            <a:endParaRPr lang="ko-KR" altLang="en-US" sz="3200" b="1" dirty="0"/>
          </a:p>
        </p:txBody>
      </p:sp>
      <p:pic>
        <p:nvPicPr>
          <p:cNvPr id="3" name="그림 2"/>
          <p:cNvPicPr>
            <a:picLocks noChangeAspect="1"/>
          </p:cNvPicPr>
          <p:nvPr/>
        </p:nvPicPr>
        <p:blipFill>
          <a:blip r:embed="rId3"/>
          <a:stretch>
            <a:fillRect/>
          </a:stretch>
        </p:blipFill>
        <p:spPr>
          <a:xfrm>
            <a:off x="1789277" y="1341438"/>
            <a:ext cx="5421537" cy="5121901"/>
          </a:xfrm>
          <a:prstGeom prst="rect">
            <a:avLst/>
          </a:prstGeom>
        </p:spPr>
      </p:pic>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40</a:t>
            </a:fld>
            <a:endParaRPr lang="ko-KR" altLang="en-US" dirty="0">
              <a:solidFill>
                <a:prstClr val="black">
                  <a:tint val="75000"/>
                </a:prstClr>
              </a:solidFill>
            </a:endParaRPr>
          </a:p>
        </p:txBody>
      </p:sp>
    </p:spTree>
    <p:extLst>
      <p:ext uri="{BB962C8B-B14F-4D97-AF65-F5344CB8AC3E}">
        <p14:creationId xmlns:p14="http://schemas.microsoft.com/office/powerpoint/2010/main" val="2047463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9144000" cy="1143000"/>
          </a:xfrm>
          <a:solidFill>
            <a:schemeClr val="accent3">
              <a:lumMod val="20000"/>
              <a:lumOff val="80000"/>
            </a:schemeClr>
          </a:solidFill>
        </p:spPr>
        <p:txBody>
          <a:bodyPr>
            <a:noAutofit/>
          </a:bodyPr>
          <a:lstStyle/>
          <a:p>
            <a:pPr algn="ctr"/>
            <a:r>
              <a:rPr lang="en-US" altLang="ko-KR" sz="3200" b="1" dirty="0"/>
              <a:t>Idiopathic </a:t>
            </a:r>
            <a:r>
              <a:rPr lang="en-US" altLang="ko-KR" sz="3200" b="1" dirty="0" err="1"/>
              <a:t>pleuroparenchymal</a:t>
            </a:r>
            <a:r>
              <a:rPr lang="en-US" altLang="ko-KR" sz="3200" b="1" dirty="0"/>
              <a:t> </a:t>
            </a:r>
            <a:r>
              <a:rPr lang="en-US" altLang="ko-KR" sz="3200" b="1" dirty="0" err="1"/>
              <a:t>fibroelastosis</a:t>
            </a:r>
            <a:r>
              <a:rPr lang="en-US" altLang="ko-KR" sz="3200" b="1" dirty="0"/>
              <a:t> (IPPFE)</a:t>
            </a:r>
            <a:endParaRPr lang="ko-KR" altLang="en-US" sz="3200" b="1" dirty="0"/>
          </a:p>
        </p:txBody>
      </p:sp>
      <p:pic>
        <p:nvPicPr>
          <p:cNvPr id="3" name="그림 2"/>
          <p:cNvPicPr>
            <a:picLocks noChangeAspect="1"/>
          </p:cNvPicPr>
          <p:nvPr/>
        </p:nvPicPr>
        <p:blipFill rotWithShape="1">
          <a:blip r:embed="rId3"/>
          <a:srcRect b="60234"/>
          <a:stretch/>
        </p:blipFill>
        <p:spPr>
          <a:xfrm>
            <a:off x="344644" y="1892969"/>
            <a:ext cx="4091259" cy="2727158"/>
          </a:xfrm>
          <a:prstGeom prst="rect">
            <a:avLst/>
          </a:prstGeom>
        </p:spPr>
      </p:pic>
      <p:pic>
        <p:nvPicPr>
          <p:cNvPr id="4" name="그림 3"/>
          <p:cNvPicPr>
            <a:picLocks noChangeAspect="1"/>
          </p:cNvPicPr>
          <p:nvPr/>
        </p:nvPicPr>
        <p:blipFill rotWithShape="1">
          <a:blip r:embed="rId3"/>
          <a:srcRect t="41785"/>
          <a:stretch/>
        </p:blipFill>
        <p:spPr>
          <a:xfrm>
            <a:off x="4668253" y="1796716"/>
            <a:ext cx="4091259" cy="3992396"/>
          </a:xfrm>
          <a:prstGeom prst="rect">
            <a:avLst/>
          </a:prstGeom>
        </p:spPr>
      </p:pic>
      <p:sp>
        <p:nvSpPr>
          <p:cNvPr id="5" name="슬라이드 번호 개체 틀 4"/>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41</a:t>
            </a:fld>
            <a:endParaRPr lang="ko-KR" altLang="en-US" dirty="0">
              <a:solidFill>
                <a:prstClr val="black">
                  <a:tint val="75000"/>
                </a:prstClr>
              </a:solidFill>
            </a:endParaRPr>
          </a:p>
        </p:txBody>
      </p:sp>
    </p:spTree>
    <p:extLst>
      <p:ext uri="{BB962C8B-B14F-4D97-AF65-F5344CB8AC3E}">
        <p14:creationId xmlns:p14="http://schemas.microsoft.com/office/powerpoint/2010/main" val="1230286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771893" y="379025"/>
            <a:ext cx="7564583" cy="722709"/>
          </a:xfrm>
          <a:prstGeom prst="roundRect">
            <a:avLst>
              <a:gd name="adj" fmla="val 25967"/>
            </a:avLst>
          </a:prstGeom>
          <a:ln>
            <a:headEnd/>
            <a:tailEnd/>
          </a:ln>
          <a:extLst/>
        </p:spPr>
        <p:style>
          <a:lnRef idx="1">
            <a:schemeClr val="dk1"/>
          </a:lnRef>
          <a:fillRef idx="2">
            <a:schemeClr val="dk1"/>
          </a:fillRef>
          <a:effectRef idx="1">
            <a:schemeClr val="dk1"/>
          </a:effectRef>
          <a:fontRef idx="minor">
            <a:schemeClr val="dk1"/>
          </a:fontRef>
        </p:style>
        <p:txBody>
          <a:bodyPr wrap="square">
            <a:spAutoFit/>
          </a:bodyPr>
          <a:lstStyle>
            <a:lvl1pPr>
              <a:defRPr b="1">
                <a:solidFill>
                  <a:schemeClr val="bg2"/>
                </a:solidFill>
                <a:latin typeface="Times New Roman" pitchFamily="18" charset="0"/>
              </a:defRPr>
            </a:lvl1pPr>
            <a:lvl2pPr marL="742950" indent="-285750">
              <a:defRPr b="1">
                <a:solidFill>
                  <a:schemeClr val="bg2"/>
                </a:solidFill>
                <a:latin typeface="Times New Roman" pitchFamily="18" charset="0"/>
              </a:defRPr>
            </a:lvl2pPr>
            <a:lvl3pPr marL="1143000" indent="-228600">
              <a:defRPr b="1">
                <a:solidFill>
                  <a:schemeClr val="bg2"/>
                </a:solidFill>
                <a:latin typeface="Times New Roman" pitchFamily="18" charset="0"/>
              </a:defRPr>
            </a:lvl3pPr>
            <a:lvl4pPr marL="1600200" indent="-228600">
              <a:defRPr b="1">
                <a:solidFill>
                  <a:schemeClr val="bg2"/>
                </a:solidFill>
                <a:latin typeface="Times New Roman" pitchFamily="18" charset="0"/>
              </a:defRPr>
            </a:lvl4pPr>
            <a:lvl5pPr marL="2057400" indent="-228600">
              <a:defRPr b="1">
                <a:solidFill>
                  <a:schemeClr val="bg2"/>
                </a:solidFill>
                <a:latin typeface="Times New Roman" pitchFamily="18" charset="0"/>
              </a:defRPr>
            </a:lvl5pPr>
            <a:lvl6pPr marL="2514600" indent="-228600" algn="ctr" eaLnBrk="0" fontAlgn="base" hangingPunct="0">
              <a:spcBef>
                <a:spcPct val="0"/>
              </a:spcBef>
              <a:spcAft>
                <a:spcPct val="0"/>
              </a:spcAft>
              <a:defRPr b="1">
                <a:solidFill>
                  <a:schemeClr val="bg2"/>
                </a:solidFill>
                <a:latin typeface="Times New Roman" pitchFamily="18" charset="0"/>
              </a:defRPr>
            </a:lvl6pPr>
            <a:lvl7pPr marL="2971800" indent="-228600" algn="ctr" eaLnBrk="0" fontAlgn="base" hangingPunct="0">
              <a:spcBef>
                <a:spcPct val="0"/>
              </a:spcBef>
              <a:spcAft>
                <a:spcPct val="0"/>
              </a:spcAft>
              <a:defRPr b="1">
                <a:solidFill>
                  <a:schemeClr val="bg2"/>
                </a:solidFill>
                <a:latin typeface="Times New Roman" pitchFamily="18" charset="0"/>
              </a:defRPr>
            </a:lvl7pPr>
            <a:lvl8pPr marL="3429000" indent="-228600" algn="ctr" eaLnBrk="0" fontAlgn="base" hangingPunct="0">
              <a:spcBef>
                <a:spcPct val="0"/>
              </a:spcBef>
              <a:spcAft>
                <a:spcPct val="0"/>
              </a:spcAft>
              <a:defRPr b="1">
                <a:solidFill>
                  <a:schemeClr val="bg2"/>
                </a:solidFill>
                <a:latin typeface="Times New Roman" pitchFamily="18" charset="0"/>
              </a:defRPr>
            </a:lvl8pPr>
            <a:lvl9pPr marL="3886200" indent="-228600" algn="ctr" eaLnBrk="0" fontAlgn="base" hangingPunct="0">
              <a:spcBef>
                <a:spcPct val="0"/>
              </a:spcBef>
              <a:spcAft>
                <a:spcPct val="0"/>
              </a:spcAft>
              <a:defRPr b="1">
                <a:solidFill>
                  <a:schemeClr val="bg2"/>
                </a:solidFill>
                <a:latin typeface="Times New Roman" pitchFamily="18" charset="0"/>
              </a:defRPr>
            </a:lvl9pPr>
          </a:lstStyle>
          <a:p>
            <a:pPr algn="ctr" eaLnBrk="0" fontAlgn="base" hangingPunct="0">
              <a:spcBef>
                <a:spcPct val="50000"/>
              </a:spcBef>
              <a:spcAft>
                <a:spcPct val="0"/>
              </a:spcAft>
            </a:pPr>
            <a:r>
              <a:rPr lang="en-US" sz="2800" dirty="0">
                <a:solidFill>
                  <a:srgbClr val="000000"/>
                </a:solidFill>
                <a:latin typeface="+mn-lt"/>
                <a:cs typeface="Arial" pitchFamily="34" charset="0"/>
              </a:rPr>
              <a:t>Diffuse Parenchymal Lung Disease (DPLD)</a:t>
            </a:r>
          </a:p>
          <a:p>
            <a:pPr algn="ctr" eaLnBrk="0" fontAlgn="base" hangingPunct="0">
              <a:spcBef>
                <a:spcPct val="50000"/>
              </a:spcBef>
              <a:spcAft>
                <a:spcPct val="0"/>
              </a:spcAft>
            </a:pPr>
            <a:endParaRPr lang="en-US" sz="400" dirty="0">
              <a:solidFill>
                <a:srgbClr val="000000"/>
              </a:solidFill>
              <a:latin typeface="+mn-lt"/>
              <a:cs typeface="Arial" pitchFamily="34" charset="0"/>
            </a:endParaRPr>
          </a:p>
        </p:txBody>
      </p:sp>
      <p:sp>
        <p:nvSpPr>
          <p:cNvPr id="5123" name="Line 3"/>
          <p:cNvSpPr>
            <a:spLocks noChangeShapeType="1"/>
          </p:cNvSpPr>
          <p:nvPr/>
        </p:nvSpPr>
        <p:spPr bwMode="auto">
          <a:xfrm>
            <a:off x="4792475" y="1101475"/>
            <a:ext cx="0" cy="1889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24" name="Text Box 4"/>
          <p:cNvSpPr txBox="1">
            <a:spLocks noChangeArrowheads="1"/>
          </p:cNvSpPr>
          <p:nvPr/>
        </p:nvSpPr>
        <p:spPr bwMode="auto">
          <a:xfrm>
            <a:off x="461838" y="1507875"/>
            <a:ext cx="2309812" cy="817245"/>
          </a:xfrm>
          <a:prstGeom prst="roundRect">
            <a:avLst/>
          </a:prstGeom>
          <a:ln>
            <a:headEnd/>
            <a:tailEnd/>
          </a:ln>
          <a:extLst/>
        </p:spPr>
        <p:style>
          <a:lnRef idx="1">
            <a:schemeClr val="dk1"/>
          </a:lnRef>
          <a:fillRef idx="2">
            <a:schemeClr val="dk1"/>
          </a:fillRef>
          <a:effectRef idx="1">
            <a:schemeClr val="dk1"/>
          </a:effectRef>
          <a:fontRef idx="minor">
            <a:schemeClr val="dk1"/>
          </a:fontRef>
        </p:style>
        <p:txBody>
          <a:bodyPr>
            <a:spAutoFit/>
          </a:bodyPr>
          <a:lstStyle>
            <a:lvl1pPr>
              <a:defRPr b="1">
                <a:solidFill>
                  <a:schemeClr val="bg2"/>
                </a:solidFill>
                <a:latin typeface="Times New Roman" pitchFamily="18" charset="0"/>
              </a:defRPr>
            </a:lvl1pPr>
            <a:lvl2pPr marL="742950" indent="-285750">
              <a:defRPr b="1">
                <a:solidFill>
                  <a:schemeClr val="bg2"/>
                </a:solidFill>
                <a:latin typeface="Times New Roman" pitchFamily="18" charset="0"/>
              </a:defRPr>
            </a:lvl2pPr>
            <a:lvl3pPr marL="1143000" indent="-228600">
              <a:defRPr b="1">
                <a:solidFill>
                  <a:schemeClr val="bg2"/>
                </a:solidFill>
                <a:latin typeface="Times New Roman" pitchFamily="18" charset="0"/>
              </a:defRPr>
            </a:lvl3pPr>
            <a:lvl4pPr marL="1600200" indent="-228600">
              <a:defRPr b="1">
                <a:solidFill>
                  <a:schemeClr val="bg2"/>
                </a:solidFill>
                <a:latin typeface="Times New Roman" pitchFamily="18" charset="0"/>
              </a:defRPr>
            </a:lvl4pPr>
            <a:lvl5pPr marL="2057400" indent="-228600">
              <a:defRPr b="1">
                <a:solidFill>
                  <a:schemeClr val="bg2"/>
                </a:solidFill>
                <a:latin typeface="Times New Roman" pitchFamily="18" charset="0"/>
              </a:defRPr>
            </a:lvl5pPr>
            <a:lvl6pPr marL="2514600" indent="-228600" algn="ctr" eaLnBrk="0" fontAlgn="base" hangingPunct="0">
              <a:spcBef>
                <a:spcPct val="0"/>
              </a:spcBef>
              <a:spcAft>
                <a:spcPct val="0"/>
              </a:spcAft>
              <a:defRPr b="1">
                <a:solidFill>
                  <a:schemeClr val="bg2"/>
                </a:solidFill>
                <a:latin typeface="Times New Roman" pitchFamily="18" charset="0"/>
              </a:defRPr>
            </a:lvl6pPr>
            <a:lvl7pPr marL="2971800" indent="-228600" algn="ctr" eaLnBrk="0" fontAlgn="base" hangingPunct="0">
              <a:spcBef>
                <a:spcPct val="0"/>
              </a:spcBef>
              <a:spcAft>
                <a:spcPct val="0"/>
              </a:spcAft>
              <a:defRPr b="1">
                <a:solidFill>
                  <a:schemeClr val="bg2"/>
                </a:solidFill>
                <a:latin typeface="Times New Roman" pitchFamily="18" charset="0"/>
              </a:defRPr>
            </a:lvl7pPr>
            <a:lvl8pPr marL="3429000" indent="-228600" algn="ctr" eaLnBrk="0" fontAlgn="base" hangingPunct="0">
              <a:spcBef>
                <a:spcPct val="0"/>
              </a:spcBef>
              <a:spcAft>
                <a:spcPct val="0"/>
              </a:spcAft>
              <a:defRPr b="1">
                <a:solidFill>
                  <a:schemeClr val="bg2"/>
                </a:solidFill>
                <a:latin typeface="Times New Roman" pitchFamily="18" charset="0"/>
              </a:defRPr>
            </a:lvl8pPr>
            <a:lvl9pPr marL="3886200" indent="-228600" algn="ctr" eaLnBrk="0" fontAlgn="base" hangingPunct="0">
              <a:spcBef>
                <a:spcPct val="0"/>
              </a:spcBef>
              <a:spcAft>
                <a:spcPct val="0"/>
              </a:spcAft>
              <a:defRPr b="1">
                <a:solidFill>
                  <a:schemeClr val="bg2"/>
                </a:solidFill>
                <a:latin typeface="Times New Roman" pitchFamily="18" charset="0"/>
              </a:defRPr>
            </a:lvl9pPr>
          </a:lstStyle>
          <a:p>
            <a:pPr algn="ctr" eaLnBrk="0" fontAlgn="base" hangingPunct="0">
              <a:spcBef>
                <a:spcPct val="50000"/>
              </a:spcBef>
              <a:spcAft>
                <a:spcPct val="0"/>
              </a:spcAft>
            </a:pPr>
            <a:r>
              <a:rPr lang="en-US" sz="1400" b="0" dirty="0">
                <a:solidFill>
                  <a:srgbClr val="000000"/>
                </a:solidFill>
                <a:latin typeface="+mn-lt"/>
                <a:cs typeface="Arial" pitchFamily="34" charset="0"/>
              </a:rPr>
              <a:t>DPLD of known cause, eg, drugs or association, eg, collagen vascular disease</a:t>
            </a:r>
          </a:p>
        </p:txBody>
      </p:sp>
      <p:sp>
        <p:nvSpPr>
          <p:cNvPr id="5125" name="Text Box 5"/>
          <p:cNvSpPr txBox="1">
            <a:spLocks noChangeArrowheads="1"/>
          </p:cNvSpPr>
          <p:nvPr/>
        </p:nvSpPr>
        <p:spPr bwMode="auto">
          <a:xfrm>
            <a:off x="3157350" y="1499938"/>
            <a:ext cx="1671638" cy="817245"/>
          </a:xfrm>
          <a:prstGeom prst="roundRect">
            <a:avLst/>
          </a:prstGeom>
          <a:ln>
            <a:headEnd/>
            <a:tailEnd/>
          </a:ln>
          <a:extLst/>
        </p:spPr>
        <p:style>
          <a:lnRef idx="1">
            <a:schemeClr val="accent2"/>
          </a:lnRef>
          <a:fillRef idx="2">
            <a:schemeClr val="accent2"/>
          </a:fillRef>
          <a:effectRef idx="1">
            <a:schemeClr val="accent2"/>
          </a:effectRef>
          <a:fontRef idx="minor">
            <a:schemeClr val="dk1"/>
          </a:fontRef>
        </p:style>
        <p:txBody>
          <a:bodyPr>
            <a:spAutoFit/>
          </a:bodyPr>
          <a:lstStyle>
            <a:lvl1pPr>
              <a:defRPr b="1">
                <a:solidFill>
                  <a:schemeClr val="bg2"/>
                </a:solidFill>
                <a:latin typeface="Times New Roman" pitchFamily="18" charset="0"/>
              </a:defRPr>
            </a:lvl1pPr>
            <a:lvl2pPr marL="742950" indent="-285750">
              <a:defRPr b="1">
                <a:solidFill>
                  <a:schemeClr val="bg2"/>
                </a:solidFill>
                <a:latin typeface="Times New Roman" pitchFamily="18" charset="0"/>
              </a:defRPr>
            </a:lvl2pPr>
            <a:lvl3pPr marL="1143000" indent="-228600">
              <a:defRPr b="1">
                <a:solidFill>
                  <a:schemeClr val="bg2"/>
                </a:solidFill>
                <a:latin typeface="Times New Roman" pitchFamily="18" charset="0"/>
              </a:defRPr>
            </a:lvl3pPr>
            <a:lvl4pPr marL="1600200" indent="-228600">
              <a:defRPr b="1">
                <a:solidFill>
                  <a:schemeClr val="bg2"/>
                </a:solidFill>
                <a:latin typeface="Times New Roman" pitchFamily="18" charset="0"/>
              </a:defRPr>
            </a:lvl4pPr>
            <a:lvl5pPr marL="2057400" indent="-228600">
              <a:defRPr b="1">
                <a:solidFill>
                  <a:schemeClr val="bg2"/>
                </a:solidFill>
                <a:latin typeface="Times New Roman" pitchFamily="18" charset="0"/>
              </a:defRPr>
            </a:lvl5pPr>
            <a:lvl6pPr marL="2514600" indent="-228600" algn="ctr" eaLnBrk="0" fontAlgn="base" hangingPunct="0">
              <a:spcBef>
                <a:spcPct val="0"/>
              </a:spcBef>
              <a:spcAft>
                <a:spcPct val="0"/>
              </a:spcAft>
              <a:defRPr b="1">
                <a:solidFill>
                  <a:schemeClr val="bg2"/>
                </a:solidFill>
                <a:latin typeface="Times New Roman" pitchFamily="18" charset="0"/>
              </a:defRPr>
            </a:lvl6pPr>
            <a:lvl7pPr marL="2971800" indent="-228600" algn="ctr" eaLnBrk="0" fontAlgn="base" hangingPunct="0">
              <a:spcBef>
                <a:spcPct val="0"/>
              </a:spcBef>
              <a:spcAft>
                <a:spcPct val="0"/>
              </a:spcAft>
              <a:defRPr b="1">
                <a:solidFill>
                  <a:schemeClr val="bg2"/>
                </a:solidFill>
                <a:latin typeface="Times New Roman" pitchFamily="18" charset="0"/>
              </a:defRPr>
            </a:lvl7pPr>
            <a:lvl8pPr marL="3429000" indent="-228600" algn="ctr" eaLnBrk="0" fontAlgn="base" hangingPunct="0">
              <a:spcBef>
                <a:spcPct val="0"/>
              </a:spcBef>
              <a:spcAft>
                <a:spcPct val="0"/>
              </a:spcAft>
              <a:defRPr b="1">
                <a:solidFill>
                  <a:schemeClr val="bg2"/>
                </a:solidFill>
                <a:latin typeface="Times New Roman" pitchFamily="18" charset="0"/>
              </a:defRPr>
            </a:lvl8pPr>
            <a:lvl9pPr marL="3886200" indent="-228600" algn="ctr" eaLnBrk="0" fontAlgn="base" hangingPunct="0">
              <a:spcBef>
                <a:spcPct val="0"/>
              </a:spcBef>
              <a:spcAft>
                <a:spcPct val="0"/>
              </a:spcAft>
              <a:defRPr b="1">
                <a:solidFill>
                  <a:schemeClr val="bg2"/>
                </a:solidFill>
                <a:latin typeface="Times New Roman" pitchFamily="18" charset="0"/>
              </a:defRPr>
            </a:lvl9pPr>
          </a:lstStyle>
          <a:p>
            <a:pPr algn="ctr" eaLnBrk="0" fontAlgn="base" hangingPunct="0">
              <a:spcBef>
                <a:spcPct val="50000"/>
              </a:spcBef>
              <a:spcAft>
                <a:spcPct val="0"/>
              </a:spcAft>
            </a:pPr>
            <a:r>
              <a:rPr lang="en-US" sz="1400" b="0" dirty="0">
                <a:solidFill>
                  <a:srgbClr val="000000"/>
                </a:solidFill>
                <a:latin typeface="+mn-lt"/>
                <a:cs typeface="Arial" pitchFamily="34" charset="0"/>
              </a:rPr>
              <a:t>Idiopathic interstitial pneumonias</a:t>
            </a:r>
          </a:p>
        </p:txBody>
      </p:sp>
      <p:sp>
        <p:nvSpPr>
          <p:cNvPr id="5126" name="Text Box 6"/>
          <p:cNvSpPr txBox="1">
            <a:spLocks noChangeArrowheads="1"/>
          </p:cNvSpPr>
          <p:nvPr/>
        </p:nvSpPr>
        <p:spPr bwMode="auto">
          <a:xfrm>
            <a:off x="5152838" y="1509463"/>
            <a:ext cx="1671637" cy="817245"/>
          </a:xfrm>
          <a:prstGeom prst="roundRect">
            <a:avLst/>
          </a:prstGeom>
          <a:ln>
            <a:headEnd/>
            <a:tailEnd/>
          </a:ln>
          <a:extLst/>
        </p:spPr>
        <p:style>
          <a:lnRef idx="1">
            <a:schemeClr val="dk1"/>
          </a:lnRef>
          <a:fillRef idx="2">
            <a:schemeClr val="dk1"/>
          </a:fillRef>
          <a:effectRef idx="1">
            <a:schemeClr val="dk1"/>
          </a:effectRef>
          <a:fontRef idx="minor">
            <a:schemeClr val="dk1"/>
          </a:fontRef>
        </p:style>
        <p:txBody>
          <a:bodyPr>
            <a:spAutoFit/>
          </a:bodyPr>
          <a:lstStyle>
            <a:lvl1pPr>
              <a:defRPr b="1">
                <a:solidFill>
                  <a:schemeClr val="bg2"/>
                </a:solidFill>
                <a:latin typeface="Times New Roman" pitchFamily="18" charset="0"/>
              </a:defRPr>
            </a:lvl1pPr>
            <a:lvl2pPr marL="742950" indent="-285750">
              <a:defRPr b="1">
                <a:solidFill>
                  <a:schemeClr val="bg2"/>
                </a:solidFill>
                <a:latin typeface="Times New Roman" pitchFamily="18" charset="0"/>
              </a:defRPr>
            </a:lvl2pPr>
            <a:lvl3pPr marL="1143000" indent="-228600">
              <a:defRPr b="1">
                <a:solidFill>
                  <a:schemeClr val="bg2"/>
                </a:solidFill>
                <a:latin typeface="Times New Roman" pitchFamily="18" charset="0"/>
              </a:defRPr>
            </a:lvl3pPr>
            <a:lvl4pPr marL="1600200" indent="-228600">
              <a:defRPr b="1">
                <a:solidFill>
                  <a:schemeClr val="bg2"/>
                </a:solidFill>
                <a:latin typeface="Times New Roman" pitchFamily="18" charset="0"/>
              </a:defRPr>
            </a:lvl4pPr>
            <a:lvl5pPr marL="2057400" indent="-228600">
              <a:defRPr b="1">
                <a:solidFill>
                  <a:schemeClr val="bg2"/>
                </a:solidFill>
                <a:latin typeface="Times New Roman" pitchFamily="18" charset="0"/>
              </a:defRPr>
            </a:lvl5pPr>
            <a:lvl6pPr marL="2514600" indent="-228600" algn="ctr" eaLnBrk="0" fontAlgn="base" hangingPunct="0">
              <a:spcBef>
                <a:spcPct val="0"/>
              </a:spcBef>
              <a:spcAft>
                <a:spcPct val="0"/>
              </a:spcAft>
              <a:defRPr b="1">
                <a:solidFill>
                  <a:schemeClr val="bg2"/>
                </a:solidFill>
                <a:latin typeface="Times New Roman" pitchFamily="18" charset="0"/>
              </a:defRPr>
            </a:lvl6pPr>
            <a:lvl7pPr marL="2971800" indent="-228600" algn="ctr" eaLnBrk="0" fontAlgn="base" hangingPunct="0">
              <a:spcBef>
                <a:spcPct val="0"/>
              </a:spcBef>
              <a:spcAft>
                <a:spcPct val="0"/>
              </a:spcAft>
              <a:defRPr b="1">
                <a:solidFill>
                  <a:schemeClr val="bg2"/>
                </a:solidFill>
                <a:latin typeface="Times New Roman" pitchFamily="18" charset="0"/>
              </a:defRPr>
            </a:lvl7pPr>
            <a:lvl8pPr marL="3429000" indent="-228600" algn="ctr" eaLnBrk="0" fontAlgn="base" hangingPunct="0">
              <a:spcBef>
                <a:spcPct val="0"/>
              </a:spcBef>
              <a:spcAft>
                <a:spcPct val="0"/>
              </a:spcAft>
              <a:defRPr b="1">
                <a:solidFill>
                  <a:schemeClr val="bg2"/>
                </a:solidFill>
                <a:latin typeface="Times New Roman" pitchFamily="18" charset="0"/>
              </a:defRPr>
            </a:lvl8pPr>
            <a:lvl9pPr marL="3886200" indent="-228600" algn="ctr" eaLnBrk="0" fontAlgn="base" hangingPunct="0">
              <a:spcBef>
                <a:spcPct val="0"/>
              </a:spcBef>
              <a:spcAft>
                <a:spcPct val="0"/>
              </a:spcAft>
              <a:defRPr b="1">
                <a:solidFill>
                  <a:schemeClr val="bg2"/>
                </a:solidFill>
                <a:latin typeface="Times New Roman" pitchFamily="18" charset="0"/>
              </a:defRPr>
            </a:lvl9pPr>
          </a:lstStyle>
          <a:p>
            <a:pPr algn="ctr" eaLnBrk="0" fontAlgn="base" hangingPunct="0">
              <a:spcBef>
                <a:spcPct val="50000"/>
              </a:spcBef>
              <a:spcAft>
                <a:spcPct val="0"/>
              </a:spcAft>
            </a:pPr>
            <a:r>
              <a:rPr lang="en-US" sz="1400" b="0" dirty="0">
                <a:solidFill>
                  <a:srgbClr val="000000"/>
                </a:solidFill>
                <a:latin typeface="+mn-lt"/>
                <a:cs typeface="Arial" pitchFamily="34" charset="0"/>
              </a:rPr>
              <a:t>Granulomatous DPLD, eg, sarcoidosis</a:t>
            </a:r>
          </a:p>
        </p:txBody>
      </p:sp>
      <p:sp>
        <p:nvSpPr>
          <p:cNvPr id="5127" name="Text Box 7"/>
          <p:cNvSpPr txBox="1">
            <a:spLocks noChangeArrowheads="1"/>
          </p:cNvSpPr>
          <p:nvPr/>
        </p:nvSpPr>
        <p:spPr bwMode="auto">
          <a:xfrm>
            <a:off x="7030788" y="1504700"/>
            <a:ext cx="1598612" cy="817245"/>
          </a:xfrm>
          <a:prstGeom prst="roundRect">
            <a:avLst/>
          </a:prstGeom>
          <a:ln>
            <a:headEnd/>
            <a:tailEnd/>
          </a:ln>
          <a:extLst/>
        </p:spPr>
        <p:style>
          <a:lnRef idx="1">
            <a:schemeClr val="dk1"/>
          </a:lnRef>
          <a:fillRef idx="2">
            <a:schemeClr val="dk1"/>
          </a:fillRef>
          <a:effectRef idx="1">
            <a:schemeClr val="dk1"/>
          </a:effectRef>
          <a:fontRef idx="minor">
            <a:schemeClr val="dk1"/>
          </a:fontRef>
        </p:style>
        <p:txBody>
          <a:bodyPr>
            <a:spAutoFit/>
          </a:bodyPr>
          <a:lstStyle>
            <a:lvl1pPr>
              <a:defRPr b="1">
                <a:solidFill>
                  <a:schemeClr val="bg2"/>
                </a:solidFill>
                <a:latin typeface="Times New Roman" pitchFamily="18" charset="0"/>
              </a:defRPr>
            </a:lvl1pPr>
            <a:lvl2pPr marL="742950" indent="-285750">
              <a:defRPr b="1">
                <a:solidFill>
                  <a:schemeClr val="bg2"/>
                </a:solidFill>
                <a:latin typeface="Times New Roman" pitchFamily="18" charset="0"/>
              </a:defRPr>
            </a:lvl2pPr>
            <a:lvl3pPr marL="1143000" indent="-228600">
              <a:defRPr b="1">
                <a:solidFill>
                  <a:schemeClr val="bg2"/>
                </a:solidFill>
                <a:latin typeface="Times New Roman" pitchFamily="18" charset="0"/>
              </a:defRPr>
            </a:lvl3pPr>
            <a:lvl4pPr marL="1600200" indent="-228600">
              <a:defRPr b="1">
                <a:solidFill>
                  <a:schemeClr val="bg2"/>
                </a:solidFill>
                <a:latin typeface="Times New Roman" pitchFamily="18" charset="0"/>
              </a:defRPr>
            </a:lvl4pPr>
            <a:lvl5pPr marL="2057400" indent="-228600">
              <a:defRPr b="1">
                <a:solidFill>
                  <a:schemeClr val="bg2"/>
                </a:solidFill>
                <a:latin typeface="Times New Roman" pitchFamily="18" charset="0"/>
              </a:defRPr>
            </a:lvl5pPr>
            <a:lvl6pPr marL="2514600" indent="-228600" algn="ctr" eaLnBrk="0" fontAlgn="base" hangingPunct="0">
              <a:spcBef>
                <a:spcPct val="0"/>
              </a:spcBef>
              <a:spcAft>
                <a:spcPct val="0"/>
              </a:spcAft>
              <a:defRPr b="1">
                <a:solidFill>
                  <a:schemeClr val="bg2"/>
                </a:solidFill>
                <a:latin typeface="Times New Roman" pitchFamily="18" charset="0"/>
              </a:defRPr>
            </a:lvl6pPr>
            <a:lvl7pPr marL="2971800" indent="-228600" algn="ctr" eaLnBrk="0" fontAlgn="base" hangingPunct="0">
              <a:spcBef>
                <a:spcPct val="0"/>
              </a:spcBef>
              <a:spcAft>
                <a:spcPct val="0"/>
              </a:spcAft>
              <a:defRPr b="1">
                <a:solidFill>
                  <a:schemeClr val="bg2"/>
                </a:solidFill>
                <a:latin typeface="Times New Roman" pitchFamily="18" charset="0"/>
              </a:defRPr>
            </a:lvl7pPr>
            <a:lvl8pPr marL="3429000" indent="-228600" algn="ctr" eaLnBrk="0" fontAlgn="base" hangingPunct="0">
              <a:spcBef>
                <a:spcPct val="0"/>
              </a:spcBef>
              <a:spcAft>
                <a:spcPct val="0"/>
              </a:spcAft>
              <a:defRPr b="1">
                <a:solidFill>
                  <a:schemeClr val="bg2"/>
                </a:solidFill>
                <a:latin typeface="Times New Roman" pitchFamily="18" charset="0"/>
              </a:defRPr>
            </a:lvl8pPr>
            <a:lvl9pPr marL="3886200" indent="-228600" algn="ctr" eaLnBrk="0" fontAlgn="base" hangingPunct="0">
              <a:spcBef>
                <a:spcPct val="0"/>
              </a:spcBef>
              <a:spcAft>
                <a:spcPct val="0"/>
              </a:spcAft>
              <a:defRPr b="1">
                <a:solidFill>
                  <a:schemeClr val="bg2"/>
                </a:solidFill>
                <a:latin typeface="Times New Roman" pitchFamily="18" charset="0"/>
              </a:defRPr>
            </a:lvl9pPr>
          </a:lstStyle>
          <a:p>
            <a:pPr algn="ctr" eaLnBrk="0" fontAlgn="base" hangingPunct="0">
              <a:spcBef>
                <a:spcPct val="50000"/>
              </a:spcBef>
              <a:spcAft>
                <a:spcPct val="0"/>
              </a:spcAft>
            </a:pPr>
            <a:r>
              <a:rPr lang="en-US" sz="1400" b="0" dirty="0">
                <a:solidFill>
                  <a:srgbClr val="000000"/>
                </a:solidFill>
                <a:latin typeface="+mn-lt"/>
                <a:cs typeface="Arial" pitchFamily="34" charset="0"/>
              </a:rPr>
              <a:t>Other forms of DPLD, eg, LAM, HX, etc</a:t>
            </a:r>
          </a:p>
        </p:txBody>
      </p:sp>
      <p:sp>
        <p:nvSpPr>
          <p:cNvPr id="5128" name="Line 8"/>
          <p:cNvSpPr>
            <a:spLocks noChangeShapeType="1"/>
          </p:cNvSpPr>
          <p:nvPr/>
        </p:nvSpPr>
        <p:spPr bwMode="auto">
          <a:xfrm>
            <a:off x="1623888" y="1291975"/>
            <a:ext cx="0" cy="187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29" name="Line 9"/>
          <p:cNvSpPr>
            <a:spLocks noChangeShapeType="1"/>
          </p:cNvSpPr>
          <p:nvPr/>
        </p:nvSpPr>
        <p:spPr bwMode="auto">
          <a:xfrm>
            <a:off x="3957450" y="1301500"/>
            <a:ext cx="0" cy="187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30" name="Line 10"/>
          <p:cNvSpPr>
            <a:spLocks noChangeShapeType="1"/>
          </p:cNvSpPr>
          <p:nvPr/>
        </p:nvSpPr>
        <p:spPr bwMode="auto">
          <a:xfrm>
            <a:off x="6010088" y="1311025"/>
            <a:ext cx="0" cy="187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31" name="Line 11"/>
          <p:cNvSpPr>
            <a:spLocks noChangeShapeType="1"/>
          </p:cNvSpPr>
          <p:nvPr/>
        </p:nvSpPr>
        <p:spPr bwMode="auto">
          <a:xfrm>
            <a:off x="7829300" y="1291975"/>
            <a:ext cx="0" cy="187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32" name="Text Box 12"/>
          <p:cNvSpPr txBox="1">
            <a:spLocks noChangeArrowheads="1"/>
          </p:cNvSpPr>
          <p:nvPr/>
        </p:nvSpPr>
        <p:spPr bwMode="auto">
          <a:xfrm>
            <a:off x="2538225" y="2513142"/>
            <a:ext cx="1149350" cy="817245"/>
          </a:xfrm>
          <a:prstGeom prst="roundRect">
            <a:avLst/>
          </a:prstGeom>
          <a:ln>
            <a:headEnd/>
            <a:tailEnd/>
          </a:ln>
          <a:extLst/>
        </p:spPr>
        <p:style>
          <a:lnRef idx="1">
            <a:schemeClr val="accent2"/>
          </a:lnRef>
          <a:fillRef idx="2">
            <a:schemeClr val="accent2"/>
          </a:fillRef>
          <a:effectRef idx="1">
            <a:schemeClr val="accent2"/>
          </a:effectRef>
          <a:fontRef idx="minor">
            <a:schemeClr val="dk1"/>
          </a:fontRef>
        </p:style>
        <p:txBody>
          <a:bodyPr>
            <a:spAutoFit/>
          </a:bodyPr>
          <a:lstStyle>
            <a:lvl1pPr>
              <a:defRPr b="1">
                <a:solidFill>
                  <a:schemeClr val="bg2"/>
                </a:solidFill>
                <a:latin typeface="Times New Roman" pitchFamily="18" charset="0"/>
              </a:defRPr>
            </a:lvl1pPr>
            <a:lvl2pPr marL="742950" indent="-285750">
              <a:defRPr b="1">
                <a:solidFill>
                  <a:schemeClr val="bg2"/>
                </a:solidFill>
                <a:latin typeface="Times New Roman" pitchFamily="18" charset="0"/>
              </a:defRPr>
            </a:lvl2pPr>
            <a:lvl3pPr marL="1143000" indent="-228600">
              <a:defRPr b="1">
                <a:solidFill>
                  <a:schemeClr val="bg2"/>
                </a:solidFill>
                <a:latin typeface="Times New Roman" pitchFamily="18" charset="0"/>
              </a:defRPr>
            </a:lvl3pPr>
            <a:lvl4pPr marL="1600200" indent="-228600">
              <a:defRPr b="1">
                <a:solidFill>
                  <a:schemeClr val="bg2"/>
                </a:solidFill>
                <a:latin typeface="Times New Roman" pitchFamily="18" charset="0"/>
              </a:defRPr>
            </a:lvl4pPr>
            <a:lvl5pPr marL="2057400" indent="-228600">
              <a:defRPr b="1">
                <a:solidFill>
                  <a:schemeClr val="bg2"/>
                </a:solidFill>
                <a:latin typeface="Times New Roman" pitchFamily="18" charset="0"/>
              </a:defRPr>
            </a:lvl5pPr>
            <a:lvl6pPr marL="2514600" indent="-228600" algn="ctr" eaLnBrk="0" fontAlgn="base" hangingPunct="0">
              <a:spcBef>
                <a:spcPct val="0"/>
              </a:spcBef>
              <a:spcAft>
                <a:spcPct val="0"/>
              </a:spcAft>
              <a:defRPr b="1">
                <a:solidFill>
                  <a:schemeClr val="bg2"/>
                </a:solidFill>
                <a:latin typeface="Times New Roman" pitchFamily="18" charset="0"/>
              </a:defRPr>
            </a:lvl6pPr>
            <a:lvl7pPr marL="2971800" indent="-228600" algn="ctr" eaLnBrk="0" fontAlgn="base" hangingPunct="0">
              <a:spcBef>
                <a:spcPct val="0"/>
              </a:spcBef>
              <a:spcAft>
                <a:spcPct val="0"/>
              </a:spcAft>
              <a:defRPr b="1">
                <a:solidFill>
                  <a:schemeClr val="bg2"/>
                </a:solidFill>
                <a:latin typeface="Times New Roman" pitchFamily="18" charset="0"/>
              </a:defRPr>
            </a:lvl7pPr>
            <a:lvl8pPr marL="3429000" indent="-228600" algn="ctr" eaLnBrk="0" fontAlgn="base" hangingPunct="0">
              <a:spcBef>
                <a:spcPct val="0"/>
              </a:spcBef>
              <a:spcAft>
                <a:spcPct val="0"/>
              </a:spcAft>
              <a:defRPr b="1">
                <a:solidFill>
                  <a:schemeClr val="bg2"/>
                </a:solidFill>
                <a:latin typeface="Times New Roman" pitchFamily="18" charset="0"/>
              </a:defRPr>
            </a:lvl8pPr>
            <a:lvl9pPr marL="3886200" indent="-228600" algn="ctr" eaLnBrk="0" fontAlgn="base" hangingPunct="0">
              <a:spcBef>
                <a:spcPct val="0"/>
              </a:spcBef>
              <a:spcAft>
                <a:spcPct val="0"/>
              </a:spcAft>
              <a:defRPr b="1">
                <a:solidFill>
                  <a:schemeClr val="bg2"/>
                </a:solidFill>
                <a:latin typeface="Times New Roman" pitchFamily="18" charset="0"/>
              </a:defRPr>
            </a:lvl9pPr>
          </a:lstStyle>
          <a:p>
            <a:pPr algn="ctr" eaLnBrk="0" fontAlgn="base" hangingPunct="0">
              <a:spcBef>
                <a:spcPct val="50000"/>
              </a:spcBef>
              <a:spcAft>
                <a:spcPct val="0"/>
              </a:spcAft>
            </a:pPr>
            <a:r>
              <a:rPr lang="en-US" sz="1400" dirty="0">
                <a:solidFill>
                  <a:srgbClr val="000000"/>
                </a:solidFill>
                <a:latin typeface="+mn-lt"/>
                <a:cs typeface="Arial" pitchFamily="34" charset="0"/>
              </a:rPr>
              <a:t>Idiopathic pulmonary fibrosis</a:t>
            </a:r>
          </a:p>
        </p:txBody>
      </p:sp>
      <p:sp>
        <p:nvSpPr>
          <p:cNvPr id="5133" name="Line 13"/>
          <p:cNvSpPr>
            <a:spLocks noChangeShapeType="1"/>
          </p:cNvSpPr>
          <p:nvPr/>
        </p:nvSpPr>
        <p:spPr bwMode="auto">
          <a:xfrm>
            <a:off x="3166875" y="2239713"/>
            <a:ext cx="0" cy="276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974862" name="Text Box 14"/>
          <p:cNvSpPr txBox="1">
            <a:spLocks noChangeArrowheads="1"/>
          </p:cNvSpPr>
          <p:nvPr/>
        </p:nvSpPr>
        <p:spPr bwMode="auto">
          <a:xfrm>
            <a:off x="4590863" y="2513143"/>
            <a:ext cx="1757362" cy="817245"/>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b="1" dirty="0">
                <a:solidFill>
                  <a:srgbClr val="000000"/>
                </a:solidFill>
                <a:cs typeface="Arial" pitchFamily="34" charset="0"/>
              </a:rPr>
              <a:t>IIP other than idiopathic pulmonary fibrosis</a:t>
            </a:r>
          </a:p>
        </p:txBody>
      </p:sp>
      <p:sp>
        <p:nvSpPr>
          <p:cNvPr id="5135" name="Line 15"/>
          <p:cNvSpPr>
            <a:spLocks noChangeShapeType="1"/>
          </p:cNvSpPr>
          <p:nvPr/>
        </p:nvSpPr>
        <p:spPr bwMode="auto">
          <a:xfrm>
            <a:off x="4833750" y="2249238"/>
            <a:ext cx="0" cy="266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36" name="Line 16"/>
          <p:cNvSpPr>
            <a:spLocks noChangeShapeType="1"/>
          </p:cNvSpPr>
          <p:nvPr/>
        </p:nvSpPr>
        <p:spPr bwMode="auto">
          <a:xfrm>
            <a:off x="5469542" y="3330387"/>
            <a:ext cx="18919" cy="25213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974865" name="Text Box 17"/>
          <p:cNvSpPr txBox="1">
            <a:spLocks noChangeArrowheads="1"/>
          </p:cNvSpPr>
          <p:nvPr/>
        </p:nvSpPr>
        <p:spPr bwMode="auto">
          <a:xfrm>
            <a:off x="2877950" y="3547692"/>
            <a:ext cx="2381250" cy="578882"/>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Desquamative interstitial pneumonia</a:t>
            </a:r>
          </a:p>
        </p:txBody>
      </p:sp>
      <p:sp>
        <p:nvSpPr>
          <p:cNvPr id="974866" name="Text Box 18"/>
          <p:cNvSpPr txBox="1">
            <a:spLocks noChangeArrowheads="1"/>
          </p:cNvSpPr>
          <p:nvPr/>
        </p:nvSpPr>
        <p:spPr bwMode="auto">
          <a:xfrm>
            <a:off x="2887475" y="4354752"/>
            <a:ext cx="2366962" cy="340519"/>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Acute interstitial pneumonia</a:t>
            </a:r>
          </a:p>
        </p:txBody>
      </p:sp>
      <p:sp>
        <p:nvSpPr>
          <p:cNvPr id="974867" name="Text Box 19"/>
          <p:cNvSpPr txBox="1">
            <a:spLocks noChangeArrowheads="1"/>
          </p:cNvSpPr>
          <p:nvPr/>
        </p:nvSpPr>
        <p:spPr bwMode="auto">
          <a:xfrm>
            <a:off x="2882712" y="4870067"/>
            <a:ext cx="2381250" cy="578882"/>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Nonspecific interstitial pneumonia </a:t>
            </a:r>
          </a:p>
        </p:txBody>
      </p:sp>
      <p:sp>
        <p:nvSpPr>
          <p:cNvPr id="974868" name="Text Box 20"/>
          <p:cNvSpPr txBox="1">
            <a:spLocks noChangeArrowheads="1"/>
          </p:cNvSpPr>
          <p:nvPr/>
        </p:nvSpPr>
        <p:spPr bwMode="auto">
          <a:xfrm>
            <a:off x="5749737" y="3542930"/>
            <a:ext cx="2397125" cy="578882"/>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Respiratory bronchiolitis interstitial lung disease</a:t>
            </a:r>
          </a:p>
        </p:txBody>
      </p:sp>
      <p:sp>
        <p:nvSpPr>
          <p:cNvPr id="974869" name="Text Box 21"/>
          <p:cNvSpPr txBox="1">
            <a:spLocks noChangeArrowheads="1"/>
          </p:cNvSpPr>
          <p:nvPr/>
        </p:nvSpPr>
        <p:spPr bwMode="auto">
          <a:xfrm>
            <a:off x="5749737" y="4208987"/>
            <a:ext cx="2411412" cy="578882"/>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Cryptogenic organizing pneumonia</a:t>
            </a:r>
          </a:p>
        </p:txBody>
      </p:sp>
      <p:sp>
        <p:nvSpPr>
          <p:cNvPr id="974870" name="Text Box 22"/>
          <p:cNvSpPr txBox="1">
            <a:spLocks noChangeArrowheads="1"/>
          </p:cNvSpPr>
          <p:nvPr/>
        </p:nvSpPr>
        <p:spPr bwMode="auto">
          <a:xfrm>
            <a:off x="5730687" y="4870067"/>
            <a:ext cx="2425700" cy="578882"/>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Lymphocytic interstitial pneumonia</a:t>
            </a:r>
          </a:p>
        </p:txBody>
      </p:sp>
      <p:sp>
        <p:nvSpPr>
          <p:cNvPr id="5143" name="Line 23"/>
          <p:cNvSpPr>
            <a:spLocks noChangeShapeType="1"/>
          </p:cNvSpPr>
          <p:nvPr/>
        </p:nvSpPr>
        <p:spPr bwMode="auto">
          <a:xfrm>
            <a:off x="5263962" y="5159508"/>
            <a:ext cx="466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44" name="Line 24"/>
          <p:cNvSpPr>
            <a:spLocks noChangeShapeType="1"/>
          </p:cNvSpPr>
          <p:nvPr/>
        </p:nvSpPr>
        <p:spPr bwMode="auto">
          <a:xfrm>
            <a:off x="5259200" y="4519112"/>
            <a:ext cx="4778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45" name="Line 25"/>
          <p:cNvSpPr>
            <a:spLocks noChangeShapeType="1"/>
          </p:cNvSpPr>
          <p:nvPr/>
        </p:nvSpPr>
        <p:spPr bwMode="auto">
          <a:xfrm>
            <a:off x="5266312" y="3818267"/>
            <a:ext cx="4778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5147" name="Line 27"/>
          <p:cNvSpPr>
            <a:spLocks noChangeShapeType="1"/>
          </p:cNvSpPr>
          <p:nvPr/>
        </p:nvSpPr>
        <p:spPr bwMode="auto">
          <a:xfrm>
            <a:off x="1631763" y="1290388"/>
            <a:ext cx="6197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28" name="Text Box 22"/>
          <p:cNvSpPr txBox="1">
            <a:spLocks noChangeArrowheads="1"/>
          </p:cNvSpPr>
          <p:nvPr/>
        </p:nvSpPr>
        <p:spPr bwMode="auto">
          <a:xfrm>
            <a:off x="5751825" y="5562281"/>
            <a:ext cx="2425700" cy="578882"/>
          </a:xfrm>
          <a:prstGeom prst="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fontAlgn="base" hangingPunct="0">
              <a:spcBef>
                <a:spcPct val="50000"/>
              </a:spcBef>
              <a:spcAft>
                <a:spcPct val="0"/>
              </a:spcAft>
              <a:defRPr/>
            </a:pPr>
            <a:r>
              <a:rPr lang="en-US" sz="1400" dirty="0">
                <a:solidFill>
                  <a:srgbClr val="000000"/>
                </a:solidFill>
                <a:cs typeface="Arial" pitchFamily="34" charset="0"/>
              </a:rPr>
              <a:t>Pleuroparenchymal fibroelastosis</a:t>
            </a:r>
          </a:p>
        </p:txBody>
      </p:sp>
      <p:sp>
        <p:nvSpPr>
          <p:cNvPr id="29" name="Line 23"/>
          <p:cNvSpPr>
            <a:spLocks noChangeShapeType="1"/>
          </p:cNvSpPr>
          <p:nvPr/>
        </p:nvSpPr>
        <p:spPr bwMode="auto">
          <a:xfrm>
            <a:off x="5498118" y="5851722"/>
            <a:ext cx="23891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en-US" b="1" dirty="0">
              <a:solidFill>
                <a:srgbClr val="000000"/>
              </a:solidFill>
              <a:cs typeface="Arial" pitchFamily="34" charset="0"/>
            </a:endParaRPr>
          </a:p>
        </p:txBody>
      </p:sp>
      <p:sp>
        <p:nvSpPr>
          <p:cNvPr id="2" name="TextBox 1"/>
          <p:cNvSpPr txBox="1"/>
          <p:nvPr/>
        </p:nvSpPr>
        <p:spPr>
          <a:xfrm>
            <a:off x="57461" y="6538299"/>
            <a:ext cx="9238939" cy="307777"/>
          </a:xfrm>
          <a:prstGeom prst="rect">
            <a:avLst/>
          </a:prstGeom>
          <a:noFill/>
        </p:spPr>
        <p:txBody>
          <a:bodyPr wrap="none" rtlCol="0">
            <a:spAutoFit/>
          </a:bodyPr>
          <a:lstStyle/>
          <a:p>
            <a:r>
              <a:rPr lang="en-US" sz="1400" dirty="0"/>
              <a:t>Travis WD, et al; ATS/ERS Committee on Idiopathic Interstitial Pneumonias. </a:t>
            </a:r>
            <a:r>
              <a:rPr lang="en-US" sz="1400" i="1" dirty="0"/>
              <a:t>Am J </a:t>
            </a:r>
            <a:r>
              <a:rPr lang="en-US" sz="1400" i="1" dirty="0" err="1"/>
              <a:t>Respir</a:t>
            </a:r>
            <a:r>
              <a:rPr lang="en-US" sz="1400" i="1" dirty="0"/>
              <a:t> </a:t>
            </a:r>
            <a:r>
              <a:rPr lang="en-US" sz="1400" i="1" dirty="0" err="1"/>
              <a:t>Crit</a:t>
            </a:r>
            <a:r>
              <a:rPr lang="en-US" sz="1400" i="1" dirty="0"/>
              <a:t> Care Med</a:t>
            </a:r>
            <a:r>
              <a:rPr lang="en-US" sz="1400" dirty="0"/>
              <a:t>. 2013;188(6):733-748. </a:t>
            </a:r>
          </a:p>
        </p:txBody>
      </p:sp>
      <p:sp>
        <p:nvSpPr>
          <p:cNvPr id="30" name="모서리가 둥근 직사각형 29"/>
          <p:cNvSpPr/>
          <p:nvPr/>
        </p:nvSpPr>
        <p:spPr>
          <a:xfrm>
            <a:off x="2208378" y="2427117"/>
            <a:ext cx="1852760" cy="984849"/>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pic>
        <p:nvPicPr>
          <p:cNvPr id="31" name="Picture 2">
            <a:extLst>
              <a:ext uri="{FF2B5EF4-FFF2-40B4-BE49-F238E27FC236}">
                <a16:creationId xmlns:a16="http://schemas.microsoft.com/office/drawing/2014/main" id="{2999576E-E1A2-4644-AF08-39D0C3EDB1B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9039" t="22125" r="28091" b="16527"/>
          <a:stretch>
            <a:fillRect/>
          </a:stretch>
        </p:blipFill>
        <p:spPr>
          <a:xfrm>
            <a:off x="1" y="4350980"/>
            <a:ext cx="2672508" cy="193843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직선 연결선 3"/>
          <p:cNvCxnSpPr/>
          <p:nvPr/>
        </p:nvCxnSpPr>
        <p:spPr>
          <a:xfrm flipH="1">
            <a:off x="771893" y="1204856"/>
            <a:ext cx="1766332" cy="1441525"/>
          </a:xfrm>
          <a:prstGeom prst="line">
            <a:avLst/>
          </a:prstGeom>
          <a:ln w="19050"/>
        </p:spPr>
        <p:style>
          <a:lnRef idx="2">
            <a:schemeClr val="accent2"/>
          </a:lnRef>
          <a:fillRef idx="0">
            <a:schemeClr val="accent2"/>
          </a:fillRef>
          <a:effectRef idx="1">
            <a:schemeClr val="accent2"/>
          </a:effectRef>
          <a:fontRef idx="minor">
            <a:schemeClr val="tx1"/>
          </a:fontRef>
        </p:style>
      </p:cxnSp>
      <p:cxnSp>
        <p:nvCxnSpPr>
          <p:cNvPr id="34" name="직선 연결선 33"/>
          <p:cNvCxnSpPr/>
          <p:nvPr/>
        </p:nvCxnSpPr>
        <p:spPr>
          <a:xfrm flipH="1">
            <a:off x="4760881" y="2408110"/>
            <a:ext cx="1383948" cy="1017619"/>
          </a:xfrm>
          <a:prstGeom prst="line">
            <a:avLst/>
          </a:prstGeom>
          <a:ln w="19050"/>
        </p:spPr>
        <p:style>
          <a:lnRef idx="2">
            <a:schemeClr val="accent2"/>
          </a:lnRef>
          <a:fillRef idx="0">
            <a:schemeClr val="accent2"/>
          </a:fillRef>
          <a:effectRef idx="1">
            <a:schemeClr val="accent2"/>
          </a:effectRef>
          <a:fontRef idx="minor">
            <a:schemeClr val="tx1"/>
          </a:fontRef>
        </p:style>
      </p:cxnSp>
      <p:sp>
        <p:nvSpPr>
          <p:cNvPr id="7" name="슬라이드 번호 개체 틀 6"/>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42</a:t>
            </a:fld>
            <a:endParaRPr lang="ko-KR" altLang="en-US" dirty="0">
              <a:solidFill>
                <a:prstClr val="black">
                  <a:tint val="75000"/>
                </a:prstClr>
              </a:solidFill>
            </a:endParaRPr>
          </a:p>
        </p:txBody>
      </p:sp>
    </p:spTree>
    <p:custDataLst>
      <p:tags r:id="rId1"/>
    </p:custDataLst>
    <p:extLst>
      <p:ext uri="{BB962C8B-B14F-4D97-AF65-F5344CB8AC3E}">
        <p14:creationId xmlns:p14="http://schemas.microsoft.com/office/powerpoint/2010/main" val="61406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25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5"/>
          <p:cNvSpPr txBox="1">
            <a:spLocks noChangeArrowheads="1"/>
          </p:cNvSpPr>
          <p:nvPr/>
        </p:nvSpPr>
        <p:spPr bwMode="auto">
          <a:xfrm>
            <a:off x="78672" y="6449301"/>
            <a:ext cx="51170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400" dirty="0">
                <a:latin typeface="+mn-lt"/>
              </a:rPr>
              <a:t>Raghu G, et al. </a:t>
            </a:r>
            <a:r>
              <a:rPr lang="en-US" sz="1400" i="1" dirty="0">
                <a:latin typeface="+mn-lt"/>
              </a:rPr>
              <a:t>Am J Respir Crit Care Med</a:t>
            </a:r>
            <a:r>
              <a:rPr lang="en-US" sz="1400" dirty="0">
                <a:latin typeface="+mn-lt"/>
              </a:rPr>
              <a:t>. 2018;198:e44</a:t>
            </a:r>
          </a:p>
        </p:txBody>
      </p:sp>
      <p:sp>
        <p:nvSpPr>
          <p:cNvPr id="17412" name="TextBox 1"/>
          <p:cNvSpPr txBox="1">
            <a:spLocks noChangeArrowheads="1"/>
          </p:cNvSpPr>
          <p:nvPr/>
        </p:nvSpPr>
        <p:spPr bwMode="auto">
          <a:xfrm>
            <a:off x="-1" y="0"/>
            <a:ext cx="3491115" cy="1077218"/>
          </a:xfrm>
          <a:prstGeom prst="rect">
            <a:avLst/>
          </a:prstGeom>
          <a:solidFill>
            <a:schemeClr val="accent3">
              <a:lumMod val="20000"/>
              <a:lumOff val="80000"/>
            </a:schemeClr>
          </a:solidFill>
          <a:ln>
            <a:noFill/>
          </a:ln>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3200" b="1" dirty="0">
                <a:solidFill>
                  <a:srgbClr val="26528E"/>
                </a:solidFill>
                <a:latin typeface="+mj-lt"/>
                <a:ea typeface="+mj-ea"/>
                <a:cs typeface="+mj-cs"/>
              </a:rPr>
              <a:t>2018 ATS/ERS     </a:t>
            </a:r>
            <a:r>
              <a:rPr lang="ko-KR" altLang="en-US" sz="3200" b="1" dirty="0">
                <a:solidFill>
                  <a:srgbClr val="26528E"/>
                </a:solidFill>
                <a:latin typeface="+mj-lt"/>
                <a:ea typeface="+mj-ea"/>
                <a:cs typeface="+mj-cs"/>
              </a:rPr>
              <a:t> </a:t>
            </a:r>
            <a:r>
              <a:rPr lang="en-US" altLang="ko-KR" sz="3200" b="1" dirty="0">
                <a:solidFill>
                  <a:srgbClr val="26528E"/>
                </a:solidFill>
                <a:latin typeface="+mj-lt"/>
                <a:ea typeface="+mj-ea"/>
                <a:cs typeface="+mj-cs"/>
              </a:rPr>
              <a:t>IPF </a:t>
            </a:r>
            <a:r>
              <a:rPr lang="ko-KR" altLang="en-US" sz="3200" b="1" dirty="0">
                <a:solidFill>
                  <a:srgbClr val="26528E"/>
                </a:solidFill>
                <a:latin typeface="+mj-lt"/>
                <a:ea typeface="+mj-ea"/>
                <a:cs typeface="+mj-cs"/>
              </a:rPr>
              <a:t>진단 알고리즘</a:t>
            </a:r>
            <a:endParaRPr lang="en-US" sz="3200" b="1" dirty="0">
              <a:solidFill>
                <a:srgbClr val="26528E"/>
              </a:solidFill>
              <a:latin typeface="+mj-lt"/>
              <a:ea typeface="+mj-ea"/>
              <a:cs typeface="+mj-cs"/>
            </a:endParaRPr>
          </a:p>
        </p:txBody>
      </p:sp>
      <p:pic>
        <p:nvPicPr>
          <p:cNvPr id="2" name="그림 1"/>
          <p:cNvPicPr>
            <a:picLocks noChangeAspect="1"/>
          </p:cNvPicPr>
          <p:nvPr/>
        </p:nvPicPr>
        <p:blipFill>
          <a:blip r:embed="rId4"/>
          <a:stretch>
            <a:fillRect/>
          </a:stretch>
        </p:blipFill>
        <p:spPr>
          <a:xfrm>
            <a:off x="3491115" y="-107338"/>
            <a:ext cx="5569758" cy="6556639"/>
          </a:xfrm>
          <a:prstGeom prst="rect">
            <a:avLst/>
          </a:prstGeom>
        </p:spPr>
      </p:pic>
      <p:sp>
        <p:nvSpPr>
          <p:cNvPr id="5" name="모서리가 둥근 직사각형 4"/>
          <p:cNvSpPr/>
          <p:nvPr/>
        </p:nvSpPr>
        <p:spPr>
          <a:xfrm>
            <a:off x="4865517" y="2259105"/>
            <a:ext cx="1632102" cy="492797"/>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43</a:t>
            </a:fld>
            <a:endParaRPr lang="ko-KR" altLang="en-US" dirty="0">
              <a:solidFill>
                <a:prstClr val="black">
                  <a:tint val="75000"/>
                </a:prstClr>
              </a:solidFill>
            </a:endParaRPr>
          </a:p>
        </p:txBody>
      </p:sp>
    </p:spTree>
    <p:custDataLst>
      <p:tags r:id="rId1"/>
    </p:custDataLst>
    <p:extLst>
      <p:ext uri="{BB962C8B-B14F-4D97-AF65-F5344CB8AC3E}">
        <p14:creationId xmlns:p14="http://schemas.microsoft.com/office/powerpoint/2010/main" val="19906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4"/>
          <p:cNvSpPr>
            <a:spLocks noGrp="1"/>
          </p:cNvSpPr>
          <p:nvPr>
            <p:ph type="title"/>
          </p:nvPr>
        </p:nvSpPr>
        <p:spPr>
          <a:xfrm>
            <a:off x="0" y="12701"/>
            <a:ext cx="9144000" cy="882630"/>
          </a:xfrm>
          <a:solidFill>
            <a:schemeClr val="accent3">
              <a:lumMod val="20000"/>
              <a:lumOff val="80000"/>
            </a:schemeClr>
          </a:solidFill>
        </p:spPr>
        <p:txBody>
          <a:bodyPr/>
          <a:lstStyle/>
          <a:p>
            <a:pPr algn="ctr" eaLnBrk="1" hangingPunct="1"/>
            <a:r>
              <a:rPr lang="en-US" dirty="0">
                <a:latin typeface="Calibri" charset="0"/>
              </a:rPr>
              <a:t>HRCT Pattern (1)</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140120212"/>
              </p:ext>
            </p:extLst>
          </p:nvPr>
        </p:nvGraphicFramePr>
        <p:xfrm>
          <a:off x="210065" y="1270001"/>
          <a:ext cx="8785654" cy="4804630"/>
        </p:xfrm>
        <a:graphic>
          <a:graphicData uri="http://schemas.openxmlformats.org/drawingml/2006/table">
            <a:tbl>
              <a:tblPr firstRow="1" bandRow="1">
                <a:tableStyleId>{5C22544A-7EE6-4342-B048-85BDC9FD1C3A}</a:tableStyleId>
              </a:tblPr>
              <a:tblGrid>
                <a:gridCol w="4310184">
                  <a:extLst>
                    <a:ext uri="{9D8B030D-6E8A-4147-A177-3AD203B41FA5}">
                      <a16:colId xmlns:a16="http://schemas.microsoft.com/office/drawing/2014/main" val="20000"/>
                    </a:ext>
                  </a:extLst>
                </a:gridCol>
                <a:gridCol w="4475470">
                  <a:extLst>
                    <a:ext uri="{9D8B030D-6E8A-4147-A177-3AD203B41FA5}">
                      <a16:colId xmlns:a16="http://schemas.microsoft.com/office/drawing/2014/main" val="20001"/>
                    </a:ext>
                  </a:extLst>
                </a:gridCol>
              </a:tblGrid>
              <a:tr h="1281605">
                <a:tc>
                  <a:txBody>
                    <a:bodyPr/>
                    <a:lstStyle/>
                    <a:p>
                      <a:pPr algn="ctr"/>
                      <a:r>
                        <a:rPr lang="en-US" sz="3200" b="1" dirty="0"/>
                        <a:t>UIP</a:t>
                      </a:r>
                    </a:p>
                  </a:txBody>
                  <a:tcPr marL="91432" marR="91432" anchor="ctr"/>
                </a:tc>
                <a:tc>
                  <a:txBody>
                    <a:bodyPr/>
                    <a:lstStyle/>
                    <a:p>
                      <a:pPr algn="ctr"/>
                      <a:r>
                        <a:rPr lang="en-US" sz="3200" b="1" dirty="0"/>
                        <a:t>Probable UIP  </a:t>
                      </a:r>
                    </a:p>
                  </a:txBody>
                  <a:tcPr marL="91432" marR="91432" anchor="ctr"/>
                </a:tc>
                <a:extLst>
                  <a:ext uri="{0D108BD9-81ED-4DB2-BD59-A6C34878D82A}">
                    <a16:rowId xmlns:a16="http://schemas.microsoft.com/office/drawing/2014/main" val="10000"/>
                  </a:ext>
                </a:extLst>
              </a:tr>
              <a:tr h="1081280">
                <a:tc>
                  <a:txBody>
                    <a:bodyPr/>
                    <a:lstStyle/>
                    <a:p>
                      <a:r>
                        <a:rPr lang="en-US" sz="2400" u="sng" baseline="0" dirty="0"/>
                        <a:t>Subpleural, basal</a:t>
                      </a:r>
                      <a:r>
                        <a:rPr lang="en-US" sz="2400" u="none" baseline="0" dirty="0"/>
                        <a:t> </a:t>
                      </a:r>
                      <a:r>
                        <a:rPr lang="en-US" sz="2400" baseline="0" dirty="0"/>
                        <a:t>predominance</a:t>
                      </a:r>
                      <a:endParaRPr lang="en-US" sz="2400" dirty="0"/>
                    </a:p>
                  </a:txBody>
                  <a:tcPr marL="91432" marR="91432" anchor="ctr"/>
                </a:tc>
                <a:tc>
                  <a:txBody>
                    <a:bodyPr/>
                    <a:lstStyle/>
                    <a:p>
                      <a:r>
                        <a:rPr lang="en-US" altLang="ko-KR" sz="2400" u="sng" baseline="0" dirty="0" err="1"/>
                        <a:t>Subpleural</a:t>
                      </a:r>
                      <a:r>
                        <a:rPr lang="en-US" altLang="ko-KR" sz="2400" u="sng" baseline="0" dirty="0"/>
                        <a:t>, basal</a:t>
                      </a:r>
                      <a:r>
                        <a:rPr lang="en-US" altLang="ko-KR" sz="2400" u="none" baseline="0" dirty="0"/>
                        <a:t> </a:t>
                      </a:r>
                      <a:r>
                        <a:rPr lang="en-US" altLang="ko-KR" sz="2400" baseline="0" dirty="0"/>
                        <a:t>predominance</a:t>
                      </a:r>
                      <a:endParaRPr lang="en-US" altLang="ko-KR" sz="2400" dirty="0"/>
                    </a:p>
                  </a:txBody>
                  <a:tcPr marL="91432" marR="91432" anchor="ctr"/>
                </a:tc>
                <a:extLst>
                  <a:ext uri="{0D108BD9-81ED-4DB2-BD59-A6C34878D82A}">
                    <a16:rowId xmlns:a16="http://schemas.microsoft.com/office/drawing/2014/main" val="10001"/>
                  </a:ext>
                </a:extLst>
              </a:tr>
              <a:tr h="690095">
                <a:tc>
                  <a:txBody>
                    <a:bodyPr/>
                    <a:lstStyle/>
                    <a:p>
                      <a:endParaRPr lang="en-US" altLang="ko-KR" sz="2400" u="sng" dirty="0"/>
                    </a:p>
                    <a:p>
                      <a:r>
                        <a:rPr lang="en-US" altLang="ko-KR" sz="2400" u="sng" dirty="0"/>
                        <a:t>Honeycombing</a:t>
                      </a:r>
                      <a:r>
                        <a:rPr lang="en-US" altLang="ko-KR" sz="2400" dirty="0"/>
                        <a:t> </a:t>
                      </a:r>
                    </a:p>
                    <a:p>
                      <a:r>
                        <a:rPr lang="en-US" altLang="ko-KR" sz="2400" dirty="0"/>
                        <a:t>(+/- </a:t>
                      </a:r>
                      <a:r>
                        <a:rPr lang="en-US" altLang="ko-KR" sz="2400" baseline="0" dirty="0"/>
                        <a:t>traction bronchiectasis)</a:t>
                      </a:r>
                      <a:endParaRPr lang="en-US" altLang="ko-KR" sz="24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dirty="0"/>
                    </a:p>
                  </a:txBody>
                  <a:tcPr marL="91432" marR="91432" anchor="ctr"/>
                </a:tc>
                <a:tc>
                  <a:txBody>
                    <a:bodyPr/>
                    <a:lstStyle/>
                    <a:p>
                      <a:pPr algn="l"/>
                      <a:r>
                        <a:rPr lang="en-US" altLang="ko-KR" sz="2400" u="sng" dirty="0"/>
                        <a:t>Reticular </a:t>
                      </a:r>
                      <a:r>
                        <a:rPr lang="en-US" altLang="ko-KR" sz="2400" u="none" dirty="0"/>
                        <a:t>pattern                          </a:t>
                      </a:r>
                      <a:r>
                        <a:rPr lang="en-US" altLang="ko-KR" sz="2400" u="none" baseline="0" dirty="0"/>
                        <a:t> </a:t>
                      </a:r>
                      <a:r>
                        <a:rPr lang="en-US" altLang="ko-KR" sz="2400" dirty="0"/>
                        <a:t>(+/- </a:t>
                      </a:r>
                      <a:r>
                        <a:rPr lang="en-US" altLang="ko-KR" sz="2400" baseline="0" dirty="0"/>
                        <a:t>traction bronchiectasis)</a:t>
                      </a:r>
                      <a:endParaRPr lang="en-US" sz="2400" dirty="0"/>
                    </a:p>
                  </a:txBody>
                  <a:tcPr marL="91432" marR="91432" anchor="ctr"/>
                </a:tc>
                <a:extLst>
                  <a:ext uri="{0D108BD9-81ED-4DB2-BD59-A6C34878D82A}">
                    <a16:rowId xmlns:a16="http://schemas.microsoft.com/office/drawing/2014/main" val="10002"/>
                  </a:ext>
                </a:extLst>
              </a:tr>
              <a:tr h="887265">
                <a:tc>
                  <a:txBody>
                    <a:bodyPr/>
                    <a:lstStyle/>
                    <a:p>
                      <a:endParaRPr lang="en-US" sz="2400" dirty="0"/>
                    </a:p>
                  </a:txBody>
                  <a:tcPr marL="91432" marR="91432"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2400" dirty="0"/>
                        <a:t>May</a:t>
                      </a:r>
                      <a:r>
                        <a:rPr lang="en-US" altLang="ko-KR" sz="2400" baseline="0" dirty="0"/>
                        <a:t> have mild GGO </a:t>
                      </a:r>
                      <a:endParaRPr lang="en-US" sz="2400" dirty="0"/>
                    </a:p>
                  </a:txBody>
                  <a:tcPr marL="91432" marR="91432" anchor="ctr"/>
                </a:tc>
                <a:extLst>
                  <a:ext uri="{0D108BD9-81ED-4DB2-BD59-A6C34878D82A}">
                    <a16:rowId xmlns:a16="http://schemas.microsoft.com/office/drawing/2014/main" val="10003"/>
                  </a:ext>
                </a:extLst>
              </a:tr>
            </a:tbl>
          </a:graphicData>
        </a:graphic>
      </p:graphicFrame>
      <p:sp>
        <p:nvSpPr>
          <p:cNvPr id="2" name="사각형: 둥근 모서리 1"/>
          <p:cNvSpPr/>
          <p:nvPr/>
        </p:nvSpPr>
        <p:spPr>
          <a:xfrm>
            <a:off x="210065" y="3682316"/>
            <a:ext cx="8473498" cy="1396312"/>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sp>
        <p:nvSpPr>
          <p:cNvPr id="6" name="Text Box 5"/>
          <p:cNvSpPr txBox="1">
            <a:spLocks noChangeArrowheads="1"/>
          </p:cNvSpPr>
          <p:nvPr/>
        </p:nvSpPr>
        <p:spPr bwMode="auto">
          <a:xfrm>
            <a:off x="4860737" y="6449301"/>
            <a:ext cx="51170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400" dirty="0">
                <a:latin typeface="+mn-lt"/>
              </a:rPr>
              <a:t>Raghu G, et al. </a:t>
            </a:r>
            <a:r>
              <a:rPr lang="en-US" sz="1400" i="1" dirty="0">
                <a:latin typeface="+mn-lt"/>
              </a:rPr>
              <a:t>Am J Respir Crit Care Med</a:t>
            </a:r>
            <a:r>
              <a:rPr lang="en-US" sz="1400" dirty="0">
                <a:latin typeface="+mn-lt"/>
              </a:rPr>
              <a:t>. 2018;198:e44</a:t>
            </a:r>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44</a:t>
            </a:fld>
            <a:endParaRPr lang="ko-KR" altLang="en-US" dirty="0">
              <a:solidFill>
                <a:prstClr val="black">
                  <a:tint val="75000"/>
                </a:prstClr>
              </a:solidFill>
            </a:endParaRPr>
          </a:p>
        </p:txBody>
      </p:sp>
    </p:spTree>
    <p:extLst>
      <p:ext uri="{BB962C8B-B14F-4D97-AF65-F5344CB8AC3E}">
        <p14:creationId xmlns:p14="http://schemas.microsoft.com/office/powerpoint/2010/main" val="3129141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5977995" cy="1143000"/>
          </a:xfrm>
          <a:solidFill>
            <a:schemeClr val="accent3">
              <a:lumMod val="20000"/>
              <a:lumOff val="80000"/>
            </a:schemeClr>
          </a:solidFill>
        </p:spPr>
        <p:txBody>
          <a:bodyPr>
            <a:normAutofit/>
          </a:bodyPr>
          <a:lstStyle/>
          <a:p>
            <a:pPr algn="ctr"/>
            <a:r>
              <a:rPr lang="en-US" altLang="ko-KR" sz="2800" dirty="0"/>
              <a:t>Honeycombing (</a:t>
            </a:r>
            <a:r>
              <a:rPr lang="ko-KR" altLang="en-US" sz="2800" dirty="0" err="1"/>
              <a:t>벌집모양음영</a:t>
            </a:r>
            <a:r>
              <a:rPr lang="en-US" altLang="ko-KR" sz="2800" dirty="0"/>
              <a:t>) </a:t>
            </a:r>
            <a:r>
              <a:rPr lang="ko-KR" altLang="en-US" sz="2800" dirty="0"/>
              <a:t>이란</a:t>
            </a:r>
            <a:r>
              <a:rPr lang="en-US" altLang="ko-KR" sz="2800" dirty="0"/>
              <a:t>?</a:t>
            </a:r>
            <a:endParaRPr lang="ko-KR" altLang="en-US" sz="2800" dirty="0"/>
          </a:p>
        </p:txBody>
      </p:sp>
      <p:sp>
        <p:nvSpPr>
          <p:cNvPr id="3" name="내용 개체 틀 2"/>
          <p:cNvSpPr>
            <a:spLocks noGrp="1"/>
          </p:cNvSpPr>
          <p:nvPr>
            <p:ph idx="1"/>
          </p:nvPr>
        </p:nvSpPr>
        <p:spPr>
          <a:xfrm>
            <a:off x="175844" y="2763181"/>
            <a:ext cx="7692015" cy="4525963"/>
          </a:xfrm>
        </p:spPr>
        <p:txBody>
          <a:bodyPr>
            <a:normAutofit/>
          </a:bodyPr>
          <a:lstStyle/>
          <a:p>
            <a:r>
              <a:rPr lang="en-US" altLang="ko-KR" b="1" dirty="0"/>
              <a:t>‘The </a:t>
            </a:r>
            <a:r>
              <a:rPr lang="en-US" altLang="ko-KR" b="1" dirty="0" err="1"/>
              <a:t>Fleischner</a:t>
            </a:r>
            <a:r>
              <a:rPr lang="en-US" altLang="ko-KR" b="1" dirty="0"/>
              <a:t> Society definition’ </a:t>
            </a:r>
            <a:r>
              <a:rPr lang="en-US" altLang="ko-KR" dirty="0"/>
              <a:t>    </a:t>
            </a:r>
          </a:p>
          <a:p>
            <a:pPr marL="400050" lvl="1" indent="0">
              <a:buNone/>
            </a:pPr>
            <a:r>
              <a:rPr lang="en-US" altLang="ko-KR" dirty="0"/>
              <a:t> </a:t>
            </a:r>
            <a:r>
              <a:rPr lang="en-US" altLang="ko-KR" i="1" u="sng" dirty="0"/>
              <a:t>clustered cystic air spaces </a:t>
            </a:r>
            <a:r>
              <a:rPr lang="en-US" altLang="ko-KR" dirty="0"/>
              <a:t>(between 3-10 mm in diameter but occasionally as large as 2.5 cm) which are usually </a:t>
            </a:r>
            <a:r>
              <a:rPr lang="en-US" altLang="ko-KR" dirty="0" err="1"/>
              <a:t>subpleural</a:t>
            </a:r>
            <a:r>
              <a:rPr lang="en-US" altLang="ko-KR" dirty="0"/>
              <a:t> and basal in distribution. The </a:t>
            </a:r>
            <a:r>
              <a:rPr lang="en-US" altLang="ko-KR" b="1" dirty="0"/>
              <a:t>walls of the cysts are well-defined and often thick </a:t>
            </a:r>
            <a:r>
              <a:rPr lang="en-US" altLang="ko-KR" dirty="0"/>
              <a:t>(1-3 mm) </a:t>
            </a:r>
            <a:r>
              <a:rPr lang="en-US" altLang="ko-KR" baseline="30000" dirty="0"/>
              <a:t>4</a:t>
            </a:r>
            <a:r>
              <a:rPr lang="en-US" altLang="ko-KR" dirty="0"/>
              <a:t>. </a:t>
            </a:r>
            <a:endParaRPr lang="ko-KR" altLang="en-US" dirty="0"/>
          </a:p>
        </p:txBody>
      </p:sp>
      <p:pic>
        <p:nvPicPr>
          <p:cNvPr id="4" name="그림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77996" y="0"/>
            <a:ext cx="3166004" cy="2491991"/>
          </a:xfrm>
          <a:prstGeom prst="rect">
            <a:avLst/>
          </a:prstGeom>
        </p:spPr>
      </p:pic>
      <p:sp>
        <p:nvSpPr>
          <p:cNvPr id="5" name="슬라이드 번호 개체 틀 4"/>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45</a:t>
            </a:fld>
            <a:endParaRPr lang="ko-KR" altLang="en-US" dirty="0">
              <a:solidFill>
                <a:prstClr val="black">
                  <a:tint val="75000"/>
                </a:prstClr>
              </a:solidFill>
            </a:endParaRPr>
          </a:p>
        </p:txBody>
      </p:sp>
    </p:spTree>
    <p:extLst>
      <p:ext uri="{BB962C8B-B14F-4D97-AF65-F5344CB8AC3E}">
        <p14:creationId xmlns:p14="http://schemas.microsoft.com/office/powerpoint/2010/main" val="2608853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04825"/>
          </a:xfrm>
          <a:solidFill>
            <a:schemeClr val="accent3">
              <a:lumMod val="20000"/>
              <a:lumOff val="80000"/>
            </a:schemeClr>
          </a:solidFill>
        </p:spPr>
        <p:txBody>
          <a:bodyPr>
            <a:normAutofit fontScale="90000"/>
          </a:bodyPr>
          <a:lstStyle/>
          <a:p>
            <a:pPr algn="ctr"/>
            <a:r>
              <a:rPr lang="en-US" dirty="0"/>
              <a:t>UIP Pattern</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13558" y="680610"/>
            <a:ext cx="7975600" cy="5900391"/>
          </a:xfrm>
        </p:spPr>
      </p:pic>
      <p:sp>
        <p:nvSpPr>
          <p:cNvPr id="6" name="TextBox 5"/>
          <p:cNvSpPr txBox="1"/>
          <p:nvPr/>
        </p:nvSpPr>
        <p:spPr>
          <a:xfrm>
            <a:off x="5066631" y="6581001"/>
            <a:ext cx="4183453" cy="276999"/>
          </a:xfrm>
          <a:prstGeom prst="rect">
            <a:avLst/>
          </a:prstGeom>
          <a:noFill/>
        </p:spPr>
        <p:txBody>
          <a:bodyPr wrap="none" rtlCol="0">
            <a:spAutoFit/>
          </a:bodyPr>
          <a:lstStyle/>
          <a:p>
            <a:pPr defTabSz="457200"/>
            <a:r>
              <a:rPr lang="en-US" sz="1200" dirty="0">
                <a:latin typeface="Calibri"/>
              </a:rPr>
              <a:t>Hodnett PA, et al.</a:t>
            </a:r>
            <a:r>
              <a:rPr lang="en-US" sz="1200" i="1" dirty="0">
                <a:latin typeface="Calibri"/>
              </a:rPr>
              <a:t> Am J Respir Crit Care Med.</a:t>
            </a:r>
            <a:r>
              <a:rPr lang="en-US" sz="1200" dirty="0">
                <a:latin typeface="Calibri"/>
              </a:rPr>
              <a:t> 2013;188:141-149.</a:t>
            </a:r>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46</a:t>
            </a:fld>
            <a:endParaRPr lang="ko-KR" altLang="en-US" dirty="0">
              <a:solidFill>
                <a:prstClr val="black">
                  <a:tint val="75000"/>
                </a:prstClr>
              </a:solidFill>
            </a:endParaRPr>
          </a:p>
        </p:txBody>
      </p:sp>
    </p:spTree>
    <p:extLst>
      <p:ext uri="{BB962C8B-B14F-4D97-AF65-F5344CB8AC3E}">
        <p14:creationId xmlns:p14="http://schemas.microsoft.com/office/powerpoint/2010/main" val="2539702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7339"/>
          </a:xfrm>
          <a:solidFill>
            <a:schemeClr val="accent3">
              <a:lumMod val="20000"/>
              <a:lumOff val="80000"/>
            </a:schemeClr>
          </a:solidFill>
        </p:spPr>
        <p:txBody>
          <a:bodyPr/>
          <a:lstStyle/>
          <a:p>
            <a:pPr algn="ctr"/>
            <a:r>
              <a:rPr lang="en-US" dirty="0"/>
              <a:t>Probable UIP Pattern</a:t>
            </a:r>
          </a:p>
        </p:txBody>
      </p:sp>
      <p:pic>
        <p:nvPicPr>
          <p:cNvPr id="6" name="그림 5"/>
          <p:cNvPicPr>
            <a:picLocks noChangeAspect="1"/>
          </p:cNvPicPr>
          <p:nvPr/>
        </p:nvPicPr>
        <p:blipFill>
          <a:blip r:embed="rId3"/>
          <a:stretch>
            <a:fillRect/>
          </a:stretch>
        </p:blipFill>
        <p:spPr>
          <a:xfrm>
            <a:off x="9449" y="947737"/>
            <a:ext cx="9068146" cy="5307589"/>
          </a:xfrm>
          <a:prstGeom prst="rect">
            <a:avLst/>
          </a:prstGeom>
        </p:spPr>
      </p:pic>
      <p:sp>
        <p:nvSpPr>
          <p:cNvPr id="8" name="TextBox 7"/>
          <p:cNvSpPr txBox="1"/>
          <p:nvPr/>
        </p:nvSpPr>
        <p:spPr>
          <a:xfrm>
            <a:off x="5110547" y="5066689"/>
            <a:ext cx="1584960" cy="646331"/>
          </a:xfrm>
          <a:prstGeom prst="rect">
            <a:avLst/>
          </a:prstGeom>
          <a:solidFill>
            <a:schemeClr val="bg1">
              <a:alpha val="35000"/>
            </a:schemeClr>
          </a:solidFill>
        </p:spPr>
        <p:txBody>
          <a:bodyPr wrap="square" rtlCol="0">
            <a:spAutoFit/>
          </a:bodyPr>
          <a:lstStyle/>
          <a:p>
            <a:r>
              <a:rPr lang="en-US" dirty="0"/>
              <a:t>traction bronchiectasis</a:t>
            </a:r>
          </a:p>
        </p:txBody>
      </p:sp>
      <p:sp>
        <p:nvSpPr>
          <p:cNvPr id="9" name="Text Box 5"/>
          <p:cNvSpPr txBox="1">
            <a:spLocks noChangeArrowheads="1"/>
          </p:cNvSpPr>
          <p:nvPr/>
        </p:nvSpPr>
        <p:spPr bwMode="auto">
          <a:xfrm>
            <a:off x="4900054" y="6515724"/>
            <a:ext cx="51170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400" dirty="0">
                <a:latin typeface="+mn-lt"/>
              </a:rPr>
              <a:t>Raghu G, et al. </a:t>
            </a:r>
            <a:r>
              <a:rPr lang="en-US" sz="1400" i="1" dirty="0">
                <a:latin typeface="+mn-lt"/>
              </a:rPr>
              <a:t>Am J Respir Crit Care Med</a:t>
            </a:r>
            <a:r>
              <a:rPr lang="en-US" sz="1400" dirty="0">
                <a:latin typeface="+mn-lt"/>
              </a:rPr>
              <a:t>. 2018;198:e44</a:t>
            </a:r>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47</a:t>
            </a:fld>
            <a:endParaRPr lang="ko-KR" altLang="en-US" dirty="0">
              <a:solidFill>
                <a:prstClr val="black">
                  <a:tint val="75000"/>
                </a:prstClr>
              </a:solidFill>
            </a:endParaRPr>
          </a:p>
        </p:txBody>
      </p:sp>
    </p:spTree>
    <p:extLst>
      <p:ext uri="{BB962C8B-B14F-4D97-AF65-F5344CB8AC3E}">
        <p14:creationId xmlns:p14="http://schemas.microsoft.com/office/powerpoint/2010/main" val="3304341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4"/>
          <p:cNvSpPr>
            <a:spLocks noGrp="1"/>
          </p:cNvSpPr>
          <p:nvPr>
            <p:ph type="title"/>
          </p:nvPr>
        </p:nvSpPr>
        <p:spPr>
          <a:xfrm>
            <a:off x="0" y="-6788"/>
            <a:ext cx="9144000" cy="828675"/>
          </a:xfrm>
          <a:solidFill>
            <a:schemeClr val="accent3">
              <a:lumMod val="20000"/>
              <a:lumOff val="80000"/>
            </a:schemeClr>
          </a:solidFill>
        </p:spPr>
        <p:txBody>
          <a:bodyPr/>
          <a:lstStyle/>
          <a:p>
            <a:pPr algn="ctr" eaLnBrk="1" hangingPunct="1"/>
            <a:r>
              <a:rPr lang="en-US" dirty="0">
                <a:latin typeface="Calibri" charset="0"/>
              </a:rPr>
              <a:t>HRCT Pattern (2)</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52780025"/>
              </p:ext>
            </p:extLst>
          </p:nvPr>
        </p:nvGraphicFramePr>
        <p:xfrm>
          <a:off x="228600" y="1079501"/>
          <a:ext cx="8767119" cy="5466079"/>
        </p:xfrm>
        <a:graphic>
          <a:graphicData uri="http://schemas.openxmlformats.org/drawingml/2006/table">
            <a:tbl>
              <a:tblPr firstRow="1" bandRow="1">
                <a:tableStyleId>{5C22544A-7EE6-4342-B048-85BDC9FD1C3A}</a:tableStyleId>
              </a:tblPr>
              <a:tblGrid>
                <a:gridCol w="4291649">
                  <a:extLst>
                    <a:ext uri="{9D8B030D-6E8A-4147-A177-3AD203B41FA5}">
                      <a16:colId xmlns:a16="http://schemas.microsoft.com/office/drawing/2014/main" val="20000"/>
                    </a:ext>
                  </a:extLst>
                </a:gridCol>
                <a:gridCol w="4475470">
                  <a:extLst>
                    <a:ext uri="{9D8B030D-6E8A-4147-A177-3AD203B41FA5}">
                      <a16:colId xmlns:a16="http://schemas.microsoft.com/office/drawing/2014/main" val="20001"/>
                    </a:ext>
                  </a:extLst>
                </a:gridCol>
              </a:tblGrid>
              <a:tr h="863599">
                <a:tc>
                  <a:txBody>
                    <a:bodyPr/>
                    <a:lstStyle/>
                    <a:p>
                      <a:pPr algn="ctr"/>
                      <a:r>
                        <a:rPr lang="en-US" sz="3200" b="1" dirty="0"/>
                        <a:t>Indeterminate for UIP</a:t>
                      </a:r>
                    </a:p>
                  </a:txBody>
                  <a:tcPr marL="91432" marR="91432" anchor="ctr"/>
                </a:tc>
                <a:tc>
                  <a:txBody>
                    <a:bodyPr/>
                    <a:lstStyle/>
                    <a:p>
                      <a:pPr algn="ctr"/>
                      <a:r>
                        <a:rPr lang="en-US" sz="3200" b="1" dirty="0"/>
                        <a:t>Alternative Diagnosis</a:t>
                      </a:r>
                    </a:p>
                  </a:txBody>
                  <a:tcPr marL="91432" marR="91432" anchor="ctr"/>
                </a:tc>
                <a:extLst>
                  <a:ext uri="{0D108BD9-81ED-4DB2-BD59-A6C34878D82A}">
                    <a16:rowId xmlns:a16="http://schemas.microsoft.com/office/drawing/2014/main" val="10000"/>
                  </a:ext>
                </a:extLst>
              </a:tr>
              <a:tr h="1155139">
                <a:tc>
                  <a:txBody>
                    <a:bodyPr/>
                    <a:lstStyle/>
                    <a:p>
                      <a:r>
                        <a:rPr lang="en-US" sz="2400" u="sng" baseline="0" dirty="0"/>
                        <a:t>Subpleural, basal</a:t>
                      </a:r>
                      <a:r>
                        <a:rPr lang="en-US" sz="2400" u="none" baseline="0" dirty="0"/>
                        <a:t> </a:t>
                      </a:r>
                      <a:r>
                        <a:rPr lang="en-US" sz="2400" baseline="0" dirty="0"/>
                        <a:t>predominance</a:t>
                      </a:r>
                      <a:endParaRPr lang="en-US" sz="2400" dirty="0"/>
                    </a:p>
                  </a:txBody>
                  <a:tcPr marL="91432" marR="91432" anchor="ctr"/>
                </a:tc>
                <a:tc rowSpan="3">
                  <a:txBody>
                    <a:bodyPr/>
                    <a:lstStyle/>
                    <a:p>
                      <a:r>
                        <a:rPr lang="ko-KR" altLang="en-US" sz="2200" b="1" dirty="0"/>
                        <a:t>다른 진단을 시사하는 </a:t>
                      </a:r>
                      <a:r>
                        <a:rPr lang="en-US" altLang="ko-KR" sz="2200" b="1" dirty="0"/>
                        <a:t>CT </a:t>
                      </a:r>
                      <a:r>
                        <a:rPr lang="ko-KR" altLang="en-US" sz="2200" b="1" dirty="0"/>
                        <a:t>소견</a:t>
                      </a:r>
                      <a:endParaRPr lang="en-US" altLang="ko-KR" sz="2200" b="1" dirty="0"/>
                    </a:p>
                    <a:p>
                      <a:pPr marL="342900" indent="-342900">
                        <a:buFont typeface="Wingdings" panose="05000000000000000000" pitchFamily="2" charset="2"/>
                        <a:buChar char="l"/>
                      </a:pPr>
                      <a:r>
                        <a:rPr lang="en-US" altLang="ko-KR" sz="2000" dirty="0">
                          <a:solidFill>
                            <a:srgbClr val="C74D35"/>
                          </a:solidFill>
                        </a:rPr>
                        <a:t>CT features</a:t>
                      </a:r>
                    </a:p>
                    <a:p>
                      <a:r>
                        <a:rPr lang="en-US" altLang="ko-KR" sz="1800" b="0" i="0" u="none" strike="noStrike" kern="1200" baseline="0" dirty="0">
                          <a:solidFill>
                            <a:schemeClr val="dk1"/>
                          </a:solidFill>
                          <a:latin typeface="+mn-lt"/>
                          <a:ea typeface="+mn-ea"/>
                          <a:cs typeface="+mn-cs"/>
                        </a:rPr>
                        <a:t>      ∘ Cysts</a:t>
                      </a:r>
                    </a:p>
                    <a:p>
                      <a:r>
                        <a:rPr lang="en-US" altLang="ko-KR" sz="1800" b="0" i="0" u="none" strike="noStrike" kern="1200" baseline="0" dirty="0">
                          <a:solidFill>
                            <a:schemeClr val="dk1"/>
                          </a:solidFill>
                          <a:latin typeface="+mn-lt"/>
                          <a:ea typeface="+mn-ea"/>
                          <a:cs typeface="+mn-cs"/>
                        </a:rPr>
                        <a:t>      ∘ Marked mosaic attenuation</a:t>
                      </a:r>
                    </a:p>
                    <a:p>
                      <a:r>
                        <a:rPr lang="en-US" altLang="ko-KR" sz="1800" b="0" i="0" u="none" strike="noStrike" kern="1200" baseline="0" dirty="0">
                          <a:solidFill>
                            <a:schemeClr val="dk1"/>
                          </a:solidFill>
                          <a:latin typeface="+mn-lt"/>
                          <a:ea typeface="+mn-ea"/>
                          <a:cs typeface="+mn-cs"/>
                        </a:rPr>
                        <a:t>      ∘ Predominant GGO ∘ Profuse                      </a:t>
                      </a:r>
                    </a:p>
                    <a:p>
                      <a:r>
                        <a:rPr lang="en-US" altLang="ko-KR" sz="1800" b="0" i="0" u="none" strike="noStrike" kern="1200" baseline="0" dirty="0">
                          <a:solidFill>
                            <a:schemeClr val="dk1"/>
                          </a:solidFill>
                          <a:latin typeface="+mn-lt"/>
                          <a:ea typeface="+mn-ea"/>
                          <a:cs typeface="+mn-cs"/>
                        </a:rPr>
                        <a:t>         micronodules                                                         </a:t>
                      </a:r>
                    </a:p>
                    <a:p>
                      <a:r>
                        <a:rPr lang="en-US" altLang="ko-KR" sz="1800" b="0" i="0" u="none" strike="noStrike" kern="1200" baseline="0" dirty="0">
                          <a:solidFill>
                            <a:schemeClr val="dk1"/>
                          </a:solidFill>
                          <a:latin typeface="+mn-lt"/>
                          <a:ea typeface="+mn-ea"/>
                          <a:cs typeface="+mn-cs"/>
                        </a:rPr>
                        <a:t>      ∘ Centrilobular nodules ∘ Nodules                        </a:t>
                      </a:r>
                    </a:p>
                    <a:p>
                      <a:r>
                        <a:rPr lang="en-US" altLang="ko-KR" sz="1800" b="0" i="0" u="none" strike="noStrike" kern="1200" baseline="0" dirty="0">
                          <a:solidFill>
                            <a:schemeClr val="dk1"/>
                          </a:solidFill>
                          <a:latin typeface="+mn-lt"/>
                          <a:ea typeface="+mn-ea"/>
                          <a:cs typeface="+mn-cs"/>
                        </a:rPr>
                        <a:t>      ∘ Consolidation</a:t>
                      </a:r>
                    </a:p>
                    <a:p>
                      <a:pPr marL="285750" indent="-285750">
                        <a:buFont typeface="Wingdings" panose="05000000000000000000" pitchFamily="2" charset="2"/>
                        <a:buChar char="l"/>
                      </a:pPr>
                      <a:r>
                        <a:rPr lang="en-US" altLang="ko-KR" sz="2000" b="0" i="0" u="none" strike="noStrike" kern="1200" baseline="0" dirty="0">
                          <a:solidFill>
                            <a:srgbClr val="C74D35"/>
                          </a:solidFill>
                          <a:latin typeface="+mn-lt"/>
                          <a:ea typeface="+mn-ea"/>
                          <a:cs typeface="+mn-cs"/>
                        </a:rPr>
                        <a:t>Predominant distribution                                 </a:t>
                      </a:r>
                      <a:r>
                        <a:rPr lang="en-US" altLang="ko-KR" sz="1800" b="0" i="0" u="none" strike="noStrike" kern="1200" baseline="0" dirty="0">
                          <a:solidFill>
                            <a:schemeClr val="dk1"/>
                          </a:solidFill>
                          <a:latin typeface="+mn-lt"/>
                          <a:ea typeface="+mn-ea"/>
                          <a:cs typeface="+mn-cs"/>
                        </a:rPr>
                        <a:t>∘ </a:t>
                      </a:r>
                      <a:r>
                        <a:rPr lang="en-US" altLang="ko-KR" sz="1800" b="0" i="0" u="none" strike="noStrike" kern="1200" baseline="0" dirty="0" err="1">
                          <a:solidFill>
                            <a:schemeClr val="dk1"/>
                          </a:solidFill>
                          <a:latin typeface="+mn-lt"/>
                          <a:ea typeface="+mn-ea"/>
                          <a:cs typeface="+mn-cs"/>
                        </a:rPr>
                        <a:t>Peribronchovascular</a:t>
                      </a:r>
                      <a:r>
                        <a:rPr lang="en-US" altLang="ko-KR" sz="1800" b="0" i="0" u="none" strike="noStrike" kern="1200" baseline="0" dirty="0">
                          <a:solidFill>
                            <a:schemeClr val="dk1"/>
                          </a:solidFill>
                          <a:latin typeface="+mn-lt"/>
                          <a:ea typeface="+mn-ea"/>
                          <a:cs typeface="+mn-cs"/>
                        </a:rPr>
                        <a:t> ∘ </a:t>
                      </a:r>
                      <a:r>
                        <a:rPr lang="en-US" altLang="ko-KR" sz="1800" b="0" i="0" u="none" strike="noStrike" kern="1200" baseline="0" dirty="0" err="1">
                          <a:solidFill>
                            <a:schemeClr val="dk1"/>
                          </a:solidFill>
                          <a:latin typeface="+mn-lt"/>
                          <a:ea typeface="+mn-ea"/>
                          <a:cs typeface="+mn-cs"/>
                        </a:rPr>
                        <a:t>Perilymphatic</a:t>
                      </a:r>
                      <a:r>
                        <a:rPr lang="en-US" altLang="ko-KR" sz="1800" b="0" i="0" u="none" strike="noStrike" kern="1200" baseline="0" dirty="0">
                          <a:solidFill>
                            <a:schemeClr val="dk1"/>
                          </a:solidFill>
                          <a:latin typeface="+mn-lt"/>
                          <a:ea typeface="+mn-ea"/>
                          <a:cs typeface="+mn-cs"/>
                        </a:rPr>
                        <a:t>         ∘ Upper or mid-lung</a:t>
                      </a:r>
                    </a:p>
                    <a:p>
                      <a:pPr marL="285750" indent="-285750">
                        <a:buFont typeface="Wingdings" panose="05000000000000000000" pitchFamily="2" charset="2"/>
                        <a:buChar char="l"/>
                      </a:pPr>
                      <a:r>
                        <a:rPr lang="en-US" altLang="ko-KR" sz="1800" b="0" i="0" u="none" strike="noStrike" kern="1200" baseline="0" dirty="0">
                          <a:solidFill>
                            <a:srgbClr val="C74D35"/>
                          </a:solidFill>
                          <a:latin typeface="+mn-lt"/>
                          <a:ea typeface="+mn-ea"/>
                          <a:cs typeface="+mn-cs"/>
                        </a:rPr>
                        <a:t>Other</a:t>
                      </a:r>
                    </a:p>
                    <a:p>
                      <a:r>
                        <a:rPr lang="en-US" altLang="ko-KR" sz="1800" b="0" i="0" u="none" strike="noStrike" kern="1200" baseline="0" dirty="0">
                          <a:solidFill>
                            <a:schemeClr val="dk1"/>
                          </a:solidFill>
                          <a:latin typeface="+mn-lt"/>
                          <a:ea typeface="+mn-ea"/>
                          <a:cs typeface="+mn-cs"/>
                        </a:rPr>
                        <a:t>      ∘ Pleural plaques ∘ Dilated esophagus</a:t>
                      </a:r>
                    </a:p>
                    <a:p>
                      <a:r>
                        <a:rPr lang="en-US" altLang="ko-KR" sz="1800" b="0" i="0" u="none" strike="noStrike" kern="1200" baseline="0" dirty="0">
                          <a:solidFill>
                            <a:schemeClr val="dk1"/>
                          </a:solidFill>
                          <a:latin typeface="+mn-lt"/>
                          <a:ea typeface="+mn-ea"/>
                          <a:cs typeface="+mn-cs"/>
                        </a:rPr>
                        <a:t>      ∘ Distal clavicular erosions</a:t>
                      </a:r>
                    </a:p>
                    <a:p>
                      <a:r>
                        <a:rPr lang="en-US" altLang="ko-KR" sz="1800" b="0" i="0" u="none" strike="noStrike" kern="1200" baseline="0" dirty="0">
                          <a:solidFill>
                            <a:schemeClr val="dk1"/>
                          </a:solidFill>
                          <a:latin typeface="+mn-lt"/>
                          <a:ea typeface="+mn-ea"/>
                          <a:cs typeface="+mn-cs"/>
                        </a:rPr>
                        <a:t>      ∘ Extensive lymph node enlargement </a:t>
                      </a:r>
                    </a:p>
                    <a:p>
                      <a:r>
                        <a:rPr lang="fr-FR" altLang="ko-KR" sz="1800" b="0" i="0" u="none" strike="noStrike" kern="1200" baseline="0" dirty="0">
                          <a:solidFill>
                            <a:schemeClr val="dk1"/>
                          </a:solidFill>
                          <a:latin typeface="+mn-lt"/>
                          <a:ea typeface="+mn-ea"/>
                          <a:cs typeface="+mn-cs"/>
                        </a:rPr>
                        <a:t>      ∘ Pleural effusions, pleural </a:t>
                      </a:r>
                      <a:r>
                        <a:rPr lang="en-US" altLang="ko-KR" sz="1800" b="0" i="0" u="none" strike="noStrike" kern="1200" baseline="0" dirty="0">
                          <a:solidFill>
                            <a:schemeClr val="dk1"/>
                          </a:solidFill>
                          <a:latin typeface="+mn-lt"/>
                          <a:ea typeface="+mn-ea"/>
                          <a:cs typeface="+mn-cs"/>
                        </a:rPr>
                        <a:t>thickening </a:t>
                      </a:r>
                      <a:endParaRPr lang="en-US" altLang="ko-KR" sz="2400" dirty="0"/>
                    </a:p>
                  </a:txBody>
                  <a:tcPr marL="91432" marR="91432" anchor="ctr"/>
                </a:tc>
                <a:extLst>
                  <a:ext uri="{0D108BD9-81ED-4DB2-BD59-A6C34878D82A}">
                    <a16:rowId xmlns:a16="http://schemas.microsoft.com/office/drawing/2014/main" val="10001"/>
                  </a:ext>
                </a:extLst>
              </a:tr>
              <a:tr h="1269918">
                <a:tc>
                  <a:txBody>
                    <a:bodyPr/>
                    <a:lstStyle/>
                    <a:p>
                      <a:endParaRPr lang="en-US" altLang="ko-KR" sz="2400" u="sng" dirty="0"/>
                    </a:p>
                    <a:p>
                      <a:r>
                        <a:rPr lang="en-US" altLang="ko-KR" sz="2400" u="sng" dirty="0"/>
                        <a:t>Subtle reticulation; may have mild GGO or distortion </a:t>
                      </a:r>
                      <a:endParaRPr lang="en-US" sz="2400" dirty="0"/>
                    </a:p>
                  </a:txBody>
                  <a:tcPr marL="91432" marR="91432" anchor="ctr"/>
                </a:tc>
                <a:tc vMerge="1">
                  <a:txBody>
                    <a:bodyPr/>
                    <a:lstStyle/>
                    <a:p>
                      <a:pPr algn="l"/>
                      <a:endParaRPr lang="en-US" sz="2400" dirty="0"/>
                    </a:p>
                  </a:txBody>
                  <a:tcPr marL="91432" marR="91432" anchor="ctr"/>
                </a:tc>
                <a:extLst>
                  <a:ext uri="{0D108BD9-81ED-4DB2-BD59-A6C34878D82A}">
                    <a16:rowId xmlns:a16="http://schemas.microsoft.com/office/drawing/2014/main" val="10002"/>
                  </a:ext>
                </a:extLst>
              </a:tr>
              <a:tr h="1269918">
                <a:tc>
                  <a:txBody>
                    <a:bodyPr/>
                    <a:lstStyle/>
                    <a:p>
                      <a:r>
                        <a:rPr lang="en-US" altLang="ko-KR" sz="2000" b="0" i="0" u="none" strike="noStrike" kern="1200" baseline="0" dirty="0">
                          <a:solidFill>
                            <a:schemeClr val="dk1"/>
                          </a:solidFill>
                          <a:latin typeface="+mn-lt"/>
                          <a:ea typeface="+mn-ea"/>
                          <a:cs typeface="+mn-cs"/>
                        </a:rPr>
                        <a:t>CT features and/or distribution of</a:t>
                      </a:r>
                    </a:p>
                    <a:p>
                      <a:r>
                        <a:rPr lang="en-US" altLang="ko-KR" sz="2000" b="0" i="0" u="none" strike="noStrike" kern="1200" baseline="0" dirty="0">
                          <a:solidFill>
                            <a:schemeClr val="dk1"/>
                          </a:solidFill>
                          <a:latin typeface="+mn-lt"/>
                          <a:ea typeface="+mn-ea"/>
                          <a:cs typeface="+mn-cs"/>
                        </a:rPr>
                        <a:t>lung fibrosis that do not suggest</a:t>
                      </a:r>
                    </a:p>
                    <a:p>
                      <a:r>
                        <a:rPr lang="en-US" altLang="ko-KR" sz="2000" b="0" i="0" u="none" strike="noStrike" kern="1200" baseline="0" dirty="0">
                          <a:solidFill>
                            <a:schemeClr val="dk1"/>
                          </a:solidFill>
                          <a:latin typeface="+mn-lt"/>
                          <a:ea typeface="+mn-ea"/>
                          <a:cs typeface="+mn-cs"/>
                        </a:rPr>
                        <a:t>any specific etiology (“truly</a:t>
                      </a:r>
                    </a:p>
                    <a:p>
                      <a:r>
                        <a:rPr lang="en-US" altLang="ko-KR" sz="2000" b="0" i="0" u="none" strike="noStrike" kern="1200" baseline="0" dirty="0">
                          <a:solidFill>
                            <a:schemeClr val="dk1"/>
                          </a:solidFill>
                          <a:latin typeface="+mn-lt"/>
                          <a:ea typeface="+mn-ea"/>
                          <a:cs typeface="+mn-cs"/>
                        </a:rPr>
                        <a:t>indeterminate for UIP”)</a:t>
                      </a:r>
                      <a:endParaRPr lang="en-US" sz="2800" dirty="0">
                        <a:latin typeface="+mn-lt"/>
                      </a:endParaRPr>
                    </a:p>
                  </a:txBody>
                  <a:tcPr marL="91432" marR="91432" anchor="ct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dirty="0"/>
                    </a:p>
                  </a:txBody>
                  <a:tcPr marL="91432" marR="91432" anchor="ctr"/>
                </a:tc>
                <a:extLst>
                  <a:ext uri="{0D108BD9-81ED-4DB2-BD59-A6C34878D82A}">
                    <a16:rowId xmlns:a16="http://schemas.microsoft.com/office/drawing/2014/main" val="10003"/>
                  </a:ext>
                </a:extLst>
              </a:tr>
            </a:tbl>
          </a:graphicData>
        </a:graphic>
      </p:graphicFrame>
      <p:sp>
        <p:nvSpPr>
          <p:cNvPr id="6" name="Text Box 5"/>
          <p:cNvSpPr txBox="1">
            <a:spLocks noChangeArrowheads="1"/>
          </p:cNvSpPr>
          <p:nvPr/>
        </p:nvSpPr>
        <p:spPr bwMode="auto">
          <a:xfrm>
            <a:off x="228600" y="6597892"/>
            <a:ext cx="51170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400" dirty="0">
                <a:latin typeface="+mn-lt"/>
              </a:rPr>
              <a:t>Raghu G, et al. </a:t>
            </a:r>
            <a:r>
              <a:rPr lang="en-US" sz="1400" i="1" dirty="0">
                <a:latin typeface="+mn-lt"/>
              </a:rPr>
              <a:t>Am J Respir Crit Care Med</a:t>
            </a:r>
            <a:r>
              <a:rPr lang="en-US" sz="1400" dirty="0">
                <a:latin typeface="+mn-lt"/>
              </a:rPr>
              <a:t>. 2018;198:e44</a:t>
            </a: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48</a:t>
            </a:fld>
            <a:endParaRPr lang="ko-KR" altLang="en-US" dirty="0">
              <a:solidFill>
                <a:prstClr val="black">
                  <a:tint val="75000"/>
                </a:prstClr>
              </a:solidFill>
            </a:endParaRPr>
          </a:p>
        </p:txBody>
      </p:sp>
    </p:spTree>
    <p:extLst>
      <p:ext uri="{BB962C8B-B14F-4D97-AF65-F5344CB8AC3E}">
        <p14:creationId xmlns:p14="http://schemas.microsoft.com/office/powerpoint/2010/main" val="4824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578677"/>
          </a:xfrm>
          <a:solidFill>
            <a:schemeClr val="accent3">
              <a:lumMod val="20000"/>
              <a:lumOff val="80000"/>
            </a:schemeClr>
          </a:solidFill>
        </p:spPr>
        <p:txBody>
          <a:bodyPr>
            <a:normAutofit fontScale="90000"/>
          </a:bodyPr>
          <a:lstStyle/>
          <a:p>
            <a:pPr algn="ctr"/>
            <a:r>
              <a:rPr lang="en-US" dirty="0"/>
              <a:t>Indeterminate for UIP</a:t>
            </a:r>
          </a:p>
        </p:txBody>
      </p:sp>
      <p:sp>
        <p:nvSpPr>
          <p:cNvPr id="9" name="Text Box 5">
            <a:extLst>
              <a:ext uri="{FF2B5EF4-FFF2-40B4-BE49-F238E27FC236}">
                <a16:creationId xmlns:a16="http://schemas.microsoft.com/office/drawing/2014/main" id="{8D996B20-F734-4DAD-BD24-051D90736F15}"/>
              </a:ext>
            </a:extLst>
          </p:cNvPr>
          <p:cNvSpPr txBox="1">
            <a:spLocks noChangeArrowheads="1"/>
          </p:cNvSpPr>
          <p:nvPr/>
        </p:nvSpPr>
        <p:spPr bwMode="auto">
          <a:xfrm>
            <a:off x="4900054" y="6515724"/>
            <a:ext cx="51170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400" dirty="0">
                <a:latin typeface="+mn-lt"/>
              </a:rPr>
              <a:t>Raghu G, et al. </a:t>
            </a:r>
            <a:r>
              <a:rPr lang="en-US" sz="1400" i="1" dirty="0">
                <a:latin typeface="+mn-lt"/>
              </a:rPr>
              <a:t>Am J Respir Crit Care Med</a:t>
            </a:r>
            <a:r>
              <a:rPr lang="en-US" sz="1400" dirty="0">
                <a:latin typeface="+mn-lt"/>
              </a:rPr>
              <a:t>. 2018;198:e44</a:t>
            </a:r>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49</a:t>
            </a:fld>
            <a:endParaRPr lang="ko-KR" altLang="en-US" dirty="0">
              <a:solidFill>
                <a:prstClr val="black">
                  <a:tint val="75000"/>
                </a:prstClr>
              </a:solidFill>
            </a:endParaRPr>
          </a:p>
        </p:txBody>
      </p:sp>
      <p:pic>
        <p:nvPicPr>
          <p:cNvPr id="4" name="그림 3"/>
          <p:cNvPicPr>
            <a:picLocks noChangeAspect="1"/>
          </p:cNvPicPr>
          <p:nvPr/>
        </p:nvPicPr>
        <p:blipFill>
          <a:blip r:embed="rId3"/>
          <a:stretch>
            <a:fillRect/>
          </a:stretch>
        </p:blipFill>
        <p:spPr>
          <a:xfrm>
            <a:off x="197930" y="840269"/>
            <a:ext cx="8749794" cy="5108710"/>
          </a:xfrm>
          <a:prstGeom prst="rect">
            <a:avLst/>
          </a:prstGeom>
        </p:spPr>
      </p:pic>
    </p:spTree>
    <p:extLst>
      <p:ext uri="{BB962C8B-B14F-4D97-AF65-F5344CB8AC3E}">
        <p14:creationId xmlns:p14="http://schemas.microsoft.com/office/powerpoint/2010/main" val="2082616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96141" y="170728"/>
            <a:ext cx="8551718" cy="868363"/>
          </a:xfrm>
        </p:spPr>
        <p:style>
          <a:lnRef idx="2">
            <a:schemeClr val="accent2"/>
          </a:lnRef>
          <a:fillRef idx="1">
            <a:schemeClr val="lt1"/>
          </a:fillRef>
          <a:effectRef idx="0">
            <a:schemeClr val="accent2"/>
          </a:effectRef>
          <a:fontRef idx="minor">
            <a:schemeClr val="dk1"/>
          </a:fontRef>
        </p:style>
        <p:txBody>
          <a:bodyPr>
            <a:noAutofit/>
          </a:bodyPr>
          <a:lstStyle/>
          <a:p>
            <a:pPr algn="ctr">
              <a:lnSpc>
                <a:spcPct val="150000"/>
              </a:lnSpc>
            </a:pPr>
            <a:r>
              <a:rPr lang="ko-KR" altLang="en-US" sz="3200" dirty="0">
                <a:latin typeface="+mj-ea"/>
                <a:ea typeface="+mj-ea"/>
              </a:rPr>
              <a:t>첫 만남의 설명</a:t>
            </a:r>
            <a:endParaRPr lang="ko-KR" altLang="en-US" sz="3200" b="1" dirty="0">
              <a:latin typeface="+mj-ea"/>
              <a:ea typeface="+mj-ea"/>
            </a:endParaRPr>
          </a:p>
        </p:txBody>
      </p:sp>
      <p:sp>
        <p:nvSpPr>
          <p:cNvPr id="3" name="내용 개체 틀 2"/>
          <p:cNvSpPr>
            <a:spLocks noGrp="1"/>
          </p:cNvSpPr>
          <p:nvPr>
            <p:ph idx="1"/>
          </p:nvPr>
        </p:nvSpPr>
        <p:spPr>
          <a:xfrm>
            <a:off x="296141" y="1194955"/>
            <a:ext cx="8551718" cy="5403271"/>
          </a:xfrm>
        </p:spPr>
        <p:txBody>
          <a:bodyPr>
            <a:normAutofit fontScale="92500" lnSpcReduction="10000"/>
          </a:bodyPr>
          <a:lstStyle/>
          <a:p>
            <a:pPr>
              <a:lnSpc>
                <a:spcPct val="150000"/>
              </a:lnSpc>
            </a:pPr>
            <a:r>
              <a:rPr lang="ko-KR" altLang="en-US" sz="2400" dirty="0" err="1"/>
              <a:t>간질성폐질환</a:t>
            </a:r>
            <a:r>
              <a:rPr lang="ko-KR" altLang="en-US" sz="2400" dirty="0"/>
              <a:t> </a:t>
            </a:r>
            <a:r>
              <a:rPr lang="en-US" altLang="ko-KR" sz="2400" dirty="0"/>
              <a:t>: </a:t>
            </a:r>
            <a:r>
              <a:rPr lang="ko-KR" altLang="en-US" sz="2400" dirty="0"/>
              <a:t>폐가 굳어지는 병</a:t>
            </a:r>
            <a:endParaRPr lang="en-US" altLang="ko-KR" sz="2400" dirty="0"/>
          </a:p>
          <a:p>
            <a:pPr>
              <a:lnSpc>
                <a:spcPct val="150000"/>
              </a:lnSpc>
            </a:pPr>
            <a:r>
              <a:rPr lang="ko-KR" altLang="en-US" sz="2400" dirty="0" err="1"/>
              <a:t>수십가지</a:t>
            </a:r>
            <a:r>
              <a:rPr lang="ko-KR" altLang="en-US" sz="2400" dirty="0"/>
              <a:t> 질병이 포함되어 있어 정확한 진단이 필요하다</a:t>
            </a:r>
            <a:endParaRPr lang="en-US" altLang="ko-KR" sz="2400" dirty="0"/>
          </a:p>
          <a:p>
            <a:pPr>
              <a:lnSpc>
                <a:spcPct val="150000"/>
              </a:lnSpc>
            </a:pPr>
            <a:r>
              <a:rPr lang="ko-KR" altLang="en-US" sz="2400" dirty="0"/>
              <a:t>원인이 있는 경우를 먼저 걸러내어야 한다</a:t>
            </a:r>
            <a:endParaRPr lang="en-US" altLang="ko-KR" sz="2400" dirty="0"/>
          </a:p>
          <a:p>
            <a:pPr>
              <a:lnSpc>
                <a:spcPct val="150000"/>
              </a:lnSpc>
            </a:pPr>
            <a:r>
              <a:rPr lang="ko-KR" altLang="en-US" sz="2400" dirty="0"/>
              <a:t>원인을 모르는 경우 </a:t>
            </a:r>
            <a:r>
              <a:rPr lang="en-US" altLang="ko-KR" sz="2400" dirty="0"/>
              <a:t>‘</a:t>
            </a:r>
            <a:r>
              <a:rPr lang="ko-KR" altLang="en-US" sz="2400" dirty="0"/>
              <a:t>특발성</a:t>
            </a:r>
            <a:r>
              <a:rPr lang="en-US" altLang="ko-KR" sz="2400" dirty="0"/>
              <a:t>’</a:t>
            </a:r>
            <a:r>
              <a:rPr lang="ko-KR" altLang="en-US" sz="2400" dirty="0"/>
              <a:t>이라 한다</a:t>
            </a:r>
            <a:endParaRPr lang="en-US" altLang="ko-KR" sz="2400" dirty="0"/>
          </a:p>
          <a:p>
            <a:pPr>
              <a:lnSpc>
                <a:spcPct val="150000"/>
              </a:lnSpc>
            </a:pPr>
            <a:r>
              <a:rPr lang="en-US" altLang="ko-KR" sz="2400" dirty="0"/>
              <a:t>‘</a:t>
            </a:r>
            <a:r>
              <a:rPr lang="ko-KR" altLang="en-US" sz="2400" dirty="0"/>
              <a:t>특발성</a:t>
            </a:r>
            <a:r>
              <a:rPr lang="en-US" altLang="ko-KR" sz="2400" dirty="0"/>
              <a:t>’ </a:t>
            </a:r>
            <a:r>
              <a:rPr lang="ko-KR" altLang="en-US" sz="2400" dirty="0"/>
              <a:t>중 </a:t>
            </a:r>
            <a:r>
              <a:rPr lang="en-US" altLang="ko-KR" sz="2400" dirty="0"/>
              <a:t>‘</a:t>
            </a:r>
            <a:r>
              <a:rPr lang="ko-KR" altLang="en-US" sz="2400" dirty="0" err="1"/>
              <a:t>특발폐섬유증</a:t>
            </a:r>
            <a:r>
              <a:rPr lang="en-US" altLang="ko-KR" sz="2400" dirty="0"/>
              <a:t>’</a:t>
            </a:r>
            <a:r>
              <a:rPr lang="ko-KR" altLang="en-US" sz="2400" dirty="0"/>
              <a:t>이 가장 예후가 나쁘다</a:t>
            </a:r>
            <a:endParaRPr lang="en-US" altLang="ko-KR" sz="2400" dirty="0"/>
          </a:p>
          <a:p>
            <a:pPr>
              <a:lnSpc>
                <a:spcPct val="150000"/>
              </a:lnSpc>
            </a:pPr>
            <a:r>
              <a:rPr lang="en-US" altLang="ko-KR" sz="2400" dirty="0"/>
              <a:t>‘</a:t>
            </a:r>
            <a:r>
              <a:rPr lang="ko-KR" altLang="en-US" sz="2400" dirty="0" err="1"/>
              <a:t>특발폐섬유증</a:t>
            </a:r>
            <a:r>
              <a:rPr lang="en-US" altLang="ko-KR" sz="2400" dirty="0"/>
              <a:t>’ </a:t>
            </a:r>
            <a:r>
              <a:rPr lang="ko-KR" altLang="en-US" sz="2400" dirty="0"/>
              <a:t>의 예후가 나쁘지만 모든 환자에서 그런 것은 아니다</a:t>
            </a:r>
            <a:r>
              <a:rPr lang="en-US" altLang="ko-KR" sz="2400" dirty="0"/>
              <a:t>. </a:t>
            </a:r>
            <a:r>
              <a:rPr lang="ko-KR" altLang="en-US" sz="2400" dirty="0"/>
              <a:t>경과를 지켜봐야 판단할 수 있다</a:t>
            </a:r>
            <a:r>
              <a:rPr lang="en-US" altLang="ko-KR" sz="2400" dirty="0"/>
              <a:t>.</a:t>
            </a:r>
          </a:p>
          <a:p>
            <a:pPr>
              <a:lnSpc>
                <a:spcPct val="150000"/>
              </a:lnSpc>
            </a:pPr>
            <a:r>
              <a:rPr lang="en-US" altLang="ko-KR" sz="2400" dirty="0"/>
              <a:t>‘</a:t>
            </a:r>
            <a:r>
              <a:rPr lang="ko-KR" altLang="en-US" sz="2400" dirty="0" err="1"/>
              <a:t>특발폐섬유증</a:t>
            </a:r>
            <a:r>
              <a:rPr lang="en-US" altLang="ko-KR" sz="2400" dirty="0"/>
              <a:t>’</a:t>
            </a:r>
            <a:r>
              <a:rPr lang="ko-KR" altLang="en-US" sz="2400" dirty="0"/>
              <a:t>에서 완치를 기대하긴 어렵지만 병의 진행을 늦추는 약제가 있다</a:t>
            </a:r>
            <a:endParaRPr lang="en-US" altLang="ko-KR" sz="2400" dirty="0"/>
          </a:p>
          <a:p>
            <a:pPr>
              <a:lnSpc>
                <a:spcPct val="150000"/>
              </a:lnSpc>
            </a:pPr>
            <a:r>
              <a:rPr lang="ko-KR" altLang="en-US" sz="2400" dirty="0"/>
              <a:t>지속적으로 악화되는 경우 </a:t>
            </a:r>
            <a:r>
              <a:rPr lang="en-US" altLang="ko-KR" sz="2400" dirty="0"/>
              <a:t>‘</a:t>
            </a:r>
            <a:r>
              <a:rPr lang="ko-KR" altLang="en-US" sz="2400" dirty="0" err="1"/>
              <a:t>폐이식</a:t>
            </a:r>
            <a:r>
              <a:rPr lang="en-US" altLang="ko-KR" sz="2400" dirty="0"/>
              <a:t>’ </a:t>
            </a:r>
            <a:r>
              <a:rPr lang="ko-KR" altLang="en-US" sz="2400" dirty="0"/>
              <a:t>이 치료 </a:t>
            </a:r>
            <a:r>
              <a:rPr lang="en-US" altLang="ko-KR" sz="2400" dirty="0"/>
              <a:t>option</a:t>
            </a:r>
            <a:r>
              <a:rPr lang="ko-KR" altLang="en-US" sz="2400" dirty="0"/>
              <a:t>이 될 수 있다</a:t>
            </a:r>
          </a:p>
        </p:txBody>
      </p:sp>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5</a:t>
            </a:fld>
            <a:endParaRPr lang="ko-KR" altLang="en-US" dirty="0">
              <a:solidFill>
                <a:prstClr val="black">
                  <a:tint val="75000"/>
                </a:prstClr>
              </a:solidFill>
            </a:endParaRPr>
          </a:p>
        </p:txBody>
      </p:sp>
    </p:spTree>
    <p:extLst>
      <p:ext uri="{BB962C8B-B14F-4D97-AF65-F5344CB8AC3E}">
        <p14:creationId xmlns:p14="http://schemas.microsoft.com/office/powerpoint/2010/main" val="1882522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98"/>
            <a:ext cx="9144000" cy="1143000"/>
          </a:xfrm>
          <a:solidFill>
            <a:schemeClr val="accent3">
              <a:lumMod val="20000"/>
              <a:lumOff val="80000"/>
            </a:schemeClr>
          </a:solidFill>
        </p:spPr>
        <p:txBody>
          <a:bodyPr/>
          <a:lstStyle/>
          <a:p>
            <a:pPr algn="ctr"/>
            <a:r>
              <a:rPr lang="en-US" dirty="0"/>
              <a:t>Alternative Diagnosis</a:t>
            </a:r>
          </a:p>
        </p:txBody>
      </p:sp>
      <p:sp>
        <p:nvSpPr>
          <p:cNvPr id="9" name="Text Box 5">
            <a:extLst>
              <a:ext uri="{FF2B5EF4-FFF2-40B4-BE49-F238E27FC236}">
                <a16:creationId xmlns:a16="http://schemas.microsoft.com/office/drawing/2014/main" id="{8D996B20-F734-4DAD-BD24-051D90736F15}"/>
              </a:ext>
            </a:extLst>
          </p:cNvPr>
          <p:cNvSpPr txBox="1">
            <a:spLocks noChangeArrowheads="1"/>
          </p:cNvSpPr>
          <p:nvPr/>
        </p:nvSpPr>
        <p:spPr bwMode="auto">
          <a:xfrm>
            <a:off x="4900054" y="6515724"/>
            <a:ext cx="51170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400" dirty="0">
                <a:latin typeface="+mn-lt"/>
              </a:rPr>
              <a:t>Raghu G, et al. </a:t>
            </a:r>
            <a:r>
              <a:rPr lang="en-US" sz="1400" i="1" dirty="0">
                <a:latin typeface="+mn-lt"/>
              </a:rPr>
              <a:t>Am J Respir Crit Care Med</a:t>
            </a:r>
            <a:r>
              <a:rPr lang="en-US" sz="1400" dirty="0">
                <a:latin typeface="+mn-lt"/>
              </a:rPr>
              <a:t>. 2018;198:e44</a:t>
            </a:r>
          </a:p>
        </p:txBody>
      </p:sp>
      <p:pic>
        <p:nvPicPr>
          <p:cNvPr id="3" name="그림 2">
            <a:extLst>
              <a:ext uri="{FF2B5EF4-FFF2-40B4-BE49-F238E27FC236}">
                <a16:creationId xmlns:a16="http://schemas.microsoft.com/office/drawing/2014/main" id="{53ACCEEE-D01C-4077-90E2-D6FF30AC0539}"/>
              </a:ext>
            </a:extLst>
          </p:cNvPr>
          <p:cNvPicPr>
            <a:picLocks noChangeAspect="1"/>
          </p:cNvPicPr>
          <p:nvPr/>
        </p:nvPicPr>
        <p:blipFill>
          <a:blip r:embed="rId3"/>
          <a:stretch>
            <a:fillRect/>
          </a:stretch>
        </p:blipFill>
        <p:spPr>
          <a:xfrm>
            <a:off x="0" y="1670927"/>
            <a:ext cx="9144000" cy="2887496"/>
          </a:xfrm>
          <a:prstGeom prst="rect">
            <a:avLst/>
          </a:prstGeom>
        </p:spPr>
      </p:pic>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50</a:t>
            </a:fld>
            <a:endParaRPr lang="ko-KR" altLang="en-US" dirty="0">
              <a:solidFill>
                <a:prstClr val="black">
                  <a:tint val="75000"/>
                </a:prstClr>
              </a:solidFill>
            </a:endParaRPr>
          </a:p>
        </p:txBody>
      </p:sp>
      <p:sp>
        <p:nvSpPr>
          <p:cNvPr id="6" name="모서리가 둥근 직사각형 5"/>
          <p:cNvSpPr/>
          <p:nvPr/>
        </p:nvSpPr>
        <p:spPr>
          <a:xfrm>
            <a:off x="1062632" y="5009141"/>
            <a:ext cx="6811965" cy="73711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ko-KR" altLang="en-US" sz="2800" b="1"/>
              <a:t>만성 과민성폐렴 가능성 높은 소견 </a:t>
            </a:r>
            <a:endParaRPr lang="ko-KR" altLang="en-US" sz="2800" b="1" dirty="0"/>
          </a:p>
        </p:txBody>
      </p:sp>
    </p:spTree>
    <p:extLst>
      <p:ext uri="{BB962C8B-B14F-4D97-AF65-F5344CB8AC3E}">
        <p14:creationId xmlns:p14="http://schemas.microsoft.com/office/powerpoint/2010/main" val="345194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5"/>
          <p:cNvSpPr txBox="1">
            <a:spLocks noChangeArrowheads="1"/>
          </p:cNvSpPr>
          <p:nvPr/>
        </p:nvSpPr>
        <p:spPr bwMode="auto">
          <a:xfrm>
            <a:off x="83127" y="6187691"/>
            <a:ext cx="51170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400" dirty="0">
                <a:latin typeface="+mn-lt"/>
              </a:rPr>
              <a:t>* MDD : </a:t>
            </a:r>
            <a:r>
              <a:rPr lang="ko-KR" altLang="en-US" sz="1400" dirty="0">
                <a:latin typeface="+mn-lt"/>
              </a:rPr>
              <a:t>다학제논의</a:t>
            </a:r>
            <a:endParaRPr lang="en-US" altLang="ko-KR" sz="1400" dirty="0">
              <a:latin typeface="+mn-lt"/>
            </a:endParaRPr>
          </a:p>
          <a:p>
            <a:pPr eaLnBrk="0" fontAlgn="base" hangingPunct="0">
              <a:spcBef>
                <a:spcPct val="0"/>
              </a:spcBef>
              <a:spcAft>
                <a:spcPct val="0"/>
              </a:spcAft>
            </a:pPr>
            <a:r>
              <a:rPr lang="en-US" sz="1400" dirty="0">
                <a:latin typeface="+mn-lt"/>
              </a:rPr>
              <a:t>Raghu G, et al. </a:t>
            </a:r>
            <a:r>
              <a:rPr lang="en-US" sz="1400" i="1" dirty="0">
                <a:latin typeface="+mn-lt"/>
              </a:rPr>
              <a:t>Am J Respir Crit Care Med</a:t>
            </a:r>
            <a:r>
              <a:rPr lang="en-US" sz="1400" dirty="0">
                <a:latin typeface="+mn-lt"/>
              </a:rPr>
              <a:t>. 2018;198:e44</a:t>
            </a:r>
          </a:p>
        </p:txBody>
      </p:sp>
      <p:pic>
        <p:nvPicPr>
          <p:cNvPr id="2" name="그림 1"/>
          <p:cNvPicPr>
            <a:picLocks noChangeAspect="1"/>
          </p:cNvPicPr>
          <p:nvPr/>
        </p:nvPicPr>
        <p:blipFill>
          <a:blip r:embed="rId4"/>
          <a:stretch>
            <a:fillRect/>
          </a:stretch>
        </p:blipFill>
        <p:spPr>
          <a:xfrm>
            <a:off x="3491115" y="-107338"/>
            <a:ext cx="5569758" cy="6556639"/>
          </a:xfrm>
          <a:prstGeom prst="rect">
            <a:avLst/>
          </a:prstGeom>
        </p:spPr>
      </p:pic>
      <p:sp>
        <p:nvSpPr>
          <p:cNvPr id="5" name="TextBox 1">
            <a:extLst>
              <a:ext uri="{FF2B5EF4-FFF2-40B4-BE49-F238E27FC236}">
                <a16:creationId xmlns:a16="http://schemas.microsoft.com/office/drawing/2014/main" id="{CED413AB-0590-4D3B-83FA-C2510E76FCA0}"/>
              </a:ext>
            </a:extLst>
          </p:cNvPr>
          <p:cNvSpPr txBox="1">
            <a:spLocks noChangeArrowheads="1"/>
          </p:cNvSpPr>
          <p:nvPr/>
        </p:nvSpPr>
        <p:spPr bwMode="auto">
          <a:xfrm>
            <a:off x="-1" y="0"/>
            <a:ext cx="3491115" cy="1077218"/>
          </a:xfrm>
          <a:prstGeom prst="rect">
            <a:avLst/>
          </a:prstGeom>
          <a:solidFill>
            <a:schemeClr val="accent3">
              <a:lumMod val="20000"/>
              <a:lumOff val="80000"/>
            </a:schemeClr>
          </a:solidFill>
          <a:ln>
            <a:noFill/>
          </a:ln>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3200" b="1" dirty="0">
                <a:solidFill>
                  <a:srgbClr val="26528E"/>
                </a:solidFill>
                <a:latin typeface="+mj-lt"/>
                <a:ea typeface="+mj-ea"/>
                <a:cs typeface="+mj-cs"/>
              </a:rPr>
              <a:t>2018 ATS/ERS     </a:t>
            </a:r>
            <a:r>
              <a:rPr lang="ko-KR" altLang="en-US" sz="3200" b="1" dirty="0">
                <a:solidFill>
                  <a:srgbClr val="26528E"/>
                </a:solidFill>
                <a:latin typeface="+mj-lt"/>
                <a:ea typeface="+mj-ea"/>
                <a:cs typeface="+mj-cs"/>
              </a:rPr>
              <a:t> </a:t>
            </a:r>
            <a:r>
              <a:rPr lang="en-US" altLang="ko-KR" sz="3200" b="1" dirty="0">
                <a:solidFill>
                  <a:srgbClr val="26528E"/>
                </a:solidFill>
                <a:latin typeface="+mj-lt"/>
                <a:ea typeface="+mj-ea"/>
                <a:cs typeface="+mj-cs"/>
              </a:rPr>
              <a:t>IPF </a:t>
            </a:r>
            <a:r>
              <a:rPr lang="ko-KR" altLang="en-US" sz="3200" b="1" dirty="0">
                <a:solidFill>
                  <a:srgbClr val="26528E"/>
                </a:solidFill>
                <a:latin typeface="+mj-lt"/>
                <a:ea typeface="+mj-ea"/>
                <a:cs typeface="+mj-cs"/>
              </a:rPr>
              <a:t>진단 알고리즘</a:t>
            </a:r>
            <a:endParaRPr lang="en-US" sz="3200" b="1" dirty="0">
              <a:solidFill>
                <a:srgbClr val="26528E"/>
              </a:solidFill>
              <a:latin typeface="+mj-lt"/>
              <a:ea typeface="+mj-ea"/>
              <a:cs typeface="+mj-cs"/>
            </a:endParaRPr>
          </a:p>
        </p:txBody>
      </p:sp>
      <p:sp>
        <p:nvSpPr>
          <p:cNvPr id="6" name="모서리가 둥근 직사각형 5"/>
          <p:cNvSpPr/>
          <p:nvPr/>
        </p:nvSpPr>
        <p:spPr>
          <a:xfrm>
            <a:off x="5733826" y="4309706"/>
            <a:ext cx="1398494" cy="595782"/>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51</a:t>
            </a:fld>
            <a:endParaRPr lang="ko-KR" altLang="en-US" dirty="0">
              <a:solidFill>
                <a:prstClr val="black">
                  <a:tint val="75000"/>
                </a:prstClr>
              </a:solidFill>
            </a:endParaRPr>
          </a:p>
        </p:txBody>
      </p:sp>
    </p:spTree>
    <p:custDataLst>
      <p:tags r:id="rId1"/>
    </p:custDataLst>
    <p:extLst>
      <p:ext uri="{BB962C8B-B14F-4D97-AF65-F5344CB8AC3E}">
        <p14:creationId xmlns:p14="http://schemas.microsoft.com/office/powerpoint/2010/main" val="266551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9143999" cy="921301"/>
          </a:xfrm>
          <a:solidFill>
            <a:schemeClr val="accent3">
              <a:lumMod val="20000"/>
              <a:lumOff val="80000"/>
            </a:schemeClr>
          </a:solidFill>
        </p:spPr>
        <p:txBody>
          <a:bodyPr rtlCol="0">
            <a:noAutofit/>
          </a:bodyPr>
          <a:lstStyle/>
          <a:p>
            <a:pPr algn="ctr">
              <a:defRPr/>
            </a:pPr>
            <a:r>
              <a:rPr lang="en-US" sz="3200" b="1" dirty="0">
                <a:latin typeface="Arial" panose="020B0604020202020204" pitchFamily="34" charset="0"/>
                <a:cs typeface="Arial" panose="020B0604020202020204" pitchFamily="34" charset="0"/>
              </a:rPr>
              <a:t>IPF </a:t>
            </a:r>
            <a:r>
              <a:rPr lang="ko-KR" altLang="en-US" sz="3200" b="1" dirty="0">
                <a:latin typeface="Arial" panose="020B0604020202020204" pitchFamily="34" charset="0"/>
                <a:cs typeface="Arial" panose="020B0604020202020204" pitchFamily="34" charset="0"/>
              </a:rPr>
              <a:t>진단 </a:t>
            </a:r>
            <a:r>
              <a:rPr lang="en-US" altLang="ko-KR" sz="3200" b="1" dirty="0">
                <a:latin typeface="Arial" panose="020B0604020202020204" pitchFamily="34" charset="0"/>
                <a:cs typeface="Arial" panose="020B0604020202020204" pitchFamily="34" charset="0"/>
              </a:rPr>
              <a:t>: ATS/ERS Recommendation  </a:t>
            </a:r>
            <a:endParaRPr lang="en-US" sz="3200" b="1" dirty="0">
              <a:latin typeface="Arial" panose="020B0604020202020204" pitchFamily="34" charset="0"/>
              <a:cs typeface="Arial" panose="020B0604020202020204" pitchFamily="34" charset="0"/>
            </a:endParaRPr>
          </a:p>
        </p:txBody>
      </p:sp>
      <p:sp>
        <p:nvSpPr>
          <p:cNvPr id="2" name="내용 개체 틀 1"/>
          <p:cNvSpPr>
            <a:spLocks noGrp="1"/>
          </p:cNvSpPr>
          <p:nvPr>
            <p:ph sz="half" idx="2"/>
          </p:nvPr>
        </p:nvSpPr>
        <p:spPr>
          <a:xfrm>
            <a:off x="457199" y="1204252"/>
            <a:ext cx="8229601" cy="4882223"/>
          </a:xfrm>
        </p:spPr>
        <p:txBody>
          <a:bodyPr>
            <a:normAutofit fontScale="92500"/>
          </a:bodyPr>
          <a:lstStyle/>
          <a:p>
            <a:pPr>
              <a:lnSpc>
                <a:spcPct val="150000"/>
              </a:lnSpc>
            </a:pPr>
            <a:r>
              <a:rPr lang="ko-KR" altLang="en-US" sz="2800" b="1" dirty="0"/>
              <a:t>새로 발견된 </a:t>
            </a:r>
            <a:r>
              <a:rPr lang="en-US" altLang="ko-KR" sz="2800" b="1" dirty="0"/>
              <a:t>ILD</a:t>
            </a:r>
            <a:r>
              <a:rPr lang="ko-KR" altLang="en-US" sz="2800" b="1" dirty="0"/>
              <a:t>에서 </a:t>
            </a:r>
            <a:r>
              <a:rPr lang="en-US" altLang="ko-KR" sz="2800" b="1" dirty="0"/>
              <a:t>IPF </a:t>
            </a:r>
            <a:r>
              <a:rPr lang="ko-KR" altLang="en-US" sz="2800" b="1" dirty="0"/>
              <a:t>가 의심되는 경우</a:t>
            </a:r>
            <a:endParaRPr lang="en-US" altLang="ko-KR" sz="2800" b="1" dirty="0"/>
          </a:p>
          <a:p>
            <a:pPr lvl="1">
              <a:lnSpc>
                <a:spcPct val="150000"/>
              </a:lnSpc>
            </a:pPr>
            <a:r>
              <a:rPr lang="ko-KR" altLang="en-US" sz="2400" dirty="0">
                <a:solidFill>
                  <a:schemeClr val="bg2"/>
                </a:solidFill>
              </a:rPr>
              <a:t>자세한 약제</a:t>
            </a:r>
            <a:r>
              <a:rPr lang="en-US" altLang="ko-KR" sz="2400" dirty="0">
                <a:solidFill>
                  <a:schemeClr val="bg2"/>
                </a:solidFill>
              </a:rPr>
              <a:t>, </a:t>
            </a:r>
            <a:r>
              <a:rPr lang="ko-KR" altLang="en-US" sz="2400" dirty="0">
                <a:solidFill>
                  <a:schemeClr val="bg2"/>
                </a:solidFill>
              </a:rPr>
              <a:t>가정 및 직장의 환경 </a:t>
            </a:r>
            <a:r>
              <a:rPr lang="ko-KR" altLang="en-US" sz="2400" dirty="0" err="1">
                <a:solidFill>
                  <a:schemeClr val="bg2"/>
                </a:solidFill>
              </a:rPr>
              <a:t>노출력을</a:t>
            </a:r>
            <a:r>
              <a:rPr lang="ko-KR" altLang="en-US" sz="2400" dirty="0">
                <a:solidFill>
                  <a:schemeClr val="bg2"/>
                </a:solidFill>
              </a:rPr>
              <a:t> 조사해야 한다</a:t>
            </a:r>
            <a:endParaRPr lang="en-US" altLang="ko-KR" sz="2400" dirty="0">
              <a:solidFill>
                <a:schemeClr val="bg2"/>
              </a:solidFill>
            </a:endParaRPr>
          </a:p>
          <a:p>
            <a:pPr lvl="1">
              <a:lnSpc>
                <a:spcPct val="150000"/>
              </a:lnSpc>
            </a:pPr>
            <a:r>
              <a:rPr lang="en-US" altLang="ko-KR" sz="2400" b="1" dirty="0">
                <a:solidFill>
                  <a:schemeClr val="bg2"/>
                </a:solidFill>
              </a:rPr>
              <a:t>CTD</a:t>
            </a:r>
            <a:r>
              <a:rPr lang="ko-KR" altLang="en-US" sz="2400" b="1" dirty="0">
                <a:solidFill>
                  <a:schemeClr val="bg2"/>
                </a:solidFill>
              </a:rPr>
              <a:t>를 제외하기 위해 혈청학적 검사를 권장한다</a:t>
            </a:r>
            <a:endParaRPr lang="en-US" altLang="ko-KR" sz="2400" b="1" dirty="0">
              <a:solidFill>
                <a:schemeClr val="bg2"/>
              </a:solidFill>
            </a:endParaRPr>
          </a:p>
          <a:p>
            <a:pPr lvl="1">
              <a:lnSpc>
                <a:spcPct val="150000"/>
              </a:lnSpc>
            </a:pPr>
            <a:r>
              <a:rPr lang="en-US" altLang="ko-KR" sz="2400" b="1" dirty="0"/>
              <a:t>HRCT</a:t>
            </a:r>
            <a:r>
              <a:rPr lang="ko-KR" altLang="en-US" sz="2400" b="1" dirty="0"/>
              <a:t> </a:t>
            </a:r>
            <a:r>
              <a:rPr lang="en-US" altLang="ko-KR" sz="2400" b="1" dirty="0"/>
              <a:t>pattern</a:t>
            </a:r>
            <a:r>
              <a:rPr lang="ko-KR" altLang="en-US" sz="2400" b="1" dirty="0"/>
              <a:t>이 </a:t>
            </a:r>
            <a:r>
              <a:rPr lang="en-US" altLang="ko-KR" sz="2400" b="1" dirty="0">
                <a:solidFill>
                  <a:srgbClr val="C74D35"/>
                </a:solidFill>
              </a:rPr>
              <a:t>probable, indeterminate, or alternative diagnosis</a:t>
            </a:r>
            <a:r>
              <a:rPr lang="ko-KR" altLang="en-US" sz="2400" b="1" dirty="0"/>
              <a:t>인 경우 </a:t>
            </a:r>
            <a:r>
              <a:rPr lang="ko-KR" altLang="en-US" sz="2400" b="1" dirty="0" err="1"/>
              <a:t>외과적폐생검을</a:t>
            </a:r>
            <a:r>
              <a:rPr lang="ko-KR" altLang="en-US" sz="2400" b="1" dirty="0"/>
              <a:t> 권장한다 </a:t>
            </a:r>
            <a:r>
              <a:rPr lang="en-US" altLang="ko-KR" sz="2400" b="1" dirty="0"/>
              <a:t>(</a:t>
            </a:r>
            <a:r>
              <a:rPr lang="ko-KR" altLang="en-US" sz="2400" b="1" dirty="0"/>
              <a:t>조건부</a:t>
            </a:r>
            <a:r>
              <a:rPr lang="en-US" altLang="ko-KR" sz="2400" b="1" dirty="0"/>
              <a:t>)</a:t>
            </a:r>
          </a:p>
          <a:p>
            <a:pPr lvl="1">
              <a:lnSpc>
                <a:spcPct val="150000"/>
              </a:lnSpc>
            </a:pPr>
            <a:r>
              <a:rPr lang="en-US" altLang="ko-KR" sz="2400" b="1" dirty="0"/>
              <a:t>HRCT pattern</a:t>
            </a:r>
            <a:r>
              <a:rPr lang="ko-KR" altLang="en-US" sz="2400" b="1" dirty="0"/>
              <a:t>이 </a:t>
            </a:r>
            <a:r>
              <a:rPr lang="en-US" altLang="ko-KR" sz="2400" b="1" dirty="0">
                <a:solidFill>
                  <a:srgbClr val="C74D35"/>
                </a:solidFill>
              </a:rPr>
              <a:t>UIP</a:t>
            </a:r>
            <a:r>
              <a:rPr lang="ko-KR" altLang="en-US" sz="2400" b="1" dirty="0"/>
              <a:t>인 경우 </a:t>
            </a:r>
            <a:r>
              <a:rPr lang="ko-KR" altLang="en-US" sz="2400" b="1" dirty="0" err="1"/>
              <a:t>외과적폐생검을</a:t>
            </a:r>
            <a:r>
              <a:rPr lang="ko-KR" altLang="en-US" sz="2400" b="1" dirty="0"/>
              <a:t> </a:t>
            </a:r>
            <a:r>
              <a:rPr lang="ko-KR" altLang="en-US" sz="2400" b="1" u="sng" dirty="0"/>
              <a:t>권장하지 않는다 </a:t>
            </a:r>
            <a:r>
              <a:rPr lang="en-US" altLang="ko-KR" sz="2400" b="1" dirty="0"/>
              <a:t>(</a:t>
            </a:r>
            <a:r>
              <a:rPr lang="ko-KR" altLang="en-US" sz="2400" b="1" dirty="0"/>
              <a:t>강력권유</a:t>
            </a:r>
            <a:r>
              <a:rPr lang="en-US" altLang="ko-KR" sz="2400" b="1" dirty="0"/>
              <a:t>)</a:t>
            </a:r>
          </a:p>
          <a:p>
            <a:pPr lvl="1">
              <a:lnSpc>
                <a:spcPct val="150000"/>
              </a:lnSpc>
            </a:pPr>
            <a:r>
              <a:rPr lang="ko-KR" altLang="en-US" sz="2400" b="1" dirty="0"/>
              <a:t>다학제논의</a:t>
            </a:r>
            <a:r>
              <a:rPr lang="en-US" altLang="ko-KR" sz="2400" b="1" dirty="0"/>
              <a:t>(MDD)</a:t>
            </a:r>
            <a:r>
              <a:rPr lang="ko-KR" altLang="en-US" sz="2400" b="1" dirty="0"/>
              <a:t>를 권장한다 </a:t>
            </a:r>
            <a:r>
              <a:rPr lang="en-US" altLang="ko-KR" sz="2400" b="1" dirty="0"/>
              <a:t>(</a:t>
            </a:r>
            <a:r>
              <a:rPr lang="ko-KR" altLang="en-US" sz="2400" b="1" dirty="0"/>
              <a:t>조건부</a:t>
            </a:r>
            <a:r>
              <a:rPr lang="en-US" altLang="ko-KR" sz="2400" b="1" dirty="0"/>
              <a:t>)</a:t>
            </a:r>
            <a:endParaRPr lang="ko-KR" altLang="en-US" sz="2400" b="1" dirty="0"/>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52</a:t>
            </a:fld>
            <a:endParaRPr lang="ko-KR" altLang="en-US" dirty="0">
              <a:solidFill>
                <a:prstClr val="black">
                  <a:tint val="75000"/>
                </a:prstClr>
              </a:solidFill>
            </a:endParaRPr>
          </a:p>
        </p:txBody>
      </p:sp>
    </p:spTree>
    <p:extLst>
      <p:ext uri="{BB962C8B-B14F-4D97-AF65-F5344CB8AC3E}">
        <p14:creationId xmlns:p14="http://schemas.microsoft.com/office/powerpoint/2010/main" val="2693421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DD70121-E2DF-4580-B614-06B079393462}"/>
              </a:ext>
            </a:extLst>
          </p:cNvPr>
          <p:cNvSpPr>
            <a:spLocks noGrp="1"/>
          </p:cNvSpPr>
          <p:nvPr>
            <p:ph type="title"/>
          </p:nvPr>
        </p:nvSpPr>
        <p:spPr>
          <a:xfrm>
            <a:off x="0" y="-3171"/>
            <a:ext cx="9144000" cy="1022346"/>
          </a:xfrm>
          <a:solidFill>
            <a:schemeClr val="accent3">
              <a:lumMod val="20000"/>
              <a:lumOff val="80000"/>
            </a:schemeClr>
          </a:solidFill>
        </p:spPr>
        <p:txBody>
          <a:bodyPr/>
          <a:lstStyle/>
          <a:p>
            <a:pPr algn="ctr"/>
            <a:r>
              <a:rPr lang="ko-KR" altLang="en-US" dirty="0"/>
              <a:t>외과적 </a:t>
            </a:r>
            <a:r>
              <a:rPr lang="ko-KR" altLang="en-US" dirty="0" err="1"/>
              <a:t>폐생검</a:t>
            </a:r>
            <a:r>
              <a:rPr lang="ko-KR" altLang="en-US" dirty="0"/>
              <a:t> 시행이 꼭 필요한가</a:t>
            </a:r>
            <a:r>
              <a:rPr lang="en-US" altLang="ko-KR" dirty="0"/>
              <a:t>?</a:t>
            </a:r>
            <a:endParaRPr lang="ko-KR" altLang="en-US" dirty="0"/>
          </a:p>
        </p:txBody>
      </p:sp>
      <p:sp>
        <p:nvSpPr>
          <p:cNvPr id="3" name="내용 개체 틀 2">
            <a:extLst>
              <a:ext uri="{FF2B5EF4-FFF2-40B4-BE49-F238E27FC236}">
                <a16:creationId xmlns:a16="http://schemas.microsoft.com/office/drawing/2014/main" id="{D7D5E240-8410-40DD-A699-7E2B5100087B}"/>
              </a:ext>
            </a:extLst>
          </p:cNvPr>
          <p:cNvSpPr>
            <a:spLocks noGrp="1"/>
          </p:cNvSpPr>
          <p:nvPr>
            <p:ph idx="1"/>
          </p:nvPr>
        </p:nvSpPr>
        <p:spPr>
          <a:xfrm>
            <a:off x="819150" y="2162173"/>
            <a:ext cx="3448050" cy="4333877"/>
          </a:xfrm>
        </p:spPr>
        <p:style>
          <a:lnRef idx="1">
            <a:schemeClr val="accent1"/>
          </a:lnRef>
          <a:fillRef idx="2">
            <a:schemeClr val="accent1"/>
          </a:fillRef>
          <a:effectRef idx="1">
            <a:schemeClr val="accent1"/>
          </a:effectRef>
          <a:fontRef idx="minor">
            <a:schemeClr val="dk1"/>
          </a:fontRef>
        </p:style>
        <p:txBody>
          <a:bodyPr>
            <a:normAutofit/>
          </a:bodyPr>
          <a:lstStyle/>
          <a:p>
            <a:r>
              <a:rPr lang="ko-KR" altLang="en-US" sz="2800" dirty="0" err="1">
                <a:latin typeface="+mn-ea"/>
              </a:rPr>
              <a:t>폐생검의</a:t>
            </a:r>
            <a:r>
              <a:rPr lang="ko-KR" altLang="en-US" sz="2800" dirty="0">
                <a:latin typeface="+mn-ea"/>
              </a:rPr>
              <a:t> 사망률 낮고</a:t>
            </a:r>
            <a:r>
              <a:rPr lang="en-US" altLang="ko-KR" sz="2800" dirty="0">
                <a:latin typeface="+mn-ea"/>
              </a:rPr>
              <a:t>, </a:t>
            </a:r>
            <a:r>
              <a:rPr lang="ko-KR" altLang="en-US" sz="2800" dirty="0">
                <a:latin typeface="+mn-ea"/>
              </a:rPr>
              <a:t>적절한 조직을 얻을 </a:t>
            </a:r>
            <a:r>
              <a:rPr lang="ko-KR" altLang="en-US" sz="2800" dirty="0" err="1">
                <a:latin typeface="+mn-ea"/>
              </a:rPr>
              <a:t>확률높음</a:t>
            </a:r>
            <a:endParaRPr lang="en-US" altLang="ko-KR" sz="2800" dirty="0">
              <a:latin typeface="+mn-ea"/>
            </a:endParaRPr>
          </a:p>
          <a:p>
            <a:r>
              <a:rPr lang="en-US" altLang="ko-KR" sz="2800" dirty="0">
                <a:latin typeface="+mn-ea"/>
              </a:rPr>
              <a:t>IPF</a:t>
            </a:r>
            <a:r>
              <a:rPr lang="ko-KR" altLang="en-US" sz="2800" dirty="0">
                <a:latin typeface="+mn-ea"/>
              </a:rPr>
              <a:t>진단 시 적절한 치료</a:t>
            </a:r>
            <a:r>
              <a:rPr lang="en-US" altLang="ko-KR" sz="2800" dirty="0">
                <a:latin typeface="+mn-ea"/>
              </a:rPr>
              <a:t>, </a:t>
            </a:r>
            <a:r>
              <a:rPr lang="ko-KR" altLang="en-US" sz="2800" dirty="0">
                <a:latin typeface="+mn-ea"/>
              </a:rPr>
              <a:t>질병진행 늦춤</a:t>
            </a:r>
            <a:r>
              <a:rPr lang="en-US" altLang="ko-KR" sz="2800" dirty="0">
                <a:latin typeface="+mn-ea"/>
              </a:rPr>
              <a:t>, </a:t>
            </a:r>
            <a:r>
              <a:rPr lang="ko-KR" altLang="en-US" sz="2800" dirty="0" err="1">
                <a:latin typeface="+mn-ea"/>
              </a:rPr>
              <a:t>사망율감소</a:t>
            </a:r>
            <a:endParaRPr lang="en-US" altLang="ko-KR" sz="2800" dirty="0">
              <a:latin typeface="+mn-ea"/>
            </a:endParaRPr>
          </a:p>
          <a:p>
            <a:r>
              <a:rPr lang="ko-KR" altLang="en-US" sz="2800" dirty="0">
                <a:latin typeface="+mn-ea"/>
              </a:rPr>
              <a:t>치료가능한 다른 질환진단가능</a:t>
            </a:r>
            <a:endParaRPr lang="en-US" altLang="ko-KR" sz="2800" dirty="0">
              <a:latin typeface="+mn-ea"/>
            </a:endParaRPr>
          </a:p>
          <a:p>
            <a:endParaRPr lang="ko-KR" altLang="en-US" sz="2800" dirty="0">
              <a:latin typeface="+mn-ea"/>
            </a:endParaRPr>
          </a:p>
        </p:txBody>
      </p:sp>
      <p:sp>
        <p:nvSpPr>
          <p:cNvPr id="4" name="사각형: 둥근 모서리 3">
            <a:extLst>
              <a:ext uri="{FF2B5EF4-FFF2-40B4-BE49-F238E27FC236}">
                <a16:creationId xmlns:a16="http://schemas.microsoft.com/office/drawing/2014/main" id="{4223C167-0FE5-4DE5-A05A-5E59C310FE47}"/>
              </a:ext>
            </a:extLst>
          </p:cNvPr>
          <p:cNvSpPr/>
          <p:nvPr/>
        </p:nvSpPr>
        <p:spPr>
          <a:xfrm>
            <a:off x="757236" y="1417638"/>
            <a:ext cx="3509963" cy="534987"/>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ko-KR" altLang="en-US" sz="2000" b="1" dirty="0">
                <a:ln w="0"/>
                <a:solidFill>
                  <a:schemeClr val="tx1"/>
                </a:solidFill>
              </a:rPr>
              <a:t>바람직한 이유들</a:t>
            </a:r>
          </a:p>
        </p:txBody>
      </p:sp>
      <p:sp>
        <p:nvSpPr>
          <p:cNvPr id="5" name="사각형: 둥근 모서리 4">
            <a:extLst>
              <a:ext uri="{FF2B5EF4-FFF2-40B4-BE49-F238E27FC236}">
                <a16:creationId xmlns:a16="http://schemas.microsoft.com/office/drawing/2014/main" id="{5D4BE3B8-F28A-4DFF-B64F-CCC6BEBBC8DC}"/>
              </a:ext>
            </a:extLst>
          </p:cNvPr>
          <p:cNvSpPr/>
          <p:nvPr/>
        </p:nvSpPr>
        <p:spPr>
          <a:xfrm>
            <a:off x="4817268" y="1417638"/>
            <a:ext cx="3509963" cy="534987"/>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ko-KR" altLang="en-US" sz="2000" b="1" dirty="0">
                <a:ln w="0"/>
                <a:solidFill>
                  <a:schemeClr val="tx1"/>
                </a:solidFill>
              </a:rPr>
              <a:t>바람직하지 않은 이유들</a:t>
            </a:r>
          </a:p>
        </p:txBody>
      </p:sp>
      <p:sp>
        <p:nvSpPr>
          <p:cNvPr id="6" name="내용 개체 틀 2">
            <a:extLst>
              <a:ext uri="{FF2B5EF4-FFF2-40B4-BE49-F238E27FC236}">
                <a16:creationId xmlns:a16="http://schemas.microsoft.com/office/drawing/2014/main" id="{0B7666B6-DA9F-44E9-91C6-DD1A1F71BD6D}"/>
              </a:ext>
            </a:extLst>
          </p:cNvPr>
          <p:cNvSpPr txBox="1">
            <a:spLocks/>
          </p:cNvSpPr>
          <p:nvPr/>
        </p:nvSpPr>
        <p:spPr>
          <a:xfrm>
            <a:off x="4848224" y="2162172"/>
            <a:ext cx="3448050" cy="4333877"/>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Clr>
                <a:srgbClr val="C54125"/>
              </a:buClr>
              <a:buSzPct val="120000"/>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r>
              <a:rPr lang="ko-KR" altLang="en-US" sz="2800" dirty="0">
                <a:latin typeface="+mn-ea"/>
              </a:rPr>
              <a:t>수술의 </a:t>
            </a:r>
            <a:r>
              <a:rPr lang="ko-KR" altLang="en-US" sz="2800" b="1" dirty="0">
                <a:latin typeface="+mn-ea"/>
              </a:rPr>
              <a:t>합병증</a:t>
            </a:r>
            <a:endParaRPr lang="en-US" altLang="ko-KR" sz="2800" b="1" dirty="0">
              <a:latin typeface="+mn-ea"/>
            </a:endParaRPr>
          </a:p>
          <a:p>
            <a:pPr lvl="1"/>
            <a:r>
              <a:rPr lang="ko-KR" altLang="en-US" sz="2400" dirty="0">
                <a:latin typeface="+mn-ea"/>
              </a:rPr>
              <a:t>호흡기감염</a:t>
            </a:r>
            <a:endParaRPr lang="en-US" altLang="ko-KR" sz="2400" dirty="0">
              <a:latin typeface="+mn-ea"/>
            </a:endParaRPr>
          </a:p>
          <a:p>
            <a:pPr lvl="1"/>
            <a:r>
              <a:rPr lang="ko-KR" altLang="en-US" sz="2400" dirty="0">
                <a:latin typeface="+mn-ea"/>
              </a:rPr>
              <a:t>급성악화</a:t>
            </a:r>
            <a:endParaRPr lang="en-US" altLang="ko-KR" sz="2400" dirty="0">
              <a:latin typeface="+mn-ea"/>
            </a:endParaRPr>
          </a:p>
          <a:p>
            <a:pPr lvl="1"/>
            <a:r>
              <a:rPr lang="ko-KR" altLang="en-US" sz="2400" dirty="0">
                <a:latin typeface="+mn-ea"/>
              </a:rPr>
              <a:t>출혈</a:t>
            </a:r>
            <a:endParaRPr lang="en-US" altLang="ko-KR" sz="2400" dirty="0">
              <a:latin typeface="+mn-ea"/>
            </a:endParaRPr>
          </a:p>
          <a:p>
            <a:pPr lvl="1"/>
            <a:r>
              <a:rPr lang="ko-KR" altLang="en-US" sz="2400" dirty="0" err="1">
                <a:latin typeface="+mn-ea"/>
              </a:rPr>
              <a:t>공기누출지속</a:t>
            </a:r>
            <a:endParaRPr lang="en-US" altLang="ko-KR" sz="2400" dirty="0">
              <a:latin typeface="+mn-ea"/>
            </a:endParaRPr>
          </a:p>
          <a:p>
            <a:pPr lvl="1"/>
            <a:r>
              <a:rPr lang="ko-KR" altLang="en-US" sz="2400" dirty="0">
                <a:latin typeface="+mn-ea"/>
              </a:rPr>
              <a:t>신경통</a:t>
            </a:r>
            <a:endParaRPr lang="en-US" altLang="ko-KR" sz="2400" dirty="0">
              <a:latin typeface="+mn-ea"/>
            </a:endParaRPr>
          </a:p>
          <a:p>
            <a:pPr lvl="1"/>
            <a:r>
              <a:rPr lang="ko-KR" altLang="en-US" sz="2400" dirty="0">
                <a:latin typeface="+mn-ea"/>
              </a:rPr>
              <a:t>상처치유지연</a:t>
            </a:r>
            <a:endParaRPr lang="en-US" altLang="ko-KR" sz="2400" dirty="0">
              <a:latin typeface="+mn-ea"/>
            </a:endParaRPr>
          </a:p>
          <a:p>
            <a:r>
              <a:rPr lang="ko-KR" altLang="en-US" sz="2800" b="1" dirty="0">
                <a:latin typeface="+mn-ea"/>
              </a:rPr>
              <a:t>사망</a:t>
            </a:r>
            <a:r>
              <a:rPr lang="ko-KR" altLang="en-US" sz="2800" dirty="0">
                <a:latin typeface="+mn-ea"/>
              </a:rPr>
              <a:t>가능성</a:t>
            </a:r>
          </a:p>
        </p:txBody>
      </p:sp>
      <p:sp>
        <p:nvSpPr>
          <p:cNvPr id="7" name="슬라이드 번호 개체 틀 6"/>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53</a:t>
            </a:fld>
            <a:endParaRPr lang="ko-KR" altLang="en-US" dirty="0">
              <a:solidFill>
                <a:prstClr val="black">
                  <a:tint val="75000"/>
                </a:prstClr>
              </a:solidFill>
            </a:endParaRPr>
          </a:p>
        </p:txBody>
      </p:sp>
    </p:spTree>
    <p:extLst>
      <p:ext uri="{BB962C8B-B14F-4D97-AF65-F5344CB8AC3E}">
        <p14:creationId xmlns:p14="http://schemas.microsoft.com/office/powerpoint/2010/main" val="4183657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4"/>
          <p:cNvSpPr>
            <a:spLocks noGrp="1"/>
          </p:cNvSpPr>
          <p:nvPr>
            <p:ph type="title"/>
          </p:nvPr>
        </p:nvSpPr>
        <p:spPr>
          <a:xfrm>
            <a:off x="0" y="0"/>
            <a:ext cx="9144000" cy="976745"/>
          </a:xfrm>
          <a:solidFill>
            <a:schemeClr val="accent3">
              <a:lumMod val="20000"/>
              <a:lumOff val="80000"/>
            </a:schemeClr>
          </a:solidFill>
        </p:spPr>
        <p:txBody>
          <a:bodyPr/>
          <a:lstStyle/>
          <a:p>
            <a:pPr algn="ctr" eaLnBrk="1" hangingPunct="1"/>
            <a:r>
              <a:rPr lang="en-US" dirty="0">
                <a:latin typeface="Calibri" charset="0"/>
              </a:rPr>
              <a:t>Histopathology Patterns</a:t>
            </a:r>
          </a:p>
        </p:txBody>
      </p:sp>
      <p:pic>
        <p:nvPicPr>
          <p:cNvPr id="8" name="그림 7">
            <a:extLst>
              <a:ext uri="{FF2B5EF4-FFF2-40B4-BE49-F238E27FC236}">
                <a16:creationId xmlns:a16="http://schemas.microsoft.com/office/drawing/2014/main" id="{CEE7F918-EED5-432A-B1CC-7C94C5F33E88}"/>
              </a:ext>
            </a:extLst>
          </p:cNvPr>
          <p:cNvPicPr>
            <a:picLocks noChangeAspect="1"/>
          </p:cNvPicPr>
          <p:nvPr/>
        </p:nvPicPr>
        <p:blipFill>
          <a:blip r:embed="rId3"/>
          <a:stretch>
            <a:fillRect/>
          </a:stretch>
        </p:blipFill>
        <p:spPr>
          <a:xfrm>
            <a:off x="0" y="1101237"/>
            <a:ext cx="9144000" cy="2740663"/>
          </a:xfrm>
          <a:prstGeom prst="rect">
            <a:avLst/>
          </a:prstGeom>
        </p:spPr>
      </p:pic>
      <p:sp>
        <p:nvSpPr>
          <p:cNvPr id="10" name="Text Box 5">
            <a:extLst>
              <a:ext uri="{FF2B5EF4-FFF2-40B4-BE49-F238E27FC236}">
                <a16:creationId xmlns:a16="http://schemas.microsoft.com/office/drawing/2014/main" id="{70B0F4DF-8527-4596-899E-085BEA87B3A7}"/>
              </a:ext>
            </a:extLst>
          </p:cNvPr>
          <p:cNvSpPr txBox="1">
            <a:spLocks noChangeArrowheads="1"/>
          </p:cNvSpPr>
          <p:nvPr/>
        </p:nvSpPr>
        <p:spPr bwMode="auto">
          <a:xfrm>
            <a:off x="4921569" y="6569512"/>
            <a:ext cx="51170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400" dirty="0">
                <a:latin typeface="+mn-lt"/>
              </a:rPr>
              <a:t>Raghu G, et al. </a:t>
            </a:r>
            <a:r>
              <a:rPr lang="en-US" sz="1400" i="1" dirty="0">
                <a:latin typeface="+mn-lt"/>
              </a:rPr>
              <a:t>Am J Respir Crit Care Med</a:t>
            </a:r>
            <a:r>
              <a:rPr lang="en-US" sz="1400" dirty="0">
                <a:latin typeface="+mn-lt"/>
              </a:rPr>
              <a:t>. 2018;198:e44</a:t>
            </a:r>
          </a:p>
        </p:txBody>
      </p:sp>
      <p:pic>
        <p:nvPicPr>
          <p:cNvPr id="7" name="그림 6"/>
          <p:cNvPicPr>
            <a:picLocks noChangeAspect="1"/>
          </p:cNvPicPr>
          <p:nvPr/>
        </p:nvPicPr>
        <p:blipFill rotWithShape="1">
          <a:blip r:embed="rId4"/>
          <a:srcRect t="45351"/>
          <a:stretch/>
        </p:blipFill>
        <p:spPr>
          <a:xfrm>
            <a:off x="4808668" y="3874307"/>
            <a:ext cx="3426300" cy="2795305"/>
          </a:xfrm>
          <a:prstGeom prst="rect">
            <a:avLst/>
          </a:prstGeom>
        </p:spPr>
      </p:pic>
      <p:pic>
        <p:nvPicPr>
          <p:cNvPr id="9" name="그림 8"/>
          <p:cNvPicPr>
            <a:picLocks noChangeAspect="1"/>
          </p:cNvPicPr>
          <p:nvPr/>
        </p:nvPicPr>
        <p:blipFill rotWithShape="1">
          <a:blip r:embed="rId4"/>
          <a:srcRect b="53418"/>
          <a:stretch/>
        </p:blipFill>
        <p:spPr>
          <a:xfrm>
            <a:off x="346037" y="3933990"/>
            <a:ext cx="3933820" cy="2735622"/>
          </a:xfrm>
          <a:prstGeom prst="rect">
            <a:avLst/>
          </a:prstGeom>
        </p:spPr>
      </p:pic>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54</a:t>
            </a:fld>
            <a:endParaRPr lang="ko-KR" altLang="en-US" dirty="0">
              <a:solidFill>
                <a:prstClr val="black">
                  <a:tint val="75000"/>
                </a:prstClr>
              </a:solidFill>
            </a:endParaRPr>
          </a:p>
        </p:txBody>
      </p:sp>
    </p:spTree>
    <p:extLst>
      <p:ext uri="{BB962C8B-B14F-4D97-AF65-F5344CB8AC3E}">
        <p14:creationId xmlns:p14="http://schemas.microsoft.com/office/powerpoint/2010/main" val="311330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261EAEE-6CC0-4906-8A44-618D5AAFBF89}"/>
              </a:ext>
            </a:extLst>
          </p:cNvPr>
          <p:cNvSpPr>
            <a:spLocks noGrp="1"/>
          </p:cNvSpPr>
          <p:nvPr>
            <p:ph type="title"/>
          </p:nvPr>
        </p:nvSpPr>
        <p:spPr>
          <a:xfrm>
            <a:off x="0" y="0"/>
            <a:ext cx="9144000" cy="1143000"/>
          </a:xfrm>
          <a:solidFill>
            <a:schemeClr val="accent3">
              <a:lumMod val="20000"/>
              <a:lumOff val="80000"/>
            </a:schemeClr>
          </a:solidFill>
        </p:spPr>
        <p:txBody>
          <a:bodyPr>
            <a:noAutofit/>
          </a:bodyPr>
          <a:lstStyle/>
          <a:p>
            <a:pPr algn="ctr"/>
            <a:r>
              <a:rPr lang="en-US" altLang="ko-KR" sz="3200" b="1" dirty="0"/>
              <a:t>HRCT</a:t>
            </a:r>
            <a:r>
              <a:rPr lang="ko-KR" altLang="en-US" sz="3200" b="1" dirty="0"/>
              <a:t>와 조직검사를 조합한 </a:t>
            </a:r>
            <a:r>
              <a:rPr lang="en-US" altLang="ko-KR" sz="3200" b="1" dirty="0"/>
              <a:t>IPF </a:t>
            </a:r>
            <a:r>
              <a:rPr lang="ko-KR" altLang="en-US" sz="3200" b="1" dirty="0"/>
              <a:t>진단</a:t>
            </a:r>
          </a:p>
        </p:txBody>
      </p:sp>
      <p:pic>
        <p:nvPicPr>
          <p:cNvPr id="3" name="그림 2">
            <a:extLst>
              <a:ext uri="{FF2B5EF4-FFF2-40B4-BE49-F238E27FC236}">
                <a16:creationId xmlns:a16="http://schemas.microsoft.com/office/drawing/2014/main" id="{6A137B9F-B44C-4687-8D07-033FB5188820}"/>
              </a:ext>
            </a:extLst>
          </p:cNvPr>
          <p:cNvPicPr>
            <a:picLocks noChangeAspect="1"/>
          </p:cNvPicPr>
          <p:nvPr/>
        </p:nvPicPr>
        <p:blipFill>
          <a:blip r:embed="rId2"/>
          <a:stretch>
            <a:fillRect/>
          </a:stretch>
        </p:blipFill>
        <p:spPr>
          <a:xfrm>
            <a:off x="0" y="2172745"/>
            <a:ext cx="9144000" cy="3240095"/>
          </a:xfrm>
          <a:prstGeom prst="rect">
            <a:avLst/>
          </a:prstGeom>
        </p:spPr>
      </p:pic>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55</a:t>
            </a:fld>
            <a:endParaRPr lang="ko-KR" altLang="en-US" dirty="0">
              <a:solidFill>
                <a:prstClr val="black">
                  <a:tint val="75000"/>
                </a:prstClr>
              </a:solidFill>
            </a:endParaRPr>
          </a:p>
        </p:txBody>
      </p:sp>
    </p:spTree>
    <p:extLst>
      <p:ext uri="{BB962C8B-B14F-4D97-AF65-F5344CB8AC3E}">
        <p14:creationId xmlns:p14="http://schemas.microsoft.com/office/powerpoint/2010/main" val="2853341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7643"/>
            <a:ext cx="9144000" cy="1143000"/>
          </a:xfrm>
          <a:solidFill>
            <a:schemeClr val="accent3">
              <a:lumMod val="20000"/>
              <a:lumOff val="80000"/>
            </a:schemeClr>
          </a:solidFill>
        </p:spPr>
        <p:txBody>
          <a:bodyPr/>
          <a:lstStyle/>
          <a:p>
            <a:pPr algn="ctr"/>
            <a:r>
              <a:rPr lang="en-US" altLang="ko-KR" dirty="0">
                <a:latin typeface="+mj-ea"/>
              </a:rPr>
              <a:t>IPF </a:t>
            </a:r>
            <a:r>
              <a:rPr lang="ko-KR" altLang="en-US" dirty="0">
                <a:latin typeface="+mj-ea"/>
              </a:rPr>
              <a:t>진료과정의 흐름도</a:t>
            </a:r>
          </a:p>
        </p:txBody>
      </p:sp>
      <p:graphicFrame>
        <p:nvGraphicFramePr>
          <p:cNvPr id="4" name="내용 개체 틀 3"/>
          <p:cNvGraphicFramePr>
            <a:graphicFrameLocks noGrp="1"/>
          </p:cNvGraphicFramePr>
          <p:nvPr>
            <p:ph idx="1"/>
            <p:extLst/>
          </p:nvPr>
        </p:nvGraphicFramePr>
        <p:xfrm>
          <a:off x="529937" y="1517073"/>
          <a:ext cx="8229600" cy="5091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아래로 구부러진 화살표 4"/>
          <p:cNvSpPr/>
          <p:nvPr/>
        </p:nvSpPr>
        <p:spPr>
          <a:xfrm rot="19985320">
            <a:off x="3231574" y="2071241"/>
            <a:ext cx="1600200" cy="675409"/>
          </a:xfrm>
          <a:prstGeom prst="curvedDown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ln w="0"/>
              <a:solidFill>
                <a:schemeClr val="accent1"/>
              </a:solidFill>
              <a:effectLst>
                <a:outerShdw blurRad="38100" dist="25400" dir="5400000" algn="ctr" rotWithShape="0">
                  <a:srgbClr val="6E747A">
                    <a:alpha val="43000"/>
                  </a:srgbClr>
                </a:outerShdw>
              </a:effectLst>
            </a:endParaRPr>
          </a:p>
        </p:txBody>
      </p:sp>
      <p:sp>
        <p:nvSpPr>
          <p:cNvPr id="6" name="왼쪽으로 구부러진 화살표 5"/>
          <p:cNvSpPr/>
          <p:nvPr/>
        </p:nvSpPr>
        <p:spPr>
          <a:xfrm rot="4096437">
            <a:off x="4820800" y="3642669"/>
            <a:ext cx="665018" cy="1433945"/>
          </a:xfrm>
          <a:prstGeom prst="curvedLeft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solidFill>
                <a:schemeClr val="tx1"/>
              </a:solidFill>
            </a:endParaRPr>
          </a:p>
        </p:txBody>
      </p:sp>
      <p:sp>
        <p:nvSpPr>
          <p:cNvPr id="3" name="모서리가 둥근 직사각형 2"/>
          <p:cNvSpPr/>
          <p:nvPr/>
        </p:nvSpPr>
        <p:spPr>
          <a:xfrm>
            <a:off x="3165368" y="1885950"/>
            <a:ext cx="2777067" cy="2402015"/>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sp>
        <p:nvSpPr>
          <p:cNvPr id="7" name="슬라이드 번호 개체 틀 6"/>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56</a:t>
            </a:fld>
            <a:endParaRPr lang="ko-KR" altLang="en-US" dirty="0">
              <a:solidFill>
                <a:prstClr val="black">
                  <a:tint val="75000"/>
                </a:prstClr>
              </a:solidFill>
            </a:endParaRPr>
          </a:p>
        </p:txBody>
      </p:sp>
    </p:spTree>
    <p:extLst>
      <p:ext uri="{BB962C8B-B14F-4D97-AF65-F5344CB8AC3E}">
        <p14:creationId xmlns:p14="http://schemas.microsoft.com/office/powerpoint/2010/main" val="46500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1659" y="-18800"/>
            <a:ext cx="9144000" cy="902482"/>
          </a:xfrm>
          <a:prstGeom prst="rect">
            <a:avLst/>
          </a:prstGeom>
          <a:solidFill>
            <a:schemeClr val="accent3">
              <a:lumMod val="20000"/>
              <a:lumOff val="80000"/>
            </a:schemeClr>
          </a:solidFill>
          <a:ln w="9525">
            <a:noFill/>
            <a:miter lim="800000"/>
            <a:headEnd/>
            <a:tailEnd/>
          </a:ln>
        </p:spPr>
        <p:txBody>
          <a:bodyPr lIns="91354" tIns="45678" rIns="91354" bIns="45678" anchor="ctr"/>
          <a:lstStyle/>
          <a:p>
            <a:pPr algn="ctr" defTabSz="456774"/>
            <a:r>
              <a:rPr lang="en-US" altLang="ko-KR" sz="4000" b="1" dirty="0">
                <a:solidFill>
                  <a:srgbClr val="26528E"/>
                </a:solidFill>
                <a:latin typeface="맑은 고딕" panose="020B0503020000020004" pitchFamily="50" charset="-127"/>
                <a:cs typeface="Arial" pitchFamily="34" charset="0"/>
              </a:rPr>
              <a:t>IPF</a:t>
            </a:r>
            <a:r>
              <a:rPr lang="ko-KR" altLang="en-US" sz="4000" b="1" dirty="0">
                <a:solidFill>
                  <a:srgbClr val="26528E"/>
                </a:solidFill>
                <a:latin typeface="맑은 고딕" panose="020B0503020000020004" pitchFamily="50" charset="-127"/>
                <a:cs typeface="Arial" pitchFamily="34" charset="0"/>
              </a:rPr>
              <a:t>의 자연경과</a:t>
            </a:r>
            <a:r>
              <a:rPr lang="en-US" altLang="en-US" sz="4400" b="1" dirty="0">
                <a:solidFill>
                  <a:srgbClr val="3366CC"/>
                </a:solidFill>
                <a:latin typeface="+mj-ea"/>
                <a:ea typeface="+mj-ea"/>
              </a:rPr>
              <a:t> </a:t>
            </a:r>
          </a:p>
        </p:txBody>
      </p:sp>
      <p:sp>
        <p:nvSpPr>
          <p:cNvPr id="9" name="Freeform 8"/>
          <p:cNvSpPr/>
          <p:nvPr/>
        </p:nvSpPr>
        <p:spPr>
          <a:xfrm>
            <a:off x="775855" y="2105901"/>
            <a:ext cx="7721600" cy="3195783"/>
          </a:xfrm>
          <a:custGeom>
            <a:avLst/>
            <a:gdLst>
              <a:gd name="connsiteX0" fmla="*/ 0 w 7721600"/>
              <a:gd name="connsiteY0" fmla="*/ 0 h 3195782"/>
              <a:gd name="connsiteX1" fmla="*/ 4027054 w 7721600"/>
              <a:gd name="connsiteY1" fmla="*/ 1025236 h 3195782"/>
              <a:gd name="connsiteX2" fmla="*/ 7721600 w 7721600"/>
              <a:gd name="connsiteY2" fmla="*/ 3195782 h 3195782"/>
            </a:gdLst>
            <a:ahLst/>
            <a:cxnLst>
              <a:cxn ang="0">
                <a:pos x="connsiteX0" y="connsiteY0"/>
              </a:cxn>
              <a:cxn ang="0">
                <a:pos x="connsiteX1" y="connsiteY1"/>
              </a:cxn>
              <a:cxn ang="0">
                <a:pos x="connsiteX2" y="connsiteY2"/>
              </a:cxn>
            </a:cxnLst>
            <a:rect l="l" t="t" r="r" b="b"/>
            <a:pathLst>
              <a:path w="7721600" h="3195782">
                <a:moveTo>
                  <a:pt x="0" y="0"/>
                </a:moveTo>
                <a:cubicBezTo>
                  <a:pt x="1370060" y="246303"/>
                  <a:pt x="2740121" y="492606"/>
                  <a:pt x="4027054" y="1025236"/>
                </a:cubicBezTo>
                <a:cubicBezTo>
                  <a:pt x="5313987" y="1557866"/>
                  <a:pt x="6517793" y="2376824"/>
                  <a:pt x="7721600" y="3195782"/>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rtlCol="0" anchor="ctr"/>
          <a:lstStyle/>
          <a:p>
            <a:pPr algn="ctr" defTabSz="456774"/>
            <a:endParaRPr lang="en-CA" dirty="0">
              <a:solidFill>
                <a:prstClr val="white"/>
              </a:solidFill>
            </a:endParaRPr>
          </a:p>
        </p:txBody>
      </p:sp>
      <p:cxnSp>
        <p:nvCxnSpPr>
          <p:cNvPr id="13" name="Straight Connector 12"/>
          <p:cNvCxnSpPr/>
          <p:nvPr/>
        </p:nvCxnSpPr>
        <p:spPr>
          <a:xfrm flipV="1">
            <a:off x="611560" y="980729"/>
            <a:ext cx="0" cy="4536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261740" y="3079039"/>
            <a:ext cx="1261710" cy="523135"/>
          </a:xfrm>
          <a:prstGeom prst="rect">
            <a:avLst/>
          </a:prstGeom>
          <a:noFill/>
        </p:spPr>
        <p:txBody>
          <a:bodyPr wrap="none" lIns="91354" tIns="45678" rIns="91354" bIns="45678" rtlCol="0">
            <a:spAutoFit/>
          </a:bodyPr>
          <a:lstStyle/>
          <a:p>
            <a:pPr defTabSz="456774"/>
            <a:r>
              <a:rPr lang="ko-KR" altLang="en-US" sz="2800" b="1" dirty="0" err="1">
                <a:solidFill>
                  <a:prstClr val="black"/>
                </a:solidFill>
                <a:latin typeface="Calibri"/>
              </a:rPr>
              <a:t>폐기능</a:t>
            </a:r>
            <a:endParaRPr lang="en-CA" sz="2800" b="1" dirty="0">
              <a:solidFill>
                <a:prstClr val="black"/>
              </a:solidFill>
              <a:latin typeface="Calibri"/>
            </a:endParaRPr>
          </a:p>
        </p:txBody>
      </p:sp>
      <p:sp>
        <p:nvSpPr>
          <p:cNvPr id="27" name="TextBox 26"/>
          <p:cNvSpPr txBox="1"/>
          <p:nvPr/>
        </p:nvSpPr>
        <p:spPr>
          <a:xfrm>
            <a:off x="5973876" y="6550224"/>
            <a:ext cx="3170181" cy="307692"/>
          </a:xfrm>
          <a:prstGeom prst="rect">
            <a:avLst/>
          </a:prstGeom>
          <a:noFill/>
        </p:spPr>
        <p:txBody>
          <a:bodyPr wrap="none" lIns="91354" tIns="45678" rIns="91354" bIns="45678" rtlCol="0">
            <a:spAutoFit/>
          </a:bodyPr>
          <a:lstStyle/>
          <a:p>
            <a:pPr algn="r"/>
            <a:r>
              <a:rPr lang="en-US" altLang="ko-KR" sz="1400" dirty="0">
                <a:latin typeface="Calibri" pitchFamily="34" charset="0"/>
              </a:rPr>
              <a:t>Am J </a:t>
            </a:r>
            <a:r>
              <a:rPr lang="en-US" altLang="ko-KR" sz="1400" dirty="0" err="1">
                <a:latin typeface="Calibri" pitchFamily="34" charset="0"/>
              </a:rPr>
              <a:t>Respir</a:t>
            </a:r>
            <a:r>
              <a:rPr lang="en-US" altLang="ko-KR" sz="1400" dirty="0">
                <a:latin typeface="Calibri" pitchFamily="34" charset="0"/>
              </a:rPr>
              <a:t> </a:t>
            </a:r>
            <a:r>
              <a:rPr lang="en-US" altLang="ko-KR" sz="1400" dirty="0" err="1">
                <a:latin typeface="Calibri" pitchFamily="34" charset="0"/>
              </a:rPr>
              <a:t>Crit</a:t>
            </a:r>
            <a:r>
              <a:rPr lang="en-US" altLang="ko-KR" sz="1400" dirty="0">
                <a:latin typeface="Calibri" pitchFamily="34" charset="0"/>
              </a:rPr>
              <a:t> Care Med. 2011;183:788</a:t>
            </a:r>
            <a:endParaRPr lang="ko-KR" altLang="en-US" sz="1400" dirty="0">
              <a:latin typeface="Calibri" pitchFamily="34" charset="0"/>
            </a:endParaRPr>
          </a:p>
        </p:txBody>
      </p:sp>
      <p:cxnSp>
        <p:nvCxnSpPr>
          <p:cNvPr id="29" name="직선 화살표 연결선 28"/>
          <p:cNvCxnSpPr/>
          <p:nvPr/>
        </p:nvCxnSpPr>
        <p:spPr>
          <a:xfrm>
            <a:off x="714348" y="6000768"/>
            <a:ext cx="2071702"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071539" y="6000768"/>
            <a:ext cx="902638" cy="523135"/>
          </a:xfrm>
          <a:prstGeom prst="rect">
            <a:avLst/>
          </a:prstGeom>
          <a:noFill/>
        </p:spPr>
        <p:txBody>
          <a:bodyPr wrap="none" lIns="91354" tIns="45678" rIns="91354" bIns="45678" rtlCol="0">
            <a:spAutoFit/>
          </a:bodyPr>
          <a:lstStyle/>
          <a:p>
            <a:r>
              <a:rPr lang="ko-KR" altLang="en-US" sz="2800" b="1" dirty="0"/>
              <a:t>시간</a:t>
            </a:r>
          </a:p>
        </p:txBody>
      </p:sp>
      <p:pic>
        <p:nvPicPr>
          <p:cNvPr id="1026" name="Picture 2" descr="Prognosi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47" y="1142422"/>
            <a:ext cx="8633186" cy="5381481"/>
          </a:xfrm>
          <a:prstGeom prst="rect">
            <a:avLst/>
          </a:prstGeom>
          <a:noFill/>
          <a:extLst>
            <a:ext uri="{909E8E84-426E-40DD-AFC4-6F175D3DCCD1}">
              <a14:hiddenFill xmlns:a14="http://schemas.microsoft.com/office/drawing/2010/main">
                <a:solidFill>
                  <a:srgbClr val="FFFFFF"/>
                </a:solidFill>
              </a14:hiddenFill>
            </a:ext>
          </a:extLst>
        </p:spPr>
      </p:pic>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57</a:t>
            </a:fld>
            <a:endParaRPr lang="ko-KR" altLang="en-US" dirty="0">
              <a:solidFill>
                <a:prstClr val="black">
                  <a:tint val="75000"/>
                </a:prstClr>
              </a:solidFill>
            </a:endParaRPr>
          </a:p>
        </p:txBody>
      </p:sp>
    </p:spTree>
    <p:extLst>
      <p:ext uri="{BB962C8B-B14F-4D97-AF65-F5344CB8AC3E}">
        <p14:creationId xmlns:p14="http://schemas.microsoft.com/office/powerpoint/2010/main" val="232528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F18D02B-AF47-4653-B3EB-BDBF87C57CE0}"/>
              </a:ext>
            </a:extLst>
          </p:cNvPr>
          <p:cNvSpPr>
            <a:spLocks noGrp="1"/>
          </p:cNvSpPr>
          <p:nvPr>
            <p:ph type="title"/>
          </p:nvPr>
        </p:nvSpPr>
        <p:spPr>
          <a:xfrm>
            <a:off x="0" y="0"/>
            <a:ext cx="9144000" cy="1417638"/>
          </a:xfrm>
          <a:solidFill>
            <a:schemeClr val="accent3">
              <a:lumMod val="20000"/>
              <a:lumOff val="80000"/>
            </a:schemeClr>
          </a:solidFill>
        </p:spPr>
        <p:txBody>
          <a:bodyPr>
            <a:normAutofit/>
          </a:bodyPr>
          <a:lstStyle/>
          <a:p>
            <a:pPr algn="ctr"/>
            <a:r>
              <a:rPr lang="en-US" altLang="ko-KR" dirty="0"/>
              <a:t>IPF</a:t>
            </a:r>
            <a:r>
              <a:rPr lang="ko-KR" altLang="en-US" dirty="0"/>
              <a:t>의 자연경과를 바꿀 수 있는 항섬유화제</a:t>
            </a:r>
          </a:p>
        </p:txBody>
      </p:sp>
      <p:pic>
        <p:nvPicPr>
          <p:cNvPr id="4" name="그림 3">
            <a:extLst>
              <a:ext uri="{FF2B5EF4-FFF2-40B4-BE49-F238E27FC236}">
                <a16:creationId xmlns:a16="http://schemas.microsoft.com/office/drawing/2014/main" id="{3157ABF0-AA33-403E-8197-0A37BDA17F7D}"/>
              </a:ext>
            </a:extLst>
          </p:cNvPr>
          <p:cNvPicPr>
            <a:picLocks noChangeAspect="1"/>
          </p:cNvPicPr>
          <p:nvPr/>
        </p:nvPicPr>
        <p:blipFill>
          <a:blip r:embed="rId2"/>
          <a:stretch>
            <a:fillRect/>
          </a:stretch>
        </p:blipFill>
        <p:spPr>
          <a:xfrm>
            <a:off x="100759" y="1646808"/>
            <a:ext cx="4943475" cy="3006592"/>
          </a:xfrm>
          <a:prstGeom prst="rect">
            <a:avLst/>
          </a:prstGeom>
        </p:spPr>
      </p:pic>
      <p:pic>
        <p:nvPicPr>
          <p:cNvPr id="5" name="그림 4">
            <a:extLst>
              <a:ext uri="{FF2B5EF4-FFF2-40B4-BE49-F238E27FC236}">
                <a16:creationId xmlns:a16="http://schemas.microsoft.com/office/drawing/2014/main" id="{EEC478C8-0917-47C6-B307-84FEEB9FF779}"/>
              </a:ext>
            </a:extLst>
          </p:cNvPr>
          <p:cNvPicPr>
            <a:picLocks noChangeAspect="1"/>
          </p:cNvPicPr>
          <p:nvPr/>
        </p:nvPicPr>
        <p:blipFill>
          <a:blip r:embed="rId3"/>
          <a:stretch>
            <a:fillRect/>
          </a:stretch>
        </p:blipFill>
        <p:spPr>
          <a:xfrm>
            <a:off x="5282361" y="1952625"/>
            <a:ext cx="3760880" cy="3319701"/>
          </a:xfrm>
          <a:prstGeom prst="rect">
            <a:avLst/>
          </a:prstGeom>
        </p:spPr>
      </p:pic>
      <p:pic>
        <p:nvPicPr>
          <p:cNvPr id="6" name="그림 5">
            <a:extLst>
              <a:ext uri="{FF2B5EF4-FFF2-40B4-BE49-F238E27FC236}">
                <a16:creationId xmlns:a16="http://schemas.microsoft.com/office/drawing/2014/main" id="{25D7EC3F-DBD6-45D1-B909-302D203F1C94}"/>
              </a:ext>
            </a:extLst>
          </p:cNvPr>
          <p:cNvPicPr>
            <a:picLocks noChangeAspect="1"/>
          </p:cNvPicPr>
          <p:nvPr/>
        </p:nvPicPr>
        <p:blipFill>
          <a:blip r:embed="rId4"/>
          <a:stretch>
            <a:fillRect/>
          </a:stretch>
        </p:blipFill>
        <p:spPr>
          <a:xfrm>
            <a:off x="5564758" y="6515893"/>
            <a:ext cx="3353066" cy="211136"/>
          </a:xfrm>
          <a:prstGeom prst="rect">
            <a:avLst/>
          </a:prstGeom>
        </p:spPr>
      </p:pic>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58</a:t>
            </a:fld>
            <a:endParaRPr lang="ko-KR" altLang="en-US" dirty="0">
              <a:solidFill>
                <a:prstClr val="black">
                  <a:tint val="75000"/>
                </a:prstClr>
              </a:solidFill>
            </a:endParaRPr>
          </a:p>
        </p:txBody>
      </p:sp>
    </p:spTree>
    <p:extLst>
      <p:ext uri="{BB962C8B-B14F-4D97-AF65-F5344CB8AC3E}">
        <p14:creationId xmlns:p14="http://schemas.microsoft.com/office/powerpoint/2010/main" val="3621714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8875" y="16778"/>
            <a:ext cx="9106250" cy="1208015"/>
          </a:xfrm>
          <a:solidFill>
            <a:schemeClr val="accent3">
              <a:lumMod val="20000"/>
              <a:lumOff val="80000"/>
            </a:schemeClr>
          </a:solidFill>
        </p:spPr>
        <p:txBody>
          <a:bodyPr/>
          <a:lstStyle/>
          <a:p>
            <a:pPr algn="ctr"/>
            <a:r>
              <a:rPr lang="en-US" altLang="ko-KR" dirty="0"/>
              <a:t>Pirfenidone: Brand Names</a:t>
            </a:r>
            <a:endParaRPr lang="ko-KR" altLang="en-US" dirty="0"/>
          </a:p>
        </p:txBody>
      </p:sp>
      <p:sp>
        <p:nvSpPr>
          <p:cNvPr id="3" name="내용 개체 틀 2"/>
          <p:cNvSpPr>
            <a:spLocks noGrp="1"/>
          </p:cNvSpPr>
          <p:nvPr>
            <p:ph idx="1"/>
          </p:nvPr>
        </p:nvSpPr>
        <p:spPr/>
        <p:txBody>
          <a:bodyPr>
            <a:normAutofit fontScale="92500" lnSpcReduction="10000"/>
          </a:bodyPr>
          <a:lstStyle/>
          <a:p>
            <a:pPr>
              <a:lnSpc>
                <a:spcPct val="150000"/>
              </a:lnSpc>
            </a:pPr>
            <a:r>
              <a:rPr lang="en-US" altLang="ko-KR" dirty="0"/>
              <a:t>Esbriet (US) : 267 mg </a:t>
            </a:r>
            <a:r>
              <a:rPr lang="en-US" altLang="ko-KR" dirty="0">
                <a:sym typeface="Wingdings" panose="05000000000000000000" pitchFamily="2" charset="2"/>
              </a:rPr>
              <a:t> </a:t>
            </a:r>
            <a:r>
              <a:rPr lang="en-US" altLang="ko-KR" dirty="0" err="1">
                <a:sym typeface="Wingdings" panose="05000000000000000000" pitchFamily="2" charset="2"/>
              </a:rPr>
              <a:t>upto</a:t>
            </a:r>
            <a:r>
              <a:rPr lang="en-US" altLang="ko-KR" dirty="0">
                <a:sym typeface="Wingdings" panose="05000000000000000000" pitchFamily="2" charset="2"/>
              </a:rPr>
              <a:t> 2403mg/day</a:t>
            </a:r>
            <a:endParaRPr lang="en-US" altLang="ko-KR" dirty="0"/>
          </a:p>
          <a:p>
            <a:pPr>
              <a:lnSpc>
                <a:spcPct val="150000"/>
              </a:lnSpc>
            </a:pPr>
            <a:r>
              <a:rPr lang="en-US" altLang="ko-KR" b="1" u="sng" dirty="0" err="1">
                <a:solidFill>
                  <a:srgbClr val="0000FF"/>
                </a:solidFill>
              </a:rPr>
              <a:t>Pirespa</a:t>
            </a:r>
            <a:r>
              <a:rPr lang="en-US" altLang="ko-KR" b="1" u="sng" dirty="0">
                <a:solidFill>
                  <a:srgbClr val="0000FF"/>
                </a:solidFill>
              </a:rPr>
              <a:t> (FYBRO, </a:t>
            </a:r>
            <a:r>
              <a:rPr lang="en-US" altLang="ko-KR" b="1" u="sng" dirty="0" err="1">
                <a:solidFill>
                  <a:srgbClr val="0000FF"/>
                </a:solidFill>
              </a:rPr>
              <a:t>Piresco</a:t>
            </a:r>
            <a:r>
              <a:rPr lang="en-US" altLang="ko-KR" b="1" u="sng" dirty="0">
                <a:solidFill>
                  <a:srgbClr val="0000FF"/>
                </a:solidFill>
              </a:rPr>
              <a:t>) (Japan, Korea) :    200mg </a:t>
            </a:r>
            <a:r>
              <a:rPr lang="en-US" altLang="ko-KR" b="1" u="sng" dirty="0">
                <a:solidFill>
                  <a:srgbClr val="0000FF"/>
                </a:solidFill>
                <a:sym typeface="Wingdings" panose="05000000000000000000" pitchFamily="2" charset="2"/>
              </a:rPr>
              <a:t> </a:t>
            </a:r>
            <a:r>
              <a:rPr lang="en-US" altLang="ko-KR" b="1" u="sng" dirty="0" err="1">
                <a:solidFill>
                  <a:srgbClr val="0000FF"/>
                </a:solidFill>
                <a:sym typeface="Wingdings" panose="05000000000000000000" pitchFamily="2" charset="2"/>
              </a:rPr>
              <a:t>upto</a:t>
            </a:r>
            <a:r>
              <a:rPr lang="en-US" altLang="ko-KR" b="1" u="sng" dirty="0">
                <a:solidFill>
                  <a:srgbClr val="0000FF"/>
                </a:solidFill>
                <a:sym typeface="Wingdings" panose="05000000000000000000" pitchFamily="2" charset="2"/>
              </a:rPr>
              <a:t> 1800mg/day </a:t>
            </a:r>
          </a:p>
          <a:p>
            <a:pPr marL="0" indent="0">
              <a:lnSpc>
                <a:spcPct val="150000"/>
              </a:lnSpc>
              <a:buNone/>
            </a:pPr>
            <a:r>
              <a:rPr lang="en-US" altLang="ko-KR" b="1" dirty="0">
                <a:solidFill>
                  <a:srgbClr val="0000FF"/>
                </a:solidFill>
                <a:sym typeface="Wingdings" panose="05000000000000000000" pitchFamily="2" charset="2"/>
              </a:rPr>
              <a:t>   (200mg </a:t>
            </a:r>
            <a:r>
              <a:rPr lang="en-US" altLang="ko-KR" b="1" dirty="0" err="1">
                <a:solidFill>
                  <a:srgbClr val="0000FF"/>
                </a:solidFill>
                <a:sym typeface="Wingdings" panose="05000000000000000000" pitchFamily="2" charset="2"/>
              </a:rPr>
              <a:t>tid</a:t>
            </a:r>
            <a:r>
              <a:rPr lang="en-US" altLang="ko-KR" b="1" dirty="0">
                <a:solidFill>
                  <a:srgbClr val="0000FF"/>
                </a:solidFill>
                <a:sym typeface="Wingdings" panose="05000000000000000000" pitchFamily="2" charset="2"/>
              </a:rPr>
              <a:t> 2w  400mg</a:t>
            </a:r>
            <a:r>
              <a:rPr lang="ko-KR" altLang="en-US" b="1" dirty="0">
                <a:solidFill>
                  <a:srgbClr val="0000FF"/>
                </a:solidFill>
                <a:sym typeface="Wingdings" panose="05000000000000000000" pitchFamily="2" charset="2"/>
              </a:rPr>
              <a:t> </a:t>
            </a:r>
            <a:r>
              <a:rPr lang="en-US" altLang="ko-KR" b="1" dirty="0" err="1">
                <a:solidFill>
                  <a:srgbClr val="0000FF"/>
                </a:solidFill>
                <a:sym typeface="Wingdings" panose="05000000000000000000" pitchFamily="2" charset="2"/>
              </a:rPr>
              <a:t>tid</a:t>
            </a:r>
            <a:r>
              <a:rPr lang="en-US" altLang="ko-KR" b="1" dirty="0">
                <a:solidFill>
                  <a:srgbClr val="0000FF"/>
                </a:solidFill>
                <a:sym typeface="Wingdings" panose="05000000000000000000" pitchFamily="2" charset="2"/>
              </a:rPr>
              <a:t> </a:t>
            </a:r>
            <a:r>
              <a:rPr lang="en-US" altLang="ko-KR" b="1" dirty="0">
                <a:solidFill>
                  <a:srgbClr val="0000FF"/>
                </a:solidFill>
              </a:rPr>
              <a:t> 2w </a:t>
            </a:r>
            <a:r>
              <a:rPr lang="en-US" altLang="ko-KR" b="1" dirty="0">
                <a:solidFill>
                  <a:srgbClr val="0000FF"/>
                </a:solidFill>
                <a:sym typeface="Wingdings" panose="05000000000000000000" pitchFamily="2" charset="2"/>
              </a:rPr>
              <a:t> 600mg </a:t>
            </a:r>
            <a:r>
              <a:rPr lang="en-US" altLang="ko-KR" b="1" dirty="0" err="1">
                <a:solidFill>
                  <a:srgbClr val="0000FF"/>
                </a:solidFill>
                <a:sym typeface="Wingdings" panose="05000000000000000000" pitchFamily="2" charset="2"/>
              </a:rPr>
              <a:t>tid</a:t>
            </a:r>
            <a:r>
              <a:rPr lang="en-US" altLang="ko-KR" b="1" dirty="0">
                <a:solidFill>
                  <a:srgbClr val="0000FF"/>
                </a:solidFill>
                <a:sym typeface="Wingdings" panose="05000000000000000000" pitchFamily="2" charset="2"/>
              </a:rPr>
              <a:t>)</a:t>
            </a:r>
            <a:endParaRPr lang="en-US" altLang="ko-KR" b="1" dirty="0">
              <a:solidFill>
                <a:srgbClr val="0000FF"/>
              </a:solidFill>
            </a:endParaRPr>
          </a:p>
          <a:p>
            <a:pPr>
              <a:lnSpc>
                <a:spcPct val="150000"/>
              </a:lnSpc>
            </a:pPr>
            <a:r>
              <a:rPr lang="en-US" altLang="ko-KR" dirty="0" err="1"/>
              <a:t>Pirfenex</a:t>
            </a:r>
            <a:r>
              <a:rPr lang="en-US" altLang="ko-KR" dirty="0"/>
              <a:t> (India) : 200mg</a:t>
            </a:r>
          </a:p>
          <a:p>
            <a:pPr>
              <a:lnSpc>
                <a:spcPct val="150000"/>
              </a:lnSpc>
            </a:pPr>
            <a:r>
              <a:rPr lang="en-US" altLang="ko-KR" dirty="0" err="1"/>
              <a:t>Pirfetab</a:t>
            </a:r>
            <a:r>
              <a:rPr lang="en-US" altLang="ko-KR" dirty="0"/>
              <a:t> (India) : 200mg</a:t>
            </a:r>
            <a:endParaRPr lang="ko-KR" altLang="en-US" dirty="0"/>
          </a:p>
        </p:txBody>
      </p:sp>
      <p:sp>
        <p:nvSpPr>
          <p:cNvPr id="5" name="슬라이드 번호 개체 틀 4"/>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59</a:t>
            </a:fld>
            <a:endParaRPr lang="ko-KR" altLang="en-US" dirty="0">
              <a:solidFill>
                <a:prstClr val="black">
                  <a:tint val="75000"/>
                </a:prstClr>
              </a:solidFill>
            </a:endParaRPr>
          </a:p>
        </p:txBody>
      </p:sp>
    </p:spTree>
    <p:extLst>
      <p:ext uri="{BB962C8B-B14F-4D97-AF65-F5344CB8AC3E}">
        <p14:creationId xmlns:p14="http://schemas.microsoft.com/office/powerpoint/2010/main" val="4016984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9144000" cy="1143000"/>
          </a:xfrm>
          <a:solidFill>
            <a:schemeClr val="accent3">
              <a:lumMod val="20000"/>
              <a:lumOff val="80000"/>
            </a:schemeClr>
          </a:solidFill>
        </p:spPr>
        <p:txBody>
          <a:bodyPr/>
          <a:lstStyle/>
          <a:p>
            <a:pPr algn="ctr"/>
            <a:r>
              <a:rPr lang="en-US" altLang="ko-KR" dirty="0">
                <a:latin typeface="+mj-ea"/>
              </a:rPr>
              <a:t>IPF </a:t>
            </a:r>
            <a:r>
              <a:rPr lang="ko-KR" altLang="en-US" dirty="0">
                <a:latin typeface="+mj-ea"/>
              </a:rPr>
              <a:t>진료과정의 흐름도</a:t>
            </a:r>
          </a:p>
        </p:txBody>
      </p:sp>
      <p:graphicFrame>
        <p:nvGraphicFramePr>
          <p:cNvPr id="4" name="내용 개체 틀 3"/>
          <p:cNvGraphicFramePr>
            <a:graphicFrameLocks noGrp="1"/>
          </p:cNvGraphicFramePr>
          <p:nvPr>
            <p:ph idx="1"/>
            <p:extLst>
              <p:ext uri="{D42A27DB-BD31-4B8C-83A1-F6EECF244321}">
                <p14:modId xmlns:p14="http://schemas.microsoft.com/office/powerpoint/2010/main" val="2750174703"/>
              </p:ext>
            </p:extLst>
          </p:nvPr>
        </p:nvGraphicFramePr>
        <p:xfrm>
          <a:off x="529937" y="1517073"/>
          <a:ext cx="8229600" cy="5091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아래로 구부러진 화살표 4"/>
          <p:cNvSpPr/>
          <p:nvPr/>
        </p:nvSpPr>
        <p:spPr>
          <a:xfrm rot="19985320">
            <a:off x="3231574" y="2071241"/>
            <a:ext cx="1600200" cy="675409"/>
          </a:xfrm>
          <a:prstGeom prst="curvedDown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ln w="0"/>
              <a:solidFill>
                <a:schemeClr val="accent1"/>
              </a:solidFill>
              <a:effectLst>
                <a:outerShdw blurRad="38100" dist="25400" dir="5400000" algn="ctr" rotWithShape="0">
                  <a:srgbClr val="6E747A">
                    <a:alpha val="43000"/>
                  </a:srgbClr>
                </a:outerShdw>
              </a:effectLst>
            </a:endParaRPr>
          </a:p>
        </p:txBody>
      </p:sp>
      <p:sp>
        <p:nvSpPr>
          <p:cNvPr id="6" name="왼쪽으로 구부러진 화살표 5"/>
          <p:cNvSpPr/>
          <p:nvPr/>
        </p:nvSpPr>
        <p:spPr>
          <a:xfrm rot="4096437">
            <a:off x="4820800" y="3642669"/>
            <a:ext cx="665018" cy="1433945"/>
          </a:xfrm>
          <a:prstGeom prst="curvedLeft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solidFill>
                <a:schemeClr val="tx1"/>
              </a:solidFill>
            </a:endParaRPr>
          </a:p>
        </p:txBody>
      </p:sp>
      <p:sp>
        <p:nvSpPr>
          <p:cNvPr id="3" name="모서리가 둥근 직사각형 2"/>
          <p:cNvSpPr/>
          <p:nvPr/>
        </p:nvSpPr>
        <p:spPr>
          <a:xfrm>
            <a:off x="1995056" y="4062845"/>
            <a:ext cx="2036618" cy="103909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sp>
        <p:nvSpPr>
          <p:cNvPr id="7" name="슬라이드 번호 개체 틀 6"/>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6</a:t>
            </a:fld>
            <a:endParaRPr lang="ko-KR" altLang="en-US" dirty="0">
              <a:solidFill>
                <a:prstClr val="black">
                  <a:tint val="75000"/>
                </a:prstClr>
              </a:solidFill>
            </a:endParaRPr>
          </a:p>
        </p:txBody>
      </p:sp>
    </p:spTree>
    <p:extLst>
      <p:ext uri="{BB962C8B-B14F-4D97-AF65-F5344CB8AC3E}">
        <p14:creationId xmlns:p14="http://schemas.microsoft.com/office/powerpoint/2010/main" val="132762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0" y="6642556"/>
            <a:ext cx="1440160" cy="215444"/>
          </a:xfrm>
          <a:prstGeom prst="rect">
            <a:avLst/>
          </a:prstGeom>
          <a:noFill/>
        </p:spPr>
        <p:txBody>
          <a:bodyPr wrap="square" lIns="91418" tIns="45709" rIns="91418" bIns="45709" rtlCol="0">
            <a:spAutoFit/>
          </a:bodyPr>
          <a:lstStyle/>
          <a:p>
            <a:r>
              <a:rPr lang="en-US" altLang="ko-KR" sz="800" dirty="0">
                <a:latin typeface="맑은 고딕" pitchFamily="50" charset="-127"/>
                <a:ea typeface="맑은 고딕" pitchFamily="50" charset="-127"/>
              </a:rPr>
              <a:t>PIR-BR10-1812-1Y</a:t>
            </a:r>
            <a:endParaRPr lang="ko-KR" altLang="en-US" sz="800" dirty="0">
              <a:latin typeface="맑은 고딕" pitchFamily="50" charset="-127"/>
              <a:ea typeface="맑은 고딕" pitchFamily="50" charset="-127"/>
            </a:endParaRPr>
          </a:p>
        </p:txBody>
      </p:sp>
      <p:graphicFrame>
        <p:nvGraphicFramePr>
          <p:cNvPr id="39" name="표 38"/>
          <p:cNvGraphicFramePr>
            <a:graphicFrameLocks noGrp="1"/>
          </p:cNvGraphicFramePr>
          <p:nvPr>
            <p:extLst/>
          </p:nvPr>
        </p:nvGraphicFramePr>
        <p:xfrm>
          <a:off x="179512" y="881162"/>
          <a:ext cx="8856984" cy="5780772"/>
        </p:xfrm>
        <a:graphic>
          <a:graphicData uri="http://schemas.openxmlformats.org/drawingml/2006/table">
            <a:tbl>
              <a:tblPr firstRow="1" bandRow="1">
                <a:tableStyleId>{073A0DAA-6AF3-43AB-8588-CEC1D06C72B9}</a:tableStyleId>
              </a:tblPr>
              <a:tblGrid>
                <a:gridCol w="4428492">
                  <a:extLst>
                    <a:ext uri="{9D8B030D-6E8A-4147-A177-3AD203B41FA5}">
                      <a16:colId xmlns:a16="http://schemas.microsoft.com/office/drawing/2014/main" val="20000"/>
                    </a:ext>
                  </a:extLst>
                </a:gridCol>
                <a:gridCol w="4428492">
                  <a:extLst>
                    <a:ext uri="{9D8B030D-6E8A-4147-A177-3AD203B41FA5}">
                      <a16:colId xmlns:a16="http://schemas.microsoft.com/office/drawing/2014/main" val="20001"/>
                    </a:ext>
                  </a:extLst>
                </a:gridCol>
              </a:tblGrid>
              <a:tr h="352997">
                <a:tc>
                  <a:txBody>
                    <a:bodyPr/>
                    <a:lstStyle/>
                    <a:p>
                      <a:pPr algn="ctr" latinLnBrk="1">
                        <a:lnSpc>
                          <a:spcPct val="100000"/>
                        </a:lnSpc>
                      </a:pPr>
                      <a:r>
                        <a:rPr lang="ko-KR" altLang="en-US" sz="1200" dirty="0">
                          <a:latin typeface="맑은 고딕" pitchFamily="50" charset="-127"/>
                          <a:ea typeface="맑은 고딕" pitchFamily="50" charset="-127"/>
                        </a:rPr>
                        <a:t>구</a:t>
                      </a:r>
                      <a:r>
                        <a:rPr lang="en-US" altLang="ko-KR" sz="1200" dirty="0">
                          <a:latin typeface="맑은 고딕" pitchFamily="50" charset="-127"/>
                          <a:ea typeface="맑은 고딕" pitchFamily="50" charset="-127"/>
                        </a:rPr>
                        <a:t>)</a:t>
                      </a:r>
                      <a:r>
                        <a:rPr lang="ko-KR" altLang="en-US" sz="1200" dirty="0">
                          <a:latin typeface="맑은 고딕" pitchFamily="50" charset="-127"/>
                          <a:ea typeface="맑은 고딕" pitchFamily="50" charset="-127"/>
                        </a:rPr>
                        <a:t>보험인정기준</a:t>
                      </a:r>
                      <a:endParaRPr lang="ko-KR" altLang="en-US" sz="1200" baseline="30000" dirty="0">
                        <a:latin typeface="맑은 고딕" pitchFamily="50" charset="-127"/>
                        <a:ea typeface="맑은 고딕" pitchFamily="50" charset="-127"/>
                      </a:endParaRPr>
                    </a:p>
                  </a:txBody>
                  <a:tcPr marL="121920" marR="121920" marT="34290" marB="3429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1200" dirty="0">
                          <a:latin typeface="맑은 고딕" pitchFamily="50" charset="-127"/>
                          <a:ea typeface="맑은 고딕" pitchFamily="50" charset="-127"/>
                        </a:rPr>
                        <a:t>새로운 보험인정기준</a:t>
                      </a:r>
                    </a:p>
                  </a:txBody>
                  <a:tcPr marL="121920" marR="121920" marT="34290" marB="34290" anchor="ctr"/>
                </a:tc>
                <a:extLst>
                  <a:ext uri="{0D108BD9-81ED-4DB2-BD59-A6C34878D82A}">
                    <a16:rowId xmlns:a16="http://schemas.microsoft.com/office/drawing/2014/main" val="10000"/>
                  </a:ext>
                </a:extLst>
              </a:tr>
              <a:tr h="5427775">
                <a:tc>
                  <a:txBody>
                    <a:bodyPr/>
                    <a:lstStyle/>
                    <a:p>
                      <a:pPr algn="just">
                        <a:lnSpc>
                          <a:spcPct val="200000"/>
                        </a:lnSpc>
                      </a:pPr>
                      <a:r>
                        <a:rPr lang="ko-KR" altLang="en-US" sz="800" dirty="0">
                          <a:solidFill>
                            <a:srgbClr val="000000"/>
                          </a:solidFill>
                          <a:latin typeface="맑은 고딕" pitchFamily="50" charset="-127"/>
                          <a:ea typeface="맑은 고딕" pitchFamily="50" charset="-127"/>
                        </a:rPr>
                        <a:t> </a:t>
                      </a:r>
                      <a:endParaRPr lang="ko-KR" altLang="en-US" sz="900" dirty="0">
                        <a:solidFill>
                          <a:srgbClr val="000000"/>
                        </a:solidFill>
                        <a:latin typeface="맑은 고딕" pitchFamily="50" charset="-127"/>
                        <a:ea typeface="맑은 고딕" pitchFamily="50" charset="-127"/>
                      </a:endParaRPr>
                    </a:p>
                    <a:p>
                      <a:pPr algn="just">
                        <a:lnSpc>
                          <a:spcPct val="200000"/>
                        </a:lnSpc>
                        <a:buFont typeface="Arial" pitchFamily="34" charset="0"/>
                        <a:buChar char="•"/>
                      </a:pPr>
                      <a:r>
                        <a:rPr lang="ko-KR" altLang="en-US" sz="1000" b="0" u="none" dirty="0">
                          <a:solidFill>
                            <a:srgbClr val="000000"/>
                          </a:solidFill>
                          <a:latin typeface="맑은 고딕" pitchFamily="50" charset="-127"/>
                          <a:ea typeface="맑은 고딕" pitchFamily="50" charset="-127"/>
                        </a:rPr>
                        <a:t> </a:t>
                      </a:r>
                      <a:r>
                        <a:rPr lang="en-US" altLang="ko-KR" sz="1200" b="0" u="none" dirty="0">
                          <a:solidFill>
                            <a:srgbClr val="000000"/>
                          </a:solidFill>
                          <a:latin typeface="맑은 고딕" pitchFamily="50" charset="-127"/>
                          <a:ea typeface="맑은 고딕" pitchFamily="50" charset="-127"/>
                        </a:rPr>
                        <a:t>HRCT </a:t>
                      </a:r>
                      <a:r>
                        <a:rPr lang="ko-KR" altLang="en-US" sz="1200" b="0" u="none" dirty="0">
                          <a:solidFill>
                            <a:srgbClr val="000000"/>
                          </a:solidFill>
                          <a:latin typeface="맑은 고딕" pitchFamily="50" charset="-127"/>
                          <a:ea typeface="맑은 고딕" pitchFamily="50" charset="-127"/>
                        </a:rPr>
                        <a:t>와</a:t>
                      </a:r>
                      <a:r>
                        <a:rPr lang="en-US" altLang="ko-KR" sz="1200" b="0" u="none" dirty="0">
                          <a:solidFill>
                            <a:srgbClr val="000000"/>
                          </a:solidFill>
                          <a:latin typeface="맑은 고딕" pitchFamily="50" charset="-127"/>
                          <a:ea typeface="맑은 고딕" pitchFamily="50" charset="-127"/>
                        </a:rPr>
                        <a:t>/</a:t>
                      </a:r>
                      <a:r>
                        <a:rPr lang="ko-KR" altLang="en-US" sz="1200" b="0" u="none" dirty="0">
                          <a:solidFill>
                            <a:srgbClr val="000000"/>
                          </a:solidFill>
                          <a:latin typeface="맑은 고딕" pitchFamily="50" charset="-127"/>
                          <a:ea typeface="맑은 고딕" pitchFamily="50" charset="-127"/>
                        </a:rPr>
                        <a:t>또는 수술적 </a:t>
                      </a:r>
                      <a:r>
                        <a:rPr lang="ko-KR" altLang="en-US" sz="1200" b="0" u="none" dirty="0" err="1">
                          <a:solidFill>
                            <a:srgbClr val="000000"/>
                          </a:solidFill>
                          <a:latin typeface="맑은 고딕" pitchFamily="50" charset="-127"/>
                          <a:ea typeface="맑은 고딕" pitchFamily="50" charset="-127"/>
                        </a:rPr>
                        <a:t>폐조직생검으로</a:t>
                      </a:r>
                      <a:r>
                        <a:rPr lang="ko-KR" altLang="en-US" sz="1200" b="0" u="none" dirty="0">
                          <a:solidFill>
                            <a:srgbClr val="000000"/>
                          </a:solidFill>
                          <a:latin typeface="맑은 고딕" pitchFamily="50" charset="-127"/>
                          <a:ea typeface="맑은 고딕" pitchFamily="50" charset="-127"/>
                        </a:rPr>
                        <a:t> </a:t>
                      </a:r>
                      <a:r>
                        <a:rPr lang="ko-KR" altLang="en-US" sz="1200" b="0" u="none" dirty="0" err="1">
                          <a:solidFill>
                            <a:srgbClr val="000000"/>
                          </a:solidFill>
                          <a:latin typeface="맑은 고딕" pitchFamily="50" charset="-127"/>
                          <a:ea typeface="맑은 고딕" pitchFamily="50" charset="-127"/>
                        </a:rPr>
                        <a:t>확진된</a:t>
                      </a:r>
                      <a:r>
                        <a:rPr lang="ko-KR" altLang="en-US" sz="1200" b="0" u="none" dirty="0">
                          <a:solidFill>
                            <a:srgbClr val="000000"/>
                          </a:solidFill>
                          <a:latin typeface="맑은 고딕" pitchFamily="50" charset="-127"/>
                          <a:ea typeface="맑은 고딕" pitchFamily="50" charset="-127"/>
                        </a:rPr>
                        <a:t> </a:t>
                      </a:r>
                      <a:r>
                        <a:rPr lang="ko-KR" altLang="en-US" sz="1200" b="0" u="none" dirty="0" err="1">
                          <a:solidFill>
                            <a:srgbClr val="000000"/>
                          </a:solidFill>
                          <a:latin typeface="맑은 고딕" pitchFamily="50" charset="-127"/>
                          <a:ea typeface="맑은 고딕" pitchFamily="50" charset="-127"/>
                        </a:rPr>
                        <a:t>특발성폐섬유증</a:t>
                      </a:r>
                      <a:endParaRPr lang="en-US" altLang="ko-KR"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None/>
                      </a:pPr>
                      <a:r>
                        <a:rPr lang="en-US" altLang="ko-KR" sz="1200" b="0" u="none" baseline="0"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환자 </a:t>
                      </a:r>
                      <a:endParaRPr lang="en-US" altLang="ko-KR"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None/>
                      </a:pPr>
                      <a:endParaRPr lang="en-US" altLang="ko-KR"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Char char="•"/>
                      </a:pPr>
                      <a:r>
                        <a:rPr lang="en-US" altLang="ko-KR" sz="1200" b="0" u="none" dirty="0">
                          <a:solidFill>
                            <a:srgbClr val="000000"/>
                          </a:solidFill>
                          <a:latin typeface="맑은 고딕" pitchFamily="50" charset="-127"/>
                          <a:ea typeface="맑은 고딕" pitchFamily="50" charset="-127"/>
                        </a:rPr>
                        <a:t> FVC</a:t>
                      </a:r>
                      <a:r>
                        <a:rPr lang="ko-KR" altLang="en-US" sz="1200" b="0" u="none" dirty="0">
                          <a:solidFill>
                            <a:srgbClr val="000000"/>
                          </a:solidFill>
                          <a:latin typeface="맑은 고딕" pitchFamily="50" charset="-127"/>
                          <a:ea typeface="맑은 고딕" pitchFamily="50" charset="-127"/>
                        </a:rPr>
                        <a:t> ≥ </a:t>
                      </a:r>
                      <a:r>
                        <a:rPr lang="en-US" altLang="ko-KR" sz="1200" b="0" u="none" dirty="0">
                          <a:solidFill>
                            <a:srgbClr val="000000"/>
                          </a:solidFill>
                          <a:latin typeface="맑은 고딕" pitchFamily="50" charset="-127"/>
                          <a:ea typeface="맑은 고딕" pitchFamily="50" charset="-127"/>
                        </a:rPr>
                        <a:t>50% predicted and </a:t>
                      </a:r>
                      <a:r>
                        <a:rPr lang="en-US" altLang="ko-KR" sz="1200" b="0" u="none" dirty="0" err="1">
                          <a:solidFill>
                            <a:srgbClr val="000000"/>
                          </a:solidFill>
                          <a:latin typeface="맑은 고딕" pitchFamily="50" charset="-127"/>
                          <a:ea typeface="맑은 고딕" pitchFamily="50" charset="-127"/>
                        </a:rPr>
                        <a:t>DLco</a:t>
                      </a:r>
                      <a:r>
                        <a:rPr lang="en-US" altLang="ko-KR" sz="1200" b="0" u="none"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 </a:t>
                      </a:r>
                      <a:r>
                        <a:rPr lang="en-US" altLang="ko-KR" sz="1200" b="0" u="none" dirty="0">
                          <a:solidFill>
                            <a:srgbClr val="000000"/>
                          </a:solidFill>
                          <a:latin typeface="맑은 고딕" pitchFamily="50" charset="-127"/>
                          <a:ea typeface="맑은 고딕" pitchFamily="50" charset="-127"/>
                        </a:rPr>
                        <a:t>35% predicted </a:t>
                      </a:r>
                      <a:endParaRPr lang="ko-KR" altLang="en-US"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Char char="•"/>
                      </a:pPr>
                      <a:r>
                        <a:rPr lang="en-US" altLang="ko-KR" sz="1200" b="0" u="none" dirty="0">
                          <a:solidFill>
                            <a:srgbClr val="000000"/>
                          </a:solidFill>
                          <a:latin typeface="맑은 고딕" pitchFamily="50" charset="-127"/>
                          <a:ea typeface="맑은 고딕" pitchFamily="50" charset="-127"/>
                        </a:rPr>
                        <a:t> 6</a:t>
                      </a:r>
                      <a:r>
                        <a:rPr lang="ko-KR" altLang="en-US" sz="1200" b="0" u="none" dirty="0">
                          <a:solidFill>
                            <a:srgbClr val="000000"/>
                          </a:solidFill>
                          <a:latin typeface="맑은 고딕" pitchFamily="50" charset="-127"/>
                          <a:ea typeface="맑은 고딕" pitchFamily="50" charset="-127"/>
                        </a:rPr>
                        <a:t>분 보행검사거리 ≥ </a:t>
                      </a:r>
                      <a:r>
                        <a:rPr lang="en-US" altLang="ko-KR" sz="1200" b="0" u="none" dirty="0">
                          <a:solidFill>
                            <a:srgbClr val="000000"/>
                          </a:solidFill>
                          <a:latin typeface="맑은 고딕" pitchFamily="50" charset="-127"/>
                          <a:ea typeface="맑은 고딕" pitchFamily="50" charset="-127"/>
                        </a:rPr>
                        <a:t>150m</a:t>
                      </a:r>
                    </a:p>
                    <a:p>
                      <a:pPr algn="just">
                        <a:lnSpc>
                          <a:spcPct val="200000"/>
                        </a:lnSpc>
                        <a:buFont typeface="Arial" pitchFamily="34" charset="0"/>
                        <a:buChar char="•"/>
                      </a:pPr>
                      <a:endParaRPr lang="en-US" altLang="ko-KR"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Char char="•"/>
                      </a:pPr>
                      <a:endParaRPr lang="en-US" altLang="ko-KR"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Char char="•"/>
                      </a:pPr>
                      <a:endParaRPr lang="en-US" altLang="ko-KR"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Char char="•"/>
                      </a:pPr>
                      <a:endParaRPr lang="en-US" altLang="ko-KR"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Char char="•"/>
                      </a:pPr>
                      <a:endParaRPr lang="ko-KR" altLang="en-US"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Char char="•"/>
                      </a:pPr>
                      <a:r>
                        <a:rPr lang="ko-KR" altLang="en-US" sz="1200" b="0" u="none" dirty="0">
                          <a:solidFill>
                            <a:srgbClr val="000000"/>
                          </a:solidFill>
                          <a:latin typeface="맑은 고딕" pitchFamily="50" charset="-127"/>
                          <a:ea typeface="맑은 고딕" pitchFamily="50" charset="-127"/>
                        </a:rPr>
                        <a:t> 제외</a:t>
                      </a:r>
                      <a:r>
                        <a:rPr lang="en-US" altLang="ko-KR" sz="1200" b="0" u="none" dirty="0">
                          <a:solidFill>
                            <a:srgbClr val="000000"/>
                          </a:solidFill>
                          <a:latin typeface="맑은 고딕" pitchFamily="50" charset="-127"/>
                          <a:ea typeface="맑은 고딕" pitchFamily="50" charset="-127"/>
                        </a:rPr>
                        <a:t>: </a:t>
                      </a:r>
                    </a:p>
                    <a:p>
                      <a:pPr algn="just">
                        <a:lnSpc>
                          <a:spcPct val="200000"/>
                        </a:lnSpc>
                        <a:buFont typeface="Arial" pitchFamily="34" charset="0"/>
                        <a:buNone/>
                      </a:pPr>
                      <a:r>
                        <a:rPr lang="en-US" altLang="ko-KR" sz="1200" b="0" u="none"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폐쇄성기도질환</a:t>
                      </a:r>
                      <a:r>
                        <a:rPr lang="en-US" altLang="ko-KR" sz="1200" b="0" u="none"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및 </a:t>
                      </a:r>
                      <a:r>
                        <a:rPr lang="ko-KR" altLang="en-US" sz="1200" b="0" u="none" dirty="0" err="1">
                          <a:solidFill>
                            <a:srgbClr val="000000"/>
                          </a:solidFill>
                          <a:latin typeface="맑은 고딕" pitchFamily="50" charset="-127"/>
                          <a:ea typeface="맑은 고딕" pitchFamily="50" charset="-127"/>
                        </a:rPr>
                        <a:t>폐이식대기등록</a:t>
                      </a:r>
                      <a:r>
                        <a:rPr lang="ko-KR" altLang="en-US" sz="1200" b="0" u="none" dirty="0">
                          <a:solidFill>
                            <a:srgbClr val="000000"/>
                          </a:solidFill>
                          <a:latin typeface="맑은 고딕" pitchFamily="50" charset="-127"/>
                          <a:ea typeface="맑은 고딕" pitchFamily="50" charset="-127"/>
                        </a:rPr>
                        <a:t> 환자</a:t>
                      </a:r>
                      <a:endParaRPr lang="en-US" altLang="ko-KR"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None/>
                      </a:pPr>
                      <a:r>
                        <a:rPr lang="ko-KR" altLang="en-US" sz="1200" b="0" u="none" dirty="0">
                          <a:solidFill>
                            <a:srgbClr val="000000"/>
                          </a:solidFill>
                          <a:latin typeface="맑은 고딕" pitchFamily="50" charset="-127"/>
                          <a:ea typeface="맑은 고딕" pitchFamily="50" charset="-127"/>
                        </a:rPr>
                        <a:t>  교원성질환</a:t>
                      </a:r>
                      <a:r>
                        <a:rPr lang="en-US" altLang="ko-KR" sz="1200" b="0" u="none"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다른 원인으로 설명되는 </a:t>
                      </a:r>
                      <a:r>
                        <a:rPr lang="ko-KR" altLang="en-US" sz="1200" b="0" u="none" dirty="0" err="1">
                          <a:solidFill>
                            <a:srgbClr val="000000"/>
                          </a:solidFill>
                          <a:latin typeface="맑은 고딕" pitchFamily="50" charset="-127"/>
                          <a:ea typeface="맑은 고딕" pitchFamily="50" charset="-127"/>
                        </a:rPr>
                        <a:t>간질성</a:t>
                      </a:r>
                      <a:r>
                        <a:rPr lang="en-US" altLang="ko-KR" sz="1200" b="0" u="none"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폐질환 </a:t>
                      </a:r>
                    </a:p>
                  </a:txBody>
                  <a:tcPr marL="43512" marR="43512" marT="24476" marB="24476"/>
                </a:tc>
                <a:tc>
                  <a:txBody>
                    <a:bodyPr/>
                    <a:lstStyle/>
                    <a:p>
                      <a:pPr algn="just">
                        <a:lnSpc>
                          <a:spcPct val="200000"/>
                        </a:lnSpc>
                        <a:buFont typeface="Arial" pitchFamily="34" charset="0"/>
                        <a:buNone/>
                      </a:pPr>
                      <a:r>
                        <a:rPr lang="ko-KR" altLang="en-US" sz="800" dirty="0">
                          <a:solidFill>
                            <a:srgbClr val="000000"/>
                          </a:solidFill>
                          <a:latin typeface="맑은 고딕" pitchFamily="50" charset="-127"/>
                          <a:ea typeface="맑은 고딕" pitchFamily="50" charset="-127"/>
                        </a:rPr>
                        <a:t> </a:t>
                      </a:r>
                      <a:endParaRPr lang="en-US" altLang="ko-KR" sz="800" dirty="0">
                        <a:solidFill>
                          <a:srgbClr val="000000"/>
                        </a:solidFill>
                        <a:latin typeface="맑은 고딕" pitchFamily="50" charset="-127"/>
                        <a:ea typeface="맑은 고딕" pitchFamily="50" charset="-127"/>
                      </a:endParaRPr>
                    </a:p>
                    <a:p>
                      <a:pPr algn="just">
                        <a:lnSpc>
                          <a:spcPct val="200000"/>
                        </a:lnSpc>
                        <a:buFont typeface="Arial" pitchFamily="34" charset="0"/>
                        <a:buChar char="•"/>
                      </a:pPr>
                      <a:r>
                        <a:rPr lang="en-US" altLang="ko-KR" sz="1200" b="0" u="none" dirty="0">
                          <a:solidFill>
                            <a:srgbClr val="000000"/>
                          </a:solidFill>
                          <a:latin typeface="맑은 고딕" pitchFamily="50" charset="-127"/>
                          <a:ea typeface="맑은 고딕" pitchFamily="50" charset="-127"/>
                        </a:rPr>
                        <a:t> HRCT </a:t>
                      </a:r>
                      <a:r>
                        <a:rPr lang="ko-KR" altLang="en-US" sz="1200" b="0" u="none" dirty="0">
                          <a:solidFill>
                            <a:srgbClr val="000000"/>
                          </a:solidFill>
                          <a:latin typeface="맑은 고딕" pitchFamily="50" charset="-127"/>
                          <a:ea typeface="맑은 고딕" pitchFamily="50" charset="-127"/>
                        </a:rPr>
                        <a:t>와</a:t>
                      </a:r>
                      <a:r>
                        <a:rPr lang="en-US" altLang="ko-KR" sz="1200" b="0" u="none" dirty="0">
                          <a:solidFill>
                            <a:srgbClr val="000000"/>
                          </a:solidFill>
                          <a:latin typeface="맑은 고딕" pitchFamily="50" charset="-127"/>
                          <a:ea typeface="맑은 고딕" pitchFamily="50" charset="-127"/>
                        </a:rPr>
                        <a:t>/</a:t>
                      </a:r>
                      <a:r>
                        <a:rPr lang="ko-KR" altLang="en-US" sz="1200" b="0" u="none" dirty="0">
                          <a:solidFill>
                            <a:srgbClr val="000000"/>
                          </a:solidFill>
                          <a:latin typeface="맑은 고딕" pitchFamily="50" charset="-127"/>
                          <a:ea typeface="맑은 고딕" pitchFamily="50" charset="-127"/>
                        </a:rPr>
                        <a:t>또는 수술적 </a:t>
                      </a:r>
                      <a:r>
                        <a:rPr lang="ko-KR" altLang="en-US" sz="1200" b="0" u="none" dirty="0" err="1">
                          <a:solidFill>
                            <a:srgbClr val="000000"/>
                          </a:solidFill>
                          <a:latin typeface="맑은 고딕" pitchFamily="50" charset="-127"/>
                          <a:ea typeface="맑은 고딕" pitchFamily="50" charset="-127"/>
                        </a:rPr>
                        <a:t>폐조직생검으로</a:t>
                      </a:r>
                      <a:r>
                        <a:rPr lang="ko-KR" altLang="en-US" sz="1200" b="0" u="none" dirty="0">
                          <a:solidFill>
                            <a:srgbClr val="000000"/>
                          </a:solidFill>
                          <a:latin typeface="맑은 고딕" pitchFamily="50" charset="-127"/>
                          <a:ea typeface="맑은 고딕" pitchFamily="50" charset="-127"/>
                        </a:rPr>
                        <a:t> </a:t>
                      </a:r>
                      <a:r>
                        <a:rPr lang="ko-KR" altLang="en-US" sz="1200" b="0" u="none" dirty="0" err="1">
                          <a:solidFill>
                            <a:srgbClr val="000000"/>
                          </a:solidFill>
                          <a:latin typeface="맑은 고딕" pitchFamily="50" charset="-127"/>
                          <a:ea typeface="맑은 고딕" pitchFamily="50" charset="-127"/>
                        </a:rPr>
                        <a:t>확진된</a:t>
                      </a:r>
                      <a:r>
                        <a:rPr lang="ko-KR" altLang="en-US" sz="1200" b="0" u="none" dirty="0">
                          <a:solidFill>
                            <a:srgbClr val="000000"/>
                          </a:solidFill>
                          <a:latin typeface="맑은 고딕" pitchFamily="50" charset="-127"/>
                          <a:ea typeface="맑은 고딕" pitchFamily="50" charset="-127"/>
                        </a:rPr>
                        <a:t> </a:t>
                      </a:r>
                      <a:r>
                        <a:rPr lang="ko-KR" altLang="en-US" sz="1200" b="0" u="none" dirty="0" err="1">
                          <a:solidFill>
                            <a:srgbClr val="000000"/>
                          </a:solidFill>
                          <a:latin typeface="맑은 고딕" pitchFamily="50" charset="-127"/>
                          <a:ea typeface="맑은 고딕" pitchFamily="50" charset="-127"/>
                        </a:rPr>
                        <a:t>특발성폐섬유증</a:t>
                      </a:r>
                      <a:endParaRPr lang="en-US" altLang="ko-KR"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None/>
                      </a:pPr>
                      <a:r>
                        <a:rPr lang="en-US" altLang="ko-KR" sz="1200" b="0" u="none" baseline="0"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환자 </a:t>
                      </a:r>
                      <a:endParaRPr lang="en-US" altLang="ko-KR"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None/>
                      </a:pPr>
                      <a:endParaRPr lang="en-US" altLang="ko-KR" sz="1200" dirty="0">
                        <a:solidFill>
                          <a:srgbClr val="000000"/>
                        </a:solidFill>
                        <a:latin typeface="맑은 고딕" pitchFamily="50" charset="-127"/>
                        <a:ea typeface="맑은 고딕" pitchFamily="50" charset="-127"/>
                      </a:endParaRPr>
                    </a:p>
                    <a:p>
                      <a:pPr marL="0" marR="0" indent="0" algn="just" defTabSz="914400" rtl="0" eaLnBrk="1" fontAlgn="auto" latinLnBrk="1" hangingPunct="1">
                        <a:lnSpc>
                          <a:spcPct val="200000"/>
                        </a:lnSpc>
                        <a:spcBef>
                          <a:spcPts val="0"/>
                        </a:spcBef>
                        <a:spcAft>
                          <a:spcPts val="0"/>
                        </a:spcAft>
                        <a:buClrTx/>
                        <a:buSzTx/>
                        <a:buFont typeface="Arial" pitchFamily="34" charset="0"/>
                        <a:buChar char="•"/>
                        <a:tabLst/>
                        <a:defRPr/>
                      </a:pPr>
                      <a:r>
                        <a:rPr lang="en-US" altLang="ko-KR" sz="1400" dirty="0">
                          <a:solidFill>
                            <a:srgbClr val="000000"/>
                          </a:solidFill>
                          <a:latin typeface="맑은 고딕" pitchFamily="50" charset="-127"/>
                          <a:ea typeface="맑은 고딕" pitchFamily="50" charset="-127"/>
                        </a:rPr>
                        <a:t> FVC ≤ 90% predicted or</a:t>
                      </a:r>
                      <a:r>
                        <a:rPr lang="en-US" altLang="ko-KR" sz="1400" baseline="0" dirty="0">
                          <a:solidFill>
                            <a:srgbClr val="000000"/>
                          </a:solidFill>
                          <a:latin typeface="맑은 고딕" pitchFamily="50" charset="-127"/>
                          <a:ea typeface="맑은 고딕" pitchFamily="50" charset="-127"/>
                        </a:rPr>
                        <a:t> </a:t>
                      </a:r>
                      <a:r>
                        <a:rPr lang="en-US" altLang="ko-KR" sz="1400" dirty="0" err="1">
                          <a:solidFill>
                            <a:srgbClr val="000000"/>
                          </a:solidFill>
                          <a:latin typeface="맑은 고딕" pitchFamily="50" charset="-127"/>
                          <a:ea typeface="맑은 고딕" pitchFamily="50" charset="-127"/>
                        </a:rPr>
                        <a:t>DLco</a:t>
                      </a:r>
                      <a:r>
                        <a:rPr lang="en-US" altLang="ko-KR" sz="1400" dirty="0">
                          <a:solidFill>
                            <a:srgbClr val="000000"/>
                          </a:solidFill>
                          <a:latin typeface="맑은 고딕" pitchFamily="50" charset="-127"/>
                          <a:ea typeface="맑은 고딕" pitchFamily="50" charset="-127"/>
                        </a:rPr>
                        <a:t> ≤ 80% predicted </a:t>
                      </a:r>
                    </a:p>
                    <a:p>
                      <a:pPr marL="0" marR="0" indent="0" algn="just" defTabSz="914400" rtl="0" eaLnBrk="1" fontAlgn="auto" latinLnBrk="1" hangingPunct="1">
                        <a:lnSpc>
                          <a:spcPct val="200000"/>
                        </a:lnSpc>
                        <a:spcBef>
                          <a:spcPts val="0"/>
                        </a:spcBef>
                        <a:spcAft>
                          <a:spcPts val="0"/>
                        </a:spcAft>
                        <a:buClrTx/>
                        <a:buSzTx/>
                        <a:buFont typeface="Arial" pitchFamily="34" charset="0"/>
                        <a:buChar char="•"/>
                        <a:tabLst/>
                        <a:defRPr/>
                      </a:pPr>
                      <a:r>
                        <a:rPr lang="en-US" altLang="ko-KR" sz="1400" dirty="0">
                          <a:solidFill>
                            <a:srgbClr val="000000"/>
                          </a:solidFill>
                          <a:latin typeface="맑은 고딕" pitchFamily="50" charset="-127"/>
                          <a:ea typeface="맑은 고딕" pitchFamily="50" charset="-127"/>
                        </a:rPr>
                        <a:t> FVC &gt; 90% predicted and</a:t>
                      </a:r>
                      <a:r>
                        <a:rPr lang="en-US" altLang="ko-KR" sz="1400" baseline="0" dirty="0">
                          <a:solidFill>
                            <a:srgbClr val="000000"/>
                          </a:solidFill>
                          <a:latin typeface="맑은 고딕" pitchFamily="50" charset="-127"/>
                          <a:ea typeface="맑은 고딕" pitchFamily="50" charset="-127"/>
                        </a:rPr>
                        <a:t> </a:t>
                      </a:r>
                      <a:r>
                        <a:rPr lang="en-US" altLang="ko-KR" sz="1400" dirty="0" err="1">
                          <a:solidFill>
                            <a:srgbClr val="000000"/>
                          </a:solidFill>
                          <a:latin typeface="맑은 고딕" pitchFamily="50" charset="-127"/>
                          <a:ea typeface="맑은 고딕" pitchFamily="50" charset="-127"/>
                        </a:rPr>
                        <a:t>DLco</a:t>
                      </a:r>
                      <a:r>
                        <a:rPr lang="en-US" altLang="ko-KR" sz="1400" dirty="0">
                          <a:solidFill>
                            <a:srgbClr val="000000"/>
                          </a:solidFill>
                          <a:latin typeface="맑은 고딕" pitchFamily="50" charset="-127"/>
                          <a:ea typeface="맑은 고딕" pitchFamily="50" charset="-127"/>
                        </a:rPr>
                        <a:t> &gt;80% predicted </a:t>
                      </a:r>
                      <a:endParaRPr lang="ko-KR" altLang="en-US" sz="1400" b="0" u="none" dirty="0">
                        <a:solidFill>
                          <a:srgbClr val="000000"/>
                        </a:solidFill>
                        <a:latin typeface="맑은 고딕" pitchFamily="50" charset="-127"/>
                        <a:ea typeface="맑은 고딕" pitchFamily="50" charset="-127"/>
                      </a:endParaRPr>
                    </a:p>
                    <a:p>
                      <a:pPr marL="228600" indent="-228600" algn="just">
                        <a:lnSpc>
                          <a:spcPct val="200000"/>
                        </a:lnSpc>
                        <a:buFont typeface="Arial" pitchFamily="34" charset="0"/>
                        <a:buNone/>
                      </a:pPr>
                      <a:r>
                        <a:rPr lang="ko-KR" altLang="en-US" sz="1200" b="0" u="none" dirty="0">
                          <a:solidFill>
                            <a:srgbClr val="000000"/>
                          </a:solidFill>
                          <a:latin typeface="맑은 고딕" pitchFamily="50" charset="-127"/>
                          <a:ea typeface="맑은 고딕" pitchFamily="50" charset="-127"/>
                        </a:rPr>
                        <a:t> </a:t>
                      </a:r>
                      <a:r>
                        <a:rPr lang="en-US" altLang="ko-KR" sz="1200" b="0" u="none"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아래 두 가지 이상에 해당되는 경우</a:t>
                      </a:r>
                    </a:p>
                    <a:p>
                      <a:pPr algn="just">
                        <a:lnSpc>
                          <a:spcPct val="200000"/>
                        </a:lnSpc>
                        <a:buFont typeface="Arial" pitchFamily="34" charset="0"/>
                        <a:buNone/>
                      </a:pPr>
                      <a:r>
                        <a:rPr lang="ko-KR" altLang="en-US" sz="1200" b="0" u="none" dirty="0">
                          <a:solidFill>
                            <a:srgbClr val="000000"/>
                          </a:solidFill>
                          <a:latin typeface="맑은 고딕" pitchFamily="50" charset="-127"/>
                          <a:ea typeface="맑은 고딕" pitchFamily="50" charset="-127"/>
                        </a:rPr>
                        <a:t>   가</a:t>
                      </a:r>
                      <a:r>
                        <a:rPr lang="en-US" altLang="ko-KR" sz="1200" b="0" u="none" dirty="0">
                          <a:solidFill>
                            <a:srgbClr val="000000"/>
                          </a:solidFill>
                          <a:latin typeface="맑은 고딕" pitchFamily="50" charset="-127"/>
                          <a:ea typeface="맑은 고딕" pitchFamily="50" charset="-127"/>
                        </a:rPr>
                        <a:t>) </a:t>
                      </a:r>
                      <a:r>
                        <a:rPr lang="ko-KR" altLang="en-US" sz="1200" b="0" u="none" dirty="0" err="1">
                          <a:solidFill>
                            <a:srgbClr val="000000"/>
                          </a:solidFill>
                          <a:latin typeface="맑은 고딕" pitchFamily="50" charset="-127"/>
                          <a:ea typeface="맑은 고딕" pitchFamily="50" charset="-127"/>
                        </a:rPr>
                        <a:t>폐기능</a:t>
                      </a:r>
                      <a:r>
                        <a:rPr lang="ko-KR" altLang="en-US" sz="1200" b="0" u="none" dirty="0">
                          <a:solidFill>
                            <a:srgbClr val="000000"/>
                          </a:solidFill>
                          <a:latin typeface="맑은 고딕" pitchFamily="50" charset="-127"/>
                          <a:ea typeface="맑은 고딕" pitchFamily="50" charset="-127"/>
                        </a:rPr>
                        <a:t> 저하</a:t>
                      </a:r>
                      <a:r>
                        <a:rPr lang="en-US" altLang="ko-KR" sz="1200" b="0" u="none"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연간 </a:t>
                      </a:r>
                      <a:r>
                        <a:rPr lang="en-US" altLang="ko-KR" sz="1200" b="0" u="none" dirty="0">
                          <a:solidFill>
                            <a:srgbClr val="000000"/>
                          </a:solidFill>
                          <a:latin typeface="맑은 고딕" pitchFamily="50" charset="-127"/>
                          <a:ea typeface="맑은 고딕" pitchFamily="50" charset="-127"/>
                        </a:rPr>
                        <a:t>Predicted FVC </a:t>
                      </a:r>
                      <a:r>
                        <a:rPr lang="ko-KR" altLang="en-US" sz="1200" b="0" u="none" dirty="0">
                          <a:solidFill>
                            <a:srgbClr val="000000"/>
                          </a:solidFill>
                          <a:latin typeface="맑은 고딕" pitchFamily="50" charset="-127"/>
                          <a:ea typeface="맑은 고딕" pitchFamily="50" charset="-127"/>
                        </a:rPr>
                        <a:t>감소량이 </a:t>
                      </a:r>
                      <a:r>
                        <a:rPr lang="en-US" altLang="ko-KR" sz="1200" b="0" u="none" dirty="0">
                          <a:solidFill>
                            <a:srgbClr val="000000"/>
                          </a:solidFill>
                          <a:latin typeface="맑은 고딕" pitchFamily="50" charset="-127"/>
                          <a:ea typeface="맑은 고딕" pitchFamily="50" charset="-127"/>
                        </a:rPr>
                        <a:t>10% </a:t>
                      </a:r>
                      <a:r>
                        <a:rPr lang="ko-KR" altLang="en-US" sz="1200" b="0" u="none" dirty="0">
                          <a:solidFill>
                            <a:srgbClr val="000000"/>
                          </a:solidFill>
                          <a:latin typeface="맑은 고딕" pitchFamily="50" charset="-127"/>
                          <a:ea typeface="맑은 고딕" pitchFamily="50" charset="-127"/>
                        </a:rPr>
                        <a:t>이상이</a:t>
                      </a:r>
                      <a:endParaRPr lang="en-US" altLang="ko-KR"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None/>
                      </a:pPr>
                      <a:r>
                        <a:rPr lang="en-US" altLang="ko-KR" sz="1200" b="0" u="none"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거나 연간 </a:t>
                      </a:r>
                      <a:r>
                        <a:rPr lang="en-US" altLang="ko-KR" sz="1200" b="0" u="none" dirty="0">
                          <a:solidFill>
                            <a:srgbClr val="000000"/>
                          </a:solidFill>
                          <a:latin typeface="맑은 고딕" pitchFamily="50" charset="-127"/>
                          <a:ea typeface="맑은 고딕" pitchFamily="50" charset="-127"/>
                        </a:rPr>
                        <a:t>Predicted FVC 200ml </a:t>
                      </a:r>
                      <a:r>
                        <a:rPr lang="ko-KR" altLang="en-US" sz="1200" b="0" u="none" dirty="0">
                          <a:solidFill>
                            <a:srgbClr val="000000"/>
                          </a:solidFill>
                          <a:latin typeface="맑은 고딕" pitchFamily="50" charset="-127"/>
                          <a:ea typeface="맑은 고딕" pitchFamily="50" charset="-127"/>
                        </a:rPr>
                        <a:t>이상 감소 </a:t>
                      </a:r>
                    </a:p>
                    <a:p>
                      <a:pPr algn="just">
                        <a:lnSpc>
                          <a:spcPct val="200000"/>
                        </a:lnSpc>
                        <a:buFont typeface="Arial" pitchFamily="34" charset="0"/>
                        <a:buNone/>
                      </a:pPr>
                      <a:r>
                        <a:rPr lang="ko-KR" altLang="en-US" sz="1200" b="0" u="none" dirty="0">
                          <a:solidFill>
                            <a:srgbClr val="000000"/>
                          </a:solidFill>
                          <a:latin typeface="맑은 고딕" pitchFamily="50" charset="-127"/>
                          <a:ea typeface="맑은 고딕" pitchFamily="50" charset="-127"/>
                        </a:rPr>
                        <a:t>   나</a:t>
                      </a:r>
                      <a:r>
                        <a:rPr lang="en-US" altLang="ko-KR" sz="1200" b="0" u="none"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임상증상 악화</a:t>
                      </a:r>
                    </a:p>
                    <a:p>
                      <a:pPr algn="just">
                        <a:lnSpc>
                          <a:spcPct val="200000"/>
                        </a:lnSpc>
                        <a:buFont typeface="Arial" pitchFamily="34" charset="0"/>
                        <a:buNone/>
                      </a:pPr>
                      <a:r>
                        <a:rPr lang="ko-KR" altLang="en-US" sz="1200" b="0" u="none" dirty="0">
                          <a:solidFill>
                            <a:srgbClr val="000000"/>
                          </a:solidFill>
                          <a:latin typeface="맑은 고딕" pitchFamily="50" charset="-127"/>
                          <a:ea typeface="맑은 고딕" pitchFamily="50" charset="-127"/>
                        </a:rPr>
                        <a:t>   다</a:t>
                      </a:r>
                      <a:r>
                        <a:rPr lang="en-US" altLang="ko-KR" sz="1200" b="0" u="none"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흉부영상 악화 소견 </a:t>
                      </a:r>
                      <a:endParaRPr lang="en-US" altLang="ko-KR"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None/>
                      </a:pPr>
                      <a:r>
                        <a:rPr lang="ko-KR" altLang="en-US" sz="1200" b="0" u="none" dirty="0">
                          <a:solidFill>
                            <a:srgbClr val="000000"/>
                          </a:solidFill>
                          <a:latin typeface="맑은 고딕" pitchFamily="50" charset="-127"/>
                          <a:ea typeface="맑은 고딕" pitchFamily="50" charset="-127"/>
                        </a:rPr>
                        <a:t> </a:t>
                      </a:r>
                      <a:endParaRPr lang="en-US" altLang="ko-KR" sz="1200" b="0" u="none" dirty="0">
                        <a:solidFill>
                          <a:srgbClr val="000000"/>
                        </a:solidFill>
                        <a:latin typeface="맑은 고딕" pitchFamily="50" charset="-127"/>
                        <a:ea typeface="맑은 고딕" pitchFamily="50" charset="-127"/>
                      </a:endParaRPr>
                    </a:p>
                    <a:p>
                      <a:pPr algn="just">
                        <a:lnSpc>
                          <a:spcPct val="200000"/>
                        </a:lnSpc>
                        <a:buFont typeface="Arial" pitchFamily="34" charset="0"/>
                        <a:buChar char="•"/>
                      </a:pPr>
                      <a:r>
                        <a:rPr lang="ko-KR" altLang="en-US" sz="1200" b="0" u="none" dirty="0">
                          <a:solidFill>
                            <a:srgbClr val="000000"/>
                          </a:solidFill>
                          <a:latin typeface="맑은 고딕" pitchFamily="50" charset="-127"/>
                          <a:ea typeface="맑은 고딕" pitchFamily="50" charset="-127"/>
                        </a:rPr>
                        <a:t>제외</a:t>
                      </a:r>
                      <a:r>
                        <a:rPr lang="en-US" altLang="ko-KR" sz="1200" b="0" u="none" dirty="0">
                          <a:solidFill>
                            <a:srgbClr val="000000"/>
                          </a:solidFill>
                          <a:latin typeface="맑은 고딕" pitchFamily="50" charset="-127"/>
                          <a:ea typeface="맑은 고딕" pitchFamily="50" charset="-127"/>
                        </a:rPr>
                        <a:t>:   </a:t>
                      </a:r>
                    </a:p>
                    <a:p>
                      <a:pPr algn="just">
                        <a:lnSpc>
                          <a:spcPct val="200000"/>
                        </a:lnSpc>
                        <a:buFont typeface="Arial" pitchFamily="34" charset="0"/>
                        <a:buNone/>
                      </a:pPr>
                      <a:r>
                        <a:rPr lang="ko-KR" altLang="en-US" sz="1200" b="0" u="none" dirty="0">
                          <a:solidFill>
                            <a:srgbClr val="000000"/>
                          </a:solidFill>
                          <a:latin typeface="맑은 고딕" pitchFamily="50" charset="-127"/>
                          <a:ea typeface="맑은 고딕" pitchFamily="50" charset="-127"/>
                        </a:rPr>
                        <a:t>  교원성질환</a:t>
                      </a:r>
                      <a:r>
                        <a:rPr lang="en-US" altLang="ko-KR" sz="1200" b="0" u="none"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다른 원인으로 설명되는 </a:t>
                      </a:r>
                      <a:r>
                        <a:rPr lang="ko-KR" altLang="en-US" sz="1200" b="0" u="none" dirty="0" err="1">
                          <a:solidFill>
                            <a:srgbClr val="000000"/>
                          </a:solidFill>
                          <a:latin typeface="맑은 고딕" pitchFamily="50" charset="-127"/>
                          <a:ea typeface="맑은 고딕" pitchFamily="50" charset="-127"/>
                        </a:rPr>
                        <a:t>간질성</a:t>
                      </a:r>
                      <a:r>
                        <a:rPr lang="en-US" altLang="ko-KR" sz="1200" b="0" u="none" dirty="0">
                          <a:solidFill>
                            <a:srgbClr val="000000"/>
                          </a:solidFill>
                          <a:latin typeface="맑은 고딕" pitchFamily="50" charset="-127"/>
                          <a:ea typeface="맑은 고딕" pitchFamily="50" charset="-127"/>
                        </a:rPr>
                        <a:t> </a:t>
                      </a:r>
                      <a:r>
                        <a:rPr lang="ko-KR" altLang="en-US" sz="1200" b="0" u="none" dirty="0">
                          <a:solidFill>
                            <a:srgbClr val="000000"/>
                          </a:solidFill>
                          <a:latin typeface="맑은 고딕" pitchFamily="50" charset="-127"/>
                          <a:ea typeface="맑은 고딕" pitchFamily="50" charset="-127"/>
                        </a:rPr>
                        <a:t>폐질환 </a:t>
                      </a:r>
                    </a:p>
                  </a:txBody>
                  <a:tcPr marL="43512" marR="43512" marT="24476" marB="24476"/>
                </a:tc>
                <a:extLst>
                  <a:ext uri="{0D108BD9-81ED-4DB2-BD59-A6C34878D82A}">
                    <a16:rowId xmlns:a16="http://schemas.microsoft.com/office/drawing/2014/main" val="10001"/>
                  </a:ext>
                </a:extLst>
              </a:tr>
            </a:tbl>
          </a:graphicData>
        </a:graphic>
      </p:graphicFrame>
      <p:sp>
        <p:nvSpPr>
          <p:cNvPr id="8" name="직사각형 7"/>
          <p:cNvSpPr/>
          <p:nvPr/>
        </p:nvSpPr>
        <p:spPr>
          <a:xfrm>
            <a:off x="6120680" y="6631329"/>
            <a:ext cx="2915816" cy="215421"/>
          </a:xfrm>
          <a:prstGeom prst="rect">
            <a:avLst/>
          </a:prstGeom>
        </p:spPr>
        <p:txBody>
          <a:bodyPr wrap="square" lIns="91418" tIns="45709" rIns="91418" bIns="45709">
            <a:spAutoFit/>
          </a:bodyPr>
          <a:lstStyle/>
          <a:p>
            <a:pPr marL="228546" indent="-228546" algn="r"/>
            <a:r>
              <a:rPr lang="en-US" altLang="ko-KR" sz="800" i="1" dirty="0">
                <a:latin typeface="맑은 고딕" pitchFamily="50" charset="-127"/>
                <a:ea typeface="맑은 고딕" pitchFamily="50" charset="-127"/>
              </a:rPr>
              <a:t>1. </a:t>
            </a:r>
            <a:r>
              <a:rPr lang="ko-KR" altLang="en-US" sz="800" i="1" dirty="0">
                <a:latin typeface="맑은 고딕" pitchFamily="50" charset="-127"/>
                <a:ea typeface="맑은 고딕" pitchFamily="50" charset="-127"/>
              </a:rPr>
              <a:t>보건복지부 고시 제</a:t>
            </a:r>
            <a:r>
              <a:rPr lang="en-US" altLang="ko-KR" sz="800" i="1" dirty="0">
                <a:latin typeface="맑은 고딕" pitchFamily="50" charset="-127"/>
                <a:ea typeface="맑은 고딕" pitchFamily="50" charset="-127"/>
              </a:rPr>
              <a:t>2018-280</a:t>
            </a:r>
            <a:r>
              <a:rPr lang="ko-KR" altLang="en-US" sz="800" i="1" dirty="0">
                <a:latin typeface="맑은 고딕" pitchFamily="50" charset="-127"/>
                <a:ea typeface="맑은 고딕" pitchFamily="50" charset="-127"/>
              </a:rPr>
              <a:t>호 기준 </a:t>
            </a:r>
            <a:r>
              <a:rPr lang="en-US" altLang="ko-KR" sz="800" i="1" dirty="0">
                <a:latin typeface="맑은 고딕" pitchFamily="50" charset="-127"/>
                <a:ea typeface="맑은 고딕" pitchFamily="50" charset="-127"/>
              </a:rPr>
              <a:t>(</a:t>
            </a:r>
            <a:r>
              <a:rPr lang="ko-KR" altLang="en-US" sz="800" i="1" dirty="0">
                <a:latin typeface="맑은 고딕" pitchFamily="50" charset="-127"/>
                <a:ea typeface="맑은 고딕" pitchFamily="50" charset="-127"/>
              </a:rPr>
              <a:t>시행일자 </a:t>
            </a:r>
            <a:r>
              <a:rPr lang="en-US" altLang="ko-KR" sz="800" i="1" dirty="0">
                <a:latin typeface="맑은 고딕" pitchFamily="50" charset="-127"/>
                <a:ea typeface="맑은 고딕" pitchFamily="50" charset="-127"/>
              </a:rPr>
              <a:t>2019.1.1)</a:t>
            </a:r>
          </a:p>
        </p:txBody>
      </p:sp>
      <p:sp>
        <p:nvSpPr>
          <p:cNvPr id="6" name="제목 4">
            <a:extLst>
              <a:ext uri="{FF2B5EF4-FFF2-40B4-BE49-F238E27FC236}">
                <a16:creationId xmlns:a16="http://schemas.microsoft.com/office/drawing/2014/main" id="{A7BD7C33-AC78-425D-B5B5-CB8E490C2BB8}"/>
              </a:ext>
            </a:extLst>
          </p:cNvPr>
          <p:cNvSpPr txBox="1">
            <a:spLocks/>
          </p:cNvSpPr>
          <p:nvPr/>
        </p:nvSpPr>
        <p:spPr>
          <a:xfrm>
            <a:off x="0" y="0"/>
            <a:ext cx="9144013" cy="685096"/>
          </a:xfrm>
          <a:prstGeom prst="rect">
            <a:avLst/>
          </a:prstGeom>
          <a:solidFill>
            <a:schemeClr val="accent3">
              <a:lumMod val="20000"/>
              <a:lumOff val="80000"/>
            </a:schemeClr>
          </a:solidFill>
          <a:ln w="25400" cap="flat" cmpd="sng" algn="ctr">
            <a:noFill/>
            <a:prstDash val="solid"/>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altLang="ko-KR" dirty="0">
                <a:solidFill>
                  <a:srgbClr val="26528E"/>
                </a:solidFill>
                <a:latin typeface="Arial" pitchFamily="34" charset="0"/>
                <a:cs typeface="Arial" pitchFamily="34" charset="0"/>
              </a:rPr>
              <a:t>Pirfenidone </a:t>
            </a:r>
            <a:r>
              <a:rPr lang="ko-KR" altLang="en-US" dirty="0">
                <a:solidFill>
                  <a:srgbClr val="26528E"/>
                </a:solidFill>
                <a:latin typeface="Arial" pitchFamily="34" charset="0"/>
                <a:cs typeface="Arial" pitchFamily="34" charset="0"/>
              </a:rPr>
              <a:t>보험인정기준 변경대비표 </a:t>
            </a:r>
            <a:endParaRPr lang="ko-KR" altLang="en-US" sz="2800" dirty="0">
              <a:latin typeface="Arial" pitchFamily="34" charset="0"/>
              <a:cs typeface="Arial" pitchFamily="34" charset="0"/>
            </a:endParaRPr>
          </a:p>
        </p:txBody>
      </p:sp>
    </p:spTree>
    <p:extLst>
      <p:ext uri="{BB962C8B-B14F-4D97-AF65-F5344CB8AC3E}">
        <p14:creationId xmlns:p14="http://schemas.microsoft.com/office/powerpoint/2010/main" val="42096120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descr="반짝이.png"/>
          <p:cNvPicPr>
            <a:picLocks noChangeAspect="1"/>
          </p:cNvPicPr>
          <p:nvPr/>
        </p:nvPicPr>
        <p:blipFill>
          <a:blip r:embed="rId2" cstate="print"/>
          <a:srcRect b="32292"/>
          <a:stretch>
            <a:fillRect/>
          </a:stretch>
        </p:blipFill>
        <p:spPr>
          <a:xfrm>
            <a:off x="-142908" y="285728"/>
            <a:ext cx="3760925" cy="1909848"/>
          </a:xfrm>
          <a:prstGeom prst="rect">
            <a:avLst/>
          </a:prstGeom>
        </p:spPr>
      </p:pic>
      <p:cxnSp>
        <p:nvCxnSpPr>
          <p:cNvPr id="10" name="직선 연결선 9"/>
          <p:cNvCxnSpPr/>
          <p:nvPr/>
        </p:nvCxnSpPr>
        <p:spPr>
          <a:xfrm>
            <a:off x="72010" y="476672"/>
            <a:ext cx="8964488"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7504" y="897141"/>
            <a:ext cx="8352928" cy="1223390"/>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18" tIns="45709" rIns="91418" bIns="45709" rtlCol="0">
            <a:spAutoFit/>
          </a:bodyPr>
          <a:lstStyle/>
          <a:p>
            <a:pPr>
              <a:lnSpc>
                <a:spcPct val="150000"/>
              </a:lnSpc>
            </a:pPr>
            <a:r>
              <a:rPr lang="ko-KR" altLang="en-US" b="1" i="1" dirty="0">
                <a:latin typeface="맑은 고딕"/>
                <a:ea typeface="맑은 고딕"/>
              </a:rPr>
              <a:t>★</a:t>
            </a:r>
            <a:r>
              <a:rPr lang="ko-KR" altLang="en-US" b="1" i="1" dirty="0">
                <a:latin typeface="+mn-ea"/>
              </a:rPr>
              <a:t>폐 기능이 많이 저하된 중증도</a:t>
            </a:r>
            <a:r>
              <a:rPr lang="en-US" altLang="ko-KR" b="1" i="1" dirty="0">
                <a:latin typeface="+mn-ea"/>
              </a:rPr>
              <a:t>(Severe)</a:t>
            </a:r>
            <a:r>
              <a:rPr lang="ko-KR" altLang="en-US" b="1" i="1" dirty="0">
                <a:latin typeface="+mn-ea"/>
              </a:rPr>
              <a:t>의</a:t>
            </a:r>
            <a:r>
              <a:rPr lang="en-US" altLang="ko-KR" b="1" i="1" dirty="0">
                <a:latin typeface="+mn-ea"/>
              </a:rPr>
              <a:t> </a:t>
            </a:r>
            <a:r>
              <a:rPr lang="ko-KR" altLang="en-US" b="1" i="1" dirty="0">
                <a:latin typeface="+mn-ea"/>
              </a:rPr>
              <a:t>특발성 </a:t>
            </a:r>
            <a:r>
              <a:rPr lang="ko-KR" altLang="en-US" b="1" i="1" dirty="0" err="1">
                <a:latin typeface="+mn-ea"/>
              </a:rPr>
              <a:t>폐섬유증</a:t>
            </a:r>
            <a:r>
              <a:rPr lang="ko-KR" altLang="en-US" b="1" i="1" dirty="0">
                <a:latin typeface="+mn-ea"/>
              </a:rPr>
              <a:t> 환자</a:t>
            </a:r>
            <a:endParaRPr lang="en-US" altLang="ko-KR" b="1" i="1" dirty="0">
              <a:latin typeface="+mn-ea"/>
            </a:endParaRPr>
          </a:p>
          <a:p>
            <a:endParaRPr lang="en-US" altLang="ko-KR" sz="1050" b="1" i="1" dirty="0">
              <a:latin typeface="+mn-ea"/>
            </a:endParaRPr>
          </a:p>
          <a:p>
            <a:pPr>
              <a:lnSpc>
                <a:spcPct val="150000"/>
              </a:lnSpc>
              <a:buFontTx/>
              <a:buChar char="-"/>
            </a:pPr>
            <a:r>
              <a:rPr lang="en-US" altLang="ko-KR" sz="1200" dirty="0">
                <a:latin typeface="+mn-ea"/>
              </a:rPr>
              <a:t> FVC </a:t>
            </a:r>
            <a:r>
              <a:rPr lang="ko-KR" altLang="en-US" sz="1200" dirty="0">
                <a:latin typeface="+mn-ea"/>
              </a:rPr>
              <a:t>정상 </a:t>
            </a:r>
            <a:r>
              <a:rPr lang="ko-KR" altLang="en-US" sz="1200" dirty="0" err="1">
                <a:latin typeface="+mn-ea"/>
              </a:rPr>
              <a:t>예측치가</a:t>
            </a:r>
            <a:r>
              <a:rPr lang="ko-KR" altLang="en-US" sz="1200" dirty="0">
                <a:latin typeface="+mn-ea"/>
              </a:rPr>
              <a:t> </a:t>
            </a:r>
            <a:r>
              <a:rPr lang="en-US" altLang="ko-KR" sz="1200" dirty="0">
                <a:latin typeface="+mn-ea"/>
              </a:rPr>
              <a:t>50% </a:t>
            </a:r>
            <a:r>
              <a:rPr lang="ko-KR" altLang="en-US" sz="1200" dirty="0">
                <a:latin typeface="+mn-ea"/>
              </a:rPr>
              <a:t>미만 또는 </a:t>
            </a:r>
            <a:r>
              <a:rPr lang="en-US" altLang="ko-KR" sz="1200" dirty="0" err="1">
                <a:latin typeface="+mn-ea"/>
              </a:rPr>
              <a:t>DLco</a:t>
            </a:r>
            <a:r>
              <a:rPr lang="ko-KR" altLang="en-US" sz="1200" dirty="0">
                <a:latin typeface="+mn-ea"/>
              </a:rPr>
              <a:t>가 </a:t>
            </a:r>
            <a:r>
              <a:rPr lang="en-US" altLang="ko-KR" sz="1200" dirty="0">
                <a:latin typeface="+mn-ea"/>
              </a:rPr>
              <a:t>35% </a:t>
            </a:r>
            <a:r>
              <a:rPr lang="ko-KR" altLang="en-US" sz="1200" dirty="0">
                <a:latin typeface="+mn-ea"/>
              </a:rPr>
              <a:t>미만인 중증도 환자도 급여가 가능합니다</a:t>
            </a:r>
            <a:r>
              <a:rPr lang="en-US" altLang="ko-KR" sz="1200" dirty="0">
                <a:latin typeface="+mn-ea"/>
              </a:rPr>
              <a:t>. </a:t>
            </a:r>
            <a:r>
              <a:rPr lang="en-US" altLang="ko-KR" sz="1200" baseline="30000" dirty="0">
                <a:latin typeface="+mn-ea"/>
              </a:rPr>
              <a:t>1</a:t>
            </a:r>
          </a:p>
          <a:p>
            <a:pPr>
              <a:lnSpc>
                <a:spcPct val="150000"/>
              </a:lnSpc>
            </a:pPr>
            <a:r>
              <a:rPr lang="en-US" altLang="ko-KR" sz="1200" dirty="0">
                <a:latin typeface="+mn-ea"/>
              </a:rPr>
              <a:t>  (</a:t>
            </a:r>
            <a:r>
              <a:rPr lang="ko-KR" altLang="en-US" sz="1200" dirty="0">
                <a:latin typeface="+mn-ea"/>
              </a:rPr>
              <a:t>개정안에서는 </a:t>
            </a:r>
            <a:r>
              <a:rPr lang="en-US" altLang="ko-KR" sz="1200" dirty="0">
                <a:latin typeface="+mn-ea"/>
              </a:rPr>
              <a:t>FVC</a:t>
            </a:r>
            <a:r>
              <a:rPr lang="ko-KR" altLang="en-US" sz="1200" dirty="0">
                <a:latin typeface="+mn-ea"/>
              </a:rPr>
              <a:t> </a:t>
            </a:r>
            <a:r>
              <a:rPr lang="en-US" altLang="ko-KR" sz="1200" dirty="0">
                <a:latin typeface="+mn-ea"/>
              </a:rPr>
              <a:t>90% </a:t>
            </a:r>
            <a:r>
              <a:rPr lang="ko-KR" altLang="en-US" sz="1200" dirty="0">
                <a:latin typeface="+mn-ea"/>
              </a:rPr>
              <a:t>미만</a:t>
            </a:r>
            <a:r>
              <a:rPr lang="en-US" altLang="ko-KR" sz="1200" dirty="0">
                <a:latin typeface="+mn-ea"/>
              </a:rPr>
              <a:t>,</a:t>
            </a:r>
            <a:r>
              <a:rPr lang="ko-KR" altLang="en-US" sz="1200" dirty="0">
                <a:latin typeface="+mn-ea"/>
              </a:rPr>
              <a:t> </a:t>
            </a:r>
            <a:r>
              <a:rPr lang="en-US" altLang="ko-KR" sz="1200" dirty="0" err="1">
                <a:latin typeface="+mn-ea"/>
              </a:rPr>
              <a:t>DLco</a:t>
            </a:r>
            <a:r>
              <a:rPr lang="en-US" altLang="ko-KR" sz="1200" dirty="0">
                <a:latin typeface="+mn-ea"/>
              </a:rPr>
              <a:t> 80% </a:t>
            </a:r>
            <a:r>
              <a:rPr lang="ko-KR" altLang="en-US" sz="1200" dirty="0">
                <a:latin typeface="+mn-ea"/>
              </a:rPr>
              <a:t>미만 조건 중 하나만 만족해도 급여를 인정합니다</a:t>
            </a:r>
            <a:r>
              <a:rPr lang="en-US" altLang="ko-KR" sz="1200" dirty="0">
                <a:latin typeface="+mn-ea"/>
              </a:rPr>
              <a:t>.)</a:t>
            </a:r>
          </a:p>
        </p:txBody>
      </p:sp>
      <p:sp>
        <p:nvSpPr>
          <p:cNvPr id="28" name="직사각형 27"/>
          <p:cNvSpPr/>
          <p:nvPr/>
        </p:nvSpPr>
        <p:spPr>
          <a:xfrm>
            <a:off x="6228184" y="6599259"/>
            <a:ext cx="2915816" cy="338532"/>
          </a:xfrm>
          <a:prstGeom prst="rect">
            <a:avLst/>
          </a:prstGeom>
        </p:spPr>
        <p:txBody>
          <a:bodyPr wrap="square" lIns="91418" tIns="45709" rIns="91418" bIns="45709">
            <a:spAutoFit/>
          </a:bodyPr>
          <a:lstStyle/>
          <a:p>
            <a:pPr marL="228546" indent="-228546"/>
            <a:r>
              <a:rPr lang="en-US" altLang="ko-KR" sz="800" i="1" dirty="0">
                <a:latin typeface="+mn-ea"/>
              </a:rPr>
              <a:t>1. </a:t>
            </a:r>
            <a:r>
              <a:rPr lang="ko-KR" altLang="en-US" sz="800" i="1" dirty="0">
                <a:latin typeface="+mn-ea"/>
              </a:rPr>
              <a:t>보건복지부 고시 제</a:t>
            </a:r>
            <a:r>
              <a:rPr lang="en-US" altLang="ko-KR" sz="800" i="1" dirty="0">
                <a:latin typeface="+mn-ea"/>
              </a:rPr>
              <a:t>2018-280</a:t>
            </a:r>
            <a:r>
              <a:rPr lang="ko-KR" altLang="en-US" sz="800" i="1" dirty="0">
                <a:latin typeface="+mn-ea"/>
              </a:rPr>
              <a:t>호 기준 </a:t>
            </a:r>
            <a:r>
              <a:rPr lang="en-US" altLang="ko-KR" sz="800" i="1" dirty="0">
                <a:latin typeface="+mn-ea"/>
              </a:rPr>
              <a:t>(</a:t>
            </a:r>
            <a:r>
              <a:rPr lang="ko-KR" altLang="en-US" sz="800" i="1" dirty="0">
                <a:latin typeface="+mn-ea"/>
              </a:rPr>
              <a:t>시행일자 </a:t>
            </a:r>
            <a:r>
              <a:rPr lang="en-US" altLang="ko-KR" sz="800" i="1" dirty="0">
                <a:latin typeface="+mn-ea"/>
              </a:rPr>
              <a:t>2019.1.01)</a:t>
            </a:r>
          </a:p>
        </p:txBody>
      </p:sp>
      <p:sp>
        <p:nvSpPr>
          <p:cNvPr id="29" name="TextBox 28"/>
          <p:cNvSpPr txBox="1"/>
          <p:nvPr/>
        </p:nvSpPr>
        <p:spPr>
          <a:xfrm>
            <a:off x="519685" y="2362673"/>
            <a:ext cx="8352928" cy="1223390"/>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18" tIns="45709" rIns="91418" bIns="45709" rtlCol="0">
            <a:spAutoFit/>
          </a:bodyPr>
          <a:lstStyle/>
          <a:p>
            <a:pPr algn="r">
              <a:lnSpc>
                <a:spcPct val="150000"/>
              </a:lnSpc>
            </a:pPr>
            <a:r>
              <a:rPr lang="ko-KR" altLang="en-US" b="1" i="1" dirty="0">
                <a:latin typeface="맑은 고딕"/>
                <a:ea typeface="맑은 고딕"/>
              </a:rPr>
              <a:t>★</a:t>
            </a:r>
            <a:r>
              <a:rPr lang="ko-KR" altLang="en-US" b="1" i="1" dirty="0">
                <a:latin typeface="+mn-ea"/>
              </a:rPr>
              <a:t>폐 기능이 저하되지 않은 경도</a:t>
            </a:r>
            <a:r>
              <a:rPr lang="en-US" altLang="ko-KR" b="1" i="1" dirty="0">
                <a:latin typeface="+mn-ea"/>
              </a:rPr>
              <a:t>(Mild)</a:t>
            </a:r>
            <a:r>
              <a:rPr lang="ko-KR" altLang="en-US" b="1" i="1" dirty="0">
                <a:latin typeface="+mn-ea"/>
              </a:rPr>
              <a:t>의 특발성 폐섬유증 환자</a:t>
            </a:r>
            <a:endParaRPr lang="en-US" altLang="ko-KR" b="1" i="1" dirty="0">
              <a:latin typeface="+mn-ea"/>
            </a:endParaRPr>
          </a:p>
          <a:p>
            <a:pPr algn="r"/>
            <a:endParaRPr lang="en-US" altLang="ko-KR" sz="1050" b="1" i="1" dirty="0">
              <a:latin typeface="+mn-ea"/>
            </a:endParaRPr>
          </a:p>
          <a:p>
            <a:pPr algn="r">
              <a:lnSpc>
                <a:spcPct val="150000"/>
              </a:lnSpc>
              <a:buFontTx/>
              <a:buChar char="-"/>
            </a:pPr>
            <a:r>
              <a:rPr lang="en-US" altLang="ko-KR" sz="1200" dirty="0">
                <a:latin typeface="+mn-ea"/>
              </a:rPr>
              <a:t> FVC </a:t>
            </a:r>
            <a:r>
              <a:rPr lang="ko-KR" altLang="en-US" sz="1200" dirty="0">
                <a:latin typeface="+mn-ea"/>
              </a:rPr>
              <a:t>정상 </a:t>
            </a:r>
            <a:r>
              <a:rPr lang="ko-KR" altLang="en-US" sz="1200" dirty="0" err="1">
                <a:latin typeface="+mn-ea"/>
              </a:rPr>
              <a:t>예측치가</a:t>
            </a:r>
            <a:r>
              <a:rPr lang="ko-KR" altLang="en-US" sz="1200" dirty="0">
                <a:latin typeface="+mn-ea"/>
              </a:rPr>
              <a:t> </a:t>
            </a:r>
            <a:r>
              <a:rPr lang="en-US" altLang="ko-KR" sz="1200" dirty="0">
                <a:latin typeface="+mn-ea"/>
              </a:rPr>
              <a:t>90%</a:t>
            </a:r>
            <a:r>
              <a:rPr lang="ko-KR" altLang="en-US" sz="1200" dirty="0">
                <a:latin typeface="+mn-ea"/>
              </a:rPr>
              <a:t>을 초과하고</a:t>
            </a:r>
            <a:r>
              <a:rPr lang="en-US" altLang="ko-KR" sz="1200" dirty="0">
                <a:latin typeface="+mn-ea"/>
              </a:rPr>
              <a:t>,</a:t>
            </a:r>
            <a:r>
              <a:rPr lang="ko-KR" altLang="en-US" sz="1200" dirty="0">
                <a:latin typeface="+mn-ea"/>
              </a:rPr>
              <a:t> </a:t>
            </a:r>
            <a:r>
              <a:rPr lang="en-US" altLang="ko-KR" sz="1200" dirty="0" err="1">
                <a:latin typeface="+mn-ea"/>
              </a:rPr>
              <a:t>DLco</a:t>
            </a:r>
            <a:r>
              <a:rPr lang="ko-KR" altLang="en-US" sz="1200" dirty="0">
                <a:latin typeface="+mn-ea"/>
              </a:rPr>
              <a:t>가 </a:t>
            </a:r>
            <a:r>
              <a:rPr lang="en-US" altLang="ko-KR" sz="1200" dirty="0">
                <a:latin typeface="+mn-ea"/>
              </a:rPr>
              <a:t>80%</a:t>
            </a:r>
            <a:r>
              <a:rPr lang="ko-KR" altLang="en-US" sz="1200" dirty="0">
                <a:latin typeface="+mn-ea"/>
              </a:rPr>
              <a:t>을 초과한 경도의 환자도 특정 조건에 해당 시 급여가 가능합니다</a:t>
            </a:r>
            <a:r>
              <a:rPr lang="en-US" altLang="ko-KR" sz="1200" dirty="0">
                <a:latin typeface="+mn-ea"/>
              </a:rPr>
              <a:t>. </a:t>
            </a:r>
            <a:r>
              <a:rPr lang="en-US" altLang="ko-KR" sz="1200" baseline="30000" dirty="0">
                <a:latin typeface="+mn-ea"/>
              </a:rPr>
              <a:t>1</a:t>
            </a:r>
          </a:p>
          <a:p>
            <a:pPr algn="r">
              <a:lnSpc>
                <a:spcPct val="150000"/>
              </a:lnSpc>
            </a:pPr>
            <a:r>
              <a:rPr lang="en-US" altLang="ko-KR" sz="1200" dirty="0">
                <a:latin typeface="+mn-ea"/>
              </a:rPr>
              <a:t>(</a:t>
            </a:r>
            <a:r>
              <a:rPr lang="ko-KR" altLang="en-US" sz="1200" dirty="0">
                <a:latin typeface="+mn-ea"/>
              </a:rPr>
              <a:t>임상증상의 악화가 보이는 환자의 경우 </a:t>
            </a:r>
            <a:r>
              <a:rPr lang="ko-KR" altLang="en-US" sz="1200" dirty="0" err="1">
                <a:latin typeface="+mn-ea"/>
              </a:rPr>
              <a:t>폐기능</a:t>
            </a:r>
            <a:r>
              <a:rPr lang="ko-KR" altLang="en-US" sz="1200" dirty="0">
                <a:latin typeface="+mn-ea"/>
              </a:rPr>
              <a:t> 저하 또는 흉부영상 악화 소견을 통해 급여가 가능합니다</a:t>
            </a:r>
            <a:r>
              <a:rPr lang="en-US" altLang="ko-KR" sz="1200" dirty="0">
                <a:latin typeface="+mn-ea"/>
              </a:rPr>
              <a:t>.)</a:t>
            </a:r>
            <a:endParaRPr lang="ko-KR" altLang="en-US" sz="1200" dirty="0">
              <a:latin typeface="+mn-ea"/>
            </a:endParaRPr>
          </a:p>
        </p:txBody>
      </p:sp>
      <p:sp>
        <p:nvSpPr>
          <p:cNvPr id="30" name="TextBox 29"/>
          <p:cNvSpPr txBox="1"/>
          <p:nvPr/>
        </p:nvSpPr>
        <p:spPr>
          <a:xfrm>
            <a:off x="519685" y="5375537"/>
            <a:ext cx="8352928" cy="1123362"/>
          </a:xfrm>
          <a:prstGeom prst="rect">
            <a:avLst/>
          </a:prstGeom>
          <a:ln/>
        </p:spPr>
        <p:style>
          <a:lnRef idx="1">
            <a:schemeClr val="accent5"/>
          </a:lnRef>
          <a:fillRef idx="2">
            <a:schemeClr val="accent5"/>
          </a:fillRef>
          <a:effectRef idx="1">
            <a:schemeClr val="accent5"/>
          </a:effectRef>
          <a:fontRef idx="minor">
            <a:schemeClr val="dk1"/>
          </a:fontRef>
        </p:style>
        <p:txBody>
          <a:bodyPr wrap="square" lIns="91418" tIns="45709" rIns="91418" bIns="45709" rtlCol="0">
            <a:spAutoFit/>
          </a:bodyPr>
          <a:lstStyle/>
          <a:p>
            <a:pPr algn="r">
              <a:lnSpc>
                <a:spcPct val="150000"/>
              </a:lnSpc>
            </a:pPr>
            <a:r>
              <a:rPr lang="en-US" altLang="ko-KR" sz="1600" b="1" i="1" dirty="0">
                <a:latin typeface="맑은 고딕"/>
                <a:ea typeface="맑은 고딕"/>
              </a:rPr>
              <a:t>★</a:t>
            </a:r>
            <a:r>
              <a:rPr lang="en-US" altLang="ko-KR" sz="1600" b="1" i="1" dirty="0">
                <a:latin typeface="+mn-ea"/>
              </a:rPr>
              <a:t>6</a:t>
            </a:r>
            <a:r>
              <a:rPr lang="ko-KR" altLang="en-US" sz="1600" b="1" i="1" dirty="0">
                <a:latin typeface="+mn-ea"/>
              </a:rPr>
              <a:t>분 보행검사</a:t>
            </a:r>
            <a:r>
              <a:rPr lang="en-US" altLang="ko-KR" sz="1600" b="1" i="1" dirty="0">
                <a:latin typeface="+mn-ea"/>
              </a:rPr>
              <a:t> </a:t>
            </a:r>
            <a:r>
              <a:rPr lang="ko-KR" altLang="en-US" sz="1600" b="1" i="1" dirty="0">
                <a:latin typeface="+mn-ea"/>
              </a:rPr>
              <a:t>결과가</a:t>
            </a:r>
            <a:r>
              <a:rPr lang="en-US" altLang="ko-KR" sz="1600" b="1" i="1" dirty="0">
                <a:latin typeface="+mn-ea"/>
              </a:rPr>
              <a:t> 150 m </a:t>
            </a:r>
            <a:r>
              <a:rPr lang="ko-KR" altLang="en-US" sz="1600" b="1" i="1" dirty="0">
                <a:latin typeface="+mn-ea"/>
              </a:rPr>
              <a:t>미만인 환자 </a:t>
            </a:r>
            <a:r>
              <a:rPr lang="en-US" altLang="ko-KR" sz="1600" b="1" i="1" dirty="0">
                <a:latin typeface="+mn-ea"/>
              </a:rPr>
              <a:t>/ </a:t>
            </a:r>
            <a:r>
              <a:rPr lang="ko-KR" altLang="en-US" sz="1600" b="1" i="1" dirty="0">
                <a:latin typeface="+mn-ea"/>
              </a:rPr>
              <a:t>폐 이식 대기등록 환자 </a:t>
            </a:r>
            <a:r>
              <a:rPr lang="en-US" altLang="ko-KR" sz="1600" b="1" i="1" dirty="0">
                <a:latin typeface="+mn-ea"/>
              </a:rPr>
              <a:t> </a:t>
            </a:r>
            <a:r>
              <a:rPr lang="ko-KR" altLang="en-US" sz="1600" b="1" i="1" dirty="0">
                <a:latin typeface="+mn-ea"/>
              </a:rPr>
              <a:t> </a:t>
            </a:r>
            <a:r>
              <a:rPr lang="en-US" altLang="ko-KR" sz="1600" b="1" i="1" dirty="0">
                <a:latin typeface="+mn-ea"/>
              </a:rPr>
              <a:t> </a:t>
            </a:r>
          </a:p>
          <a:p>
            <a:pPr algn="r"/>
            <a:endParaRPr lang="en-US" altLang="ko-KR" sz="1000" b="1" i="1" dirty="0">
              <a:latin typeface="+mn-ea"/>
            </a:endParaRPr>
          </a:p>
          <a:p>
            <a:pPr algn="r">
              <a:lnSpc>
                <a:spcPct val="150000"/>
              </a:lnSpc>
            </a:pPr>
            <a:r>
              <a:rPr lang="en-US" altLang="ko-KR" sz="1100" dirty="0">
                <a:latin typeface="+mn-ea"/>
              </a:rPr>
              <a:t>- </a:t>
            </a:r>
            <a:r>
              <a:rPr lang="ko-KR" altLang="en-US" sz="1100" dirty="0">
                <a:latin typeface="+mn-ea"/>
              </a:rPr>
              <a:t>보행이 어려워 </a:t>
            </a:r>
            <a:r>
              <a:rPr lang="en-US" altLang="ko-KR" sz="1100" dirty="0">
                <a:latin typeface="+mn-ea"/>
              </a:rPr>
              <a:t>6</a:t>
            </a:r>
            <a:r>
              <a:rPr lang="ko-KR" altLang="en-US" sz="1100" dirty="0">
                <a:latin typeface="+mn-ea"/>
              </a:rPr>
              <a:t>분 보행검사가 불가능한 환자</a:t>
            </a:r>
            <a:r>
              <a:rPr lang="en-US" altLang="ko-KR" sz="1100" dirty="0">
                <a:latin typeface="+mn-ea"/>
              </a:rPr>
              <a:t>, </a:t>
            </a:r>
            <a:r>
              <a:rPr lang="ko-KR" altLang="en-US" sz="1100" dirty="0">
                <a:latin typeface="+mn-ea"/>
              </a:rPr>
              <a:t>폐 이식 대기등록 환자 또한 이제 급여가 가능합니다</a:t>
            </a:r>
            <a:r>
              <a:rPr lang="en-US" altLang="ko-KR" sz="1100" dirty="0">
                <a:latin typeface="+mn-ea"/>
              </a:rPr>
              <a:t>. </a:t>
            </a:r>
            <a:r>
              <a:rPr lang="en-US" altLang="ko-KR" sz="1100" baseline="30000" dirty="0">
                <a:latin typeface="+mn-ea"/>
              </a:rPr>
              <a:t>1</a:t>
            </a:r>
          </a:p>
          <a:p>
            <a:pPr algn="r">
              <a:lnSpc>
                <a:spcPct val="150000"/>
              </a:lnSpc>
            </a:pPr>
            <a:r>
              <a:rPr lang="en-US" altLang="ko-KR" sz="1100" dirty="0">
                <a:latin typeface="+mn-ea"/>
              </a:rPr>
              <a:t>  (6</a:t>
            </a:r>
            <a:r>
              <a:rPr lang="ko-KR" altLang="en-US" sz="1100" dirty="0">
                <a:latin typeface="+mn-ea"/>
              </a:rPr>
              <a:t>분 보행검사 조건이 보험인정기준에서 삭제되었으며</a:t>
            </a:r>
            <a:r>
              <a:rPr lang="en-US" altLang="ko-KR" sz="1100" dirty="0">
                <a:latin typeface="+mn-ea"/>
              </a:rPr>
              <a:t>, </a:t>
            </a:r>
            <a:r>
              <a:rPr lang="ko-KR" altLang="en-US" sz="1100" dirty="0">
                <a:latin typeface="+mn-ea"/>
              </a:rPr>
              <a:t>폐 이식 대기등록 환자가 급여 제한 대상에서 삭제되었습니다</a:t>
            </a:r>
            <a:r>
              <a:rPr lang="en-US" altLang="ko-KR" sz="1100" dirty="0">
                <a:latin typeface="+mn-ea"/>
              </a:rPr>
              <a:t>.)</a:t>
            </a:r>
          </a:p>
        </p:txBody>
      </p:sp>
      <p:sp>
        <p:nvSpPr>
          <p:cNvPr id="31" name="TextBox 30"/>
          <p:cNvSpPr txBox="1"/>
          <p:nvPr/>
        </p:nvSpPr>
        <p:spPr>
          <a:xfrm>
            <a:off x="107504" y="3870293"/>
            <a:ext cx="8352928" cy="1261862"/>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18" tIns="45709" rIns="91418" bIns="45709" rtlCol="0">
            <a:spAutoFit/>
          </a:bodyPr>
          <a:lstStyle/>
          <a:p>
            <a:pPr>
              <a:lnSpc>
                <a:spcPct val="150000"/>
              </a:lnSpc>
            </a:pPr>
            <a:r>
              <a:rPr lang="ko-KR" altLang="en-US" sz="1600" b="1" i="1" dirty="0">
                <a:latin typeface="맑은 고딕"/>
                <a:ea typeface="맑은 고딕"/>
              </a:rPr>
              <a:t>★</a:t>
            </a:r>
            <a:r>
              <a:rPr lang="ko-KR" altLang="en-US" sz="1600" b="1" i="1" dirty="0">
                <a:latin typeface="+mn-ea"/>
              </a:rPr>
              <a:t>폐쇄성 기도질환</a:t>
            </a:r>
            <a:r>
              <a:rPr lang="en-US" altLang="ko-KR" sz="1600" b="1" i="1" dirty="0">
                <a:latin typeface="+mn-ea"/>
              </a:rPr>
              <a:t>(FEV</a:t>
            </a:r>
            <a:r>
              <a:rPr lang="en-US" altLang="ko-KR" sz="1600" b="1" i="1" baseline="-25000" dirty="0">
                <a:latin typeface="+mn-ea"/>
              </a:rPr>
              <a:t>1</a:t>
            </a:r>
            <a:r>
              <a:rPr lang="en-US" altLang="ko-KR" sz="1600" b="1" i="1" dirty="0">
                <a:latin typeface="+mn-ea"/>
              </a:rPr>
              <a:t>/FVC ratio 0.7 </a:t>
            </a:r>
            <a:r>
              <a:rPr lang="ko-KR" altLang="en-US" sz="1600" b="1" i="1" dirty="0">
                <a:latin typeface="+mn-ea"/>
              </a:rPr>
              <a:t>미만</a:t>
            </a:r>
            <a:r>
              <a:rPr lang="en-US" altLang="ko-KR" sz="1600" b="1" i="1" dirty="0">
                <a:latin typeface="+mn-ea"/>
              </a:rPr>
              <a:t>)</a:t>
            </a:r>
            <a:r>
              <a:rPr lang="ko-KR" altLang="en-US" sz="1600" b="1" i="1" dirty="0">
                <a:latin typeface="+mn-ea"/>
              </a:rPr>
              <a:t>을 가지고 있는 특발성 폐섬유증 환자 </a:t>
            </a:r>
            <a:r>
              <a:rPr lang="en-US" altLang="ko-KR" sz="1600" b="1" i="1" dirty="0">
                <a:latin typeface="+mn-ea"/>
              </a:rPr>
              <a:t> </a:t>
            </a:r>
            <a:r>
              <a:rPr lang="ko-KR" altLang="en-US" sz="1600" b="1" i="1" dirty="0">
                <a:latin typeface="+mn-ea"/>
              </a:rPr>
              <a:t> </a:t>
            </a:r>
            <a:r>
              <a:rPr lang="en-US" altLang="ko-KR" sz="1600" b="1" i="1" dirty="0">
                <a:latin typeface="+mn-ea"/>
              </a:rPr>
              <a:t> </a:t>
            </a:r>
          </a:p>
          <a:p>
            <a:endParaRPr lang="en-US" altLang="ko-KR" sz="1600" b="1" i="1" dirty="0">
              <a:latin typeface="+mn-ea"/>
            </a:endParaRPr>
          </a:p>
          <a:p>
            <a:pPr>
              <a:lnSpc>
                <a:spcPct val="150000"/>
              </a:lnSpc>
            </a:pPr>
            <a:r>
              <a:rPr lang="en-US" altLang="ko-KR" sz="1200" dirty="0">
                <a:latin typeface="+mn-ea"/>
              </a:rPr>
              <a:t>- PFT </a:t>
            </a:r>
            <a:r>
              <a:rPr lang="ko-KR" altLang="en-US" sz="1200" dirty="0">
                <a:latin typeface="+mn-ea"/>
              </a:rPr>
              <a:t>결과상으로</a:t>
            </a:r>
            <a:r>
              <a:rPr lang="en-US" altLang="ko-KR" sz="1200" dirty="0">
                <a:latin typeface="+mn-ea"/>
              </a:rPr>
              <a:t> FEV1/FVC ratio</a:t>
            </a:r>
            <a:r>
              <a:rPr lang="ko-KR" altLang="en-US" sz="1200" dirty="0">
                <a:latin typeface="+mn-ea"/>
              </a:rPr>
              <a:t>가 </a:t>
            </a:r>
            <a:r>
              <a:rPr lang="en-US" altLang="ko-KR" sz="1200" dirty="0">
                <a:latin typeface="+mn-ea"/>
              </a:rPr>
              <a:t>0.7 </a:t>
            </a:r>
            <a:r>
              <a:rPr lang="ko-KR" altLang="en-US" sz="1200" dirty="0">
                <a:latin typeface="+mn-ea"/>
              </a:rPr>
              <a:t>미만인 폐쇄성 기도질환 환자도 급여가 가능합니다</a:t>
            </a:r>
            <a:r>
              <a:rPr lang="en-US" altLang="ko-KR" sz="1200" dirty="0">
                <a:latin typeface="+mn-ea"/>
              </a:rPr>
              <a:t>. </a:t>
            </a:r>
            <a:r>
              <a:rPr lang="en-US" altLang="ko-KR" sz="1200" baseline="30000" dirty="0">
                <a:latin typeface="+mn-ea"/>
              </a:rPr>
              <a:t>1</a:t>
            </a:r>
            <a:r>
              <a:rPr lang="ko-KR" altLang="en-US" sz="1200" dirty="0">
                <a:latin typeface="+mn-ea"/>
              </a:rPr>
              <a:t> </a:t>
            </a:r>
            <a:endParaRPr lang="en-US" altLang="ko-KR" sz="1200" baseline="30000" dirty="0">
              <a:latin typeface="+mn-ea"/>
            </a:endParaRPr>
          </a:p>
          <a:p>
            <a:pPr>
              <a:lnSpc>
                <a:spcPct val="150000"/>
              </a:lnSpc>
            </a:pPr>
            <a:r>
              <a:rPr lang="en-US" altLang="ko-KR" sz="1200" dirty="0">
                <a:latin typeface="+mn-ea"/>
              </a:rPr>
              <a:t>  (</a:t>
            </a:r>
            <a:r>
              <a:rPr lang="ko-KR" altLang="en-US" sz="1200" dirty="0">
                <a:latin typeface="+mn-ea"/>
              </a:rPr>
              <a:t>폐쇄성 기도질환</a:t>
            </a:r>
            <a:r>
              <a:rPr lang="en-US" altLang="ko-KR" sz="1200" dirty="0">
                <a:latin typeface="+mn-ea"/>
              </a:rPr>
              <a:t>[FEV</a:t>
            </a:r>
            <a:r>
              <a:rPr lang="en-US" altLang="ko-KR" sz="1200" baseline="-25000" dirty="0">
                <a:latin typeface="+mn-ea"/>
              </a:rPr>
              <a:t>1</a:t>
            </a:r>
            <a:r>
              <a:rPr lang="en-US" altLang="ko-KR" sz="1200" dirty="0">
                <a:latin typeface="+mn-ea"/>
              </a:rPr>
              <a:t>/FVC ratio &lt; 0.7]</a:t>
            </a:r>
            <a:r>
              <a:rPr lang="ko-KR" altLang="en-US" sz="1200" dirty="0">
                <a:latin typeface="+mn-ea"/>
              </a:rPr>
              <a:t>이 급여 제한 대상에서 삭제되었습니다</a:t>
            </a:r>
            <a:r>
              <a:rPr lang="en-US" altLang="ko-KR" sz="1200" dirty="0">
                <a:latin typeface="+mn-ea"/>
              </a:rPr>
              <a:t>.)</a:t>
            </a:r>
          </a:p>
        </p:txBody>
      </p:sp>
      <p:sp>
        <p:nvSpPr>
          <p:cNvPr id="11" name="제목 4">
            <a:extLst>
              <a:ext uri="{FF2B5EF4-FFF2-40B4-BE49-F238E27FC236}">
                <a16:creationId xmlns:a16="http://schemas.microsoft.com/office/drawing/2014/main" id="{1326BCBC-B73B-4AA9-83EC-28FCAF7E15FD}"/>
              </a:ext>
            </a:extLst>
          </p:cNvPr>
          <p:cNvSpPr txBox="1">
            <a:spLocks/>
          </p:cNvSpPr>
          <p:nvPr/>
        </p:nvSpPr>
        <p:spPr>
          <a:xfrm>
            <a:off x="-13" y="0"/>
            <a:ext cx="9144013" cy="714430"/>
          </a:xfrm>
          <a:prstGeom prst="rect">
            <a:avLst/>
          </a:prstGeom>
          <a:solidFill>
            <a:schemeClr val="accent3">
              <a:lumMod val="20000"/>
              <a:lumOff val="80000"/>
            </a:schemeClr>
          </a:solidFill>
          <a:ln w="25400" cap="flat" cmpd="sng" algn="ctr">
            <a:noFill/>
            <a:prstDash val="solid"/>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altLang="ko-KR" sz="3200" dirty="0">
                <a:solidFill>
                  <a:srgbClr val="26528E"/>
                </a:solidFill>
                <a:latin typeface="Arial" pitchFamily="34" charset="0"/>
                <a:cs typeface="Arial" pitchFamily="34" charset="0"/>
              </a:rPr>
              <a:t>Pirfenidone</a:t>
            </a:r>
            <a:r>
              <a:rPr lang="ko-KR" altLang="en-US" sz="3200" dirty="0">
                <a:solidFill>
                  <a:srgbClr val="26528E"/>
                </a:solidFill>
                <a:latin typeface="Arial" pitchFamily="34" charset="0"/>
                <a:cs typeface="Arial" pitchFamily="34" charset="0"/>
              </a:rPr>
              <a:t>의 확대된 급여기준 </a:t>
            </a:r>
            <a:r>
              <a:rPr lang="en-US" altLang="ko-KR" sz="3200" dirty="0">
                <a:solidFill>
                  <a:srgbClr val="26528E"/>
                </a:solidFill>
                <a:latin typeface="Arial" pitchFamily="34" charset="0"/>
                <a:cs typeface="Arial" pitchFamily="34" charset="0"/>
              </a:rPr>
              <a:t>(19.1.1)</a:t>
            </a:r>
            <a:endParaRPr lang="ko-KR" altLang="en-US" sz="2400" dirty="0">
              <a:latin typeface="Arial" pitchFamily="34" charset="0"/>
              <a:cs typeface="Arial" pitchFamily="34" charset="0"/>
            </a:endParaRPr>
          </a:p>
        </p:txBody>
      </p:sp>
    </p:spTree>
    <p:extLst>
      <p:ext uri="{BB962C8B-B14F-4D97-AF65-F5344CB8AC3E}">
        <p14:creationId xmlns:p14="http://schemas.microsoft.com/office/powerpoint/2010/main" val="84888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제목 16"/>
          <p:cNvSpPr>
            <a:spLocks noGrp="1"/>
          </p:cNvSpPr>
          <p:nvPr>
            <p:ph type="title"/>
          </p:nvPr>
        </p:nvSpPr>
        <p:spPr>
          <a:xfrm>
            <a:off x="1" y="0"/>
            <a:ext cx="9144000" cy="1143000"/>
          </a:xfrm>
          <a:solidFill>
            <a:schemeClr val="accent3">
              <a:lumMod val="20000"/>
              <a:lumOff val="80000"/>
            </a:schemeClr>
          </a:solidFill>
        </p:spPr>
        <p:txBody>
          <a:bodyPr>
            <a:normAutofit/>
          </a:bodyPr>
          <a:lstStyle/>
          <a:p>
            <a:pPr algn="ctr"/>
            <a:r>
              <a:rPr lang="en-US" altLang="ko-KR" dirty="0">
                <a:latin typeface="Arial" pitchFamily="34" charset="0"/>
                <a:ea typeface="Arial Unicode MS" pitchFamily="50" charset="-127"/>
                <a:cs typeface="Arial" pitchFamily="34" charset="0"/>
              </a:rPr>
              <a:t>IPF </a:t>
            </a:r>
            <a:r>
              <a:rPr lang="ko-KR" altLang="en-US" dirty="0">
                <a:latin typeface="Arial" pitchFamily="34" charset="0"/>
                <a:ea typeface="Arial Unicode MS" pitchFamily="50" charset="-127"/>
                <a:cs typeface="Arial" pitchFamily="34" charset="0"/>
              </a:rPr>
              <a:t>임상시험의 </a:t>
            </a:r>
            <a:r>
              <a:rPr lang="en-US" altLang="ko-KR" dirty="0">
                <a:latin typeface="Arial" pitchFamily="34" charset="0"/>
                <a:ea typeface="Arial Unicode MS" pitchFamily="50" charset="-127"/>
                <a:cs typeface="Arial" pitchFamily="34" charset="0"/>
              </a:rPr>
              <a:t>inclusion criteria</a:t>
            </a:r>
            <a:endParaRPr lang="ko-KR" altLang="en-US" dirty="0">
              <a:latin typeface="Arial" pitchFamily="34" charset="0"/>
              <a:ea typeface="Arial Unicode MS" pitchFamily="50" charset="-127"/>
              <a:cs typeface="Arial" pitchFamily="34" charset="0"/>
            </a:endParaRPr>
          </a:p>
        </p:txBody>
      </p:sp>
      <p:graphicFrame>
        <p:nvGraphicFramePr>
          <p:cNvPr id="6" name="표 5"/>
          <p:cNvGraphicFramePr>
            <a:graphicFrameLocks noGrp="1"/>
          </p:cNvGraphicFramePr>
          <p:nvPr>
            <p:extLst>
              <p:ext uri="{D42A27DB-BD31-4B8C-83A1-F6EECF244321}">
                <p14:modId xmlns:p14="http://schemas.microsoft.com/office/powerpoint/2010/main" val="2213459973"/>
              </p:ext>
            </p:extLst>
          </p:nvPr>
        </p:nvGraphicFramePr>
        <p:xfrm>
          <a:off x="642910" y="2000241"/>
          <a:ext cx="7858179" cy="4207134"/>
        </p:xfrm>
        <a:graphic>
          <a:graphicData uri="http://schemas.openxmlformats.org/drawingml/2006/table">
            <a:tbl>
              <a:tblPr firstRow="1" bandRow="1">
                <a:tableStyleId>{5C22544A-7EE6-4342-B048-85BDC9FD1C3A}</a:tableStyleId>
              </a:tblPr>
              <a:tblGrid>
                <a:gridCol w="2214578">
                  <a:extLst>
                    <a:ext uri="{9D8B030D-6E8A-4147-A177-3AD203B41FA5}">
                      <a16:colId xmlns:a16="http://schemas.microsoft.com/office/drawing/2014/main" val="20000"/>
                    </a:ext>
                  </a:extLst>
                </a:gridCol>
                <a:gridCol w="3024208">
                  <a:extLst>
                    <a:ext uri="{9D8B030D-6E8A-4147-A177-3AD203B41FA5}">
                      <a16:colId xmlns:a16="http://schemas.microsoft.com/office/drawing/2014/main" val="20001"/>
                    </a:ext>
                  </a:extLst>
                </a:gridCol>
                <a:gridCol w="2619393">
                  <a:extLst>
                    <a:ext uri="{9D8B030D-6E8A-4147-A177-3AD203B41FA5}">
                      <a16:colId xmlns:a16="http://schemas.microsoft.com/office/drawing/2014/main" val="20002"/>
                    </a:ext>
                  </a:extLst>
                </a:gridCol>
              </a:tblGrid>
              <a:tr h="400722">
                <a:tc>
                  <a:txBody>
                    <a:bodyPr/>
                    <a:lstStyle/>
                    <a:p>
                      <a:pPr latinLnBrk="1"/>
                      <a:endParaRPr lang="ko-KR" altLang="en-US" sz="2000" dirty="0"/>
                    </a:p>
                  </a:txBody>
                  <a:tcPr/>
                </a:tc>
                <a:tc>
                  <a:txBody>
                    <a:bodyPr/>
                    <a:lstStyle/>
                    <a:p>
                      <a:pPr algn="ctr" latinLnBrk="1"/>
                      <a:r>
                        <a:rPr lang="en-US" altLang="ko-KR" sz="2000" dirty="0"/>
                        <a:t>ASCEND (Pirfenidone)</a:t>
                      </a:r>
                      <a:endParaRPr lang="ko-KR" altLang="en-US" sz="2000" dirty="0"/>
                    </a:p>
                  </a:txBody>
                  <a:tcPr/>
                </a:tc>
                <a:tc>
                  <a:txBody>
                    <a:bodyPr/>
                    <a:lstStyle/>
                    <a:p>
                      <a:pPr algn="ctr" latinLnBrk="1"/>
                      <a:r>
                        <a:rPr lang="en-US" altLang="ko-KR" sz="2000" dirty="0"/>
                        <a:t>INPULSIS (</a:t>
                      </a:r>
                      <a:r>
                        <a:rPr lang="en-US" altLang="ko-KR" sz="2000" dirty="0" err="1"/>
                        <a:t>Nintedanib</a:t>
                      </a:r>
                      <a:r>
                        <a:rPr lang="en-US" altLang="ko-KR" sz="2000" dirty="0"/>
                        <a:t>)</a:t>
                      </a:r>
                      <a:endParaRPr lang="ko-KR" altLang="en-US" sz="2000" dirty="0"/>
                    </a:p>
                  </a:txBody>
                  <a:tcPr/>
                </a:tc>
                <a:extLst>
                  <a:ext uri="{0D108BD9-81ED-4DB2-BD59-A6C34878D82A}">
                    <a16:rowId xmlns:a16="http://schemas.microsoft.com/office/drawing/2014/main" val="10000"/>
                  </a:ext>
                </a:extLst>
              </a:tr>
              <a:tr h="400722">
                <a:tc>
                  <a:txBody>
                    <a:bodyPr/>
                    <a:lstStyle/>
                    <a:p>
                      <a:pPr latinLnBrk="1"/>
                      <a:r>
                        <a:rPr lang="en-US" altLang="ko-KR" sz="2000" dirty="0"/>
                        <a:t>Age, years</a:t>
                      </a:r>
                      <a:endParaRPr lang="ko-KR" altLang="en-US" sz="2000" dirty="0"/>
                    </a:p>
                  </a:txBody>
                  <a:tcPr/>
                </a:tc>
                <a:tc>
                  <a:txBody>
                    <a:bodyPr/>
                    <a:lstStyle/>
                    <a:p>
                      <a:pPr algn="ctr" latinLnBrk="1"/>
                      <a:r>
                        <a:rPr lang="en-US" altLang="ko-KR" sz="2000" dirty="0"/>
                        <a:t>40-80</a:t>
                      </a:r>
                      <a:endParaRPr lang="ko-KR" altLang="en-US" sz="2000" dirty="0"/>
                    </a:p>
                  </a:txBody>
                  <a:tcPr/>
                </a:tc>
                <a:tc>
                  <a:txBody>
                    <a:bodyPr/>
                    <a:lstStyle/>
                    <a:p>
                      <a:pPr algn="ctr" latinLnBrk="1"/>
                      <a:r>
                        <a:rPr lang="en-US" altLang="ko-KR" sz="2000" dirty="0"/>
                        <a:t>≥ 40 </a:t>
                      </a:r>
                      <a:endParaRPr lang="ko-KR" altLang="en-US" sz="2000" dirty="0"/>
                    </a:p>
                  </a:txBody>
                  <a:tcPr/>
                </a:tc>
                <a:extLst>
                  <a:ext uri="{0D108BD9-81ED-4DB2-BD59-A6C34878D82A}">
                    <a16:rowId xmlns:a16="http://schemas.microsoft.com/office/drawing/2014/main" val="10001"/>
                  </a:ext>
                </a:extLst>
              </a:tr>
              <a:tr h="400722">
                <a:tc>
                  <a:txBody>
                    <a:bodyPr/>
                    <a:lstStyle/>
                    <a:p>
                      <a:pPr latinLnBrk="1"/>
                      <a:r>
                        <a:rPr lang="en-US" altLang="ko-KR" sz="2000" dirty="0"/>
                        <a:t>Diagnosis</a:t>
                      </a:r>
                      <a:endParaRPr lang="ko-KR" altLang="en-US" sz="2000" dirty="0"/>
                    </a:p>
                  </a:txBody>
                  <a:tcPr/>
                </a:tc>
                <a:tc gridSpan="2">
                  <a:txBody>
                    <a:bodyPr/>
                    <a:lstStyle/>
                    <a:p>
                      <a:pPr algn="ctr" latinLnBrk="1"/>
                      <a:r>
                        <a:rPr lang="en-US" altLang="ko-KR" sz="2000" dirty="0"/>
                        <a:t>IPF(UIP) by central review</a:t>
                      </a:r>
                      <a:endParaRPr lang="ko-KR" altLang="en-US" sz="2000" dirty="0"/>
                    </a:p>
                  </a:txBody>
                  <a:tcPr/>
                </a:tc>
                <a:tc hMerge="1">
                  <a:txBody>
                    <a:bodyPr/>
                    <a:lstStyle/>
                    <a:p>
                      <a:pPr algn="ctr" latinLnBrk="1"/>
                      <a:endParaRPr lang="ko-KR" altLang="en-US" sz="2000" dirty="0"/>
                    </a:p>
                  </a:txBody>
                  <a:tcPr/>
                </a:tc>
                <a:extLst>
                  <a:ext uri="{0D108BD9-81ED-4DB2-BD59-A6C34878D82A}">
                    <a16:rowId xmlns:a16="http://schemas.microsoft.com/office/drawing/2014/main" val="10002"/>
                  </a:ext>
                </a:extLst>
              </a:tr>
              <a:tr h="400722">
                <a:tc>
                  <a:txBody>
                    <a:bodyPr/>
                    <a:lstStyle/>
                    <a:p>
                      <a:pPr latinLnBrk="1"/>
                      <a:r>
                        <a:rPr lang="en-US" altLang="ko-KR" sz="2000" dirty="0"/>
                        <a:t>FVC, %</a:t>
                      </a:r>
                      <a:r>
                        <a:rPr lang="en-US" altLang="ko-KR" sz="2000" baseline="0" dirty="0"/>
                        <a:t> pred.</a:t>
                      </a:r>
                      <a:endParaRPr lang="ko-KR" altLang="en-US" sz="2000" dirty="0"/>
                    </a:p>
                  </a:txBody>
                  <a:tcPr/>
                </a:tc>
                <a:tc>
                  <a:txBody>
                    <a:bodyPr/>
                    <a:lstStyle/>
                    <a:p>
                      <a:pPr algn="ctr" latinLnBrk="1"/>
                      <a:r>
                        <a:rPr lang="en-US" altLang="ko-KR" sz="2000" dirty="0">
                          <a:solidFill>
                            <a:srgbClr val="FF0000"/>
                          </a:solidFill>
                        </a:rPr>
                        <a:t>50-90</a:t>
                      </a:r>
                      <a:endParaRPr lang="ko-KR" altLang="en-US" sz="2000" dirty="0">
                        <a:solidFill>
                          <a:srgbClr val="FF0000"/>
                        </a:solidFill>
                      </a:endParaRPr>
                    </a:p>
                  </a:txBody>
                  <a:tcPr/>
                </a:tc>
                <a:tc>
                  <a:txBody>
                    <a:bodyPr/>
                    <a:lstStyle/>
                    <a:p>
                      <a:pPr algn="ctr" latinLnBrk="1"/>
                      <a:r>
                        <a:rPr lang="en-US" altLang="ko-KR" sz="2000" dirty="0"/>
                        <a:t>≥ 50</a:t>
                      </a:r>
                      <a:endParaRPr lang="ko-KR" altLang="en-US" sz="2000" dirty="0"/>
                    </a:p>
                  </a:txBody>
                  <a:tcPr/>
                </a:tc>
                <a:extLst>
                  <a:ext uri="{0D108BD9-81ED-4DB2-BD59-A6C34878D82A}">
                    <a16:rowId xmlns:a16="http://schemas.microsoft.com/office/drawing/2014/main" val="10003"/>
                  </a:ext>
                </a:extLst>
              </a:tr>
              <a:tr h="40072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2000" dirty="0" err="1"/>
                        <a:t>DLco</a:t>
                      </a:r>
                      <a:r>
                        <a:rPr lang="en-US" altLang="ko-KR" sz="2000" dirty="0"/>
                        <a:t>,%</a:t>
                      </a:r>
                      <a:r>
                        <a:rPr lang="en-US" altLang="ko-KR" sz="2000" baseline="0" dirty="0"/>
                        <a:t> pred.</a:t>
                      </a:r>
                      <a:endParaRPr lang="ko-KR" altLang="en-US" sz="2000" dirty="0"/>
                    </a:p>
                  </a:txBody>
                  <a:tcPr/>
                </a:tc>
                <a:tc>
                  <a:txBody>
                    <a:bodyPr/>
                    <a:lstStyle/>
                    <a:p>
                      <a:pPr algn="ctr" latinLnBrk="1"/>
                      <a:r>
                        <a:rPr lang="en-US" altLang="ko-KR" sz="2000" dirty="0">
                          <a:solidFill>
                            <a:srgbClr val="FF0000"/>
                          </a:solidFill>
                        </a:rPr>
                        <a:t>30-90</a:t>
                      </a:r>
                      <a:endParaRPr lang="ko-KR" altLang="en-US" sz="2000" dirty="0">
                        <a:solidFill>
                          <a:srgbClr val="FF0000"/>
                        </a:solidFill>
                      </a:endParaRPr>
                    </a:p>
                  </a:txBody>
                  <a:tcPr/>
                </a:tc>
                <a:tc>
                  <a:txBody>
                    <a:bodyPr/>
                    <a:lstStyle/>
                    <a:p>
                      <a:pPr algn="ctr" latinLnBrk="1"/>
                      <a:r>
                        <a:rPr lang="en-US" altLang="ko-KR" sz="2000" dirty="0"/>
                        <a:t>30-79</a:t>
                      </a:r>
                      <a:endParaRPr lang="ko-KR" altLang="en-US" sz="2000" dirty="0"/>
                    </a:p>
                  </a:txBody>
                  <a:tcPr/>
                </a:tc>
                <a:extLst>
                  <a:ext uri="{0D108BD9-81ED-4DB2-BD59-A6C34878D82A}">
                    <a16:rowId xmlns:a16="http://schemas.microsoft.com/office/drawing/2014/main" val="10004"/>
                  </a:ext>
                </a:extLst>
              </a:tr>
              <a:tr h="400722">
                <a:tc>
                  <a:txBody>
                    <a:bodyPr/>
                    <a:lstStyle/>
                    <a:p>
                      <a:pPr latinLnBrk="1"/>
                      <a:r>
                        <a:rPr lang="en-US" altLang="ko-KR" sz="2000" dirty="0"/>
                        <a:t>6MWT, meter</a:t>
                      </a:r>
                      <a:endParaRPr lang="ko-KR" altLang="en-US" sz="2000" dirty="0"/>
                    </a:p>
                  </a:txBody>
                  <a:tcPr/>
                </a:tc>
                <a:tc>
                  <a:txBody>
                    <a:bodyPr/>
                    <a:lstStyle/>
                    <a:p>
                      <a:pPr algn="ctr" latinLnBrk="1"/>
                      <a:r>
                        <a:rPr lang="en-US" altLang="ko-KR" sz="2000" dirty="0"/>
                        <a:t>≥ 150</a:t>
                      </a:r>
                      <a:endParaRPr lang="ko-KR" altLang="en-US" sz="2000" dirty="0"/>
                    </a:p>
                  </a:txBody>
                  <a:tcPr/>
                </a:tc>
                <a:tc>
                  <a:txBody>
                    <a:bodyPr/>
                    <a:lstStyle/>
                    <a:p>
                      <a:pPr algn="ctr" latinLnBrk="1"/>
                      <a:endParaRPr lang="ko-KR" altLang="en-US" sz="2000" dirty="0"/>
                    </a:p>
                  </a:txBody>
                  <a:tcPr/>
                </a:tc>
                <a:extLst>
                  <a:ext uri="{0D108BD9-81ED-4DB2-BD59-A6C34878D82A}">
                    <a16:rowId xmlns:a16="http://schemas.microsoft.com/office/drawing/2014/main" val="10005"/>
                  </a:ext>
                </a:extLst>
              </a:tr>
              <a:tr h="400722">
                <a:tc>
                  <a:txBody>
                    <a:bodyPr/>
                    <a:lstStyle/>
                    <a:p>
                      <a:pPr latinLnBrk="1"/>
                      <a:r>
                        <a:rPr lang="en-US" altLang="ko-KR" sz="2000" dirty="0"/>
                        <a:t>FEV</a:t>
                      </a:r>
                      <a:r>
                        <a:rPr lang="en-US" altLang="ko-KR" sz="2000" baseline="-25000" dirty="0"/>
                        <a:t>1</a:t>
                      </a:r>
                      <a:r>
                        <a:rPr lang="en-US" altLang="ko-KR" sz="2000" dirty="0"/>
                        <a:t>/FVC</a:t>
                      </a:r>
                      <a:endParaRPr lang="ko-KR" altLang="en-US" sz="2000" dirty="0"/>
                    </a:p>
                  </a:txBody>
                  <a:tcPr/>
                </a:tc>
                <a:tc>
                  <a:txBody>
                    <a:bodyPr/>
                    <a:lstStyle/>
                    <a:p>
                      <a:pPr algn="ctr" latinLnBrk="1"/>
                      <a:r>
                        <a:rPr lang="en-US" altLang="ko-KR" sz="2000" dirty="0">
                          <a:solidFill>
                            <a:srgbClr val="FF0000"/>
                          </a:solidFill>
                        </a:rPr>
                        <a:t>≥ 0.8</a:t>
                      </a:r>
                      <a:endParaRPr lang="ko-KR" altLang="en-US" sz="2000" dirty="0">
                        <a:solidFill>
                          <a:srgbClr val="FF0000"/>
                        </a:solidFill>
                      </a:endParaRPr>
                    </a:p>
                  </a:txBody>
                  <a:tcPr/>
                </a:tc>
                <a:tc>
                  <a:txBody>
                    <a:bodyPr/>
                    <a:lstStyle/>
                    <a:p>
                      <a:pPr algn="ctr" latinLnBrk="1"/>
                      <a:r>
                        <a:rPr lang="en-US" altLang="ko-KR" sz="2000" dirty="0">
                          <a:solidFill>
                            <a:srgbClr val="FF0000"/>
                          </a:solidFill>
                        </a:rPr>
                        <a:t>≥ 0.7</a:t>
                      </a:r>
                      <a:endParaRPr lang="ko-KR" altLang="en-US" sz="2000" dirty="0">
                        <a:solidFill>
                          <a:srgbClr val="FF0000"/>
                        </a:solidFill>
                      </a:endParaRPr>
                    </a:p>
                  </a:txBody>
                  <a:tcPr/>
                </a:tc>
                <a:extLst>
                  <a:ext uri="{0D108BD9-81ED-4DB2-BD59-A6C34878D82A}">
                    <a16:rowId xmlns:a16="http://schemas.microsoft.com/office/drawing/2014/main" val="10006"/>
                  </a:ext>
                </a:extLst>
              </a:tr>
              <a:tr h="400722">
                <a:tc>
                  <a:txBody>
                    <a:bodyPr/>
                    <a:lstStyle/>
                    <a:p>
                      <a:pPr latinLnBrk="1"/>
                      <a:r>
                        <a:rPr lang="en-US" altLang="ko-KR" sz="2000" dirty="0"/>
                        <a:t>Extent of emphysema</a:t>
                      </a:r>
                      <a:endParaRPr lang="ko-KR" altLang="en-US" sz="2000" dirty="0"/>
                    </a:p>
                  </a:txBody>
                  <a:tcPr/>
                </a:tc>
                <a:tc>
                  <a:txBody>
                    <a:bodyPr/>
                    <a:lstStyle/>
                    <a:p>
                      <a:pPr algn="ctr" latinLnBrk="1"/>
                      <a:r>
                        <a:rPr lang="en-US" altLang="ko-KR" sz="2000" dirty="0"/>
                        <a:t>Emphysema &lt; fibrosis</a:t>
                      </a:r>
                      <a:endParaRPr lang="ko-KR" altLang="en-US" sz="2000" dirty="0"/>
                    </a:p>
                  </a:txBody>
                  <a:tcPr/>
                </a:tc>
                <a:tc>
                  <a:txBody>
                    <a:bodyPr/>
                    <a:lstStyle/>
                    <a:p>
                      <a:pPr algn="ctr" latinLnBrk="1"/>
                      <a:endParaRPr lang="ko-KR" altLang="en-US" sz="2000" dirty="0"/>
                    </a:p>
                  </a:txBody>
                  <a:tcPr/>
                </a:tc>
                <a:extLst>
                  <a:ext uri="{0D108BD9-81ED-4DB2-BD59-A6C34878D82A}">
                    <a16:rowId xmlns:a16="http://schemas.microsoft.com/office/drawing/2014/main" val="10007"/>
                  </a:ext>
                </a:extLst>
              </a:tr>
              <a:tr h="214635">
                <a:tc>
                  <a:txBody>
                    <a:bodyPr/>
                    <a:lstStyle/>
                    <a:p>
                      <a:pPr latinLnBrk="1"/>
                      <a:r>
                        <a:rPr lang="en-US" altLang="ko-KR" sz="2000" dirty="0"/>
                        <a:t>Lung</a:t>
                      </a:r>
                      <a:r>
                        <a:rPr lang="en-US" altLang="ko-KR" sz="2000" baseline="0" dirty="0"/>
                        <a:t> TPL</a:t>
                      </a:r>
                      <a:endParaRPr lang="ko-KR" altLang="en-US" sz="2000" dirty="0"/>
                    </a:p>
                  </a:txBody>
                  <a:tcPr/>
                </a:tc>
                <a:tc>
                  <a:txBody>
                    <a:bodyPr/>
                    <a:lstStyle/>
                    <a:p>
                      <a:pPr algn="ctr" latinLnBrk="1"/>
                      <a:r>
                        <a:rPr lang="en-US" altLang="ko-KR" sz="2000" dirty="0"/>
                        <a:t>Not</a:t>
                      </a:r>
                      <a:r>
                        <a:rPr lang="ko-KR" altLang="en-US" sz="2000" dirty="0"/>
                        <a:t> </a:t>
                      </a:r>
                      <a:r>
                        <a:rPr lang="en-US" altLang="ko-KR" sz="2000" dirty="0"/>
                        <a:t>being on a waiting list for LTPL </a:t>
                      </a:r>
                      <a:endParaRPr lang="ko-KR" altLang="en-US" sz="2000" dirty="0"/>
                    </a:p>
                  </a:txBody>
                  <a:tcPr/>
                </a:tc>
                <a:tc>
                  <a:txBody>
                    <a:bodyPr/>
                    <a:lstStyle/>
                    <a:p>
                      <a:pPr algn="ctr" latinLnBrk="1"/>
                      <a:endParaRPr lang="ko-KR" altLang="en-US" sz="2000" dirty="0"/>
                    </a:p>
                  </a:txBody>
                  <a:tcPr/>
                </a:tc>
                <a:extLst>
                  <a:ext uri="{0D108BD9-81ED-4DB2-BD59-A6C34878D82A}">
                    <a16:rowId xmlns:a16="http://schemas.microsoft.com/office/drawing/2014/main" val="10008"/>
                  </a:ext>
                </a:extLst>
              </a:tr>
            </a:tbl>
          </a:graphicData>
        </a:graphic>
      </p:graphicFrame>
      <p:sp>
        <p:nvSpPr>
          <p:cNvPr id="10" name="Text Box 35"/>
          <p:cNvSpPr txBox="1">
            <a:spLocks noChangeArrowheads="1"/>
          </p:cNvSpPr>
          <p:nvPr/>
        </p:nvSpPr>
        <p:spPr bwMode="auto">
          <a:xfrm>
            <a:off x="7574340" y="6550224"/>
            <a:ext cx="1612265" cy="308028"/>
          </a:xfrm>
          <a:prstGeom prst="rect">
            <a:avLst/>
          </a:prstGeom>
          <a:noFill/>
          <a:ln w="9525">
            <a:noFill/>
            <a:miter lim="800000"/>
            <a:headEnd/>
            <a:tailEnd/>
          </a:ln>
        </p:spPr>
        <p:txBody>
          <a:bodyPr wrap="none" lIns="91407" tIns="45704" rIns="91407" bIns="45704">
            <a:spAutoFit/>
          </a:bodyPr>
          <a:lstStyle/>
          <a:p>
            <a:pPr algn="ctr" eaLnBrk="0" hangingPunct="0"/>
            <a:r>
              <a:rPr lang="en-US" altLang="ko-KR" sz="1400" dirty="0">
                <a:latin typeface="Calibri" pitchFamily="34" charset="0"/>
                <a:ea typeface="굴림" pitchFamily="50" charset="-127"/>
              </a:rPr>
              <a:t>NEJM 2014;370:22</a:t>
            </a:r>
          </a:p>
        </p:txBody>
      </p:sp>
      <p:sp>
        <p:nvSpPr>
          <p:cNvPr id="11" name="Text Box 35"/>
          <p:cNvSpPr txBox="1">
            <a:spLocks noChangeArrowheads="1"/>
          </p:cNvSpPr>
          <p:nvPr/>
        </p:nvSpPr>
        <p:spPr bwMode="auto">
          <a:xfrm>
            <a:off x="6072198" y="6550224"/>
            <a:ext cx="1612265" cy="308028"/>
          </a:xfrm>
          <a:prstGeom prst="rect">
            <a:avLst/>
          </a:prstGeom>
          <a:noFill/>
          <a:ln w="9525">
            <a:noFill/>
            <a:miter lim="800000"/>
            <a:headEnd/>
            <a:tailEnd/>
          </a:ln>
        </p:spPr>
        <p:txBody>
          <a:bodyPr wrap="none" lIns="91407" tIns="45704" rIns="91407" bIns="45704">
            <a:spAutoFit/>
          </a:bodyPr>
          <a:lstStyle/>
          <a:p>
            <a:pPr algn="r" eaLnBrk="0" hangingPunct="0"/>
            <a:r>
              <a:rPr lang="en-US" altLang="ko-KR" sz="1400" dirty="0">
                <a:solidFill>
                  <a:schemeClr val="bg1"/>
                </a:solidFill>
                <a:latin typeface="Calibri" pitchFamily="34" charset="0"/>
                <a:ea typeface="굴림" pitchFamily="50" charset="-127"/>
              </a:rPr>
              <a:t>NEJM 2014;370:22</a:t>
            </a: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62</a:t>
            </a:fld>
            <a:endParaRPr lang="ko-KR" altLang="en-US" dirty="0">
              <a:solidFill>
                <a:prstClr val="black">
                  <a:tint val="75000"/>
                </a:prstClr>
              </a:solidFill>
            </a:endParaRPr>
          </a:p>
        </p:txBody>
      </p:sp>
    </p:spTree>
    <p:extLst>
      <p:ext uri="{BB962C8B-B14F-4D97-AF65-F5344CB8AC3E}">
        <p14:creationId xmlns:p14="http://schemas.microsoft.com/office/powerpoint/2010/main" val="26984013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4282" y="1571614"/>
            <a:ext cx="1814916" cy="399885"/>
          </a:xfrm>
          <a:prstGeom prst="rect">
            <a:avLst/>
          </a:prstGeom>
          <a:noFill/>
        </p:spPr>
        <p:txBody>
          <a:bodyPr wrap="none" lIns="91195" tIns="45599" rIns="91195" bIns="45599" rtlCol="0">
            <a:spAutoFit/>
          </a:bodyPr>
          <a:lstStyle/>
          <a:p>
            <a:pPr>
              <a:buFont typeface="Arial" pitchFamily="34" charset="0"/>
              <a:buChar char="•"/>
            </a:pPr>
            <a:r>
              <a:rPr lang="en-US" altLang="ko-KR" sz="2000" dirty="0">
                <a:solidFill>
                  <a:schemeClr val="bg1"/>
                </a:solidFill>
                <a:latin typeface="Calibri" pitchFamily="34" charset="0"/>
              </a:rPr>
              <a:t> Change in FVC</a:t>
            </a:r>
            <a:endParaRPr lang="ko-KR" altLang="en-US" sz="2000" dirty="0">
              <a:solidFill>
                <a:schemeClr val="bg1"/>
              </a:solidFill>
              <a:latin typeface="Calibri" pitchFamily="34" charset="0"/>
            </a:endParaRPr>
          </a:p>
        </p:txBody>
      </p:sp>
      <p:sp>
        <p:nvSpPr>
          <p:cNvPr id="12" name="Rectangle 29"/>
          <p:cNvSpPr>
            <a:spLocks noGrp="1" noChangeArrowheads="1"/>
          </p:cNvSpPr>
          <p:nvPr>
            <p:ph type="title"/>
          </p:nvPr>
        </p:nvSpPr>
        <p:spPr bwMode="auto">
          <a:xfrm>
            <a:off x="0" y="-8721"/>
            <a:ext cx="9144000" cy="1230313"/>
          </a:xfrm>
          <a:prstGeom prst="rect">
            <a:avLst/>
          </a:prstGeom>
          <a:solidFill>
            <a:schemeClr val="accent3">
              <a:lumMod val="20000"/>
              <a:lumOff val="80000"/>
            </a:schemeClr>
          </a:solidFill>
          <a:ln w="9525">
            <a:noFill/>
            <a:miter lim="800000"/>
            <a:headEnd/>
            <a:tailEnd/>
          </a:ln>
        </p:spPr>
        <p:txBody>
          <a:bodyPr>
            <a:normAutofit/>
          </a:bodyPr>
          <a:lstStyle/>
          <a:p>
            <a:pPr algn="ctr" defTabSz="911944" eaLnBrk="1" fontAlgn="auto" latinLnBrk="0" hangingPunct="1">
              <a:spcBef>
                <a:spcPts val="0"/>
              </a:spcBef>
              <a:spcAft>
                <a:spcPts val="0"/>
              </a:spcAft>
              <a:defRPr/>
            </a:pPr>
            <a:r>
              <a:rPr kumimoji="0" lang="en-US" altLang="ko-KR" sz="3200" b="1" dirty="0">
                <a:latin typeface="+mj-ea"/>
                <a:cs typeface="Arial" pitchFamily="34" charset="0"/>
              </a:rPr>
              <a:t>Pirfenidone(</a:t>
            </a:r>
            <a:r>
              <a:rPr kumimoji="0" lang="ko-KR" altLang="en-US" sz="3200" b="1" dirty="0">
                <a:latin typeface="+mj-ea"/>
                <a:cs typeface="Arial" pitchFamily="34" charset="0"/>
              </a:rPr>
              <a:t>항섬유화제</a:t>
            </a:r>
            <a:r>
              <a:rPr kumimoji="0" lang="en-US" altLang="ko-KR" sz="3200" b="1" dirty="0">
                <a:latin typeface="+mj-ea"/>
                <a:cs typeface="Arial" pitchFamily="34" charset="0"/>
              </a:rPr>
              <a:t>)</a:t>
            </a:r>
            <a:r>
              <a:rPr kumimoji="0" lang="ko-KR" altLang="en-US" sz="3200" b="1" dirty="0">
                <a:latin typeface="+mj-ea"/>
                <a:cs typeface="Arial" pitchFamily="34" charset="0"/>
              </a:rPr>
              <a:t>은       </a:t>
            </a:r>
            <a:r>
              <a:rPr lang="ko-KR" altLang="en-US" sz="3200" b="1" dirty="0">
                <a:solidFill>
                  <a:srgbClr val="C74D35"/>
                </a:solidFill>
                <a:latin typeface="+mj-ea"/>
                <a:cs typeface="Arial" pitchFamily="34" charset="0"/>
              </a:rPr>
              <a:t>폐기능저하속도</a:t>
            </a:r>
            <a:r>
              <a:rPr lang="ko-KR" altLang="en-US" sz="3200" b="1" dirty="0">
                <a:latin typeface="+mj-ea"/>
                <a:cs typeface="Arial" pitchFamily="34" charset="0"/>
              </a:rPr>
              <a:t>를 늦춘다</a:t>
            </a:r>
            <a:r>
              <a:rPr kumimoji="0" lang="en-US" altLang="ko-KR" sz="3200" b="1" dirty="0">
                <a:latin typeface="+mj-ea"/>
                <a:cs typeface="Arial" pitchFamily="34" charset="0"/>
              </a:rPr>
              <a:t>  </a:t>
            </a:r>
          </a:p>
        </p:txBody>
      </p:sp>
      <p:pic>
        <p:nvPicPr>
          <p:cNvPr id="12291" name="Picture 3"/>
          <p:cNvPicPr>
            <a:picLocks noChangeAspect="1" noChangeArrowheads="1"/>
          </p:cNvPicPr>
          <p:nvPr/>
        </p:nvPicPr>
        <p:blipFill>
          <a:blip r:embed="rId3" cstate="print"/>
          <a:srcRect/>
          <a:stretch>
            <a:fillRect/>
          </a:stretch>
        </p:blipFill>
        <p:spPr bwMode="auto">
          <a:xfrm>
            <a:off x="311129" y="1934338"/>
            <a:ext cx="7835344" cy="4610621"/>
          </a:xfrm>
          <a:prstGeom prst="rect">
            <a:avLst/>
          </a:prstGeom>
          <a:noFill/>
          <a:ln w="9525">
            <a:noFill/>
            <a:miter lim="800000"/>
            <a:headEnd/>
            <a:tailEnd/>
          </a:ln>
          <a:effectLst/>
        </p:spPr>
      </p:pic>
      <p:sp>
        <p:nvSpPr>
          <p:cNvPr id="15" name="아래쪽 화살표 14"/>
          <p:cNvSpPr/>
          <p:nvPr/>
        </p:nvSpPr>
        <p:spPr bwMode="auto">
          <a:xfrm rot="10800000">
            <a:off x="6640519" y="3382142"/>
            <a:ext cx="285752" cy="500067"/>
          </a:xfrm>
          <a:prstGeom prst="down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195" tIns="45599" rIns="91195" bIns="45599" numCol="1" rtlCol="0" anchor="t" anchorCtr="0" compatLnSpc="1">
            <a:prstTxWarp prst="textNoShape">
              <a:avLst/>
            </a:prstTxWarp>
          </a:bodyPr>
          <a:lstStyle/>
          <a:p>
            <a:pPr fontAlgn="base" latinLnBrk="0">
              <a:spcBef>
                <a:spcPct val="0"/>
              </a:spcBef>
              <a:spcAft>
                <a:spcPct val="0"/>
              </a:spcAft>
            </a:pPr>
            <a:endParaRPr lang="ko-KR" altLang="en-US" dirty="0">
              <a:latin typeface="Arial" charset="0"/>
            </a:endParaRPr>
          </a:p>
        </p:txBody>
      </p:sp>
      <p:sp>
        <p:nvSpPr>
          <p:cNvPr id="16" name="TextBox 15"/>
          <p:cNvSpPr txBox="1"/>
          <p:nvPr/>
        </p:nvSpPr>
        <p:spPr>
          <a:xfrm>
            <a:off x="7028443" y="3632175"/>
            <a:ext cx="830182" cy="399865"/>
          </a:xfrm>
          <a:prstGeom prst="rect">
            <a:avLst/>
          </a:prstGeom>
          <a:noFill/>
        </p:spPr>
        <p:txBody>
          <a:bodyPr wrap="none" lIns="91195" tIns="45599" rIns="91195" bIns="45599" rtlCol="0">
            <a:spAutoFit/>
          </a:bodyPr>
          <a:lstStyle/>
          <a:p>
            <a:r>
              <a:rPr lang="en-US" altLang="ko-KR" sz="2000" b="1" dirty="0">
                <a:solidFill>
                  <a:srgbClr val="C00000"/>
                </a:solidFill>
              </a:rPr>
              <a:t>40.7%</a:t>
            </a:r>
            <a:endParaRPr lang="ko-KR" altLang="en-US" sz="2000" b="1" dirty="0">
              <a:solidFill>
                <a:srgbClr val="C00000"/>
              </a:solidFill>
            </a:endParaRPr>
          </a:p>
        </p:txBody>
      </p:sp>
      <p:sp>
        <p:nvSpPr>
          <p:cNvPr id="13" name="직사각형 12">
            <a:extLst>
              <a:ext uri="{FF2B5EF4-FFF2-40B4-BE49-F238E27FC236}">
                <a16:creationId xmlns:a16="http://schemas.microsoft.com/office/drawing/2014/main" id="{87AE8961-DF3B-477B-8450-9125D64D6405}"/>
              </a:ext>
            </a:extLst>
          </p:cNvPr>
          <p:cNvSpPr/>
          <p:nvPr/>
        </p:nvSpPr>
        <p:spPr>
          <a:xfrm>
            <a:off x="2" y="6547055"/>
            <a:ext cx="2830152" cy="338310"/>
          </a:xfrm>
          <a:prstGeom prst="rect">
            <a:avLst/>
          </a:prstGeom>
        </p:spPr>
        <p:txBody>
          <a:bodyPr wrap="none" lIns="91195" tIns="45599" rIns="91195" bIns="45599">
            <a:spAutoFit/>
          </a:bodyPr>
          <a:lstStyle/>
          <a:p>
            <a:r>
              <a:rPr lang="en-US" altLang="ko-KR" sz="1600" dirty="0">
                <a:latin typeface="Calibri" pitchFamily="34" charset="0"/>
                <a:ea typeface="굴림" pitchFamily="50" charset="-127"/>
                <a:cs typeface="Arial" pitchFamily="34" charset="0"/>
              </a:rPr>
              <a:t>* ASCEND + CAPACITY (N=1247)</a:t>
            </a:r>
            <a:endParaRPr lang="ko-KR" altLang="en-US" sz="1600" dirty="0">
              <a:latin typeface="Calibri" pitchFamily="34" charset="0"/>
            </a:endParaRPr>
          </a:p>
        </p:txBody>
      </p:sp>
      <p:sp>
        <p:nvSpPr>
          <p:cNvPr id="14" name="Text Box 35"/>
          <p:cNvSpPr txBox="1">
            <a:spLocks noChangeArrowheads="1"/>
          </p:cNvSpPr>
          <p:nvPr/>
        </p:nvSpPr>
        <p:spPr bwMode="auto">
          <a:xfrm>
            <a:off x="7268166" y="6550224"/>
            <a:ext cx="1875854" cy="307754"/>
          </a:xfrm>
          <a:prstGeom prst="rect">
            <a:avLst/>
          </a:prstGeom>
          <a:noFill/>
          <a:ln w="9525">
            <a:noFill/>
            <a:miter lim="800000"/>
            <a:headEnd/>
            <a:tailEnd/>
          </a:ln>
        </p:spPr>
        <p:txBody>
          <a:bodyPr wrap="none" lIns="91418" tIns="45709" rIns="91418" bIns="45709">
            <a:spAutoFit/>
          </a:bodyPr>
          <a:lstStyle/>
          <a:p>
            <a:pPr algn="r" eaLnBrk="0" hangingPunct="0"/>
            <a:r>
              <a:rPr lang="en-US" altLang="ko-KR" sz="1400" dirty="0" err="1">
                <a:latin typeface="Calibri" pitchFamily="34" charset="0"/>
                <a:ea typeface="굴림" pitchFamily="50" charset="-127"/>
              </a:rPr>
              <a:t>Eur</a:t>
            </a:r>
            <a:r>
              <a:rPr lang="en-US" altLang="ko-KR" sz="1400" dirty="0">
                <a:latin typeface="Calibri" pitchFamily="34" charset="0"/>
                <a:ea typeface="굴림" pitchFamily="50" charset="-127"/>
              </a:rPr>
              <a:t> </a:t>
            </a:r>
            <a:r>
              <a:rPr lang="en-US" altLang="ko-KR" sz="1400" dirty="0" err="1">
                <a:latin typeface="Calibri" pitchFamily="34" charset="0"/>
                <a:ea typeface="굴림" pitchFamily="50" charset="-127"/>
              </a:rPr>
              <a:t>Resp</a:t>
            </a:r>
            <a:r>
              <a:rPr lang="en-US" altLang="ko-KR" sz="1400" dirty="0">
                <a:latin typeface="Calibri" pitchFamily="34" charset="0"/>
                <a:ea typeface="굴림" pitchFamily="50" charset="-127"/>
              </a:rPr>
              <a:t> J 2016;47:243</a:t>
            </a:r>
          </a:p>
        </p:txBody>
      </p:sp>
      <p:sp>
        <p:nvSpPr>
          <p:cNvPr id="19" name="TextBox 18"/>
          <p:cNvSpPr txBox="1"/>
          <p:nvPr/>
        </p:nvSpPr>
        <p:spPr>
          <a:xfrm>
            <a:off x="5981247" y="1971499"/>
            <a:ext cx="2165226" cy="461420"/>
          </a:xfrm>
          <a:prstGeom prst="rect">
            <a:avLst/>
          </a:prstGeom>
          <a:noFill/>
        </p:spPr>
        <p:txBody>
          <a:bodyPr wrap="none" lIns="91195" tIns="45599" rIns="91195" bIns="45599" rtlCol="0">
            <a:spAutoFit/>
          </a:bodyPr>
          <a:lstStyle/>
          <a:p>
            <a:pPr>
              <a:buFont typeface="Arial" pitchFamily="34" charset="0"/>
              <a:buChar char="•"/>
            </a:pPr>
            <a:r>
              <a:rPr lang="en-US" altLang="ko-KR" sz="2400" b="1" dirty="0">
                <a:solidFill>
                  <a:srgbClr val="FF0000"/>
                </a:solidFill>
                <a:latin typeface="Calibri" pitchFamily="34" charset="0"/>
              </a:rPr>
              <a:t> Change in FVC</a:t>
            </a:r>
            <a:endParaRPr lang="ko-KR" altLang="en-US" sz="2400" b="1" dirty="0">
              <a:solidFill>
                <a:srgbClr val="FF0000"/>
              </a:solidFill>
              <a:latin typeface="Calibri" pitchFamily="34" charset="0"/>
            </a:endParaRP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63</a:t>
            </a:fld>
            <a:endParaRPr lang="ko-KR" altLang="en-US" dirty="0">
              <a:solidFill>
                <a:prstClr val="black">
                  <a:tint val="75000"/>
                </a:prstClr>
              </a:solidFill>
            </a:endParaRPr>
          </a:p>
        </p:txBody>
      </p:sp>
    </p:spTree>
    <p:extLst>
      <p:ext uri="{BB962C8B-B14F-4D97-AF65-F5344CB8AC3E}">
        <p14:creationId xmlns:p14="http://schemas.microsoft.com/office/powerpoint/2010/main" val="331251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9"/>
          <p:cNvSpPr>
            <a:spLocks noGrp="1" noChangeArrowheads="1"/>
          </p:cNvSpPr>
          <p:nvPr>
            <p:ph type="title"/>
          </p:nvPr>
        </p:nvSpPr>
        <p:spPr bwMode="auto">
          <a:xfrm>
            <a:off x="0" y="-13892"/>
            <a:ext cx="9144000" cy="1230313"/>
          </a:xfrm>
          <a:prstGeom prst="rect">
            <a:avLst/>
          </a:prstGeom>
          <a:solidFill>
            <a:schemeClr val="accent3">
              <a:lumMod val="20000"/>
              <a:lumOff val="80000"/>
            </a:schemeClr>
          </a:solidFill>
          <a:ln w="9525">
            <a:noFill/>
            <a:miter lim="800000"/>
            <a:headEnd/>
            <a:tailEnd/>
          </a:ln>
        </p:spPr>
        <p:txBody>
          <a:bodyPr>
            <a:normAutofit/>
          </a:bodyPr>
          <a:lstStyle/>
          <a:p>
            <a:pPr algn="ctr" defTabSz="911944" eaLnBrk="1" fontAlgn="auto" latinLnBrk="0" hangingPunct="1">
              <a:spcBef>
                <a:spcPts val="0"/>
              </a:spcBef>
              <a:spcAft>
                <a:spcPts val="0"/>
              </a:spcAft>
              <a:defRPr/>
            </a:pPr>
            <a:r>
              <a:rPr kumimoji="0" lang="en-US" altLang="ko-KR" sz="3600" b="1" dirty="0">
                <a:latin typeface="+mj-ea"/>
                <a:cs typeface="Arial" pitchFamily="34" charset="0"/>
              </a:rPr>
              <a:t> </a:t>
            </a:r>
            <a:r>
              <a:rPr kumimoji="0" lang="en-US" altLang="ko-KR" sz="3600" b="1" dirty="0" err="1">
                <a:latin typeface="+mj-ea"/>
                <a:cs typeface="Arial" pitchFamily="34" charset="0"/>
              </a:rPr>
              <a:t>Pirfenidone</a:t>
            </a:r>
            <a:r>
              <a:rPr kumimoji="0" lang="ko-KR" altLang="en-US" sz="3600" b="1" dirty="0">
                <a:latin typeface="+mj-ea"/>
                <a:cs typeface="Arial" pitchFamily="34" charset="0"/>
              </a:rPr>
              <a:t>은 </a:t>
            </a:r>
            <a:r>
              <a:rPr kumimoji="0" lang="ko-KR" altLang="en-US" sz="3600" b="1" dirty="0">
                <a:solidFill>
                  <a:srgbClr val="C74D35"/>
                </a:solidFill>
                <a:latin typeface="+mj-ea"/>
                <a:cs typeface="Arial" pitchFamily="34" charset="0"/>
              </a:rPr>
              <a:t>생존율</a:t>
            </a:r>
            <a:r>
              <a:rPr kumimoji="0" lang="ko-KR" altLang="en-US" sz="3600" b="1" dirty="0">
                <a:latin typeface="+mj-ea"/>
                <a:cs typeface="Arial" pitchFamily="34" charset="0"/>
              </a:rPr>
              <a:t>을 향상시킨다</a:t>
            </a:r>
            <a:endParaRPr kumimoji="0" lang="en-US" altLang="ko-KR" sz="3600" b="1" dirty="0">
              <a:latin typeface="+mj-ea"/>
              <a:cs typeface="Arial" pitchFamily="34" charset="0"/>
            </a:endParaRPr>
          </a:p>
        </p:txBody>
      </p:sp>
      <p:grpSp>
        <p:nvGrpSpPr>
          <p:cNvPr id="2" name="그룹 13"/>
          <p:cNvGrpSpPr/>
          <p:nvPr/>
        </p:nvGrpSpPr>
        <p:grpSpPr>
          <a:xfrm>
            <a:off x="785786" y="1857366"/>
            <a:ext cx="7643866" cy="4214842"/>
            <a:chOff x="1500166" y="1428737"/>
            <a:chExt cx="6168573" cy="3156653"/>
          </a:xfrm>
        </p:grpSpPr>
        <p:pic>
          <p:nvPicPr>
            <p:cNvPr id="1026" name="Picture 2"/>
            <p:cNvPicPr>
              <a:picLocks noChangeAspect="1" noChangeArrowheads="1"/>
            </p:cNvPicPr>
            <p:nvPr/>
          </p:nvPicPr>
          <p:blipFill>
            <a:blip r:embed="rId3" cstate="print"/>
            <a:srcRect b="88889"/>
            <a:stretch>
              <a:fillRect/>
            </a:stretch>
          </p:blipFill>
          <p:spPr bwMode="auto">
            <a:xfrm>
              <a:off x="1500166" y="1428737"/>
              <a:ext cx="6168573" cy="571503"/>
            </a:xfrm>
            <a:prstGeom prst="rect">
              <a:avLst/>
            </a:prstGeom>
            <a:noFill/>
            <a:ln w="9525">
              <a:noFill/>
              <a:miter lim="800000"/>
              <a:headEnd/>
              <a:tailEnd/>
            </a:ln>
            <a:effectLst/>
          </p:spPr>
        </p:pic>
        <p:pic>
          <p:nvPicPr>
            <p:cNvPr id="12" name="Picture 2"/>
            <p:cNvPicPr>
              <a:picLocks noChangeAspect="1" noChangeArrowheads="1"/>
            </p:cNvPicPr>
            <p:nvPr/>
          </p:nvPicPr>
          <p:blipFill>
            <a:blip r:embed="rId3" cstate="print"/>
            <a:srcRect t="49815"/>
            <a:stretch>
              <a:fillRect/>
            </a:stretch>
          </p:blipFill>
          <p:spPr bwMode="auto">
            <a:xfrm>
              <a:off x="1500166" y="2004097"/>
              <a:ext cx="6168573" cy="2581293"/>
            </a:xfrm>
            <a:prstGeom prst="rect">
              <a:avLst/>
            </a:prstGeom>
            <a:noFill/>
            <a:ln w="9525">
              <a:noFill/>
              <a:miter lim="800000"/>
              <a:headEnd/>
              <a:tailEnd/>
            </a:ln>
            <a:effectLst/>
          </p:spPr>
        </p:pic>
      </p:grpSp>
      <p:sp>
        <p:nvSpPr>
          <p:cNvPr id="15" name="직사각형 14"/>
          <p:cNvSpPr/>
          <p:nvPr/>
        </p:nvSpPr>
        <p:spPr bwMode="auto">
          <a:xfrm>
            <a:off x="785788" y="2643182"/>
            <a:ext cx="2571768" cy="428628"/>
          </a:xfrm>
          <a:prstGeom prst="rect">
            <a:avLst/>
          </a:prstGeom>
          <a:noFill/>
          <a:ln w="57150" cap="flat" cmpd="sng" algn="ctr">
            <a:solidFill>
              <a:srgbClr val="C00000"/>
            </a:solidFill>
            <a:prstDash val="solid"/>
            <a:round/>
            <a:headEnd type="none" w="med" len="med"/>
            <a:tailEnd type="none" w="med" len="med"/>
          </a:ln>
          <a:effectLst/>
        </p:spPr>
        <p:txBody>
          <a:bodyPr vert="horz" wrap="square" lIns="91195" tIns="45599" rIns="91195" bIns="45599" numCol="1" rtlCol="0" anchor="t" anchorCtr="0" compatLnSpc="1">
            <a:prstTxWarp prst="textNoShape">
              <a:avLst/>
            </a:prstTxWarp>
          </a:bodyPr>
          <a:lstStyle/>
          <a:p>
            <a:pPr fontAlgn="base" latinLnBrk="0">
              <a:spcBef>
                <a:spcPct val="0"/>
              </a:spcBef>
              <a:spcAft>
                <a:spcPct val="0"/>
              </a:spcAft>
            </a:pPr>
            <a:endParaRPr lang="ko-KR" altLang="en-US" dirty="0">
              <a:latin typeface="Arial" charset="0"/>
            </a:endParaRPr>
          </a:p>
        </p:txBody>
      </p:sp>
      <p:sp>
        <p:nvSpPr>
          <p:cNvPr id="16" name="직사각형 15"/>
          <p:cNvSpPr/>
          <p:nvPr/>
        </p:nvSpPr>
        <p:spPr bwMode="auto">
          <a:xfrm>
            <a:off x="785788" y="3814086"/>
            <a:ext cx="2571768" cy="428628"/>
          </a:xfrm>
          <a:prstGeom prst="rect">
            <a:avLst/>
          </a:prstGeom>
          <a:noFill/>
          <a:ln w="57150" cap="flat" cmpd="sng" algn="ctr">
            <a:solidFill>
              <a:srgbClr val="C00000"/>
            </a:solidFill>
            <a:prstDash val="solid"/>
            <a:round/>
            <a:headEnd type="none" w="med" len="med"/>
            <a:tailEnd type="none" w="med" len="med"/>
          </a:ln>
          <a:effectLst/>
        </p:spPr>
        <p:txBody>
          <a:bodyPr vert="horz" wrap="square" lIns="91195" tIns="45599" rIns="91195" bIns="45599" numCol="1" rtlCol="0" anchor="t" anchorCtr="0" compatLnSpc="1">
            <a:prstTxWarp prst="textNoShape">
              <a:avLst/>
            </a:prstTxWarp>
          </a:bodyPr>
          <a:lstStyle/>
          <a:p>
            <a:pPr fontAlgn="base" latinLnBrk="0">
              <a:spcBef>
                <a:spcPct val="0"/>
              </a:spcBef>
              <a:spcAft>
                <a:spcPct val="0"/>
              </a:spcAft>
            </a:pPr>
            <a:endParaRPr lang="ko-KR" altLang="en-US" dirty="0">
              <a:latin typeface="Arial" charset="0"/>
            </a:endParaRPr>
          </a:p>
        </p:txBody>
      </p:sp>
      <p:sp>
        <p:nvSpPr>
          <p:cNvPr id="17" name="TextBox 16"/>
          <p:cNvSpPr txBox="1"/>
          <p:nvPr/>
        </p:nvSpPr>
        <p:spPr>
          <a:xfrm>
            <a:off x="3571868" y="2643184"/>
            <a:ext cx="817358" cy="399865"/>
          </a:xfrm>
          <a:prstGeom prst="rect">
            <a:avLst/>
          </a:prstGeom>
          <a:noFill/>
        </p:spPr>
        <p:txBody>
          <a:bodyPr wrap="none" lIns="91195" tIns="45599" rIns="91195" bIns="45599" rtlCol="0">
            <a:spAutoFit/>
          </a:bodyPr>
          <a:lstStyle/>
          <a:p>
            <a:r>
              <a:rPr lang="en-US" altLang="ko-KR" sz="2000" b="1" dirty="0">
                <a:solidFill>
                  <a:srgbClr val="C00000"/>
                </a:solidFill>
                <a:latin typeface="Calibri" pitchFamily="34" charset="0"/>
              </a:rPr>
              <a:t>48% </a:t>
            </a:r>
            <a:r>
              <a:rPr lang="en-US" altLang="ko-KR" sz="2000" b="1" dirty="0">
                <a:solidFill>
                  <a:srgbClr val="C00000"/>
                </a:solidFill>
                <a:latin typeface="Times New Roman"/>
                <a:cs typeface="Times New Roman"/>
              </a:rPr>
              <a:t>↓</a:t>
            </a:r>
            <a:endParaRPr lang="ko-KR" altLang="en-US" sz="2000" b="1" dirty="0">
              <a:solidFill>
                <a:srgbClr val="C00000"/>
              </a:solidFill>
              <a:latin typeface="Calibri" pitchFamily="34" charset="0"/>
            </a:endParaRPr>
          </a:p>
        </p:txBody>
      </p:sp>
      <p:sp>
        <p:nvSpPr>
          <p:cNvPr id="18" name="TextBox 17"/>
          <p:cNvSpPr txBox="1"/>
          <p:nvPr/>
        </p:nvSpPr>
        <p:spPr>
          <a:xfrm>
            <a:off x="3581094" y="3857630"/>
            <a:ext cx="823770" cy="399865"/>
          </a:xfrm>
          <a:prstGeom prst="rect">
            <a:avLst/>
          </a:prstGeom>
          <a:noFill/>
        </p:spPr>
        <p:txBody>
          <a:bodyPr wrap="none" lIns="91195" tIns="45599" rIns="91195" bIns="45599" rtlCol="0">
            <a:spAutoFit/>
          </a:bodyPr>
          <a:lstStyle/>
          <a:p>
            <a:r>
              <a:rPr lang="en-US" altLang="ko-KR" sz="2000" b="1" dirty="0">
                <a:solidFill>
                  <a:srgbClr val="C00000"/>
                </a:solidFill>
                <a:latin typeface="Calibri" pitchFamily="34" charset="0"/>
              </a:rPr>
              <a:t>68%</a:t>
            </a:r>
            <a:r>
              <a:rPr lang="en-US" altLang="ko-KR" sz="2000" b="1" dirty="0">
                <a:solidFill>
                  <a:srgbClr val="C00000"/>
                </a:solidFill>
                <a:latin typeface="Times New Roman"/>
                <a:cs typeface="Times New Roman"/>
              </a:rPr>
              <a:t> ↓</a:t>
            </a:r>
            <a:endParaRPr lang="ko-KR" altLang="en-US" sz="2000" b="1" dirty="0">
              <a:solidFill>
                <a:srgbClr val="C00000"/>
              </a:solidFill>
              <a:latin typeface="Calibri" pitchFamily="34" charset="0"/>
            </a:endParaRPr>
          </a:p>
        </p:txBody>
      </p:sp>
      <p:sp>
        <p:nvSpPr>
          <p:cNvPr id="13" name="직사각형 12">
            <a:extLst>
              <a:ext uri="{FF2B5EF4-FFF2-40B4-BE49-F238E27FC236}">
                <a16:creationId xmlns:a16="http://schemas.microsoft.com/office/drawing/2014/main" id="{6FA33060-222F-4658-9323-BD510CCE0198}"/>
              </a:ext>
            </a:extLst>
          </p:cNvPr>
          <p:cNvSpPr/>
          <p:nvPr/>
        </p:nvSpPr>
        <p:spPr>
          <a:xfrm>
            <a:off x="2" y="6547055"/>
            <a:ext cx="2830152" cy="338310"/>
          </a:xfrm>
          <a:prstGeom prst="rect">
            <a:avLst/>
          </a:prstGeom>
        </p:spPr>
        <p:txBody>
          <a:bodyPr wrap="none" lIns="91195" tIns="45599" rIns="91195" bIns="45599">
            <a:spAutoFit/>
          </a:bodyPr>
          <a:lstStyle/>
          <a:p>
            <a:r>
              <a:rPr lang="en-US" altLang="ko-KR" sz="1600" dirty="0">
                <a:latin typeface="Calibri" pitchFamily="34" charset="0"/>
                <a:ea typeface="굴림" pitchFamily="50" charset="-127"/>
                <a:cs typeface="Arial" pitchFamily="34" charset="0"/>
              </a:rPr>
              <a:t>* ASCEND + CAPACITY (N=1247)</a:t>
            </a:r>
            <a:endParaRPr lang="ko-KR" altLang="en-US" sz="1600" dirty="0">
              <a:latin typeface="Calibri" pitchFamily="34" charset="0"/>
            </a:endParaRPr>
          </a:p>
        </p:txBody>
      </p:sp>
      <p:sp>
        <p:nvSpPr>
          <p:cNvPr id="19" name="Text Box 35"/>
          <p:cNvSpPr txBox="1">
            <a:spLocks noChangeArrowheads="1"/>
          </p:cNvSpPr>
          <p:nvPr/>
        </p:nvSpPr>
        <p:spPr bwMode="auto">
          <a:xfrm>
            <a:off x="7268166" y="6550224"/>
            <a:ext cx="1875854" cy="307754"/>
          </a:xfrm>
          <a:prstGeom prst="rect">
            <a:avLst/>
          </a:prstGeom>
          <a:noFill/>
          <a:ln w="9525">
            <a:noFill/>
            <a:miter lim="800000"/>
            <a:headEnd/>
            <a:tailEnd/>
          </a:ln>
        </p:spPr>
        <p:txBody>
          <a:bodyPr wrap="none" lIns="91418" tIns="45709" rIns="91418" bIns="45709">
            <a:spAutoFit/>
          </a:bodyPr>
          <a:lstStyle/>
          <a:p>
            <a:pPr algn="r" eaLnBrk="0" hangingPunct="0"/>
            <a:r>
              <a:rPr lang="en-US" altLang="ko-KR" sz="1400" dirty="0" err="1">
                <a:latin typeface="Calibri" pitchFamily="34" charset="0"/>
                <a:ea typeface="굴림" pitchFamily="50" charset="-127"/>
              </a:rPr>
              <a:t>Eur</a:t>
            </a:r>
            <a:r>
              <a:rPr lang="en-US" altLang="ko-KR" sz="1400" dirty="0">
                <a:latin typeface="Calibri" pitchFamily="34" charset="0"/>
                <a:ea typeface="굴림" pitchFamily="50" charset="-127"/>
              </a:rPr>
              <a:t> </a:t>
            </a:r>
            <a:r>
              <a:rPr lang="en-US" altLang="ko-KR" sz="1400" dirty="0" err="1">
                <a:latin typeface="Calibri" pitchFamily="34" charset="0"/>
                <a:ea typeface="굴림" pitchFamily="50" charset="-127"/>
              </a:rPr>
              <a:t>Resp</a:t>
            </a:r>
            <a:r>
              <a:rPr lang="en-US" altLang="ko-KR" sz="1400" dirty="0">
                <a:latin typeface="Calibri" pitchFamily="34" charset="0"/>
                <a:ea typeface="굴림" pitchFamily="50" charset="-127"/>
              </a:rPr>
              <a:t> J 2016;47:243</a:t>
            </a:r>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64</a:t>
            </a:fld>
            <a:endParaRPr lang="ko-KR" altLang="en-US" dirty="0">
              <a:solidFill>
                <a:prstClr val="black">
                  <a:tint val="75000"/>
                </a:prstClr>
              </a:solidFill>
            </a:endParaRPr>
          </a:p>
        </p:txBody>
      </p:sp>
    </p:spTree>
    <p:extLst>
      <p:ext uri="{BB962C8B-B14F-4D97-AF65-F5344CB8AC3E}">
        <p14:creationId xmlns:p14="http://schemas.microsoft.com/office/powerpoint/2010/main" val="73085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798" y="1533525"/>
            <a:ext cx="7848000" cy="378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TextBox 6"/>
          <p:cNvSpPr txBox="1">
            <a:spLocks noChangeArrowheads="1"/>
          </p:cNvSpPr>
          <p:nvPr/>
        </p:nvSpPr>
        <p:spPr bwMode="auto">
          <a:xfrm>
            <a:off x="56493" y="6110157"/>
            <a:ext cx="8839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400"/>
              </a:lnSpc>
              <a:spcBef>
                <a:spcPts val="200"/>
              </a:spcBef>
              <a:spcAft>
                <a:spcPts val="600"/>
              </a:spcAft>
              <a:buFont typeface="Arial" pitchFamily="34" charset="0"/>
              <a:buChar char="•"/>
              <a:defRPr sz="2000">
                <a:solidFill>
                  <a:schemeClr val="tx1"/>
                </a:solidFill>
                <a:latin typeface="Helvetica 75 Bold" charset="0"/>
                <a:ea typeface="ＭＳ Ｐゴシック" pitchFamily="34" charset="-128"/>
              </a:defRPr>
            </a:lvl1pPr>
            <a:lvl2pPr marL="742950" indent="-285750" eaLnBrk="0" hangingPunct="0">
              <a:lnSpc>
                <a:spcPts val="2200"/>
              </a:lnSpc>
              <a:spcBef>
                <a:spcPts val="200"/>
              </a:spcBef>
              <a:spcAft>
                <a:spcPts val="600"/>
              </a:spcAft>
              <a:buFont typeface="Lucida Grande" charset="0"/>
              <a:buChar char="–"/>
              <a:defRPr>
                <a:solidFill>
                  <a:schemeClr val="tx1"/>
                </a:solidFill>
                <a:latin typeface="Helvetica 75 Bold" charset="0"/>
                <a:ea typeface="ＭＳ Ｐゴシック" pitchFamily="34" charset="-128"/>
              </a:defRPr>
            </a:lvl2pPr>
            <a:lvl3pPr marL="1143000" indent="-228600" eaLnBrk="0" hangingPunct="0">
              <a:lnSpc>
                <a:spcPts val="2000"/>
              </a:lnSpc>
              <a:spcBef>
                <a:spcPts val="200"/>
              </a:spcBef>
              <a:spcAft>
                <a:spcPts val="600"/>
              </a:spcAft>
              <a:buFont typeface="Lucida Grande" charset="0"/>
              <a:buChar char="›"/>
              <a:defRPr sz="1600">
                <a:solidFill>
                  <a:schemeClr val="tx1"/>
                </a:solidFill>
                <a:latin typeface="Helvetica 75 Bold" charset="0"/>
                <a:ea typeface="ＭＳ Ｐゴシック" pitchFamily="34" charset="-128"/>
              </a:defRPr>
            </a:lvl3pPr>
            <a:lvl4pPr marL="1600200" indent="-228600" eaLnBrk="0" hangingPunct="0">
              <a:lnSpc>
                <a:spcPts val="1800"/>
              </a:lnSpc>
              <a:spcBef>
                <a:spcPts val="200"/>
              </a:spcBef>
              <a:spcAft>
                <a:spcPts val="600"/>
              </a:spcAft>
              <a:buFont typeface="Lucida Grande" charset="0"/>
              <a:buChar char="»"/>
              <a:defRPr sz="1400">
                <a:solidFill>
                  <a:schemeClr val="tx1"/>
                </a:solidFill>
                <a:latin typeface="Helvetica 75 Bold" charset="0"/>
                <a:ea typeface="ＭＳ Ｐゴシック" pitchFamily="34" charset="-128"/>
              </a:defRPr>
            </a:lvl4pPr>
            <a:lvl5pPr marL="2057400" indent="-228600" eaLnBrk="0"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5pPr>
            <a:lvl6pPr marL="25146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6pPr>
            <a:lvl7pPr marL="29718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7pPr>
            <a:lvl8pPr marL="34290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8pPr>
            <a:lvl9pPr marL="38862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9pPr>
          </a:lstStyle>
          <a:p>
            <a:pPr eaLnBrk="1" hangingPunct="1">
              <a:lnSpc>
                <a:spcPct val="100000"/>
              </a:lnSpc>
              <a:spcBef>
                <a:spcPct val="0"/>
              </a:spcBef>
              <a:spcAft>
                <a:spcPct val="0"/>
              </a:spcAft>
              <a:buFontTx/>
              <a:buNone/>
            </a:pPr>
            <a:br>
              <a:rPr lang="en-GB" altLang="en-US" sz="1100" dirty="0"/>
            </a:br>
            <a:r>
              <a:rPr lang="en-GB" altLang="en-US" sz="1100" dirty="0"/>
              <a:t> </a:t>
            </a:r>
          </a:p>
        </p:txBody>
      </p:sp>
      <p:graphicFrame>
        <p:nvGraphicFramePr>
          <p:cNvPr id="10" name="Table 9"/>
          <p:cNvGraphicFramePr>
            <a:graphicFrameLocks noGrp="1"/>
          </p:cNvGraphicFramePr>
          <p:nvPr>
            <p:extLst>
              <p:ext uri="{D42A27DB-BD31-4B8C-83A1-F6EECF244321}">
                <p14:modId xmlns:p14="http://schemas.microsoft.com/office/powerpoint/2010/main" val="414273447"/>
              </p:ext>
            </p:extLst>
          </p:nvPr>
        </p:nvGraphicFramePr>
        <p:xfrm>
          <a:off x="147145" y="5654566"/>
          <a:ext cx="8862849" cy="790799"/>
        </p:xfrm>
        <a:graphic>
          <a:graphicData uri="http://schemas.openxmlformats.org/drawingml/2006/table">
            <a:tbl>
              <a:tblPr firstRow="1">
                <a:tableStyleId>{5C22544A-7EE6-4342-B048-85BDC9FD1C3A}</a:tableStyleId>
              </a:tblPr>
              <a:tblGrid>
                <a:gridCol w="3692853">
                  <a:extLst>
                    <a:ext uri="{9D8B030D-6E8A-4147-A177-3AD203B41FA5}">
                      <a16:colId xmlns:a16="http://schemas.microsoft.com/office/drawing/2014/main" val="20000"/>
                    </a:ext>
                  </a:extLst>
                </a:gridCol>
                <a:gridCol w="2915411">
                  <a:extLst>
                    <a:ext uri="{9D8B030D-6E8A-4147-A177-3AD203B41FA5}">
                      <a16:colId xmlns:a16="http://schemas.microsoft.com/office/drawing/2014/main" val="20001"/>
                    </a:ext>
                  </a:extLst>
                </a:gridCol>
                <a:gridCol w="2254585">
                  <a:extLst>
                    <a:ext uri="{9D8B030D-6E8A-4147-A177-3AD203B41FA5}">
                      <a16:colId xmlns:a16="http://schemas.microsoft.com/office/drawing/2014/main" val="20002"/>
                    </a:ext>
                  </a:extLst>
                </a:gridCol>
              </a:tblGrid>
              <a:tr h="455591">
                <a:tc>
                  <a:txBody>
                    <a:bodyPr/>
                    <a:lstStyle>
                      <a:lvl1pPr eaLnBrk="0" hangingPunct="0">
                        <a:lnSpc>
                          <a:spcPts val="2400"/>
                        </a:lnSpc>
                        <a:spcBef>
                          <a:spcPts val="200"/>
                        </a:spcBef>
                        <a:spcAft>
                          <a:spcPts val="600"/>
                        </a:spcAft>
                        <a:buFont typeface="Arial" pitchFamily="34" charset="0"/>
                        <a:defRPr>
                          <a:solidFill>
                            <a:schemeClr val="tx1"/>
                          </a:solidFill>
                          <a:latin typeface="Helvetica 75 Bold" charset="0"/>
                          <a:ea typeface="ＭＳ Ｐゴシック" pitchFamily="34" charset="-128"/>
                        </a:defRPr>
                      </a:lvl1pPr>
                      <a:lvl2pPr marL="742950" indent="-285750" eaLnBrk="0" hangingPunct="0">
                        <a:lnSpc>
                          <a:spcPts val="2200"/>
                        </a:lnSpc>
                        <a:spcBef>
                          <a:spcPts val="200"/>
                        </a:spcBef>
                        <a:spcAft>
                          <a:spcPts val="600"/>
                        </a:spcAft>
                        <a:buFont typeface="Lucida Grande" charset="0"/>
                        <a:defRPr sz="1600">
                          <a:solidFill>
                            <a:schemeClr val="tx1"/>
                          </a:solidFill>
                          <a:latin typeface="Helvetica 75 Bold" charset="0"/>
                          <a:ea typeface="ＭＳ Ｐゴシック" pitchFamily="34" charset="-128"/>
                        </a:defRPr>
                      </a:lvl2pPr>
                      <a:lvl3pPr marL="1143000" indent="-228600" eaLnBrk="0" hangingPunct="0">
                        <a:lnSpc>
                          <a:spcPts val="2000"/>
                        </a:lnSpc>
                        <a:spcBef>
                          <a:spcPts val="200"/>
                        </a:spcBef>
                        <a:spcAft>
                          <a:spcPts val="600"/>
                        </a:spcAft>
                        <a:buFont typeface="Lucida Grande" charset="0"/>
                        <a:defRPr sz="1400">
                          <a:solidFill>
                            <a:schemeClr val="tx1"/>
                          </a:solidFill>
                          <a:latin typeface="Helvetica 75 Bold" charset="0"/>
                          <a:ea typeface="ＭＳ Ｐゴシック" pitchFamily="34" charset="-128"/>
                        </a:defRPr>
                      </a:lvl3pPr>
                      <a:lvl4pPr marL="1600200" indent="-228600" eaLnBrk="0" hangingPunct="0">
                        <a:lnSpc>
                          <a:spcPts val="1800"/>
                        </a:lnSpc>
                        <a:spcBef>
                          <a:spcPts val="200"/>
                        </a:spcBef>
                        <a:spcAft>
                          <a:spcPts val="600"/>
                        </a:spcAft>
                        <a:buFont typeface="Lucida Grande" charset="0"/>
                        <a:defRPr sz="1200">
                          <a:solidFill>
                            <a:schemeClr val="tx1"/>
                          </a:solidFill>
                          <a:latin typeface="Helvetica 75 Bold" charset="0"/>
                          <a:ea typeface="ＭＳ Ｐゴシック" pitchFamily="34" charset="-128"/>
                        </a:defRPr>
                      </a:lvl4pPr>
                      <a:lvl5pPr marL="2057400" indent="-228600" eaLnBrk="0"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5pPr>
                      <a:lvl6pPr marL="25146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6pPr>
                      <a:lvl7pPr marL="29718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7pPr>
                      <a:lvl8pPr marL="34290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8pPr>
                      <a:lvl9pPr marL="38862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altLang="en-US" sz="1400" b="1" i="0" u="none" strike="noStrike" cap="none" normalizeH="0" baseline="0" dirty="0">
                        <a:ln>
                          <a:noFill/>
                        </a:ln>
                        <a:solidFill>
                          <a:schemeClr val="bg1"/>
                        </a:solidFill>
                        <a:effectLst/>
                        <a:latin typeface="+mn-lt"/>
                        <a:ea typeface="ＭＳ Ｐゴシック" pitchFamily="34" charset="-128"/>
                      </a:endParaRPr>
                    </a:p>
                  </a:txBody>
                  <a:tcPr marL="91426" marR="91426" marT="45684" marB="45684" horzOverflow="overflow"/>
                </a:tc>
                <a:tc>
                  <a:txBody>
                    <a:bodyPr/>
                    <a:lstStyle>
                      <a:lvl1pPr eaLnBrk="0" hangingPunct="0">
                        <a:lnSpc>
                          <a:spcPts val="2400"/>
                        </a:lnSpc>
                        <a:spcBef>
                          <a:spcPts val="200"/>
                        </a:spcBef>
                        <a:spcAft>
                          <a:spcPts val="600"/>
                        </a:spcAft>
                        <a:buFont typeface="Arial" pitchFamily="34" charset="0"/>
                        <a:defRPr>
                          <a:solidFill>
                            <a:schemeClr val="tx1"/>
                          </a:solidFill>
                          <a:latin typeface="Helvetica 75 Bold" charset="0"/>
                          <a:ea typeface="ＭＳ Ｐゴシック" pitchFamily="34" charset="-128"/>
                        </a:defRPr>
                      </a:lvl1pPr>
                      <a:lvl2pPr marL="742950" indent="-285750" eaLnBrk="0" hangingPunct="0">
                        <a:lnSpc>
                          <a:spcPts val="2200"/>
                        </a:lnSpc>
                        <a:spcBef>
                          <a:spcPts val="200"/>
                        </a:spcBef>
                        <a:spcAft>
                          <a:spcPts val="600"/>
                        </a:spcAft>
                        <a:buFont typeface="Lucida Grande" charset="0"/>
                        <a:defRPr sz="1600">
                          <a:solidFill>
                            <a:schemeClr val="tx1"/>
                          </a:solidFill>
                          <a:latin typeface="Helvetica 75 Bold" charset="0"/>
                          <a:ea typeface="ＭＳ Ｐゴシック" pitchFamily="34" charset="-128"/>
                        </a:defRPr>
                      </a:lvl2pPr>
                      <a:lvl3pPr marL="1143000" indent="-228600" eaLnBrk="0" hangingPunct="0">
                        <a:lnSpc>
                          <a:spcPts val="2000"/>
                        </a:lnSpc>
                        <a:spcBef>
                          <a:spcPts val="200"/>
                        </a:spcBef>
                        <a:spcAft>
                          <a:spcPts val="600"/>
                        </a:spcAft>
                        <a:buFont typeface="Lucida Grande" charset="0"/>
                        <a:defRPr sz="1400">
                          <a:solidFill>
                            <a:schemeClr val="tx1"/>
                          </a:solidFill>
                          <a:latin typeface="Helvetica 75 Bold" charset="0"/>
                          <a:ea typeface="ＭＳ Ｐゴシック" pitchFamily="34" charset="-128"/>
                        </a:defRPr>
                      </a:lvl3pPr>
                      <a:lvl4pPr marL="1600200" indent="-228600" eaLnBrk="0" hangingPunct="0">
                        <a:lnSpc>
                          <a:spcPts val="1800"/>
                        </a:lnSpc>
                        <a:spcBef>
                          <a:spcPts val="200"/>
                        </a:spcBef>
                        <a:spcAft>
                          <a:spcPts val="600"/>
                        </a:spcAft>
                        <a:buFont typeface="Lucida Grande" charset="0"/>
                        <a:defRPr sz="1200">
                          <a:solidFill>
                            <a:schemeClr val="tx1"/>
                          </a:solidFill>
                          <a:latin typeface="Helvetica 75 Bold" charset="0"/>
                          <a:ea typeface="ＭＳ Ｐゴシック" pitchFamily="34" charset="-128"/>
                        </a:defRPr>
                      </a:lvl4pPr>
                      <a:lvl5pPr marL="2057400" indent="-228600" eaLnBrk="0"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5pPr>
                      <a:lvl6pPr marL="25146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6pPr>
                      <a:lvl7pPr marL="29718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7pPr>
                      <a:lvl8pPr marL="34290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8pPr>
                      <a:lvl9pPr marL="38862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Nintedanib 150 mg bid (n=638)</a:t>
                      </a:r>
                      <a:endParaRPr kumimoji="0" lang="en-US" altLang="en-US" sz="1600" b="1" i="0" u="none" strike="noStrike" cap="none" normalizeH="0" baseline="0" dirty="0">
                        <a:ln>
                          <a:noFill/>
                        </a:ln>
                        <a:solidFill>
                          <a:schemeClr val="bg1"/>
                        </a:solidFill>
                        <a:effectLst/>
                        <a:latin typeface="+mn-lt"/>
                        <a:ea typeface="ＭＳ Ｐゴシック" pitchFamily="34" charset="-128"/>
                      </a:endParaRPr>
                    </a:p>
                  </a:txBody>
                  <a:tcPr marL="91426" marR="91426" marT="45684" marB="45684" horzOverflow="overflow"/>
                </a:tc>
                <a:tc>
                  <a:txBody>
                    <a:bodyPr/>
                    <a:lstStyle>
                      <a:lvl1pPr eaLnBrk="0" hangingPunct="0">
                        <a:lnSpc>
                          <a:spcPts val="2400"/>
                        </a:lnSpc>
                        <a:spcBef>
                          <a:spcPts val="200"/>
                        </a:spcBef>
                        <a:spcAft>
                          <a:spcPts val="600"/>
                        </a:spcAft>
                        <a:buFont typeface="Arial" pitchFamily="34" charset="0"/>
                        <a:defRPr>
                          <a:solidFill>
                            <a:schemeClr val="tx1"/>
                          </a:solidFill>
                          <a:latin typeface="Helvetica 75 Bold" charset="0"/>
                          <a:ea typeface="ＭＳ Ｐゴシック" pitchFamily="34" charset="-128"/>
                        </a:defRPr>
                      </a:lvl1pPr>
                      <a:lvl2pPr marL="742950" indent="-285750" eaLnBrk="0" hangingPunct="0">
                        <a:lnSpc>
                          <a:spcPts val="2200"/>
                        </a:lnSpc>
                        <a:spcBef>
                          <a:spcPts val="200"/>
                        </a:spcBef>
                        <a:spcAft>
                          <a:spcPts val="600"/>
                        </a:spcAft>
                        <a:buFont typeface="Lucida Grande" charset="0"/>
                        <a:defRPr sz="1600">
                          <a:solidFill>
                            <a:schemeClr val="tx1"/>
                          </a:solidFill>
                          <a:latin typeface="Helvetica 75 Bold" charset="0"/>
                          <a:ea typeface="ＭＳ Ｐゴシック" pitchFamily="34" charset="-128"/>
                        </a:defRPr>
                      </a:lvl2pPr>
                      <a:lvl3pPr marL="1143000" indent="-228600" eaLnBrk="0" hangingPunct="0">
                        <a:lnSpc>
                          <a:spcPts val="2000"/>
                        </a:lnSpc>
                        <a:spcBef>
                          <a:spcPts val="200"/>
                        </a:spcBef>
                        <a:spcAft>
                          <a:spcPts val="600"/>
                        </a:spcAft>
                        <a:buFont typeface="Lucida Grande" charset="0"/>
                        <a:defRPr sz="1400">
                          <a:solidFill>
                            <a:schemeClr val="tx1"/>
                          </a:solidFill>
                          <a:latin typeface="Helvetica 75 Bold" charset="0"/>
                          <a:ea typeface="ＭＳ Ｐゴシック" pitchFamily="34" charset="-128"/>
                        </a:defRPr>
                      </a:lvl3pPr>
                      <a:lvl4pPr marL="1600200" indent="-228600" eaLnBrk="0" hangingPunct="0">
                        <a:lnSpc>
                          <a:spcPts val="1800"/>
                        </a:lnSpc>
                        <a:spcBef>
                          <a:spcPts val="200"/>
                        </a:spcBef>
                        <a:spcAft>
                          <a:spcPts val="600"/>
                        </a:spcAft>
                        <a:buFont typeface="Lucida Grande" charset="0"/>
                        <a:defRPr sz="1200">
                          <a:solidFill>
                            <a:schemeClr val="tx1"/>
                          </a:solidFill>
                          <a:latin typeface="Helvetica 75 Bold" charset="0"/>
                          <a:ea typeface="ＭＳ Ｐゴシック" pitchFamily="34" charset="-128"/>
                        </a:defRPr>
                      </a:lvl4pPr>
                      <a:lvl5pPr marL="2057400" indent="-228600" eaLnBrk="0"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5pPr>
                      <a:lvl6pPr marL="25146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6pPr>
                      <a:lvl7pPr marL="29718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7pPr>
                      <a:lvl8pPr marL="34290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8pPr>
                      <a:lvl9pPr marL="38862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Placebo (n=423)</a:t>
                      </a:r>
                      <a:endParaRPr kumimoji="0" lang="en-US" altLang="en-US" sz="1600" b="1" i="0" u="none" strike="noStrike" cap="none" normalizeH="0" baseline="0" dirty="0">
                        <a:ln>
                          <a:noFill/>
                        </a:ln>
                        <a:solidFill>
                          <a:schemeClr val="bg1"/>
                        </a:solidFill>
                        <a:effectLst/>
                        <a:latin typeface="+mn-lt"/>
                        <a:ea typeface="ＭＳ Ｐゴシック" pitchFamily="34" charset="-128"/>
                      </a:endParaRPr>
                    </a:p>
                  </a:txBody>
                  <a:tcPr marL="91426" marR="91426" marT="45684" marB="45684" horzOverflow="overflow"/>
                </a:tc>
                <a:extLst>
                  <a:ext uri="{0D108BD9-81ED-4DB2-BD59-A6C34878D82A}">
                    <a16:rowId xmlns:a16="http://schemas.microsoft.com/office/drawing/2014/main" val="10000"/>
                  </a:ext>
                </a:extLst>
              </a:tr>
              <a:tr h="304800">
                <a:tc>
                  <a:txBody>
                    <a:bodyPr/>
                    <a:lstStyle>
                      <a:lvl1pPr eaLnBrk="0" hangingPunct="0">
                        <a:lnSpc>
                          <a:spcPts val="2400"/>
                        </a:lnSpc>
                        <a:spcBef>
                          <a:spcPts val="200"/>
                        </a:spcBef>
                        <a:spcAft>
                          <a:spcPts val="600"/>
                        </a:spcAft>
                        <a:buFont typeface="Arial" pitchFamily="34" charset="0"/>
                        <a:defRPr>
                          <a:solidFill>
                            <a:schemeClr val="tx1"/>
                          </a:solidFill>
                          <a:latin typeface="Helvetica 75 Bold" charset="0"/>
                          <a:ea typeface="ＭＳ Ｐゴシック" pitchFamily="34" charset="-128"/>
                        </a:defRPr>
                      </a:lvl1pPr>
                      <a:lvl2pPr marL="742950" indent="-285750" eaLnBrk="0" hangingPunct="0">
                        <a:lnSpc>
                          <a:spcPts val="2200"/>
                        </a:lnSpc>
                        <a:spcBef>
                          <a:spcPts val="200"/>
                        </a:spcBef>
                        <a:spcAft>
                          <a:spcPts val="600"/>
                        </a:spcAft>
                        <a:buFont typeface="Lucida Grande" charset="0"/>
                        <a:defRPr sz="1600">
                          <a:solidFill>
                            <a:schemeClr val="tx1"/>
                          </a:solidFill>
                          <a:latin typeface="Helvetica 75 Bold" charset="0"/>
                          <a:ea typeface="ＭＳ Ｐゴシック" pitchFamily="34" charset="-128"/>
                        </a:defRPr>
                      </a:lvl2pPr>
                      <a:lvl3pPr marL="1143000" indent="-228600" eaLnBrk="0" hangingPunct="0">
                        <a:lnSpc>
                          <a:spcPts val="2000"/>
                        </a:lnSpc>
                        <a:spcBef>
                          <a:spcPts val="200"/>
                        </a:spcBef>
                        <a:spcAft>
                          <a:spcPts val="600"/>
                        </a:spcAft>
                        <a:buFont typeface="Lucida Grande" charset="0"/>
                        <a:defRPr sz="1400">
                          <a:solidFill>
                            <a:schemeClr val="tx1"/>
                          </a:solidFill>
                          <a:latin typeface="Helvetica 75 Bold" charset="0"/>
                          <a:ea typeface="ＭＳ Ｐゴシック" pitchFamily="34" charset="-128"/>
                        </a:defRPr>
                      </a:lvl3pPr>
                      <a:lvl4pPr marL="1600200" indent="-228600" eaLnBrk="0" hangingPunct="0">
                        <a:lnSpc>
                          <a:spcPts val="1800"/>
                        </a:lnSpc>
                        <a:spcBef>
                          <a:spcPts val="200"/>
                        </a:spcBef>
                        <a:spcAft>
                          <a:spcPts val="600"/>
                        </a:spcAft>
                        <a:buFont typeface="Lucida Grande" charset="0"/>
                        <a:defRPr sz="1200">
                          <a:solidFill>
                            <a:schemeClr val="tx1"/>
                          </a:solidFill>
                          <a:latin typeface="Helvetica 75 Bold" charset="0"/>
                          <a:ea typeface="ＭＳ Ｐゴシック" pitchFamily="34" charset="-128"/>
                        </a:defRPr>
                      </a:lvl4pPr>
                      <a:lvl5pPr marL="2057400" indent="-228600" eaLnBrk="0"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5pPr>
                      <a:lvl6pPr marL="25146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6pPr>
                      <a:lvl7pPr marL="29718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7pPr>
                      <a:lvl8pPr marL="34290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8pPr>
                      <a:lvl9pPr marL="38862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Patients with ≥1 acute exacerbation, n (%)</a:t>
                      </a:r>
                      <a:endParaRPr kumimoji="0" lang="en-US" altLang="en-US" sz="1600" b="0" i="0" u="none" strike="noStrike" cap="none" normalizeH="0" baseline="0" dirty="0">
                        <a:ln>
                          <a:noFill/>
                        </a:ln>
                        <a:solidFill>
                          <a:schemeClr val="tx1"/>
                        </a:solidFill>
                        <a:effectLst/>
                        <a:latin typeface="+mn-lt"/>
                        <a:ea typeface="ＭＳ Ｐゴシック" pitchFamily="34" charset="-128"/>
                      </a:endParaRPr>
                    </a:p>
                  </a:txBody>
                  <a:tcPr marL="91426" marR="91426" marT="45684" marB="45684" horzOverflow="overflow"/>
                </a:tc>
                <a:tc>
                  <a:txBody>
                    <a:bodyPr/>
                    <a:lstStyle>
                      <a:lvl1pPr eaLnBrk="0" hangingPunct="0">
                        <a:lnSpc>
                          <a:spcPts val="2400"/>
                        </a:lnSpc>
                        <a:spcBef>
                          <a:spcPts val="200"/>
                        </a:spcBef>
                        <a:spcAft>
                          <a:spcPts val="600"/>
                        </a:spcAft>
                        <a:buFont typeface="Arial" pitchFamily="34" charset="0"/>
                        <a:defRPr>
                          <a:solidFill>
                            <a:schemeClr val="tx1"/>
                          </a:solidFill>
                          <a:latin typeface="Helvetica 75 Bold" charset="0"/>
                          <a:ea typeface="ＭＳ Ｐゴシック" pitchFamily="34" charset="-128"/>
                        </a:defRPr>
                      </a:lvl1pPr>
                      <a:lvl2pPr marL="742950" indent="-285750" eaLnBrk="0" hangingPunct="0">
                        <a:lnSpc>
                          <a:spcPts val="2200"/>
                        </a:lnSpc>
                        <a:spcBef>
                          <a:spcPts val="200"/>
                        </a:spcBef>
                        <a:spcAft>
                          <a:spcPts val="600"/>
                        </a:spcAft>
                        <a:buFont typeface="Lucida Grande" charset="0"/>
                        <a:defRPr sz="1600">
                          <a:solidFill>
                            <a:schemeClr val="tx1"/>
                          </a:solidFill>
                          <a:latin typeface="Helvetica 75 Bold" charset="0"/>
                          <a:ea typeface="ＭＳ Ｐゴシック" pitchFamily="34" charset="-128"/>
                        </a:defRPr>
                      </a:lvl2pPr>
                      <a:lvl3pPr marL="1143000" indent="-228600" eaLnBrk="0" hangingPunct="0">
                        <a:lnSpc>
                          <a:spcPts val="2000"/>
                        </a:lnSpc>
                        <a:spcBef>
                          <a:spcPts val="200"/>
                        </a:spcBef>
                        <a:spcAft>
                          <a:spcPts val="600"/>
                        </a:spcAft>
                        <a:buFont typeface="Lucida Grande" charset="0"/>
                        <a:defRPr sz="1400">
                          <a:solidFill>
                            <a:schemeClr val="tx1"/>
                          </a:solidFill>
                          <a:latin typeface="Helvetica 75 Bold" charset="0"/>
                          <a:ea typeface="ＭＳ Ｐゴシック" pitchFamily="34" charset="-128"/>
                        </a:defRPr>
                      </a:lvl3pPr>
                      <a:lvl4pPr marL="1600200" indent="-228600" eaLnBrk="0" hangingPunct="0">
                        <a:lnSpc>
                          <a:spcPts val="1800"/>
                        </a:lnSpc>
                        <a:spcBef>
                          <a:spcPts val="200"/>
                        </a:spcBef>
                        <a:spcAft>
                          <a:spcPts val="600"/>
                        </a:spcAft>
                        <a:buFont typeface="Lucida Grande" charset="0"/>
                        <a:defRPr sz="1200">
                          <a:solidFill>
                            <a:schemeClr val="tx1"/>
                          </a:solidFill>
                          <a:latin typeface="Helvetica 75 Bold" charset="0"/>
                          <a:ea typeface="ＭＳ Ｐゴシック" pitchFamily="34" charset="-128"/>
                        </a:defRPr>
                      </a:lvl4pPr>
                      <a:lvl5pPr marL="2057400" indent="-228600" eaLnBrk="0"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5pPr>
                      <a:lvl6pPr marL="25146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6pPr>
                      <a:lvl7pPr marL="29718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7pPr>
                      <a:lvl8pPr marL="34290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8pPr>
                      <a:lvl9pPr marL="38862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12 (1.9)</a:t>
                      </a:r>
                      <a:endParaRPr kumimoji="0" lang="en-GB" altLang="en-US" sz="1600" b="0" i="0" u="none" strike="noStrike" cap="none" normalizeH="0" baseline="0" dirty="0">
                        <a:ln>
                          <a:noFill/>
                        </a:ln>
                        <a:solidFill>
                          <a:schemeClr val="tx1"/>
                        </a:solidFill>
                        <a:effectLst/>
                        <a:latin typeface="+mn-lt"/>
                        <a:ea typeface="ＭＳ Ｐゴシック" pitchFamily="34" charset="-128"/>
                      </a:endParaRPr>
                    </a:p>
                  </a:txBody>
                  <a:tcPr marL="91426" marR="91426" marT="45684" marB="45684" horzOverflow="overflow"/>
                </a:tc>
                <a:tc>
                  <a:txBody>
                    <a:bodyPr/>
                    <a:lstStyle>
                      <a:lvl1pPr eaLnBrk="0" hangingPunct="0">
                        <a:lnSpc>
                          <a:spcPts val="2400"/>
                        </a:lnSpc>
                        <a:spcBef>
                          <a:spcPts val="200"/>
                        </a:spcBef>
                        <a:spcAft>
                          <a:spcPts val="600"/>
                        </a:spcAft>
                        <a:buFont typeface="Arial" pitchFamily="34" charset="0"/>
                        <a:defRPr>
                          <a:solidFill>
                            <a:schemeClr val="tx1"/>
                          </a:solidFill>
                          <a:latin typeface="Helvetica 75 Bold" charset="0"/>
                          <a:ea typeface="ＭＳ Ｐゴシック" pitchFamily="34" charset="-128"/>
                        </a:defRPr>
                      </a:lvl1pPr>
                      <a:lvl2pPr marL="742950" indent="-285750" eaLnBrk="0" hangingPunct="0">
                        <a:lnSpc>
                          <a:spcPts val="2200"/>
                        </a:lnSpc>
                        <a:spcBef>
                          <a:spcPts val="200"/>
                        </a:spcBef>
                        <a:spcAft>
                          <a:spcPts val="600"/>
                        </a:spcAft>
                        <a:buFont typeface="Lucida Grande" charset="0"/>
                        <a:defRPr sz="1600">
                          <a:solidFill>
                            <a:schemeClr val="tx1"/>
                          </a:solidFill>
                          <a:latin typeface="Helvetica 75 Bold" charset="0"/>
                          <a:ea typeface="ＭＳ Ｐゴシック" pitchFamily="34" charset="-128"/>
                        </a:defRPr>
                      </a:lvl2pPr>
                      <a:lvl3pPr marL="1143000" indent="-228600" eaLnBrk="0" hangingPunct="0">
                        <a:lnSpc>
                          <a:spcPts val="2000"/>
                        </a:lnSpc>
                        <a:spcBef>
                          <a:spcPts val="200"/>
                        </a:spcBef>
                        <a:spcAft>
                          <a:spcPts val="600"/>
                        </a:spcAft>
                        <a:buFont typeface="Lucida Grande" charset="0"/>
                        <a:defRPr sz="1400">
                          <a:solidFill>
                            <a:schemeClr val="tx1"/>
                          </a:solidFill>
                          <a:latin typeface="Helvetica 75 Bold" charset="0"/>
                          <a:ea typeface="ＭＳ Ｐゴシック" pitchFamily="34" charset="-128"/>
                        </a:defRPr>
                      </a:lvl3pPr>
                      <a:lvl4pPr marL="1600200" indent="-228600" eaLnBrk="0" hangingPunct="0">
                        <a:lnSpc>
                          <a:spcPts val="1800"/>
                        </a:lnSpc>
                        <a:spcBef>
                          <a:spcPts val="200"/>
                        </a:spcBef>
                        <a:spcAft>
                          <a:spcPts val="600"/>
                        </a:spcAft>
                        <a:buFont typeface="Lucida Grande" charset="0"/>
                        <a:defRPr sz="1200">
                          <a:solidFill>
                            <a:schemeClr val="tx1"/>
                          </a:solidFill>
                          <a:latin typeface="Helvetica 75 Bold" charset="0"/>
                          <a:ea typeface="ＭＳ Ｐゴシック" pitchFamily="34" charset="-128"/>
                        </a:defRPr>
                      </a:lvl4pPr>
                      <a:lvl5pPr marL="2057400" indent="-228600" eaLnBrk="0"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5pPr>
                      <a:lvl6pPr marL="25146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6pPr>
                      <a:lvl7pPr marL="29718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7pPr>
                      <a:lvl8pPr marL="34290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8pPr>
                      <a:lvl9pPr marL="3886200" indent="-228600" eaLnBrk="0" fontAlgn="base" hangingPunct="0">
                        <a:lnSpc>
                          <a:spcPts val="1600"/>
                        </a:lnSpc>
                        <a:spcBef>
                          <a:spcPts val="200"/>
                        </a:spcBef>
                        <a:spcAft>
                          <a:spcPts val="600"/>
                        </a:spcAft>
                        <a:buFont typeface="Arial" pitchFamily="34" charset="0"/>
                        <a:defRPr sz="1000">
                          <a:solidFill>
                            <a:schemeClr val="tx1"/>
                          </a:solidFill>
                          <a:latin typeface="Helvetica 75 Bold"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u="none" strike="noStrike" cap="none" normalizeH="0" baseline="0" dirty="0">
                          <a:ln>
                            <a:noFill/>
                          </a:ln>
                          <a:effectLst/>
                          <a:latin typeface="+mn-lt"/>
                        </a:rPr>
                        <a:t>24 (5.7)</a:t>
                      </a:r>
                      <a:endParaRPr kumimoji="0" lang="en-GB" altLang="en-US" sz="1600" b="0" i="0" u="none" strike="noStrike" cap="none" normalizeH="0" baseline="0" dirty="0">
                        <a:ln>
                          <a:noFill/>
                        </a:ln>
                        <a:solidFill>
                          <a:schemeClr val="tx1"/>
                        </a:solidFill>
                        <a:effectLst/>
                        <a:latin typeface="+mn-lt"/>
                        <a:ea typeface="ＭＳ Ｐゴシック" pitchFamily="34" charset="-128"/>
                      </a:endParaRPr>
                    </a:p>
                  </a:txBody>
                  <a:tcPr marL="91426" marR="91426" marT="45684" marB="45684" horzOverflow="overflow"/>
                </a:tc>
                <a:extLst>
                  <a:ext uri="{0D108BD9-81ED-4DB2-BD59-A6C34878D82A}">
                    <a16:rowId xmlns:a16="http://schemas.microsoft.com/office/drawing/2014/main" val="10001"/>
                  </a:ext>
                </a:extLst>
              </a:tr>
            </a:tbl>
          </a:graphicData>
        </a:graphic>
      </p:graphicFrame>
      <p:grpSp>
        <p:nvGrpSpPr>
          <p:cNvPr id="55316" name="Group 2"/>
          <p:cNvGrpSpPr>
            <a:grpSpLocks/>
          </p:cNvGrpSpPr>
          <p:nvPr/>
        </p:nvGrpSpPr>
        <p:grpSpPr bwMode="auto">
          <a:xfrm>
            <a:off x="4849813" y="1440500"/>
            <a:ext cx="3810000" cy="534988"/>
            <a:chOff x="4648200" y="1755775"/>
            <a:chExt cx="3810000" cy="534988"/>
          </a:xfrm>
        </p:grpSpPr>
        <p:cxnSp>
          <p:nvCxnSpPr>
            <p:cNvPr id="55318" name="Straight Connector 43"/>
            <p:cNvCxnSpPr>
              <a:cxnSpLocks noChangeShapeType="1"/>
            </p:cNvCxnSpPr>
            <p:nvPr/>
          </p:nvCxnSpPr>
          <p:spPr bwMode="auto">
            <a:xfrm>
              <a:off x="4648200" y="2136847"/>
              <a:ext cx="930349" cy="0"/>
            </a:xfrm>
            <a:prstGeom prst="line">
              <a:avLst/>
            </a:prstGeom>
            <a:noFill/>
            <a:ln w="28575" algn="ctr">
              <a:solidFill>
                <a:srgbClr val="7F7F7F"/>
              </a:solidFill>
              <a:round/>
              <a:headEnd/>
              <a:tailEnd/>
            </a:ln>
            <a:extLst>
              <a:ext uri="{909E8E84-426E-40DD-AFC4-6F175D3DCCD1}">
                <a14:hiddenFill xmlns:a14="http://schemas.microsoft.com/office/drawing/2010/main">
                  <a:noFill/>
                </a14:hiddenFill>
              </a:ext>
            </a:extLst>
          </p:spPr>
        </p:cxnSp>
        <p:cxnSp>
          <p:nvCxnSpPr>
            <p:cNvPr id="55319" name="Straight Connector 44"/>
            <p:cNvCxnSpPr>
              <a:cxnSpLocks noChangeShapeType="1"/>
            </p:cNvCxnSpPr>
            <p:nvPr/>
          </p:nvCxnSpPr>
          <p:spPr bwMode="auto">
            <a:xfrm>
              <a:off x="4648200" y="1909692"/>
              <a:ext cx="930349" cy="0"/>
            </a:xfrm>
            <a:prstGeom prst="line">
              <a:avLst/>
            </a:prstGeom>
            <a:noFill/>
            <a:ln w="28575" algn="ctr">
              <a:solidFill>
                <a:srgbClr val="008F8C"/>
              </a:solidFill>
              <a:round/>
              <a:headEnd/>
              <a:tailEnd/>
            </a:ln>
            <a:extLst>
              <a:ext uri="{909E8E84-426E-40DD-AFC4-6F175D3DCCD1}">
                <a14:hiddenFill xmlns:a14="http://schemas.microsoft.com/office/drawing/2010/main">
                  <a:noFill/>
                </a14:hiddenFill>
              </a:ext>
            </a:extLst>
          </p:spPr>
        </p:cxnSp>
        <p:sp>
          <p:nvSpPr>
            <p:cNvPr id="55320" name="TextBox 45"/>
            <p:cNvSpPr txBox="1">
              <a:spLocks noChangeArrowheads="1"/>
            </p:cNvSpPr>
            <p:nvPr/>
          </p:nvSpPr>
          <p:spPr bwMode="auto">
            <a:xfrm>
              <a:off x="5645150" y="1982788"/>
              <a:ext cx="2813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400"/>
                </a:lnSpc>
                <a:spcBef>
                  <a:spcPts val="200"/>
                </a:spcBef>
                <a:spcAft>
                  <a:spcPts val="600"/>
                </a:spcAft>
                <a:buFont typeface="Arial" pitchFamily="34" charset="0"/>
                <a:buChar char="•"/>
                <a:defRPr sz="2000">
                  <a:solidFill>
                    <a:schemeClr val="tx1"/>
                  </a:solidFill>
                  <a:latin typeface="Helvetica 75 Bold" charset="0"/>
                  <a:ea typeface="ＭＳ Ｐゴシック" pitchFamily="34" charset="-128"/>
                </a:defRPr>
              </a:lvl1pPr>
              <a:lvl2pPr marL="742950" indent="-285750" eaLnBrk="0" hangingPunct="0">
                <a:lnSpc>
                  <a:spcPts val="2200"/>
                </a:lnSpc>
                <a:spcBef>
                  <a:spcPts val="200"/>
                </a:spcBef>
                <a:spcAft>
                  <a:spcPts val="600"/>
                </a:spcAft>
                <a:buFont typeface="Lucida Grande" charset="0"/>
                <a:buChar char="–"/>
                <a:defRPr>
                  <a:solidFill>
                    <a:schemeClr val="tx1"/>
                  </a:solidFill>
                  <a:latin typeface="Helvetica 75 Bold" charset="0"/>
                  <a:ea typeface="ＭＳ Ｐゴシック" pitchFamily="34" charset="-128"/>
                </a:defRPr>
              </a:lvl2pPr>
              <a:lvl3pPr marL="1143000" indent="-228600" eaLnBrk="0" hangingPunct="0">
                <a:lnSpc>
                  <a:spcPts val="2000"/>
                </a:lnSpc>
                <a:spcBef>
                  <a:spcPts val="200"/>
                </a:spcBef>
                <a:spcAft>
                  <a:spcPts val="600"/>
                </a:spcAft>
                <a:buFont typeface="Lucida Grande" charset="0"/>
                <a:buChar char="›"/>
                <a:defRPr sz="1600">
                  <a:solidFill>
                    <a:schemeClr val="tx1"/>
                  </a:solidFill>
                  <a:latin typeface="Helvetica 75 Bold" charset="0"/>
                  <a:ea typeface="ＭＳ Ｐゴシック" pitchFamily="34" charset="-128"/>
                </a:defRPr>
              </a:lvl3pPr>
              <a:lvl4pPr marL="1600200" indent="-228600" eaLnBrk="0" hangingPunct="0">
                <a:lnSpc>
                  <a:spcPts val="1800"/>
                </a:lnSpc>
                <a:spcBef>
                  <a:spcPts val="200"/>
                </a:spcBef>
                <a:spcAft>
                  <a:spcPts val="600"/>
                </a:spcAft>
                <a:buFont typeface="Lucida Grande" charset="0"/>
                <a:buChar char="»"/>
                <a:defRPr sz="1400">
                  <a:solidFill>
                    <a:schemeClr val="tx1"/>
                  </a:solidFill>
                  <a:latin typeface="Helvetica 75 Bold" charset="0"/>
                  <a:ea typeface="ＭＳ Ｐゴシック" pitchFamily="34" charset="-128"/>
                </a:defRPr>
              </a:lvl4pPr>
              <a:lvl5pPr marL="2057400" indent="-228600" eaLnBrk="0"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5pPr>
              <a:lvl6pPr marL="25146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6pPr>
              <a:lvl7pPr marL="29718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7pPr>
              <a:lvl8pPr marL="34290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8pPr>
              <a:lvl9pPr marL="38862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9pPr>
            </a:lstStyle>
            <a:p>
              <a:pPr eaLnBrk="1" hangingPunct="1">
                <a:lnSpc>
                  <a:spcPct val="100000"/>
                </a:lnSpc>
                <a:spcBef>
                  <a:spcPct val="0"/>
                </a:spcBef>
                <a:spcAft>
                  <a:spcPct val="0"/>
                </a:spcAft>
                <a:buFontTx/>
                <a:buNone/>
              </a:pPr>
              <a:r>
                <a:rPr lang="en-GB" altLang="en-US" sz="1400" dirty="0">
                  <a:solidFill>
                    <a:srgbClr val="000000"/>
                  </a:solidFill>
                  <a:latin typeface="+mn-lt"/>
                  <a:cs typeface="Arial" pitchFamily="34" charset="0"/>
                </a:rPr>
                <a:t>Placebo</a:t>
              </a:r>
              <a:endParaRPr lang="en-US" altLang="en-US" sz="1400" dirty="0">
                <a:solidFill>
                  <a:srgbClr val="000000"/>
                </a:solidFill>
                <a:latin typeface="+mn-lt"/>
                <a:cs typeface="Arial" pitchFamily="34" charset="0"/>
              </a:endParaRPr>
            </a:p>
          </p:txBody>
        </p:sp>
        <p:sp>
          <p:nvSpPr>
            <p:cNvPr id="55321" name="TextBox 46"/>
            <p:cNvSpPr txBox="1">
              <a:spLocks noChangeArrowheads="1"/>
            </p:cNvSpPr>
            <p:nvPr/>
          </p:nvSpPr>
          <p:spPr bwMode="auto">
            <a:xfrm>
              <a:off x="5645150" y="1755775"/>
              <a:ext cx="2813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400"/>
                </a:lnSpc>
                <a:spcBef>
                  <a:spcPts val="200"/>
                </a:spcBef>
                <a:spcAft>
                  <a:spcPts val="600"/>
                </a:spcAft>
                <a:buFont typeface="Arial" pitchFamily="34" charset="0"/>
                <a:buChar char="•"/>
                <a:defRPr sz="2000">
                  <a:solidFill>
                    <a:schemeClr val="tx1"/>
                  </a:solidFill>
                  <a:latin typeface="Helvetica 75 Bold" charset="0"/>
                  <a:ea typeface="ＭＳ Ｐゴシック" pitchFamily="34" charset="-128"/>
                </a:defRPr>
              </a:lvl1pPr>
              <a:lvl2pPr marL="742950" indent="-285750" eaLnBrk="0" hangingPunct="0">
                <a:lnSpc>
                  <a:spcPts val="2200"/>
                </a:lnSpc>
                <a:spcBef>
                  <a:spcPts val="200"/>
                </a:spcBef>
                <a:spcAft>
                  <a:spcPts val="600"/>
                </a:spcAft>
                <a:buFont typeface="Lucida Grande" charset="0"/>
                <a:buChar char="–"/>
                <a:defRPr>
                  <a:solidFill>
                    <a:schemeClr val="tx1"/>
                  </a:solidFill>
                  <a:latin typeface="Helvetica 75 Bold" charset="0"/>
                  <a:ea typeface="ＭＳ Ｐゴシック" pitchFamily="34" charset="-128"/>
                </a:defRPr>
              </a:lvl2pPr>
              <a:lvl3pPr marL="1143000" indent="-228600" eaLnBrk="0" hangingPunct="0">
                <a:lnSpc>
                  <a:spcPts val="2000"/>
                </a:lnSpc>
                <a:spcBef>
                  <a:spcPts val="200"/>
                </a:spcBef>
                <a:spcAft>
                  <a:spcPts val="600"/>
                </a:spcAft>
                <a:buFont typeface="Lucida Grande" charset="0"/>
                <a:buChar char="›"/>
                <a:defRPr sz="1600">
                  <a:solidFill>
                    <a:schemeClr val="tx1"/>
                  </a:solidFill>
                  <a:latin typeface="Helvetica 75 Bold" charset="0"/>
                  <a:ea typeface="ＭＳ Ｐゴシック" pitchFamily="34" charset="-128"/>
                </a:defRPr>
              </a:lvl3pPr>
              <a:lvl4pPr marL="1600200" indent="-228600" eaLnBrk="0" hangingPunct="0">
                <a:lnSpc>
                  <a:spcPts val="1800"/>
                </a:lnSpc>
                <a:spcBef>
                  <a:spcPts val="200"/>
                </a:spcBef>
                <a:spcAft>
                  <a:spcPts val="600"/>
                </a:spcAft>
                <a:buFont typeface="Lucida Grande" charset="0"/>
                <a:buChar char="»"/>
                <a:defRPr sz="1400">
                  <a:solidFill>
                    <a:schemeClr val="tx1"/>
                  </a:solidFill>
                  <a:latin typeface="Helvetica 75 Bold" charset="0"/>
                  <a:ea typeface="ＭＳ Ｐゴシック" pitchFamily="34" charset="-128"/>
                </a:defRPr>
              </a:lvl4pPr>
              <a:lvl5pPr marL="2057400" indent="-228600" eaLnBrk="0"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5pPr>
              <a:lvl6pPr marL="25146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6pPr>
              <a:lvl7pPr marL="29718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7pPr>
              <a:lvl8pPr marL="34290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8pPr>
              <a:lvl9pPr marL="38862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9pPr>
            </a:lstStyle>
            <a:p>
              <a:pPr eaLnBrk="1" hangingPunct="1">
                <a:lnSpc>
                  <a:spcPct val="100000"/>
                </a:lnSpc>
                <a:spcBef>
                  <a:spcPct val="0"/>
                </a:spcBef>
                <a:spcAft>
                  <a:spcPct val="0"/>
                </a:spcAft>
                <a:buFontTx/>
                <a:buNone/>
              </a:pPr>
              <a:r>
                <a:rPr lang="en-GB" altLang="en-US" sz="1400" dirty="0">
                  <a:solidFill>
                    <a:srgbClr val="000000"/>
                  </a:solidFill>
                  <a:latin typeface="+mn-lt"/>
                  <a:cs typeface="Arial" pitchFamily="34" charset="0"/>
                </a:rPr>
                <a:t>Nintedanib 150 mg bid</a:t>
              </a:r>
              <a:endParaRPr lang="en-US" altLang="en-US" sz="1400" dirty="0">
                <a:solidFill>
                  <a:srgbClr val="000000"/>
                </a:solidFill>
                <a:latin typeface="+mn-lt"/>
                <a:cs typeface="Arial" pitchFamily="34" charset="0"/>
              </a:endParaRPr>
            </a:p>
          </p:txBody>
        </p:sp>
      </p:grpSp>
      <p:sp>
        <p:nvSpPr>
          <p:cNvPr id="55317" name="TextBox 12"/>
          <p:cNvSpPr>
            <a:spLocks noChangeArrowheads="1"/>
          </p:cNvSpPr>
          <p:nvPr/>
        </p:nvSpPr>
        <p:spPr bwMode="auto">
          <a:xfrm>
            <a:off x="5202621" y="2292592"/>
            <a:ext cx="2050667" cy="817245"/>
          </a:xfrm>
          <a:prstGeom prst="roundRect">
            <a:avLst>
              <a:gd name="adj" fmla="val 16667"/>
            </a:avLst>
          </a:prstGeom>
          <a:solidFill>
            <a:schemeClr val="bg1"/>
          </a:solidFill>
          <a:ln w="9525">
            <a:solidFill>
              <a:srgbClr val="008F8C"/>
            </a:solidFill>
            <a:round/>
            <a:headEnd/>
            <a:tailEnd/>
          </a:ln>
        </p:spPr>
        <p:txBody>
          <a:bodyPr wrap="square" lIns="0" tIns="0" rIns="0" bIns="0">
            <a:spAutoFit/>
          </a:bodyPr>
          <a:lstStyle>
            <a:lvl1pPr eaLnBrk="0" hangingPunct="0">
              <a:lnSpc>
                <a:spcPts val="2400"/>
              </a:lnSpc>
              <a:spcBef>
                <a:spcPts val="200"/>
              </a:spcBef>
              <a:spcAft>
                <a:spcPts val="600"/>
              </a:spcAft>
              <a:buFont typeface="Arial" pitchFamily="34" charset="0"/>
              <a:buChar char="•"/>
              <a:defRPr sz="2000">
                <a:solidFill>
                  <a:schemeClr val="tx1"/>
                </a:solidFill>
                <a:latin typeface="Helvetica 75 Bold" charset="0"/>
                <a:ea typeface="ＭＳ Ｐゴシック" pitchFamily="34" charset="-128"/>
              </a:defRPr>
            </a:lvl1pPr>
            <a:lvl2pPr marL="742950" indent="-285750" eaLnBrk="0" hangingPunct="0">
              <a:lnSpc>
                <a:spcPts val="2200"/>
              </a:lnSpc>
              <a:spcBef>
                <a:spcPts val="200"/>
              </a:spcBef>
              <a:spcAft>
                <a:spcPts val="600"/>
              </a:spcAft>
              <a:buFont typeface="Lucida Grande" charset="0"/>
              <a:buChar char="–"/>
              <a:defRPr>
                <a:solidFill>
                  <a:schemeClr val="tx1"/>
                </a:solidFill>
                <a:latin typeface="Helvetica 75 Bold" charset="0"/>
                <a:ea typeface="ＭＳ Ｐゴシック" pitchFamily="34" charset="-128"/>
              </a:defRPr>
            </a:lvl2pPr>
            <a:lvl3pPr marL="1143000" indent="-228600" eaLnBrk="0" hangingPunct="0">
              <a:lnSpc>
                <a:spcPts val="2000"/>
              </a:lnSpc>
              <a:spcBef>
                <a:spcPts val="200"/>
              </a:spcBef>
              <a:spcAft>
                <a:spcPts val="600"/>
              </a:spcAft>
              <a:buFont typeface="Lucida Grande" charset="0"/>
              <a:buChar char="›"/>
              <a:defRPr sz="1600">
                <a:solidFill>
                  <a:schemeClr val="tx1"/>
                </a:solidFill>
                <a:latin typeface="Helvetica 75 Bold" charset="0"/>
                <a:ea typeface="ＭＳ Ｐゴシック" pitchFamily="34" charset="-128"/>
              </a:defRPr>
            </a:lvl3pPr>
            <a:lvl4pPr marL="1600200" indent="-228600" eaLnBrk="0" hangingPunct="0">
              <a:lnSpc>
                <a:spcPts val="1800"/>
              </a:lnSpc>
              <a:spcBef>
                <a:spcPts val="200"/>
              </a:spcBef>
              <a:spcAft>
                <a:spcPts val="600"/>
              </a:spcAft>
              <a:buFont typeface="Lucida Grande" charset="0"/>
              <a:buChar char="»"/>
              <a:defRPr sz="1400">
                <a:solidFill>
                  <a:schemeClr val="tx1"/>
                </a:solidFill>
                <a:latin typeface="Helvetica 75 Bold" charset="0"/>
                <a:ea typeface="ＭＳ Ｐゴシック" pitchFamily="34" charset="-128"/>
              </a:defRPr>
            </a:lvl4pPr>
            <a:lvl5pPr marL="2057400" indent="-228600" eaLnBrk="0"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5pPr>
            <a:lvl6pPr marL="25146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6pPr>
            <a:lvl7pPr marL="29718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7pPr>
            <a:lvl8pPr marL="34290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8pPr>
            <a:lvl9pPr marL="38862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9pPr>
          </a:lstStyle>
          <a:p>
            <a:pPr algn="ctr" eaLnBrk="1" hangingPunct="1">
              <a:lnSpc>
                <a:spcPct val="100000"/>
              </a:lnSpc>
              <a:spcBef>
                <a:spcPct val="0"/>
              </a:spcBef>
              <a:spcAft>
                <a:spcPct val="0"/>
              </a:spcAft>
              <a:buFontTx/>
              <a:buNone/>
            </a:pPr>
            <a:r>
              <a:rPr lang="it-IT" altLang="en-US" sz="1600" b="1" dirty="0">
                <a:solidFill>
                  <a:srgbClr val="FF0000"/>
                </a:solidFill>
                <a:latin typeface="Arial" pitchFamily="34" charset="0"/>
                <a:cs typeface="Arial" pitchFamily="34" charset="0"/>
              </a:rPr>
              <a:t>HR 0.32 </a:t>
            </a:r>
            <a:br>
              <a:rPr lang="it-IT" altLang="en-US" sz="1600" dirty="0">
                <a:solidFill>
                  <a:srgbClr val="000000"/>
                </a:solidFill>
                <a:latin typeface="Arial" pitchFamily="34" charset="0"/>
                <a:cs typeface="Arial" pitchFamily="34" charset="0"/>
              </a:rPr>
            </a:br>
            <a:r>
              <a:rPr lang="it-IT" altLang="en-US" sz="1600" dirty="0">
                <a:solidFill>
                  <a:srgbClr val="000000"/>
                </a:solidFill>
                <a:latin typeface="Arial" pitchFamily="34" charset="0"/>
                <a:cs typeface="Arial" pitchFamily="34" charset="0"/>
              </a:rPr>
              <a:t>(95% CI; 0.16, 0.65)</a:t>
            </a:r>
            <a:br>
              <a:rPr lang="it-IT" altLang="en-US" sz="1600" dirty="0">
                <a:solidFill>
                  <a:srgbClr val="000000"/>
                </a:solidFill>
                <a:latin typeface="Arial" pitchFamily="34" charset="0"/>
                <a:cs typeface="Arial" pitchFamily="34" charset="0"/>
              </a:rPr>
            </a:br>
            <a:r>
              <a:rPr lang="it-IT" altLang="en-US" sz="1600" dirty="0">
                <a:solidFill>
                  <a:srgbClr val="000000"/>
                </a:solidFill>
                <a:latin typeface="Arial" pitchFamily="34" charset="0"/>
                <a:cs typeface="Arial" pitchFamily="34" charset="0"/>
              </a:rPr>
              <a:t>p=0.0010</a:t>
            </a:r>
          </a:p>
        </p:txBody>
      </p:sp>
      <p:sp>
        <p:nvSpPr>
          <p:cNvPr id="12" name="Rectangle 29"/>
          <p:cNvSpPr txBox="1">
            <a:spLocks noChangeArrowheads="1"/>
          </p:cNvSpPr>
          <p:nvPr/>
        </p:nvSpPr>
        <p:spPr bwMode="auto">
          <a:xfrm>
            <a:off x="0" y="-13892"/>
            <a:ext cx="9144000" cy="1230313"/>
          </a:xfrm>
          <a:prstGeom prst="rect">
            <a:avLst/>
          </a:prstGeom>
          <a:solidFill>
            <a:schemeClr val="accent3">
              <a:lumMod val="20000"/>
              <a:lumOff val="80000"/>
            </a:schemeClr>
          </a:solidFill>
          <a:ln w="9525">
            <a:noFill/>
            <a:miter lim="800000"/>
            <a:headEnd/>
            <a:tailEnd/>
          </a:ln>
        </p:spPr>
        <p:txBody>
          <a:bodyPr vert="horz" lIns="91440" tIns="45720" rIns="91440" bIns="45720" rtlCol="0" anchor="ctr">
            <a:normAutofit/>
          </a:bodyPr>
          <a:lstStyle>
            <a:lvl1pPr algn="l" defTabSz="457200" rtl="0" eaLnBrk="1" latinLnBrk="0" hangingPunct="1">
              <a:spcBef>
                <a:spcPct val="0"/>
              </a:spcBef>
              <a:buNone/>
              <a:defRPr sz="4400" i="1" kern="1200">
                <a:solidFill>
                  <a:srgbClr val="26528E"/>
                </a:solidFill>
                <a:latin typeface="+mj-lt"/>
                <a:ea typeface="+mj-ea"/>
                <a:cs typeface="+mj-cs"/>
              </a:defRPr>
            </a:lvl1pPr>
          </a:lstStyle>
          <a:p>
            <a:pPr algn="ctr" defTabSz="911944">
              <a:spcBef>
                <a:spcPts val="0"/>
              </a:spcBef>
              <a:defRPr/>
            </a:pPr>
            <a:r>
              <a:rPr lang="en-US" altLang="ko-KR" sz="3600" b="1" i="0" dirty="0">
                <a:latin typeface="+mj-ea"/>
                <a:cs typeface="Arial" pitchFamily="34" charset="0"/>
              </a:rPr>
              <a:t> </a:t>
            </a:r>
            <a:r>
              <a:rPr lang="en-US" altLang="ko-KR" sz="3600" b="1" i="0" dirty="0" err="1">
                <a:latin typeface="+mj-ea"/>
                <a:cs typeface="Arial" pitchFamily="34" charset="0"/>
              </a:rPr>
              <a:t>Nintedanib</a:t>
            </a:r>
            <a:r>
              <a:rPr lang="en-US" altLang="ko-KR" sz="3600" b="1" i="0" dirty="0">
                <a:latin typeface="+mj-ea"/>
                <a:cs typeface="Arial" pitchFamily="34" charset="0"/>
              </a:rPr>
              <a:t>(</a:t>
            </a:r>
            <a:r>
              <a:rPr lang="ko-KR" altLang="en-US" sz="3600" b="1" i="0" dirty="0" err="1">
                <a:latin typeface="+mj-ea"/>
                <a:cs typeface="Arial" pitchFamily="34" charset="0"/>
              </a:rPr>
              <a:t>항섬유화제</a:t>
            </a:r>
            <a:r>
              <a:rPr lang="en-US" altLang="ko-KR" sz="3600" b="1" i="0" dirty="0">
                <a:latin typeface="+mj-ea"/>
                <a:cs typeface="Arial" pitchFamily="34" charset="0"/>
              </a:rPr>
              <a:t>)</a:t>
            </a:r>
            <a:r>
              <a:rPr lang="ko-KR" altLang="en-US" sz="3600" b="1" i="0" dirty="0">
                <a:latin typeface="+mj-ea"/>
                <a:cs typeface="Arial" pitchFamily="34" charset="0"/>
              </a:rPr>
              <a:t>는 </a:t>
            </a:r>
            <a:r>
              <a:rPr lang="ko-KR" altLang="en-US" sz="3600" b="1" i="0" dirty="0">
                <a:solidFill>
                  <a:srgbClr val="C74D35"/>
                </a:solidFill>
                <a:latin typeface="+mj-ea"/>
                <a:cs typeface="Arial" pitchFamily="34" charset="0"/>
              </a:rPr>
              <a:t>급성악화</a:t>
            </a:r>
            <a:r>
              <a:rPr lang="ko-KR" altLang="en-US" sz="3600" b="1" i="0" dirty="0">
                <a:latin typeface="+mj-ea"/>
                <a:cs typeface="Arial" pitchFamily="34" charset="0"/>
              </a:rPr>
              <a:t>를 예방한다</a:t>
            </a:r>
            <a:endParaRPr lang="en-US" altLang="ko-KR" sz="3600" b="1" i="0" dirty="0">
              <a:latin typeface="+mj-ea"/>
              <a:cs typeface="Arial" pitchFamily="34" charset="0"/>
            </a:endParaRPr>
          </a:p>
        </p:txBody>
      </p:sp>
      <p:sp>
        <p:nvSpPr>
          <p:cNvPr id="15" name="TextBox 14"/>
          <p:cNvSpPr txBox="1"/>
          <p:nvPr/>
        </p:nvSpPr>
        <p:spPr>
          <a:xfrm>
            <a:off x="5846763" y="6535825"/>
            <a:ext cx="3528627" cy="307777"/>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altLang="ko-KR" sz="1400" dirty="0" err="1">
                <a:solidFill>
                  <a:schemeClr val="tx1"/>
                </a:solidFill>
              </a:rPr>
              <a:t>Richeldi</a:t>
            </a:r>
            <a:r>
              <a:rPr lang="en-US" altLang="ko-KR" sz="1400" dirty="0">
                <a:solidFill>
                  <a:schemeClr val="tx1"/>
                </a:solidFill>
              </a:rPr>
              <a:t> L, et al. NEJM 2014; 370: 2071</a:t>
            </a:r>
            <a:endParaRPr lang="ko-KR" altLang="en-US" sz="1400" dirty="0">
              <a:solidFill>
                <a:schemeClr val="tx1"/>
              </a:solidFill>
            </a:endParaRPr>
          </a:p>
        </p:txBody>
      </p:sp>
      <p:sp>
        <p:nvSpPr>
          <p:cNvPr id="2" name="슬라이드 번호 개체 틀 1"/>
          <p:cNvSpPr>
            <a:spLocks noGrp="1"/>
          </p:cNvSpPr>
          <p:nvPr>
            <p:ph type="sldNum" sz="quarter" idx="16"/>
          </p:nvPr>
        </p:nvSpPr>
        <p:spPr/>
        <p:txBody>
          <a:bodyPr/>
          <a:lstStyle/>
          <a:p>
            <a:fld id="{EF36E50B-E580-47EE-90FB-48BBB25C721C}" type="slidenum">
              <a:rPr lang="en-US" altLang="ko-KR" smtClean="0">
                <a:solidFill>
                  <a:srgbClr val="FFFFFF"/>
                </a:solidFill>
              </a:rPr>
              <a:pPr/>
              <a:t>65</a:t>
            </a:fld>
            <a:endParaRPr lang="en-US" altLang="ko-KR">
              <a:solidFill>
                <a:srgbClr val="FFFFFF"/>
              </a:solidFill>
            </a:endParaRPr>
          </a:p>
        </p:txBody>
      </p:sp>
    </p:spTree>
    <p:extLst>
      <p:ext uri="{BB962C8B-B14F-4D97-AF65-F5344CB8AC3E}">
        <p14:creationId xmlns:p14="http://schemas.microsoft.com/office/powerpoint/2010/main" val="348715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0" y="14220"/>
            <a:ext cx="9143968" cy="1140934"/>
          </a:xfrm>
          <a:prstGeom prst="rect">
            <a:avLst/>
          </a:prstGeom>
          <a:solidFill>
            <a:schemeClr val="accent3">
              <a:lumMod val="20000"/>
              <a:lumOff val="80000"/>
            </a:schemeClr>
          </a:solidFill>
          <a:ln w="28575">
            <a:noFill/>
            <a:miter lim="800000"/>
            <a:headEnd/>
            <a:tailEnd type="none" w="sm" len="sm"/>
          </a:ln>
        </p:spPr>
        <p:txBody>
          <a:bodyPr wrap="square" lIns="89979" tIns="46790" rIns="89979" bIns="46790">
            <a:spAutoFit/>
          </a:bodyPr>
          <a:lstStyle/>
          <a:p>
            <a:pPr algn="ctr" defTabSz="914186" eaLnBrk="0" hangingPunct="0">
              <a:defRPr/>
            </a:pPr>
            <a:r>
              <a:rPr lang="ko-KR" altLang="en-US" sz="4000" b="1" dirty="0" err="1">
                <a:solidFill>
                  <a:schemeClr val="tx2"/>
                </a:solidFill>
                <a:latin typeface="+mj-ea"/>
                <a:ea typeface="+mj-ea"/>
                <a:cs typeface="Arial" pitchFamily="34" charset="0"/>
              </a:rPr>
              <a:t>대한결핵및호흡기학회</a:t>
            </a:r>
            <a:endParaRPr lang="en-US" altLang="ko-KR" sz="4000" b="1" dirty="0">
              <a:solidFill>
                <a:schemeClr val="tx2"/>
              </a:solidFill>
              <a:latin typeface="+mj-ea"/>
              <a:ea typeface="+mj-ea"/>
              <a:cs typeface="Arial" pitchFamily="34" charset="0"/>
            </a:endParaRPr>
          </a:p>
          <a:p>
            <a:pPr algn="ctr" defTabSz="914186" eaLnBrk="0" hangingPunct="0">
              <a:defRPr/>
            </a:pPr>
            <a:r>
              <a:rPr lang="ko-KR" altLang="en-US" sz="2800" b="1" dirty="0" err="1">
                <a:solidFill>
                  <a:schemeClr val="tx2"/>
                </a:solidFill>
                <a:latin typeface="+mj-ea"/>
                <a:ea typeface="+mj-ea"/>
                <a:cs typeface="Arial" pitchFamily="34" charset="0"/>
              </a:rPr>
              <a:t>간질성폐질환</a:t>
            </a:r>
            <a:r>
              <a:rPr lang="ko-KR" altLang="en-US" sz="2800" b="1" dirty="0">
                <a:solidFill>
                  <a:schemeClr val="tx2"/>
                </a:solidFill>
                <a:latin typeface="+mj-ea"/>
                <a:ea typeface="+mj-ea"/>
                <a:cs typeface="Arial" pitchFamily="34" charset="0"/>
              </a:rPr>
              <a:t> 진료지침 </a:t>
            </a:r>
            <a:r>
              <a:rPr lang="en-US" altLang="ko-KR" sz="2800" b="1" dirty="0">
                <a:solidFill>
                  <a:schemeClr val="tx2"/>
                </a:solidFill>
                <a:latin typeface="+mj-ea"/>
                <a:ea typeface="+mj-ea"/>
                <a:cs typeface="Arial" pitchFamily="34" charset="0"/>
              </a:rPr>
              <a:t>2018</a:t>
            </a:r>
            <a:endParaRPr lang="en-US" sz="2800" b="1" dirty="0">
              <a:solidFill>
                <a:schemeClr val="tx2"/>
              </a:solidFill>
              <a:latin typeface="+mj-ea"/>
              <a:ea typeface="+mj-ea"/>
              <a:cs typeface="Arial" pitchFamily="34" charset="0"/>
            </a:endParaRPr>
          </a:p>
        </p:txBody>
      </p:sp>
      <p:sp>
        <p:nvSpPr>
          <p:cNvPr id="22" name="Text Box 35"/>
          <p:cNvSpPr txBox="1">
            <a:spLocks noChangeArrowheads="1"/>
          </p:cNvSpPr>
          <p:nvPr/>
        </p:nvSpPr>
        <p:spPr bwMode="auto">
          <a:xfrm>
            <a:off x="6319310" y="6550247"/>
            <a:ext cx="2824767" cy="307754"/>
          </a:xfrm>
          <a:prstGeom prst="rect">
            <a:avLst/>
          </a:prstGeom>
          <a:noFill/>
          <a:ln w="9525">
            <a:noFill/>
            <a:miter lim="800000"/>
            <a:headEnd/>
            <a:tailEnd/>
          </a:ln>
        </p:spPr>
        <p:txBody>
          <a:bodyPr wrap="none" lIns="91418" tIns="45709" rIns="91418" bIns="45709">
            <a:spAutoFit/>
          </a:bodyPr>
          <a:lstStyle/>
          <a:p>
            <a:pPr algn="r" defTabSz="914186" eaLnBrk="0" hangingPunct="0">
              <a:defRPr/>
            </a:pPr>
            <a:r>
              <a:rPr lang="en-GB" altLang="en-US" sz="1400" dirty="0">
                <a:solidFill>
                  <a:prstClr val="black"/>
                </a:solidFill>
                <a:latin typeface="Calibri"/>
              </a:rPr>
              <a:t>2018 </a:t>
            </a:r>
            <a:r>
              <a:rPr lang="ko-KR" altLang="en-US" sz="1400" dirty="0" err="1">
                <a:solidFill>
                  <a:prstClr val="black"/>
                </a:solidFill>
                <a:latin typeface="Calibri"/>
              </a:rPr>
              <a:t>간질성</a:t>
            </a:r>
            <a:r>
              <a:rPr lang="ko-KR" altLang="en-US" sz="1400" dirty="0">
                <a:solidFill>
                  <a:prstClr val="black"/>
                </a:solidFill>
                <a:latin typeface="Calibri"/>
              </a:rPr>
              <a:t> 폐질환 임상진료지침</a:t>
            </a:r>
            <a:endParaRPr lang="en-US" altLang="ko-KR" sz="1400" dirty="0">
              <a:solidFill>
                <a:prstClr val="black"/>
              </a:solidFill>
              <a:latin typeface="Calibri" pitchFamily="34" charset="0"/>
              <a:ea typeface="굴림" pitchFamily="50" charset="-127"/>
            </a:endParaRPr>
          </a:p>
        </p:txBody>
      </p:sp>
      <p:pic>
        <p:nvPicPr>
          <p:cNvPr id="3074" name="Picture 2"/>
          <p:cNvPicPr>
            <a:picLocks noChangeAspect="1" noChangeArrowheads="1"/>
          </p:cNvPicPr>
          <p:nvPr/>
        </p:nvPicPr>
        <p:blipFill>
          <a:blip r:embed="rId3" cstate="print"/>
          <a:srcRect/>
          <a:stretch>
            <a:fillRect/>
          </a:stretch>
        </p:blipFill>
        <p:spPr bwMode="auto">
          <a:xfrm>
            <a:off x="141178" y="2000241"/>
            <a:ext cx="9002790" cy="3591262"/>
          </a:xfrm>
          <a:prstGeom prst="rect">
            <a:avLst/>
          </a:prstGeom>
          <a:noFill/>
          <a:ln w="9525">
            <a:noFill/>
            <a:miter lim="800000"/>
            <a:headEnd/>
            <a:tailEnd/>
          </a:ln>
          <a:effectLst/>
        </p:spPr>
      </p:pic>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66</a:t>
            </a:fld>
            <a:endParaRPr lang="ko-KR" altLang="en-US" dirty="0">
              <a:solidFill>
                <a:prstClr val="black">
                  <a:tint val="75000"/>
                </a:prstClr>
              </a:solidFill>
            </a:endParaRPr>
          </a:p>
        </p:txBody>
      </p:sp>
    </p:spTree>
    <p:extLst>
      <p:ext uri="{BB962C8B-B14F-4D97-AF65-F5344CB8AC3E}">
        <p14:creationId xmlns:p14="http://schemas.microsoft.com/office/powerpoint/2010/main" val="3692189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75855" y="2124364"/>
            <a:ext cx="7721600" cy="3195783"/>
          </a:xfrm>
          <a:custGeom>
            <a:avLst/>
            <a:gdLst>
              <a:gd name="connsiteX0" fmla="*/ 0 w 7721600"/>
              <a:gd name="connsiteY0" fmla="*/ 0 h 3195782"/>
              <a:gd name="connsiteX1" fmla="*/ 4027054 w 7721600"/>
              <a:gd name="connsiteY1" fmla="*/ 1025236 h 3195782"/>
              <a:gd name="connsiteX2" fmla="*/ 7721600 w 7721600"/>
              <a:gd name="connsiteY2" fmla="*/ 3195782 h 3195782"/>
            </a:gdLst>
            <a:ahLst/>
            <a:cxnLst>
              <a:cxn ang="0">
                <a:pos x="connsiteX0" y="connsiteY0"/>
              </a:cxn>
              <a:cxn ang="0">
                <a:pos x="connsiteX1" y="connsiteY1"/>
              </a:cxn>
              <a:cxn ang="0">
                <a:pos x="connsiteX2" y="connsiteY2"/>
              </a:cxn>
            </a:cxnLst>
            <a:rect l="l" t="t" r="r" b="b"/>
            <a:pathLst>
              <a:path w="7721600" h="3195782">
                <a:moveTo>
                  <a:pt x="0" y="0"/>
                </a:moveTo>
                <a:cubicBezTo>
                  <a:pt x="1370060" y="246303"/>
                  <a:pt x="2740121" y="492606"/>
                  <a:pt x="4027054" y="1025236"/>
                </a:cubicBezTo>
                <a:cubicBezTo>
                  <a:pt x="5313987" y="1557866"/>
                  <a:pt x="6517793" y="2376824"/>
                  <a:pt x="7721600" y="3195782"/>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457092"/>
            <a:endParaRPr lang="en-CA" dirty="0">
              <a:solidFill>
                <a:prstClr val="white"/>
              </a:solidFill>
            </a:endParaRPr>
          </a:p>
        </p:txBody>
      </p:sp>
      <p:sp>
        <p:nvSpPr>
          <p:cNvPr id="10" name="Freeform 9"/>
          <p:cNvSpPr/>
          <p:nvPr/>
        </p:nvSpPr>
        <p:spPr>
          <a:xfrm>
            <a:off x="775855" y="2124364"/>
            <a:ext cx="5292436" cy="3149600"/>
          </a:xfrm>
          <a:custGeom>
            <a:avLst/>
            <a:gdLst>
              <a:gd name="connsiteX0" fmla="*/ 0 w 5292436"/>
              <a:gd name="connsiteY0" fmla="*/ 0 h 3149600"/>
              <a:gd name="connsiteX1" fmla="*/ 3214254 w 5292436"/>
              <a:gd name="connsiteY1" fmla="*/ 738909 h 3149600"/>
              <a:gd name="connsiteX2" fmla="*/ 5292436 w 5292436"/>
              <a:gd name="connsiteY2" fmla="*/ 3149600 h 3149600"/>
            </a:gdLst>
            <a:ahLst/>
            <a:cxnLst>
              <a:cxn ang="0">
                <a:pos x="connsiteX0" y="connsiteY0"/>
              </a:cxn>
              <a:cxn ang="0">
                <a:pos x="connsiteX1" y="connsiteY1"/>
              </a:cxn>
              <a:cxn ang="0">
                <a:pos x="connsiteX2" y="connsiteY2"/>
              </a:cxn>
            </a:cxnLst>
            <a:rect l="l" t="t" r="r" b="b"/>
            <a:pathLst>
              <a:path w="5292436" h="3149600">
                <a:moveTo>
                  <a:pt x="0" y="0"/>
                </a:moveTo>
                <a:cubicBezTo>
                  <a:pt x="1166090" y="106988"/>
                  <a:pt x="2332181" y="213976"/>
                  <a:pt x="3214254" y="738909"/>
                </a:cubicBezTo>
                <a:cubicBezTo>
                  <a:pt x="4096327" y="1263842"/>
                  <a:pt x="4694381" y="2206721"/>
                  <a:pt x="5292436" y="31496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457092"/>
            <a:endParaRPr lang="en-CA" dirty="0">
              <a:solidFill>
                <a:prstClr val="white"/>
              </a:solidFill>
            </a:endParaRPr>
          </a:p>
        </p:txBody>
      </p:sp>
      <p:sp>
        <p:nvSpPr>
          <p:cNvPr id="11" name="Freeform 10"/>
          <p:cNvSpPr/>
          <p:nvPr/>
        </p:nvSpPr>
        <p:spPr>
          <a:xfrm>
            <a:off x="794332" y="2170549"/>
            <a:ext cx="5449455" cy="3094183"/>
          </a:xfrm>
          <a:custGeom>
            <a:avLst/>
            <a:gdLst>
              <a:gd name="connsiteX0" fmla="*/ 0 w 5449455"/>
              <a:gd name="connsiteY0" fmla="*/ 0 h 3094182"/>
              <a:gd name="connsiteX1" fmla="*/ 4294909 w 5449455"/>
              <a:gd name="connsiteY1" fmla="*/ 628073 h 3094182"/>
              <a:gd name="connsiteX2" fmla="*/ 5449455 w 5449455"/>
              <a:gd name="connsiteY2" fmla="*/ 3094182 h 3094182"/>
            </a:gdLst>
            <a:ahLst/>
            <a:cxnLst>
              <a:cxn ang="0">
                <a:pos x="connsiteX0" y="connsiteY0"/>
              </a:cxn>
              <a:cxn ang="0">
                <a:pos x="connsiteX1" y="connsiteY1"/>
              </a:cxn>
              <a:cxn ang="0">
                <a:pos x="connsiteX2" y="connsiteY2"/>
              </a:cxn>
            </a:cxnLst>
            <a:rect l="l" t="t" r="r" b="b"/>
            <a:pathLst>
              <a:path w="5449455" h="3094182">
                <a:moveTo>
                  <a:pt x="0" y="0"/>
                </a:moveTo>
                <a:cubicBezTo>
                  <a:pt x="1693333" y="56188"/>
                  <a:pt x="3386667" y="112376"/>
                  <a:pt x="4294909" y="628073"/>
                </a:cubicBezTo>
                <a:cubicBezTo>
                  <a:pt x="5203151" y="1143770"/>
                  <a:pt x="5326303" y="2118976"/>
                  <a:pt x="5449455" y="3094182"/>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457092"/>
            <a:endParaRPr lang="en-CA" dirty="0">
              <a:solidFill>
                <a:prstClr val="white"/>
              </a:solidFill>
            </a:endParaRPr>
          </a:p>
        </p:txBody>
      </p:sp>
      <p:sp>
        <p:nvSpPr>
          <p:cNvPr id="12" name="TextBox 11"/>
          <p:cNvSpPr txBox="1"/>
          <p:nvPr/>
        </p:nvSpPr>
        <p:spPr>
          <a:xfrm>
            <a:off x="794333" y="1340773"/>
            <a:ext cx="960863" cy="579596"/>
          </a:xfrm>
          <a:prstGeom prst="rect">
            <a:avLst/>
          </a:prstGeom>
          <a:noFill/>
        </p:spPr>
        <p:txBody>
          <a:bodyPr wrap="none" lIns="91418" tIns="45709" rIns="91418" bIns="45709" rtlCol="0">
            <a:spAutoFit/>
          </a:bodyPr>
          <a:lstStyle/>
          <a:p>
            <a:pPr defTabSz="457092"/>
            <a:r>
              <a:rPr lang="en-CA" sz="3200" b="1" dirty="0">
                <a:solidFill>
                  <a:prstClr val="black"/>
                </a:solidFill>
                <a:latin typeface="Calibri"/>
              </a:rPr>
              <a:t>mild</a:t>
            </a:r>
          </a:p>
        </p:txBody>
      </p:sp>
      <p:sp>
        <p:nvSpPr>
          <p:cNvPr id="14" name="TextBox 13"/>
          <p:cNvSpPr txBox="1"/>
          <p:nvPr/>
        </p:nvSpPr>
        <p:spPr>
          <a:xfrm>
            <a:off x="2857489" y="1344028"/>
            <a:ext cx="1885475" cy="579596"/>
          </a:xfrm>
          <a:prstGeom prst="rect">
            <a:avLst/>
          </a:prstGeom>
          <a:noFill/>
        </p:spPr>
        <p:txBody>
          <a:bodyPr wrap="none" lIns="91418" tIns="45709" rIns="91418" bIns="45709" rtlCol="0">
            <a:spAutoFit/>
          </a:bodyPr>
          <a:lstStyle/>
          <a:p>
            <a:pPr defTabSz="457092"/>
            <a:r>
              <a:rPr lang="en-CA" sz="3200" b="1" dirty="0">
                <a:solidFill>
                  <a:prstClr val="black"/>
                </a:solidFill>
                <a:latin typeface="Calibri"/>
              </a:rPr>
              <a:t>moderate</a:t>
            </a:r>
          </a:p>
        </p:txBody>
      </p:sp>
      <p:sp>
        <p:nvSpPr>
          <p:cNvPr id="15" name="TextBox 14"/>
          <p:cNvSpPr txBox="1"/>
          <p:nvPr/>
        </p:nvSpPr>
        <p:spPr>
          <a:xfrm>
            <a:off x="6660237" y="1372384"/>
            <a:ext cx="1324715" cy="579596"/>
          </a:xfrm>
          <a:prstGeom prst="rect">
            <a:avLst/>
          </a:prstGeom>
          <a:noFill/>
        </p:spPr>
        <p:txBody>
          <a:bodyPr wrap="none" lIns="91418" tIns="45709" rIns="91418" bIns="45709" rtlCol="0">
            <a:spAutoFit/>
          </a:bodyPr>
          <a:lstStyle/>
          <a:p>
            <a:pPr defTabSz="457092"/>
            <a:r>
              <a:rPr lang="en-CA" sz="3200" b="1" dirty="0">
                <a:solidFill>
                  <a:prstClr val="black"/>
                </a:solidFill>
                <a:latin typeface="Calibri"/>
              </a:rPr>
              <a:t>severe</a:t>
            </a:r>
          </a:p>
        </p:txBody>
      </p:sp>
      <p:cxnSp>
        <p:nvCxnSpPr>
          <p:cNvPr id="4" name="Straight Connector 3"/>
          <p:cNvCxnSpPr/>
          <p:nvPr/>
        </p:nvCxnSpPr>
        <p:spPr>
          <a:xfrm flipV="1">
            <a:off x="611560" y="980729"/>
            <a:ext cx="0" cy="4536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6200000">
            <a:off x="-6809" y="3078997"/>
            <a:ext cx="751853" cy="523220"/>
          </a:xfrm>
          <a:prstGeom prst="rect">
            <a:avLst/>
          </a:prstGeom>
          <a:noFill/>
        </p:spPr>
        <p:txBody>
          <a:bodyPr wrap="none" lIns="91418" tIns="45709" rIns="91418" bIns="45709" rtlCol="0">
            <a:spAutoFit/>
          </a:bodyPr>
          <a:lstStyle/>
          <a:p>
            <a:pPr defTabSz="457092"/>
            <a:r>
              <a:rPr lang="en-CA" sz="2800" b="1" dirty="0">
                <a:solidFill>
                  <a:prstClr val="black"/>
                </a:solidFill>
                <a:latin typeface="Calibri"/>
              </a:rPr>
              <a:t>FVC</a:t>
            </a:r>
          </a:p>
        </p:txBody>
      </p:sp>
      <p:cxnSp>
        <p:nvCxnSpPr>
          <p:cNvPr id="18" name="Straight Connector 17"/>
          <p:cNvCxnSpPr/>
          <p:nvPr/>
        </p:nvCxnSpPr>
        <p:spPr>
          <a:xfrm>
            <a:off x="1907704" y="1196752"/>
            <a:ext cx="0" cy="3672408"/>
          </a:xfrm>
          <a:prstGeom prst="line">
            <a:avLst/>
          </a:prstGeom>
          <a:ln w="38100">
            <a:solidFill>
              <a:srgbClr val="3366CC"/>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08104" y="1196752"/>
            <a:ext cx="0" cy="3672408"/>
          </a:xfrm>
          <a:prstGeom prst="line">
            <a:avLst/>
          </a:prstGeom>
          <a:ln w="38100">
            <a:solidFill>
              <a:srgbClr val="3366CC"/>
            </a:solidFill>
            <a:prstDash val="dash"/>
          </a:ln>
        </p:spPr>
        <p:style>
          <a:lnRef idx="1">
            <a:schemeClr val="accent1"/>
          </a:lnRef>
          <a:fillRef idx="0">
            <a:schemeClr val="accent1"/>
          </a:fillRef>
          <a:effectRef idx="0">
            <a:schemeClr val="accent1"/>
          </a:effectRef>
          <a:fontRef idx="minor">
            <a:schemeClr val="tx1"/>
          </a:fontRef>
        </p:style>
      </p:cxnSp>
      <p:sp>
        <p:nvSpPr>
          <p:cNvPr id="20" name="Right Brace 19"/>
          <p:cNvSpPr/>
          <p:nvPr/>
        </p:nvSpPr>
        <p:spPr>
          <a:xfrm rot="5400000">
            <a:off x="3464844" y="3545982"/>
            <a:ext cx="432048" cy="3654471"/>
          </a:xfrm>
          <a:prstGeom prst="rightBrace">
            <a:avLst/>
          </a:prstGeom>
          <a:ln w="28575">
            <a:solidFill>
              <a:srgbClr val="3366CC"/>
            </a:solidFill>
          </a:ln>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defTabSz="457092"/>
            <a:endParaRPr lang="en-CA" dirty="0">
              <a:solidFill>
                <a:prstClr val="black"/>
              </a:solidFill>
            </a:endParaRPr>
          </a:p>
        </p:txBody>
      </p:sp>
      <p:sp>
        <p:nvSpPr>
          <p:cNvPr id="21" name="TextBox 20"/>
          <p:cNvSpPr txBox="1"/>
          <p:nvPr/>
        </p:nvSpPr>
        <p:spPr>
          <a:xfrm>
            <a:off x="1479529" y="5719779"/>
            <a:ext cx="4385387" cy="830975"/>
          </a:xfrm>
          <a:prstGeom prst="rect">
            <a:avLst/>
          </a:prstGeom>
          <a:solidFill>
            <a:schemeClr val="tx2">
              <a:lumMod val="60000"/>
              <a:lumOff val="40000"/>
            </a:schemeClr>
          </a:solidFill>
          <a:ln>
            <a:noFill/>
          </a:ln>
        </p:spPr>
        <p:txBody>
          <a:bodyPr wrap="none" lIns="91418" tIns="45709" rIns="91418" bIns="45709" rtlCol="0">
            <a:spAutoFit/>
          </a:bodyPr>
          <a:lstStyle/>
          <a:p>
            <a:pPr algn="ctr" defTabSz="457092"/>
            <a:r>
              <a:rPr lang="en-CA" sz="2400" b="1" dirty="0">
                <a:solidFill>
                  <a:prstClr val="white"/>
                </a:solidFill>
                <a:latin typeface="Calibri"/>
              </a:rPr>
              <a:t>Typical clinical trials spectrum</a:t>
            </a:r>
          </a:p>
          <a:p>
            <a:pPr algn="ctr" defTabSz="457092"/>
            <a:r>
              <a:rPr lang="en-CA" sz="2400" b="1" dirty="0">
                <a:solidFill>
                  <a:prstClr val="white"/>
                </a:solidFill>
                <a:latin typeface="Calibri"/>
              </a:rPr>
              <a:t>Typical reimbursement spectrum</a:t>
            </a:r>
          </a:p>
        </p:txBody>
      </p:sp>
      <p:sp>
        <p:nvSpPr>
          <p:cNvPr id="22" name="TextBox 21"/>
          <p:cNvSpPr txBox="1"/>
          <p:nvPr/>
        </p:nvSpPr>
        <p:spPr>
          <a:xfrm>
            <a:off x="2195738" y="4437114"/>
            <a:ext cx="2232248" cy="707864"/>
          </a:xfrm>
          <a:prstGeom prst="rect">
            <a:avLst/>
          </a:prstGeom>
          <a:noFill/>
        </p:spPr>
        <p:txBody>
          <a:bodyPr wrap="square" lIns="91418" tIns="45709" rIns="91418" bIns="45709" rtlCol="0">
            <a:spAutoFit/>
          </a:bodyPr>
          <a:lstStyle/>
          <a:p>
            <a:pPr defTabSz="457092"/>
            <a:r>
              <a:rPr lang="en-CA" sz="2000" b="1" dirty="0">
                <a:solidFill>
                  <a:srgbClr val="3366CC"/>
                </a:solidFill>
                <a:latin typeface="Calibri"/>
              </a:rPr>
              <a:t>FVC 	50–90%</a:t>
            </a:r>
          </a:p>
          <a:p>
            <a:pPr defTabSz="457092"/>
            <a:r>
              <a:rPr lang="en-CA" sz="2000" b="1" dirty="0">
                <a:solidFill>
                  <a:srgbClr val="3366CC"/>
                </a:solidFill>
                <a:latin typeface="Calibri"/>
              </a:rPr>
              <a:t>DLCO 30–80%</a:t>
            </a:r>
          </a:p>
        </p:txBody>
      </p:sp>
      <p:pic>
        <p:nvPicPr>
          <p:cNvPr id="3" name="그림 2">
            <a:extLst>
              <a:ext uri="{FF2B5EF4-FFF2-40B4-BE49-F238E27FC236}">
                <a16:creationId xmlns:a16="http://schemas.microsoft.com/office/drawing/2014/main" id="{0A1FC634-2AFF-4182-AB35-E6829CF1580C}"/>
              </a:ext>
            </a:extLst>
          </p:cNvPr>
          <p:cNvPicPr>
            <a:picLocks noChangeAspect="1"/>
          </p:cNvPicPr>
          <p:nvPr/>
        </p:nvPicPr>
        <p:blipFill>
          <a:blip r:embed="rId3"/>
          <a:stretch>
            <a:fillRect/>
          </a:stretch>
        </p:blipFill>
        <p:spPr>
          <a:xfrm>
            <a:off x="683568" y="1340768"/>
            <a:ext cx="1170053" cy="725487"/>
          </a:xfrm>
          <a:prstGeom prst="rect">
            <a:avLst/>
          </a:prstGeom>
        </p:spPr>
      </p:pic>
      <p:sp>
        <p:nvSpPr>
          <p:cNvPr id="23" name="제목 4"/>
          <p:cNvSpPr txBox="1">
            <a:spLocks/>
          </p:cNvSpPr>
          <p:nvPr/>
        </p:nvSpPr>
        <p:spPr>
          <a:xfrm>
            <a:off x="-13" y="0"/>
            <a:ext cx="9144013" cy="928694"/>
          </a:xfrm>
          <a:prstGeom prst="rect">
            <a:avLst/>
          </a:prstGeom>
          <a:solidFill>
            <a:schemeClr val="accent3">
              <a:lumMod val="20000"/>
              <a:lumOff val="80000"/>
            </a:schemeClr>
          </a:solidFill>
          <a:ln w="25400" cap="flat" cmpd="sng" algn="ctr">
            <a:noFill/>
            <a:prstDash val="solid"/>
          </a:ln>
        </p:spPr>
        <p:style>
          <a:lnRef idx="2">
            <a:schemeClr val="accent3"/>
          </a:lnRef>
          <a:fillRef idx="1">
            <a:schemeClr val="lt1"/>
          </a:fillRef>
          <a:effectRef idx="0">
            <a:schemeClr val="accent3"/>
          </a:effectRef>
          <a:fontRef idx="minor">
            <a:schemeClr val="dk1"/>
          </a:fontRef>
        </p:style>
        <p:txBody>
          <a:bodyPr anchor="ctr">
            <a:normAutofit/>
          </a:bodyPr>
          <a:lstStyle>
            <a:lvl1pPr algn="l"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altLang="ko-KR" b="1" dirty="0">
                <a:solidFill>
                  <a:srgbClr val="26528E"/>
                </a:solidFill>
                <a:latin typeface="+mj-ea"/>
                <a:ea typeface="+mj-ea"/>
                <a:cs typeface="Arial" pitchFamily="34" charset="0"/>
              </a:rPr>
              <a:t>IPF </a:t>
            </a:r>
            <a:r>
              <a:rPr lang="ko-KR" altLang="en-US" b="1" dirty="0">
                <a:solidFill>
                  <a:srgbClr val="26528E"/>
                </a:solidFill>
                <a:latin typeface="+mj-ea"/>
                <a:ea typeface="+mj-ea"/>
                <a:cs typeface="Arial" pitchFamily="34" charset="0"/>
              </a:rPr>
              <a:t>임상시험의 범위</a:t>
            </a:r>
            <a:endParaRPr lang="ko-KR" altLang="en-US" sz="2800" b="1" dirty="0">
              <a:latin typeface="+mj-ea"/>
              <a:ea typeface="+mj-ea"/>
              <a:cs typeface="Arial" pitchFamily="34" charset="0"/>
            </a:endParaRP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67</a:t>
            </a:fld>
            <a:endParaRPr lang="ko-KR" altLang="en-US" dirty="0">
              <a:solidFill>
                <a:prstClr val="black">
                  <a:tint val="75000"/>
                </a:prstClr>
              </a:solidFill>
            </a:endParaRPr>
          </a:p>
        </p:txBody>
      </p:sp>
    </p:spTree>
    <p:extLst>
      <p:ext uri="{BB962C8B-B14F-4D97-AF65-F5344CB8AC3E}">
        <p14:creationId xmlns:p14="http://schemas.microsoft.com/office/powerpoint/2010/main" val="176974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p:nvPr>
        </p:nvSpPr>
        <p:spPr>
          <a:xfrm>
            <a:off x="-1" y="-22105"/>
            <a:ext cx="9144013" cy="1138905"/>
          </a:xfrm>
          <a:solidFill>
            <a:schemeClr val="accent3">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a:noAutofit/>
          </a:bodyPr>
          <a:lstStyle/>
          <a:p>
            <a:pPr algn="ctr"/>
            <a:r>
              <a:rPr lang="ko-KR" altLang="en-US" sz="3200" dirty="0">
                <a:solidFill>
                  <a:srgbClr val="26528E"/>
                </a:solidFill>
                <a:latin typeface="Arial" pitchFamily="34" charset="0"/>
                <a:cs typeface="Arial" pitchFamily="34" charset="0"/>
              </a:rPr>
              <a:t>폐기능이 보존된</a:t>
            </a:r>
            <a:r>
              <a:rPr lang="en-US" altLang="ko-KR" sz="3200" dirty="0">
                <a:solidFill>
                  <a:srgbClr val="26528E"/>
                </a:solidFill>
                <a:latin typeface="Arial" pitchFamily="34" charset="0"/>
                <a:cs typeface="Arial" pitchFamily="34" charset="0"/>
              </a:rPr>
              <a:t> IPF</a:t>
            </a:r>
            <a:r>
              <a:rPr lang="ko-KR" altLang="en-US" sz="3200" dirty="0">
                <a:solidFill>
                  <a:srgbClr val="26528E"/>
                </a:solidFill>
                <a:latin typeface="Arial" pitchFamily="34" charset="0"/>
                <a:cs typeface="Arial" pitchFamily="34" charset="0"/>
              </a:rPr>
              <a:t> </a:t>
            </a:r>
            <a:r>
              <a:rPr lang="en-US" altLang="ko-KR" sz="3200" dirty="0">
                <a:solidFill>
                  <a:srgbClr val="26528E"/>
                </a:solidFill>
                <a:latin typeface="Arial" pitchFamily="34" charset="0"/>
                <a:cs typeface="Arial" pitchFamily="34" charset="0"/>
              </a:rPr>
              <a:t>vs</a:t>
            </a:r>
            <a:r>
              <a:rPr lang="ko-KR" altLang="en-US" sz="3200" dirty="0">
                <a:solidFill>
                  <a:srgbClr val="26528E"/>
                </a:solidFill>
                <a:latin typeface="Arial" pitchFamily="34" charset="0"/>
                <a:cs typeface="Arial" pitchFamily="34" charset="0"/>
              </a:rPr>
              <a:t> 감소된 </a:t>
            </a:r>
            <a:r>
              <a:rPr lang="en-US" altLang="ko-KR" sz="3200" dirty="0">
                <a:solidFill>
                  <a:srgbClr val="26528E"/>
                </a:solidFill>
                <a:latin typeface="Arial" pitchFamily="34" charset="0"/>
                <a:cs typeface="Arial" pitchFamily="34" charset="0"/>
              </a:rPr>
              <a:t>IPF</a:t>
            </a:r>
            <a:r>
              <a:rPr lang="ko-KR" altLang="en-US" sz="3200" dirty="0">
                <a:solidFill>
                  <a:srgbClr val="26528E"/>
                </a:solidFill>
                <a:latin typeface="Arial" pitchFamily="34" charset="0"/>
                <a:cs typeface="Arial" pitchFamily="34" charset="0"/>
              </a:rPr>
              <a:t>          </a:t>
            </a:r>
            <a:r>
              <a:rPr lang="ko-KR" altLang="en-US" sz="2800" dirty="0">
                <a:solidFill>
                  <a:schemeClr val="accent2">
                    <a:lumMod val="75000"/>
                  </a:schemeClr>
                </a:solidFill>
                <a:latin typeface="Arial" pitchFamily="34" charset="0"/>
                <a:cs typeface="Arial" pitchFamily="34" charset="0"/>
              </a:rPr>
              <a:t>폐기능저하속도와 사망율에 차이가 없었다</a:t>
            </a:r>
            <a:endParaRPr lang="ko-KR" altLang="en-US" sz="2400" dirty="0">
              <a:solidFill>
                <a:schemeClr val="accent2">
                  <a:lumMod val="75000"/>
                </a:schemeClr>
              </a:solidFill>
              <a:latin typeface="Arial" pitchFamily="34" charset="0"/>
              <a:cs typeface="Arial" pitchFamily="34" charset="0"/>
            </a:endParaRPr>
          </a:p>
        </p:txBody>
      </p:sp>
      <p:sp>
        <p:nvSpPr>
          <p:cNvPr id="20" name="Text Box 35"/>
          <p:cNvSpPr txBox="1">
            <a:spLocks noChangeArrowheads="1"/>
          </p:cNvSpPr>
          <p:nvPr/>
        </p:nvSpPr>
        <p:spPr bwMode="auto">
          <a:xfrm>
            <a:off x="5447035" y="6550468"/>
            <a:ext cx="3544578" cy="276755"/>
          </a:xfrm>
          <a:prstGeom prst="rect">
            <a:avLst/>
          </a:prstGeom>
          <a:noFill/>
          <a:ln w="9525">
            <a:noFill/>
            <a:miter lim="800000"/>
            <a:headEnd/>
            <a:tailEnd/>
          </a:ln>
        </p:spPr>
        <p:txBody>
          <a:bodyPr wrap="none" lIns="91195" tIns="45599" rIns="91195" bIns="45599">
            <a:spAutoFit/>
          </a:bodyPr>
          <a:lstStyle/>
          <a:p>
            <a:pPr algn="r" eaLnBrk="0" hangingPunct="0"/>
            <a:r>
              <a:rPr lang="en-US" altLang="ko-KR" sz="1200" dirty="0">
                <a:latin typeface="Calibri" pitchFamily="34" charset="0"/>
                <a:ea typeface="굴림" pitchFamily="50" charset="-127"/>
              </a:rPr>
              <a:t>ERJ 2016;48:843, CAPACITY + ASCEND pooled analysis</a:t>
            </a:r>
          </a:p>
        </p:txBody>
      </p:sp>
      <p:grpSp>
        <p:nvGrpSpPr>
          <p:cNvPr id="2" name="그룹 14"/>
          <p:cNvGrpSpPr/>
          <p:nvPr/>
        </p:nvGrpSpPr>
        <p:grpSpPr>
          <a:xfrm>
            <a:off x="214282" y="1221999"/>
            <a:ext cx="8597978" cy="2428892"/>
            <a:chOff x="285720" y="1643050"/>
            <a:chExt cx="8597978" cy="2428892"/>
          </a:xfrm>
        </p:grpSpPr>
        <p:pic>
          <p:nvPicPr>
            <p:cNvPr id="1026" name="Picture 2"/>
            <p:cNvPicPr>
              <a:picLocks noChangeAspect="1" noChangeArrowheads="1"/>
            </p:cNvPicPr>
            <p:nvPr/>
          </p:nvPicPr>
          <p:blipFill>
            <a:blip r:embed="rId3"/>
            <a:srcRect b="57447"/>
            <a:stretch>
              <a:fillRect/>
            </a:stretch>
          </p:blipFill>
          <p:spPr bwMode="auto">
            <a:xfrm>
              <a:off x="285720" y="1643050"/>
              <a:ext cx="8597978" cy="1428760"/>
            </a:xfrm>
            <a:prstGeom prst="rect">
              <a:avLst/>
            </a:prstGeom>
            <a:noFill/>
            <a:ln w="9525">
              <a:noFill/>
              <a:miter lim="800000"/>
              <a:headEnd/>
              <a:tailEnd/>
            </a:ln>
            <a:effectLst/>
          </p:spPr>
        </p:pic>
        <p:pic>
          <p:nvPicPr>
            <p:cNvPr id="12" name="Picture 2"/>
            <p:cNvPicPr>
              <a:picLocks noChangeAspect="1" noChangeArrowheads="1"/>
            </p:cNvPicPr>
            <p:nvPr/>
          </p:nvPicPr>
          <p:blipFill>
            <a:blip r:embed="rId3"/>
            <a:srcRect t="70213"/>
            <a:stretch>
              <a:fillRect/>
            </a:stretch>
          </p:blipFill>
          <p:spPr bwMode="auto">
            <a:xfrm>
              <a:off x="285720" y="3071810"/>
              <a:ext cx="8597978" cy="1000132"/>
            </a:xfrm>
            <a:prstGeom prst="rect">
              <a:avLst/>
            </a:prstGeom>
            <a:noFill/>
            <a:ln w="9525">
              <a:noFill/>
              <a:miter lim="800000"/>
              <a:headEnd/>
              <a:tailEnd/>
            </a:ln>
            <a:effectLst/>
          </p:spPr>
        </p:pic>
        <p:sp>
          <p:nvSpPr>
            <p:cNvPr id="13" name="직사각형 12"/>
            <p:cNvSpPr/>
            <p:nvPr/>
          </p:nvSpPr>
          <p:spPr>
            <a:xfrm>
              <a:off x="428596" y="3071810"/>
              <a:ext cx="1785950" cy="642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1" name="직사각형 20"/>
          <p:cNvSpPr/>
          <p:nvPr/>
        </p:nvSpPr>
        <p:spPr>
          <a:xfrm>
            <a:off x="5214941" y="1945903"/>
            <a:ext cx="1000132" cy="64294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195" tIns="45599" rIns="91195" bIns="45599" rtlCol="0" anchor="ctr"/>
          <a:lstStyle/>
          <a:p>
            <a:pPr algn="ctr"/>
            <a:endParaRPr lang="ko-KR" altLang="en-US"/>
          </a:p>
        </p:txBody>
      </p:sp>
      <p:sp>
        <p:nvSpPr>
          <p:cNvPr id="4" name="사각형: 둥근 모서리 3">
            <a:extLst>
              <a:ext uri="{FF2B5EF4-FFF2-40B4-BE49-F238E27FC236}">
                <a16:creationId xmlns:a16="http://schemas.microsoft.com/office/drawing/2014/main" id="{0CAF1D4D-A2DE-44F5-92EA-A16EBF131AF2}"/>
              </a:ext>
            </a:extLst>
          </p:cNvPr>
          <p:cNvSpPr/>
          <p:nvPr/>
        </p:nvSpPr>
        <p:spPr>
          <a:xfrm>
            <a:off x="214282" y="1866900"/>
            <a:ext cx="1852643" cy="783859"/>
          </a:xfrm>
          <a:prstGeom prst="roundRect">
            <a:avLst/>
          </a:prstGeom>
          <a:solidFill>
            <a:schemeClr val="accent2">
              <a:lumMod val="20000"/>
              <a:lumOff val="80000"/>
              <a:alpha val="2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grpSp>
        <p:nvGrpSpPr>
          <p:cNvPr id="7" name="그룹 6">
            <a:extLst>
              <a:ext uri="{FF2B5EF4-FFF2-40B4-BE49-F238E27FC236}">
                <a16:creationId xmlns:a16="http://schemas.microsoft.com/office/drawing/2014/main" id="{7CF847E6-5EE8-4CA5-B323-08D7F32985DC}"/>
              </a:ext>
            </a:extLst>
          </p:cNvPr>
          <p:cNvGrpSpPr/>
          <p:nvPr/>
        </p:nvGrpSpPr>
        <p:grpSpPr>
          <a:xfrm>
            <a:off x="314427" y="3897738"/>
            <a:ext cx="8677186" cy="2652730"/>
            <a:chOff x="314427" y="3897738"/>
            <a:chExt cx="8677186" cy="2652730"/>
          </a:xfrm>
        </p:grpSpPr>
        <p:grpSp>
          <p:nvGrpSpPr>
            <p:cNvPr id="6" name="그룹 5">
              <a:extLst>
                <a:ext uri="{FF2B5EF4-FFF2-40B4-BE49-F238E27FC236}">
                  <a16:creationId xmlns:a16="http://schemas.microsoft.com/office/drawing/2014/main" id="{E34BEB7C-D467-4240-AD1D-6808E5931407}"/>
                </a:ext>
              </a:extLst>
            </p:cNvPr>
            <p:cNvGrpSpPr/>
            <p:nvPr/>
          </p:nvGrpSpPr>
          <p:grpSpPr>
            <a:xfrm>
              <a:off x="314427" y="3897738"/>
              <a:ext cx="8677186" cy="2652730"/>
              <a:chOff x="109655" y="3722329"/>
              <a:chExt cx="8677186" cy="2652730"/>
            </a:xfrm>
          </p:grpSpPr>
          <p:grpSp>
            <p:nvGrpSpPr>
              <p:cNvPr id="3" name="그룹 17"/>
              <p:cNvGrpSpPr/>
              <p:nvPr/>
            </p:nvGrpSpPr>
            <p:grpSpPr>
              <a:xfrm>
                <a:off x="214281" y="3722329"/>
                <a:ext cx="8572560" cy="2652730"/>
                <a:chOff x="285719" y="4205294"/>
                <a:chExt cx="8572560" cy="2652730"/>
              </a:xfrm>
            </p:grpSpPr>
            <p:pic>
              <p:nvPicPr>
                <p:cNvPr id="1027" name="Picture 3"/>
                <p:cNvPicPr>
                  <a:picLocks noChangeAspect="1" noChangeArrowheads="1"/>
                </p:cNvPicPr>
                <p:nvPr/>
              </p:nvPicPr>
              <p:blipFill>
                <a:blip r:embed="rId4"/>
                <a:srcRect r="1293" b="63462"/>
                <a:stretch>
                  <a:fillRect/>
                </a:stretch>
              </p:blipFill>
              <p:spPr bwMode="auto">
                <a:xfrm>
                  <a:off x="285719" y="4205294"/>
                  <a:ext cx="8572560" cy="1357322"/>
                </a:xfrm>
                <a:prstGeom prst="rect">
                  <a:avLst/>
                </a:prstGeom>
                <a:noFill/>
                <a:ln w="9525">
                  <a:noFill/>
                  <a:miter lim="800000"/>
                  <a:headEnd/>
                  <a:tailEnd/>
                </a:ln>
                <a:effectLst/>
              </p:spPr>
            </p:pic>
            <p:pic>
              <p:nvPicPr>
                <p:cNvPr id="16" name="Picture 3"/>
                <p:cNvPicPr>
                  <a:picLocks noChangeAspect="1" noChangeArrowheads="1"/>
                </p:cNvPicPr>
                <p:nvPr/>
              </p:nvPicPr>
              <p:blipFill>
                <a:blip r:embed="rId4"/>
                <a:srcRect t="65128" r="1293"/>
                <a:stretch>
                  <a:fillRect/>
                </a:stretch>
              </p:blipFill>
              <p:spPr bwMode="auto">
                <a:xfrm>
                  <a:off x="285720" y="5562616"/>
                  <a:ext cx="8572559" cy="1295408"/>
                </a:xfrm>
                <a:prstGeom prst="rect">
                  <a:avLst/>
                </a:prstGeom>
                <a:noFill/>
                <a:ln w="9525">
                  <a:noFill/>
                  <a:miter lim="800000"/>
                  <a:headEnd/>
                  <a:tailEnd/>
                </a:ln>
                <a:effectLst/>
              </p:spPr>
            </p:pic>
            <p:sp>
              <p:nvSpPr>
                <p:cNvPr id="17" name="직사각형 16"/>
                <p:cNvSpPr/>
                <p:nvPr/>
              </p:nvSpPr>
              <p:spPr>
                <a:xfrm>
                  <a:off x="357158" y="5500702"/>
                  <a:ext cx="1857388" cy="642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5" name="사각형: 둥근 모서리 14">
                <a:extLst>
                  <a:ext uri="{FF2B5EF4-FFF2-40B4-BE49-F238E27FC236}">
                    <a16:creationId xmlns:a16="http://schemas.microsoft.com/office/drawing/2014/main" id="{D5DAC74F-228B-4FFD-B51A-080319DDEAD9}"/>
                  </a:ext>
                </a:extLst>
              </p:cNvPr>
              <p:cNvSpPr/>
              <p:nvPr/>
            </p:nvSpPr>
            <p:spPr>
              <a:xfrm>
                <a:off x="109655" y="4365271"/>
                <a:ext cx="1852643" cy="783859"/>
              </a:xfrm>
              <a:prstGeom prst="roundRect">
                <a:avLst/>
              </a:prstGeom>
              <a:solidFill>
                <a:schemeClr val="accent2">
                  <a:lumMod val="20000"/>
                  <a:lumOff val="80000"/>
                  <a:alpha val="2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grpSp>
        <p:sp>
          <p:nvSpPr>
            <p:cNvPr id="18" name="직사각형 17">
              <a:extLst>
                <a:ext uri="{FF2B5EF4-FFF2-40B4-BE49-F238E27FC236}">
                  <a16:creationId xmlns:a16="http://schemas.microsoft.com/office/drawing/2014/main" id="{722001CF-08FE-417F-B6D5-504AABE7C9E5}"/>
                </a:ext>
              </a:extLst>
            </p:cNvPr>
            <p:cNvSpPr/>
            <p:nvPr/>
          </p:nvSpPr>
          <p:spPr>
            <a:xfrm>
              <a:off x="5214941" y="4550204"/>
              <a:ext cx="1000132" cy="64294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195" tIns="45599" rIns="91195" bIns="45599" rtlCol="0" anchor="ctr"/>
            <a:lstStyle/>
            <a:p>
              <a:pPr algn="ctr"/>
              <a:endParaRPr lang="ko-KR" altLang="en-US"/>
            </a:p>
          </p:txBody>
        </p:sp>
      </p:grpSp>
      <p:sp>
        <p:nvSpPr>
          <p:cNvPr id="8" name="슬라이드 번호 개체 틀 7"/>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68</a:t>
            </a:fld>
            <a:endParaRPr lang="ko-KR" altLang="en-US" dirty="0">
              <a:solidFill>
                <a:prstClr val="black">
                  <a:tint val="75000"/>
                </a:prstClr>
              </a:solidFill>
            </a:endParaRPr>
          </a:p>
        </p:txBody>
      </p:sp>
    </p:spTree>
    <p:extLst>
      <p:ext uri="{BB962C8B-B14F-4D97-AF65-F5344CB8AC3E}">
        <p14:creationId xmlns:p14="http://schemas.microsoft.com/office/powerpoint/2010/main" val="30228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8"/>
          <p:cNvGrpSpPr/>
          <p:nvPr/>
        </p:nvGrpSpPr>
        <p:grpSpPr>
          <a:xfrm>
            <a:off x="714348" y="2071678"/>
            <a:ext cx="7786742" cy="3500462"/>
            <a:chOff x="995338" y="1003114"/>
            <a:chExt cx="7148562" cy="2719576"/>
          </a:xfrm>
        </p:grpSpPr>
        <p:pic>
          <p:nvPicPr>
            <p:cNvPr id="3075" name="Picture 3"/>
            <p:cNvPicPr>
              <a:picLocks noChangeAspect="1" noChangeArrowheads="1"/>
            </p:cNvPicPr>
            <p:nvPr/>
          </p:nvPicPr>
          <p:blipFill>
            <a:blip r:embed="rId3" cstate="print"/>
            <a:srcRect b="61466"/>
            <a:stretch>
              <a:fillRect/>
            </a:stretch>
          </p:blipFill>
          <p:spPr bwMode="auto">
            <a:xfrm>
              <a:off x="1000100" y="1003114"/>
              <a:ext cx="7143800" cy="1925820"/>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t="84086"/>
            <a:stretch>
              <a:fillRect/>
            </a:stretch>
          </p:blipFill>
          <p:spPr bwMode="auto">
            <a:xfrm>
              <a:off x="995338" y="2927348"/>
              <a:ext cx="7143800" cy="795342"/>
            </a:xfrm>
            <a:prstGeom prst="rect">
              <a:avLst/>
            </a:prstGeom>
            <a:noFill/>
            <a:ln w="9525">
              <a:noFill/>
              <a:miter lim="800000"/>
              <a:headEnd/>
              <a:tailEnd/>
            </a:ln>
            <a:effectLst/>
          </p:spPr>
        </p:pic>
      </p:grpSp>
      <p:sp>
        <p:nvSpPr>
          <p:cNvPr id="10" name="직사각형 9"/>
          <p:cNvSpPr/>
          <p:nvPr/>
        </p:nvSpPr>
        <p:spPr>
          <a:xfrm>
            <a:off x="4357686" y="2928934"/>
            <a:ext cx="1143008" cy="157163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195" tIns="45599" rIns="91195" bIns="45599" rtlCol="0" anchor="ctr"/>
          <a:lstStyle/>
          <a:p>
            <a:pPr algn="ctr"/>
            <a:endParaRPr lang="ko-KR" altLang="en-US"/>
          </a:p>
        </p:txBody>
      </p:sp>
      <p:sp>
        <p:nvSpPr>
          <p:cNvPr id="8" name="제목 4">
            <a:extLst>
              <a:ext uri="{FF2B5EF4-FFF2-40B4-BE49-F238E27FC236}">
                <a16:creationId xmlns:a16="http://schemas.microsoft.com/office/drawing/2014/main" id="{F10105E7-5333-4FEB-86D2-0F4B153D6F5D}"/>
              </a:ext>
            </a:extLst>
          </p:cNvPr>
          <p:cNvSpPr txBox="1">
            <a:spLocks/>
          </p:cNvSpPr>
          <p:nvPr/>
        </p:nvSpPr>
        <p:spPr>
          <a:xfrm>
            <a:off x="-13" y="0"/>
            <a:ext cx="9144013" cy="1390650"/>
          </a:xfrm>
          <a:prstGeom prst="rect">
            <a:avLst/>
          </a:prstGeom>
          <a:solidFill>
            <a:schemeClr val="accent3">
              <a:lumMod val="20000"/>
              <a:lumOff val="80000"/>
            </a:schemeClr>
          </a:solidFill>
          <a:ln w="25400" cap="flat" cmpd="sng" algn="ctr">
            <a:noFill/>
            <a:prstDash val="solid"/>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ko-KR" altLang="en-US" dirty="0">
                <a:solidFill>
                  <a:srgbClr val="26528E"/>
                </a:solidFill>
                <a:latin typeface="Arial" pitchFamily="34" charset="0"/>
                <a:cs typeface="Arial" pitchFamily="34" charset="0"/>
              </a:rPr>
              <a:t>폐기능이 보존된</a:t>
            </a:r>
            <a:r>
              <a:rPr lang="en-US" altLang="ko-KR" dirty="0">
                <a:solidFill>
                  <a:srgbClr val="26528E"/>
                </a:solidFill>
                <a:latin typeface="Arial" pitchFamily="34" charset="0"/>
                <a:cs typeface="Arial" pitchFamily="34" charset="0"/>
              </a:rPr>
              <a:t> IPF</a:t>
            </a:r>
            <a:r>
              <a:rPr lang="ko-KR" altLang="en-US" dirty="0">
                <a:solidFill>
                  <a:srgbClr val="26528E"/>
                </a:solidFill>
                <a:latin typeface="Arial" pitchFamily="34" charset="0"/>
                <a:cs typeface="Arial" pitchFamily="34" charset="0"/>
              </a:rPr>
              <a:t> </a:t>
            </a:r>
            <a:r>
              <a:rPr lang="en-US" altLang="ko-KR" dirty="0">
                <a:solidFill>
                  <a:srgbClr val="26528E"/>
                </a:solidFill>
                <a:latin typeface="Arial" pitchFamily="34" charset="0"/>
                <a:cs typeface="Arial" pitchFamily="34" charset="0"/>
              </a:rPr>
              <a:t>vs</a:t>
            </a:r>
            <a:r>
              <a:rPr lang="ko-KR" altLang="en-US" dirty="0">
                <a:solidFill>
                  <a:srgbClr val="26528E"/>
                </a:solidFill>
                <a:latin typeface="Arial" pitchFamily="34" charset="0"/>
                <a:cs typeface="Arial" pitchFamily="34" charset="0"/>
              </a:rPr>
              <a:t> 감소된 </a:t>
            </a:r>
            <a:r>
              <a:rPr lang="en-US" altLang="ko-KR" dirty="0">
                <a:solidFill>
                  <a:srgbClr val="26528E"/>
                </a:solidFill>
                <a:latin typeface="Arial" pitchFamily="34" charset="0"/>
                <a:cs typeface="Arial" pitchFamily="34" charset="0"/>
              </a:rPr>
              <a:t>IPF</a:t>
            </a:r>
            <a:r>
              <a:rPr lang="ko-KR" altLang="en-US" dirty="0">
                <a:solidFill>
                  <a:srgbClr val="26528E"/>
                </a:solidFill>
                <a:latin typeface="Arial" pitchFamily="34" charset="0"/>
                <a:cs typeface="Arial" pitchFamily="34" charset="0"/>
              </a:rPr>
              <a:t> </a:t>
            </a:r>
            <a:endParaRPr lang="en-US" altLang="ko-KR" dirty="0">
              <a:solidFill>
                <a:srgbClr val="26528E"/>
              </a:solidFill>
              <a:latin typeface="Arial" pitchFamily="34" charset="0"/>
              <a:cs typeface="Arial" pitchFamily="34" charset="0"/>
            </a:endParaRPr>
          </a:p>
          <a:p>
            <a:pPr algn="ctr"/>
            <a:r>
              <a:rPr lang="en-US" altLang="ko-KR" sz="3200" dirty="0">
                <a:solidFill>
                  <a:schemeClr val="accent2">
                    <a:lumMod val="75000"/>
                  </a:schemeClr>
                </a:solidFill>
                <a:latin typeface="Arial" pitchFamily="34" charset="0"/>
                <a:cs typeface="Arial" pitchFamily="34" charset="0"/>
              </a:rPr>
              <a:t>Pirfenidone</a:t>
            </a:r>
            <a:r>
              <a:rPr lang="ko-KR" altLang="en-US" sz="3200" dirty="0">
                <a:solidFill>
                  <a:schemeClr val="accent2">
                    <a:lumMod val="75000"/>
                  </a:schemeClr>
                </a:solidFill>
                <a:latin typeface="Arial" pitchFamily="34" charset="0"/>
                <a:cs typeface="Arial" pitchFamily="34" charset="0"/>
              </a:rPr>
              <a:t>투여효과는 동일하다</a:t>
            </a:r>
            <a:endParaRPr lang="ko-KR" altLang="en-US" sz="2400" dirty="0">
              <a:solidFill>
                <a:schemeClr val="accent2">
                  <a:lumMod val="75000"/>
                </a:schemeClr>
              </a:solidFill>
              <a:latin typeface="Arial" pitchFamily="34" charset="0"/>
              <a:cs typeface="Arial" pitchFamily="34" charset="0"/>
            </a:endParaRPr>
          </a:p>
        </p:txBody>
      </p:sp>
      <p:sp>
        <p:nvSpPr>
          <p:cNvPr id="11" name="Text Box 35">
            <a:extLst>
              <a:ext uri="{FF2B5EF4-FFF2-40B4-BE49-F238E27FC236}">
                <a16:creationId xmlns:a16="http://schemas.microsoft.com/office/drawing/2014/main" id="{8CEB9503-BEF3-4BF1-8459-63053289E5C1}"/>
              </a:ext>
            </a:extLst>
          </p:cNvPr>
          <p:cNvSpPr txBox="1">
            <a:spLocks noChangeArrowheads="1"/>
          </p:cNvSpPr>
          <p:nvPr/>
        </p:nvSpPr>
        <p:spPr bwMode="auto">
          <a:xfrm>
            <a:off x="5447035" y="6550468"/>
            <a:ext cx="3544578" cy="276755"/>
          </a:xfrm>
          <a:prstGeom prst="rect">
            <a:avLst/>
          </a:prstGeom>
          <a:noFill/>
          <a:ln w="9525">
            <a:noFill/>
            <a:miter lim="800000"/>
            <a:headEnd/>
            <a:tailEnd/>
          </a:ln>
        </p:spPr>
        <p:txBody>
          <a:bodyPr wrap="none" lIns="91195" tIns="45599" rIns="91195" bIns="45599">
            <a:spAutoFit/>
          </a:bodyPr>
          <a:lstStyle/>
          <a:p>
            <a:pPr algn="r" eaLnBrk="0" hangingPunct="0"/>
            <a:r>
              <a:rPr lang="en-US" altLang="ko-KR" sz="1200" dirty="0">
                <a:latin typeface="Calibri" pitchFamily="34" charset="0"/>
                <a:ea typeface="굴림" pitchFamily="50" charset="-127"/>
              </a:rPr>
              <a:t>ERJ 2016;48:843, CAPACITY + ASCEND pooled analysis</a:t>
            </a:r>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69</a:t>
            </a:fld>
            <a:endParaRPr lang="ko-KR" altLang="en-US" dirty="0">
              <a:solidFill>
                <a:prstClr val="black">
                  <a:tint val="75000"/>
                </a:prstClr>
              </a:solidFill>
            </a:endParaRPr>
          </a:p>
        </p:txBody>
      </p:sp>
    </p:spTree>
    <p:extLst>
      <p:ext uri="{BB962C8B-B14F-4D97-AF65-F5344CB8AC3E}">
        <p14:creationId xmlns:p14="http://schemas.microsoft.com/office/powerpoint/2010/main" val="155121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46918075"/>
              </p:ext>
            </p:extLst>
          </p:nvPr>
        </p:nvGraphicFramePr>
        <p:xfrm>
          <a:off x="194704" y="142929"/>
          <a:ext cx="8830734" cy="631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a:spLocks noChangeArrowheads="1"/>
          </p:cNvSpPr>
          <p:nvPr/>
        </p:nvSpPr>
        <p:spPr bwMode="auto">
          <a:xfrm>
            <a:off x="3785907" y="6407294"/>
            <a:ext cx="6681201" cy="307777"/>
          </a:xfrm>
          <a:prstGeom prst="rect">
            <a:avLst/>
          </a:prstGeom>
          <a:noFill/>
          <a:ln w="9525">
            <a:noFill/>
            <a:miter lim="800000"/>
            <a:headEnd/>
            <a:tailEnd/>
          </a:ln>
        </p:spPr>
        <p:txBody>
          <a:bodyPr wrap="square">
            <a:spAutoFit/>
          </a:bodyPr>
          <a:lstStyle/>
          <a:p>
            <a:pPr defTabSz="457200"/>
            <a:r>
              <a:rPr lang="en-US" sz="1400" dirty="0"/>
              <a:t>Adapted from: ATS/ERS Guidelines for IIP.  </a:t>
            </a:r>
            <a:r>
              <a:rPr lang="en-US" sz="1400" i="1" dirty="0"/>
              <a:t>AJRCCM</a:t>
            </a:r>
            <a:r>
              <a:rPr lang="en-US" sz="1400" dirty="0"/>
              <a:t>. 2002;165:277-304.</a:t>
            </a:r>
          </a:p>
        </p:txBody>
      </p:sp>
      <p:sp>
        <p:nvSpPr>
          <p:cNvPr id="2" name="모서리가 둥근 직사각형 1"/>
          <p:cNvSpPr/>
          <p:nvPr/>
        </p:nvSpPr>
        <p:spPr>
          <a:xfrm>
            <a:off x="2200589" y="1286189"/>
            <a:ext cx="2160396" cy="1306286"/>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7</a:t>
            </a:fld>
            <a:endParaRPr lang="ko-KR" altLang="en-US" dirty="0">
              <a:solidFill>
                <a:prstClr val="black">
                  <a:tint val="75000"/>
                </a:prstClr>
              </a:solidFill>
            </a:endParaRPr>
          </a:p>
        </p:txBody>
      </p:sp>
    </p:spTree>
    <p:extLst>
      <p:ext uri="{BB962C8B-B14F-4D97-AF65-F5344CB8AC3E}">
        <p14:creationId xmlns:p14="http://schemas.microsoft.com/office/powerpoint/2010/main" val="21141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61E1166-E9C2-4007-BD9F-B30FB900983E}"/>
              </a:ext>
            </a:extLst>
          </p:cNvPr>
          <p:cNvSpPr>
            <a:spLocks noGrp="1"/>
          </p:cNvSpPr>
          <p:nvPr>
            <p:ph type="title"/>
          </p:nvPr>
        </p:nvSpPr>
        <p:spPr>
          <a:xfrm>
            <a:off x="0" y="-1587"/>
            <a:ext cx="9144000" cy="1039812"/>
          </a:xfrm>
          <a:solidFill>
            <a:schemeClr val="accent3">
              <a:lumMod val="20000"/>
              <a:lumOff val="80000"/>
            </a:schemeClr>
          </a:solidFill>
        </p:spPr>
        <p:txBody>
          <a:bodyPr>
            <a:normAutofit/>
          </a:bodyPr>
          <a:lstStyle/>
          <a:p>
            <a:pPr algn="ctr"/>
            <a:r>
              <a:rPr lang="en-US" altLang="ko-KR" sz="3000" dirty="0"/>
              <a:t>IPF : </a:t>
            </a:r>
            <a:r>
              <a:rPr lang="ko-KR" altLang="en-US" sz="3000" dirty="0"/>
              <a:t>조기치료가 필요한가 </a:t>
            </a:r>
            <a:r>
              <a:rPr lang="en-US" altLang="ko-KR" sz="3000" dirty="0"/>
              <a:t>? (ASAP</a:t>
            </a:r>
            <a:r>
              <a:rPr lang="ko-KR" altLang="en-US" sz="3000" dirty="0"/>
              <a:t> </a:t>
            </a:r>
            <a:r>
              <a:rPr lang="en-US" altLang="ko-KR" sz="3000" dirty="0"/>
              <a:t>vs wait &amp; watch)</a:t>
            </a:r>
            <a:endParaRPr lang="ko-KR" altLang="en-US" sz="3000" dirty="0"/>
          </a:p>
        </p:txBody>
      </p:sp>
      <p:sp>
        <p:nvSpPr>
          <p:cNvPr id="3" name="내용 개체 틀 2">
            <a:extLst>
              <a:ext uri="{FF2B5EF4-FFF2-40B4-BE49-F238E27FC236}">
                <a16:creationId xmlns:a16="http://schemas.microsoft.com/office/drawing/2014/main" id="{88AB1948-AE64-4ACC-9BE7-2FE4F8117A47}"/>
              </a:ext>
            </a:extLst>
          </p:cNvPr>
          <p:cNvSpPr>
            <a:spLocks noGrp="1"/>
          </p:cNvSpPr>
          <p:nvPr>
            <p:ph idx="1"/>
          </p:nvPr>
        </p:nvSpPr>
        <p:spPr>
          <a:xfrm>
            <a:off x="457200" y="1447800"/>
            <a:ext cx="8229600" cy="4838700"/>
          </a:xfrm>
        </p:spPr>
        <p:txBody>
          <a:bodyPr>
            <a:normAutofit/>
          </a:bodyPr>
          <a:lstStyle/>
          <a:p>
            <a:pPr>
              <a:lnSpc>
                <a:spcPct val="150000"/>
              </a:lnSpc>
            </a:pPr>
            <a:r>
              <a:rPr lang="ko-KR" altLang="en-US" sz="2800" dirty="0"/>
              <a:t>나쁜 예후 </a:t>
            </a:r>
            <a:r>
              <a:rPr lang="en-US" altLang="ko-KR" sz="2800" dirty="0"/>
              <a:t>(</a:t>
            </a:r>
            <a:r>
              <a:rPr lang="ko-KR" altLang="en-US" sz="2800" dirty="0"/>
              <a:t>중간생존기간 </a:t>
            </a:r>
            <a:r>
              <a:rPr lang="en-US" altLang="ko-KR" sz="2800" dirty="0"/>
              <a:t>3-5</a:t>
            </a:r>
            <a:r>
              <a:rPr lang="ko-KR" altLang="en-US" sz="2800" dirty="0"/>
              <a:t>년</a:t>
            </a:r>
            <a:r>
              <a:rPr lang="en-US" altLang="ko-KR" sz="2800" dirty="0"/>
              <a:t>) : </a:t>
            </a:r>
            <a:r>
              <a:rPr lang="ko-KR" altLang="en-US" sz="2800" dirty="0"/>
              <a:t>암보다 나쁨</a:t>
            </a:r>
            <a:endParaRPr lang="en-US" altLang="ko-KR" sz="2800" dirty="0"/>
          </a:p>
          <a:p>
            <a:pPr>
              <a:lnSpc>
                <a:spcPct val="150000"/>
              </a:lnSpc>
            </a:pPr>
            <a:r>
              <a:rPr lang="ko-KR" altLang="en-US" sz="2800" dirty="0"/>
              <a:t>질병경과를 예측할 수 없다</a:t>
            </a:r>
            <a:endParaRPr lang="en-US" altLang="ko-KR" sz="2800" dirty="0"/>
          </a:p>
          <a:p>
            <a:pPr>
              <a:lnSpc>
                <a:spcPct val="150000"/>
              </a:lnSpc>
            </a:pPr>
            <a:r>
              <a:rPr lang="en-US" altLang="ko-KR" sz="2800" dirty="0"/>
              <a:t>FVC (</a:t>
            </a:r>
            <a:r>
              <a:rPr lang="ko-KR" altLang="en-US" sz="2800" dirty="0" err="1"/>
              <a:t>노력성폐활량</a:t>
            </a:r>
            <a:r>
              <a:rPr lang="en-US" altLang="ko-KR" sz="2800" dirty="0"/>
              <a:t>)</a:t>
            </a:r>
            <a:r>
              <a:rPr lang="ko-KR" altLang="en-US" sz="2800" dirty="0"/>
              <a:t> 감소는 연평균 </a:t>
            </a:r>
            <a:r>
              <a:rPr lang="en-US" altLang="ko-KR" sz="2800" dirty="0"/>
              <a:t>200 mL </a:t>
            </a:r>
            <a:r>
              <a:rPr lang="ko-KR" altLang="en-US" sz="2800" dirty="0"/>
              <a:t>정도다 </a:t>
            </a:r>
            <a:r>
              <a:rPr lang="en-US" altLang="ko-KR" sz="2800" dirty="0"/>
              <a:t>(vs </a:t>
            </a:r>
            <a:r>
              <a:rPr lang="ko-KR" altLang="en-US" sz="2800" dirty="0"/>
              <a:t>정상인 </a:t>
            </a:r>
            <a:r>
              <a:rPr lang="en-US" altLang="ko-KR" sz="2800" dirty="0"/>
              <a:t>20-30 mL)</a:t>
            </a:r>
          </a:p>
          <a:p>
            <a:pPr>
              <a:lnSpc>
                <a:spcPct val="150000"/>
              </a:lnSpc>
            </a:pPr>
            <a:r>
              <a:rPr lang="en-US" altLang="ko-KR" sz="2800" dirty="0"/>
              <a:t>FVC </a:t>
            </a:r>
            <a:r>
              <a:rPr lang="ko-KR" altLang="en-US" sz="2800" dirty="0"/>
              <a:t>감소는 사망률 증가와 </a:t>
            </a:r>
            <a:r>
              <a:rPr lang="ko-KR" altLang="en-US" sz="2800" dirty="0" err="1"/>
              <a:t>관련있다</a:t>
            </a:r>
            <a:endParaRPr lang="en-US" altLang="ko-KR" sz="2800" dirty="0"/>
          </a:p>
          <a:p>
            <a:pPr lvl="1">
              <a:lnSpc>
                <a:spcPct val="150000"/>
              </a:lnSpc>
            </a:pPr>
            <a:r>
              <a:rPr lang="en-US" altLang="ko-KR" sz="2400" dirty="0"/>
              <a:t>10% </a:t>
            </a:r>
            <a:r>
              <a:rPr lang="ko-KR" altLang="en-US" sz="2400" dirty="0"/>
              <a:t>이상감소 </a:t>
            </a:r>
            <a:r>
              <a:rPr lang="en-US" altLang="ko-KR" sz="2400" dirty="0"/>
              <a:t>: 1</a:t>
            </a:r>
            <a:r>
              <a:rPr lang="ko-KR" altLang="en-US" sz="2400" dirty="0"/>
              <a:t>년내 사망률 </a:t>
            </a:r>
            <a:r>
              <a:rPr lang="en-US" altLang="ko-KR" sz="2400" dirty="0"/>
              <a:t>5</a:t>
            </a:r>
            <a:r>
              <a:rPr lang="ko-KR" altLang="en-US" sz="2400" dirty="0"/>
              <a:t>배 증가</a:t>
            </a:r>
            <a:endParaRPr lang="en-US" altLang="ko-KR" sz="2400" dirty="0"/>
          </a:p>
          <a:p>
            <a:pPr lvl="1">
              <a:lnSpc>
                <a:spcPct val="150000"/>
              </a:lnSpc>
            </a:pPr>
            <a:r>
              <a:rPr lang="en-US" altLang="ko-KR" sz="2400" dirty="0"/>
              <a:t>2-6%</a:t>
            </a:r>
            <a:r>
              <a:rPr lang="ko-KR" altLang="en-US" sz="2400" dirty="0"/>
              <a:t>의 작은 감소도 나쁜 예후를 예측할 수 있다</a:t>
            </a:r>
            <a:endParaRPr lang="en-US" altLang="ko-KR" sz="2400" dirty="0"/>
          </a:p>
          <a:p>
            <a:pPr lvl="1">
              <a:lnSpc>
                <a:spcPct val="150000"/>
              </a:lnSpc>
            </a:pPr>
            <a:endParaRPr lang="ko-KR" altLang="en-US" sz="2400" dirty="0"/>
          </a:p>
        </p:txBody>
      </p:sp>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70</a:t>
            </a:fld>
            <a:endParaRPr lang="ko-KR" altLang="en-US" dirty="0">
              <a:solidFill>
                <a:prstClr val="black">
                  <a:tint val="75000"/>
                </a:prstClr>
              </a:solidFill>
            </a:endParaRPr>
          </a:p>
        </p:txBody>
      </p:sp>
    </p:spTree>
    <p:extLst>
      <p:ext uri="{BB962C8B-B14F-4D97-AF65-F5344CB8AC3E}">
        <p14:creationId xmlns:p14="http://schemas.microsoft.com/office/powerpoint/2010/main" val="26990414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61E1166-E9C2-4007-BD9F-B30FB900983E}"/>
              </a:ext>
            </a:extLst>
          </p:cNvPr>
          <p:cNvSpPr>
            <a:spLocks noGrp="1"/>
          </p:cNvSpPr>
          <p:nvPr>
            <p:ph type="title"/>
          </p:nvPr>
        </p:nvSpPr>
        <p:spPr>
          <a:xfrm>
            <a:off x="0" y="-1587"/>
            <a:ext cx="9144000" cy="1039812"/>
          </a:xfrm>
          <a:solidFill>
            <a:schemeClr val="accent3">
              <a:lumMod val="20000"/>
              <a:lumOff val="80000"/>
            </a:schemeClr>
          </a:solidFill>
        </p:spPr>
        <p:txBody>
          <a:bodyPr>
            <a:normAutofit/>
          </a:bodyPr>
          <a:lstStyle/>
          <a:p>
            <a:pPr algn="ctr"/>
            <a:r>
              <a:rPr lang="ko-KR" altLang="en-US" sz="3000" dirty="0"/>
              <a:t>조기 항섬유화 치료의 현실적 걸림돌</a:t>
            </a:r>
          </a:p>
        </p:txBody>
      </p:sp>
      <p:sp>
        <p:nvSpPr>
          <p:cNvPr id="3" name="내용 개체 틀 2">
            <a:extLst>
              <a:ext uri="{FF2B5EF4-FFF2-40B4-BE49-F238E27FC236}">
                <a16:creationId xmlns:a16="http://schemas.microsoft.com/office/drawing/2014/main" id="{88AB1948-AE64-4ACC-9BE7-2FE4F8117A47}"/>
              </a:ext>
            </a:extLst>
          </p:cNvPr>
          <p:cNvSpPr>
            <a:spLocks noGrp="1"/>
          </p:cNvSpPr>
          <p:nvPr>
            <p:ph idx="1"/>
          </p:nvPr>
        </p:nvSpPr>
        <p:spPr>
          <a:xfrm>
            <a:off x="457200" y="1447800"/>
            <a:ext cx="8229600" cy="4838700"/>
          </a:xfrm>
        </p:spPr>
        <p:txBody>
          <a:bodyPr>
            <a:normAutofit/>
          </a:bodyPr>
          <a:lstStyle/>
          <a:p>
            <a:pPr>
              <a:lnSpc>
                <a:spcPct val="150000"/>
              </a:lnSpc>
            </a:pPr>
            <a:r>
              <a:rPr lang="ko-KR" altLang="en-US" sz="2800" dirty="0"/>
              <a:t>증상이 없거나 진행이 느린 경우</a:t>
            </a:r>
            <a:endParaRPr lang="en-US" altLang="ko-KR" sz="2800" dirty="0"/>
          </a:p>
          <a:p>
            <a:pPr lvl="1">
              <a:lnSpc>
                <a:spcPct val="150000"/>
              </a:lnSpc>
            </a:pPr>
            <a:r>
              <a:rPr lang="ko-KR" altLang="en-US" sz="2400" dirty="0"/>
              <a:t>기다리고자 함 </a:t>
            </a:r>
            <a:r>
              <a:rPr lang="en-US" altLang="ko-KR" sz="2400" dirty="0"/>
              <a:t>(</a:t>
            </a:r>
            <a:r>
              <a:rPr lang="ko-KR" altLang="en-US" sz="2400" dirty="0"/>
              <a:t>의사</a:t>
            </a:r>
            <a:r>
              <a:rPr lang="en-US" altLang="ko-KR" sz="2400" dirty="0"/>
              <a:t>, </a:t>
            </a:r>
            <a:r>
              <a:rPr lang="ko-KR" altLang="en-US" sz="2400" dirty="0"/>
              <a:t>환자</a:t>
            </a:r>
            <a:r>
              <a:rPr lang="en-US" altLang="ko-KR" sz="2400" dirty="0"/>
              <a:t>)</a:t>
            </a:r>
          </a:p>
          <a:p>
            <a:pPr lvl="1">
              <a:lnSpc>
                <a:spcPct val="150000"/>
              </a:lnSpc>
            </a:pPr>
            <a:r>
              <a:rPr lang="ko-KR" altLang="en-US" sz="2400" dirty="0"/>
              <a:t>질병의 경과를 정확히 모르고 막연히 희망적으로 생각</a:t>
            </a:r>
            <a:endParaRPr lang="en-US" altLang="ko-KR" sz="2400" dirty="0"/>
          </a:p>
          <a:p>
            <a:pPr lvl="1">
              <a:lnSpc>
                <a:spcPct val="150000"/>
              </a:lnSpc>
            </a:pPr>
            <a:r>
              <a:rPr lang="ko-KR" altLang="en-US" sz="2400" dirty="0"/>
              <a:t>부작용에 대한 염려 </a:t>
            </a:r>
            <a:endParaRPr lang="en-US" altLang="ko-KR" sz="2400" dirty="0"/>
          </a:p>
          <a:p>
            <a:pPr lvl="1">
              <a:lnSpc>
                <a:spcPct val="150000"/>
              </a:lnSpc>
            </a:pPr>
            <a:r>
              <a:rPr lang="ko-KR" altLang="en-US" sz="2400" dirty="0"/>
              <a:t>증상이 없기 때문에 부작용 발생시 쉽게 중단</a:t>
            </a:r>
            <a:r>
              <a:rPr lang="en-US" altLang="ko-KR" sz="2400" dirty="0"/>
              <a:t>, </a:t>
            </a:r>
            <a:r>
              <a:rPr lang="ko-KR" altLang="en-US" sz="2400" dirty="0"/>
              <a:t>포기</a:t>
            </a:r>
            <a:endParaRPr lang="en-US" altLang="ko-KR" sz="2400" dirty="0"/>
          </a:p>
          <a:p>
            <a:pPr marL="457200" lvl="1" indent="0">
              <a:lnSpc>
                <a:spcPct val="150000"/>
              </a:lnSpc>
              <a:buNone/>
            </a:pPr>
            <a:endParaRPr lang="ko-KR" altLang="en-US" sz="2400" dirty="0"/>
          </a:p>
        </p:txBody>
      </p:sp>
      <p:sp>
        <p:nvSpPr>
          <p:cNvPr id="4" name="슬라이드 번호 개체 틀 3"/>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71</a:t>
            </a:fld>
            <a:endParaRPr lang="ko-KR" altLang="en-US" dirty="0">
              <a:solidFill>
                <a:prstClr val="black">
                  <a:tint val="75000"/>
                </a:prstClr>
              </a:solidFill>
            </a:endParaRPr>
          </a:p>
        </p:txBody>
      </p:sp>
    </p:spTree>
    <p:extLst>
      <p:ext uri="{BB962C8B-B14F-4D97-AF65-F5344CB8AC3E}">
        <p14:creationId xmlns:p14="http://schemas.microsoft.com/office/powerpoint/2010/main" val="3061362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61E1166-E9C2-4007-BD9F-B30FB900983E}"/>
              </a:ext>
            </a:extLst>
          </p:cNvPr>
          <p:cNvSpPr>
            <a:spLocks noGrp="1"/>
          </p:cNvSpPr>
          <p:nvPr>
            <p:ph type="title"/>
          </p:nvPr>
        </p:nvSpPr>
        <p:spPr>
          <a:xfrm>
            <a:off x="0" y="-1587"/>
            <a:ext cx="9144000" cy="1039812"/>
          </a:xfrm>
          <a:solidFill>
            <a:schemeClr val="accent3">
              <a:lumMod val="20000"/>
              <a:lumOff val="80000"/>
            </a:schemeClr>
          </a:solidFill>
        </p:spPr>
        <p:txBody>
          <a:bodyPr>
            <a:normAutofit/>
          </a:bodyPr>
          <a:lstStyle/>
          <a:p>
            <a:pPr algn="ctr"/>
            <a:r>
              <a:rPr lang="ko-KR" altLang="en-US" sz="3200" dirty="0">
                <a:latin typeface="+mj-ea"/>
              </a:rPr>
              <a:t>증례 </a:t>
            </a:r>
            <a:r>
              <a:rPr lang="en-US" altLang="ko-KR" sz="3200" dirty="0">
                <a:latin typeface="+mj-ea"/>
              </a:rPr>
              <a:t>1 : 76/F</a:t>
            </a:r>
            <a:endParaRPr lang="ko-KR" altLang="en-US" sz="3200" dirty="0">
              <a:latin typeface="+mj-ea"/>
            </a:endParaRPr>
          </a:p>
        </p:txBody>
      </p:sp>
      <p:pic>
        <p:nvPicPr>
          <p:cNvPr id="7" name="그림 6" descr="하얀색, 테이블, 사진이(가) 표시된 사진&#10;&#10;자동 생성된 설명">
            <a:extLst>
              <a:ext uri="{FF2B5EF4-FFF2-40B4-BE49-F238E27FC236}">
                <a16:creationId xmlns:a16="http://schemas.microsoft.com/office/drawing/2014/main" id="{9D139947-EA3C-4906-96CF-724E5A5FDDA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5292" b="17083"/>
          <a:stretch/>
        </p:blipFill>
        <p:spPr>
          <a:xfrm>
            <a:off x="793578" y="1227411"/>
            <a:ext cx="3873302" cy="2619375"/>
          </a:xfrm>
          <a:prstGeom prst="rect">
            <a:avLst/>
          </a:prstGeom>
        </p:spPr>
      </p:pic>
      <p:pic>
        <p:nvPicPr>
          <p:cNvPr id="9" name="그림 8" descr="사진이(가) 표시된 사진&#10;&#10;자동 생성된 설명">
            <a:extLst>
              <a:ext uri="{FF2B5EF4-FFF2-40B4-BE49-F238E27FC236}">
                <a16:creationId xmlns:a16="http://schemas.microsoft.com/office/drawing/2014/main" id="{46DA9442-873F-4C86-A307-8ACAD057A87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21717"/>
          <a:stretch/>
        </p:blipFill>
        <p:spPr>
          <a:xfrm>
            <a:off x="4666880" y="1227411"/>
            <a:ext cx="3346033" cy="2619375"/>
          </a:xfrm>
          <a:prstGeom prst="rect">
            <a:avLst/>
          </a:prstGeom>
        </p:spPr>
      </p:pic>
      <p:pic>
        <p:nvPicPr>
          <p:cNvPr id="11" name="그림 10" descr="테이블이(가) 표시된 사진&#10;&#10;자동 생성된 설명">
            <a:extLst>
              <a:ext uri="{FF2B5EF4-FFF2-40B4-BE49-F238E27FC236}">
                <a16:creationId xmlns:a16="http://schemas.microsoft.com/office/drawing/2014/main" id="{EF5CFF00-500B-4901-BCA2-39DC4CD603DE}"/>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13817" b="13501"/>
          <a:stretch/>
        </p:blipFill>
        <p:spPr>
          <a:xfrm>
            <a:off x="793578" y="3851388"/>
            <a:ext cx="3873302" cy="2815216"/>
          </a:xfrm>
          <a:prstGeom prst="rect">
            <a:avLst/>
          </a:prstGeom>
        </p:spPr>
      </p:pic>
      <p:sp>
        <p:nvSpPr>
          <p:cNvPr id="12" name="직사각형 11">
            <a:extLst>
              <a:ext uri="{FF2B5EF4-FFF2-40B4-BE49-F238E27FC236}">
                <a16:creationId xmlns:a16="http://schemas.microsoft.com/office/drawing/2014/main" id="{D48C9CC6-9A3D-4E5E-8318-E51DD2354E22}"/>
              </a:ext>
            </a:extLst>
          </p:cNvPr>
          <p:cNvSpPr/>
          <p:nvPr/>
        </p:nvSpPr>
        <p:spPr>
          <a:xfrm>
            <a:off x="1740442" y="3507739"/>
            <a:ext cx="2320317" cy="318499"/>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ko-KR" altLang="en-US" b="1" dirty="0"/>
              <a:t>진단 시 </a:t>
            </a:r>
            <a:r>
              <a:rPr lang="en-US" altLang="ko-KR" b="1" dirty="0"/>
              <a:t>(FVC 94%)</a:t>
            </a:r>
            <a:endParaRPr lang="ko-KR" altLang="en-US" b="1" dirty="0"/>
          </a:p>
        </p:txBody>
      </p:sp>
      <p:sp>
        <p:nvSpPr>
          <p:cNvPr id="13" name="직사각형 12">
            <a:extLst>
              <a:ext uri="{FF2B5EF4-FFF2-40B4-BE49-F238E27FC236}">
                <a16:creationId xmlns:a16="http://schemas.microsoft.com/office/drawing/2014/main" id="{A0451998-90A1-4351-92D0-C2FC9D600038}"/>
              </a:ext>
            </a:extLst>
          </p:cNvPr>
          <p:cNvSpPr/>
          <p:nvPr/>
        </p:nvSpPr>
        <p:spPr>
          <a:xfrm>
            <a:off x="5584704" y="3521437"/>
            <a:ext cx="1510384" cy="318499"/>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b="1" dirty="0"/>
              <a:t>3</a:t>
            </a:r>
            <a:r>
              <a:rPr lang="ko-KR" altLang="en-US" b="1" dirty="0"/>
              <a:t>년째 </a:t>
            </a:r>
            <a:r>
              <a:rPr lang="en-US" altLang="ko-KR" b="1" dirty="0"/>
              <a:t>(92%)</a:t>
            </a:r>
            <a:endParaRPr lang="ko-KR" altLang="en-US" b="1" dirty="0"/>
          </a:p>
        </p:txBody>
      </p:sp>
      <p:sp>
        <p:nvSpPr>
          <p:cNvPr id="14" name="직사각형 13">
            <a:extLst>
              <a:ext uri="{FF2B5EF4-FFF2-40B4-BE49-F238E27FC236}">
                <a16:creationId xmlns:a16="http://schemas.microsoft.com/office/drawing/2014/main" id="{14BFF3F6-C6BE-4AD6-8C44-EBF7682C8DDA}"/>
              </a:ext>
            </a:extLst>
          </p:cNvPr>
          <p:cNvSpPr/>
          <p:nvPr/>
        </p:nvSpPr>
        <p:spPr>
          <a:xfrm>
            <a:off x="1945976" y="6348105"/>
            <a:ext cx="1510384" cy="318499"/>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b="1" dirty="0"/>
              <a:t>5</a:t>
            </a:r>
            <a:r>
              <a:rPr lang="ko-KR" altLang="en-US" b="1" dirty="0"/>
              <a:t>년째 </a:t>
            </a:r>
            <a:r>
              <a:rPr lang="en-US" altLang="ko-KR" b="1" dirty="0"/>
              <a:t>(89%)</a:t>
            </a:r>
            <a:endParaRPr lang="ko-KR" altLang="en-US" b="1" dirty="0"/>
          </a:p>
        </p:txBody>
      </p:sp>
      <p:pic>
        <p:nvPicPr>
          <p:cNvPr id="16" name="그림 15" descr="플레이트, 테이블, 음식, 실내이(가) 표시된 사진&#10;&#10;자동 생성된 설명">
            <a:extLst>
              <a:ext uri="{FF2B5EF4-FFF2-40B4-BE49-F238E27FC236}">
                <a16:creationId xmlns:a16="http://schemas.microsoft.com/office/drawing/2014/main" id="{850E9E38-2B9F-4BC9-B2BD-17131D7BA66B}"/>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16344" b="11395"/>
          <a:stretch/>
        </p:blipFill>
        <p:spPr>
          <a:xfrm>
            <a:off x="4403216" y="3839936"/>
            <a:ext cx="3624869" cy="2815216"/>
          </a:xfrm>
          <a:prstGeom prst="rect">
            <a:avLst/>
          </a:prstGeom>
        </p:spPr>
      </p:pic>
      <p:sp>
        <p:nvSpPr>
          <p:cNvPr id="17" name="직사각형 16">
            <a:extLst>
              <a:ext uri="{FF2B5EF4-FFF2-40B4-BE49-F238E27FC236}">
                <a16:creationId xmlns:a16="http://schemas.microsoft.com/office/drawing/2014/main" id="{562E0781-DDDE-4957-83D7-C39AF89D95E3}"/>
              </a:ext>
            </a:extLst>
          </p:cNvPr>
          <p:cNvSpPr/>
          <p:nvPr/>
        </p:nvSpPr>
        <p:spPr>
          <a:xfrm>
            <a:off x="5460458" y="6300061"/>
            <a:ext cx="1510384" cy="318499"/>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b="1" dirty="0"/>
              <a:t>8</a:t>
            </a:r>
            <a:r>
              <a:rPr lang="ko-KR" altLang="en-US" b="1" dirty="0"/>
              <a:t>년째 </a:t>
            </a:r>
            <a:r>
              <a:rPr lang="en-US" altLang="ko-KR" b="1" dirty="0"/>
              <a:t>(74%)</a:t>
            </a:r>
            <a:endParaRPr lang="ko-KR" altLang="en-US" b="1" dirty="0"/>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72</a:t>
            </a:fld>
            <a:endParaRPr lang="ko-KR" altLang="en-US" dirty="0">
              <a:solidFill>
                <a:prstClr val="black">
                  <a:tint val="75000"/>
                </a:prstClr>
              </a:solidFill>
            </a:endParaRPr>
          </a:p>
        </p:txBody>
      </p:sp>
    </p:spTree>
    <p:extLst>
      <p:ext uri="{BB962C8B-B14F-4D97-AF65-F5344CB8AC3E}">
        <p14:creationId xmlns:p14="http://schemas.microsoft.com/office/powerpoint/2010/main" val="6487003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75855" y="2105895"/>
            <a:ext cx="7721600" cy="3195783"/>
          </a:xfrm>
          <a:custGeom>
            <a:avLst/>
            <a:gdLst>
              <a:gd name="connsiteX0" fmla="*/ 0 w 7721600"/>
              <a:gd name="connsiteY0" fmla="*/ 0 h 3195782"/>
              <a:gd name="connsiteX1" fmla="*/ 4027054 w 7721600"/>
              <a:gd name="connsiteY1" fmla="*/ 1025236 h 3195782"/>
              <a:gd name="connsiteX2" fmla="*/ 7721600 w 7721600"/>
              <a:gd name="connsiteY2" fmla="*/ 3195782 h 3195782"/>
            </a:gdLst>
            <a:ahLst/>
            <a:cxnLst>
              <a:cxn ang="0">
                <a:pos x="connsiteX0" y="connsiteY0"/>
              </a:cxn>
              <a:cxn ang="0">
                <a:pos x="connsiteX1" y="connsiteY1"/>
              </a:cxn>
              <a:cxn ang="0">
                <a:pos x="connsiteX2" y="connsiteY2"/>
              </a:cxn>
            </a:cxnLst>
            <a:rect l="l" t="t" r="r" b="b"/>
            <a:pathLst>
              <a:path w="7721600" h="3195782">
                <a:moveTo>
                  <a:pt x="0" y="0"/>
                </a:moveTo>
                <a:cubicBezTo>
                  <a:pt x="1370060" y="246303"/>
                  <a:pt x="2740121" y="492606"/>
                  <a:pt x="4027054" y="1025236"/>
                </a:cubicBezTo>
                <a:cubicBezTo>
                  <a:pt x="5313987" y="1557866"/>
                  <a:pt x="6517793" y="2376824"/>
                  <a:pt x="7721600" y="3195782"/>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457092"/>
            <a:endParaRPr lang="en-CA" dirty="0">
              <a:solidFill>
                <a:prstClr val="white"/>
              </a:solidFill>
            </a:endParaRPr>
          </a:p>
        </p:txBody>
      </p:sp>
      <p:sp>
        <p:nvSpPr>
          <p:cNvPr id="10" name="Freeform 9"/>
          <p:cNvSpPr/>
          <p:nvPr/>
        </p:nvSpPr>
        <p:spPr>
          <a:xfrm>
            <a:off x="775855" y="2124364"/>
            <a:ext cx="5292436" cy="3149600"/>
          </a:xfrm>
          <a:custGeom>
            <a:avLst/>
            <a:gdLst>
              <a:gd name="connsiteX0" fmla="*/ 0 w 5292436"/>
              <a:gd name="connsiteY0" fmla="*/ 0 h 3149600"/>
              <a:gd name="connsiteX1" fmla="*/ 3214254 w 5292436"/>
              <a:gd name="connsiteY1" fmla="*/ 738909 h 3149600"/>
              <a:gd name="connsiteX2" fmla="*/ 5292436 w 5292436"/>
              <a:gd name="connsiteY2" fmla="*/ 3149600 h 3149600"/>
            </a:gdLst>
            <a:ahLst/>
            <a:cxnLst>
              <a:cxn ang="0">
                <a:pos x="connsiteX0" y="connsiteY0"/>
              </a:cxn>
              <a:cxn ang="0">
                <a:pos x="connsiteX1" y="connsiteY1"/>
              </a:cxn>
              <a:cxn ang="0">
                <a:pos x="connsiteX2" y="connsiteY2"/>
              </a:cxn>
            </a:cxnLst>
            <a:rect l="l" t="t" r="r" b="b"/>
            <a:pathLst>
              <a:path w="5292436" h="3149600">
                <a:moveTo>
                  <a:pt x="0" y="0"/>
                </a:moveTo>
                <a:cubicBezTo>
                  <a:pt x="1166090" y="106988"/>
                  <a:pt x="2332181" y="213976"/>
                  <a:pt x="3214254" y="738909"/>
                </a:cubicBezTo>
                <a:cubicBezTo>
                  <a:pt x="4096327" y="1263842"/>
                  <a:pt x="4694381" y="2206721"/>
                  <a:pt x="5292436" y="31496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457092"/>
            <a:endParaRPr lang="en-CA" dirty="0">
              <a:solidFill>
                <a:prstClr val="white"/>
              </a:solidFill>
            </a:endParaRPr>
          </a:p>
        </p:txBody>
      </p:sp>
      <p:sp>
        <p:nvSpPr>
          <p:cNvPr id="11" name="Freeform 10"/>
          <p:cNvSpPr/>
          <p:nvPr/>
        </p:nvSpPr>
        <p:spPr>
          <a:xfrm>
            <a:off x="794332" y="2170549"/>
            <a:ext cx="5449455" cy="3094183"/>
          </a:xfrm>
          <a:custGeom>
            <a:avLst/>
            <a:gdLst>
              <a:gd name="connsiteX0" fmla="*/ 0 w 5449455"/>
              <a:gd name="connsiteY0" fmla="*/ 0 h 3094182"/>
              <a:gd name="connsiteX1" fmla="*/ 4294909 w 5449455"/>
              <a:gd name="connsiteY1" fmla="*/ 628073 h 3094182"/>
              <a:gd name="connsiteX2" fmla="*/ 5449455 w 5449455"/>
              <a:gd name="connsiteY2" fmla="*/ 3094182 h 3094182"/>
            </a:gdLst>
            <a:ahLst/>
            <a:cxnLst>
              <a:cxn ang="0">
                <a:pos x="connsiteX0" y="connsiteY0"/>
              </a:cxn>
              <a:cxn ang="0">
                <a:pos x="connsiteX1" y="connsiteY1"/>
              </a:cxn>
              <a:cxn ang="0">
                <a:pos x="connsiteX2" y="connsiteY2"/>
              </a:cxn>
            </a:cxnLst>
            <a:rect l="l" t="t" r="r" b="b"/>
            <a:pathLst>
              <a:path w="5449455" h="3094182">
                <a:moveTo>
                  <a:pt x="0" y="0"/>
                </a:moveTo>
                <a:cubicBezTo>
                  <a:pt x="1693333" y="56188"/>
                  <a:pt x="3386667" y="112376"/>
                  <a:pt x="4294909" y="628073"/>
                </a:cubicBezTo>
                <a:cubicBezTo>
                  <a:pt x="5203151" y="1143770"/>
                  <a:pt x="5326303" y="2118976"/>
                  <a:pt x="5449455" y="3094182"/>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457092"/>
            <a:endParaRPr lang="en-CA" dirty="0">
              <a:solidFill>
                <a:prstClr val="white"/>
              </a:solidFill>
            </a:endParaRPr>
          </a:p>
        </p:txBody>
      </p:sp>
      <p:sp>
        <p:nvSpPr>
          <p:cNvPr id="12" name="TextBox 11"/>
          <p:cNvSpPr txBox="1"/>
          <p:nvPr/>
        </p:nvSpPr>
        <p:spPr>
          <a:xfrm>
            <a:off x="794333" y="1340773"/>
            <a:ext cx="960863" cy="579596"/>
          </a:xfrm>
          <a:prstGeom prst="rect">
            <a:avLst/>
          </a:prstGeom>
          <a:noFill/>
        </p:spPr>
        <p:txBody>
          <a:bodyPr wrap="none" lIns="91418" tIns="45709" rIns="91418" bIns="45709" rtlCol="0">
            <a:spAutoFit/>
          </a:bodyPr>
          <a:lstStyle/>
          <a:p>
            <a:pPr defTabSz="457092"/>
            <a:r>
              <a:rPr lang="en-CA" sz="3200" b="1" dirty="0">
                <a:solidFill>
                  <a:prstClr val="black"/>
                </a:solidFill>
                <a:latin typeface="Calibri"/>
              </a:rPr>
              <a:t>mild</a:t>
            </a:r>
          </a:p>
        </p:txBody>
      </p:sp>
      <p:sp>
        <p:nvSpPr>
          <p:cNvPr id="14" name="TextBox 13"/>
          <p:cNvSpPr txBox="1"/>
          <p:nvPr/>
        </p:nvSpPr>
        <p:spPr>
          <a:xfrm>
            <a:off x="2857489" y="1344028"/>
            <a:ext cx="1885475" cy="579596"/>
          </a:xfrm>
          <a:prstGeom prst="rect">
            <a:avLst/>
          </a:prstGeom>
          <a:noFill/>
        </p:spPr>
        <p:txBody>
          <a:bodyPr wrap="none" lIns="91418" tIns="45709" rIns="91418" bIns="45709" rtlCol="0">
            <a:spAutoFit/>
          </a:bodyPr>
          <a:lstStyle/>
          <a:p>
            <a:pPr defTabSz="457092"/>
            <a:r>
              <a:rPr lang="en-CA" sz="3200" b="1" dirty="0">
                <a:solidFill>
                  <a:prstClr val="black"/>
                </a:solidFill>
                <a:latin typeface="Calibri"/>
              </a:rPr>
              <a:t>moderate</a:t>
            </a:r>
          </a:p>
        </p:txBody>
      </p:sp>
      <p:sp>
        <p:nvSpPr>
          <p:cNvPr id="15" name="TextBox 14"/>
          <p:cNvSpPr txBox="1"/>
          <p:nvPr/>
        </p:nvSpPr>
        <p:spPr>
          <a:xfrm>
            <a:off x="6660237" y="1372384"/>
            <a:ext cx="1324715" cy="579596"/>
          </a:xfrm>
          <a:prstGeom prst="rect">
            <a:avLst/>
          </a:prstGeom>
          <a:noFill/>
        </p:spPr>
        <p:txBody>
          <a:bodyPr wrap="none" lIns="91418" tIns="45709" rIns="91418" bIns="45709" rtlCol="0">
            <a:spAutoFit/>
          </a:bodyPr>
          <a:lstStyle/>
          <a:p>
            <a:pPr defTabSz="457092"/>
            <a:r>
              <a:rPr lang="en-CA" sz="3200" b="1" dirty="0">
                <a:solidFill>
                  <a:prstClr val="black"/>
                </a:solidFill>
                <a:latin typeface="Calibri"/>
              </a:rPr>
              <a:t>severe</a:t>
            </a:r>
          </a:p>
        </p:txBody>
      </p:sp>
      <p:cxnSp>
        <p:nvCxnSpPr>
          <p:cNvPr id="4" name="Straight Connector 3"/>
          <p:cNvCxnSpPr/>
          <p:nvPr/>
        </p:nvCxnSpPr>
        <p:spPr>
          <a:xfrm flipV="1">
            <a:off x="611560" y="980729"/>
            <a:ext cx="0" cy="4536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6200000">
            <a:off x="-6809" y="3078997"/>
            <a:ext cx="751853" cy="523220"/>
          </a:xfrm>
          <a:prstGeom prst="rect">
            <a:avLst/>
          </a:prstGeom>
          <a:noFill/>
        </p:spPr>
        <p:txBody>
          <a:bodyPr wrap="none" lIns="91418" tIns="45709" rIns="91418" bIns="45709" rtlCol="0">
            <a:spAutoFit/>
          </a:bodyPr>
          <a:lstStyle/>
          <a:p>
            <a:pPr defTabSz="457092"/>
            <a:r>
              <a:rPr lang="en-CA" sz="2800" b="1" dirty="0">
                <a:solidFill>
                  <a:prstClr val="black"/>
                </a:solidFill>
                <a:latin typeface="Calibri"/>
              </a:rPr>
              <a:t>FVC</a:t>
            </a:r>
          </a:p>
        </p:txBody>
      </p:sp>
      <p:cxnSp>
        <p:nvCxnSpPr>
          <p:cNvPr id="18" name="Straight Connector 17"/>
          <p:cNvCxnSpPr/>
          <p:nvPr/>
        </p:nvCxnSpPr>
        <p:spPr>
          <a:xfrm>
            <a:off x="1907704" y="1196752"/>
            <a:ext cx="0" cy="3672408"/>
          </a:xfrm>
          <a:prstGeom prst="line">
            <a:avLst/>
          </a:prstGeom>
          <a:ln w="38100">
            <a:solidFill>
              <a:srgbClr val="3366CC"/>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08104" y="1196752"/>
            <a:ext cx="0" cy="3672408"/>
          </a:xfrm>
          <a:prstGeom prst="line">
            <a:avLst/>
          </a:prstGeom>
          <a:ln w="38100">
            <a:solidFill>
              <a:srgbClr val="3366CC"/>
            </a:solidFill>
            <a:prstDash val="dash"/>
          </a:ln>
        </p:spPr>
        <p:style>
          <a:lnRef idx="1">
            <a:schemeClr val="accent1"/>
          </a:lnRef>
          <a:fillRef idx="0">
            <a:schemeClr val="accent1"/>
          </a:fillRef>
          <a:effectRef idx="0">
            <a:schemeClr val="accent1"/>
          </a:effectRef>
          <a:fontRef idx="minor">
            <a:schemeClr val="tx1"/>
          </a:fontRef>
        </p:style>
      </p:cxnSp>
      <p:sp>
        <p:nvSpPr>
          <p:cNvPr id="20" name="Right Brace 19"/>
          <p:cNvSpPr/>
          <p:nvPr/>
        </p:nvSpPr>
        <p:spPr>
          <a:xfrm rot="5400000">
            <a:off x="3464844" y="3545982"/>
            <a:ext cx="432048" cy="3654471"/>
          </a:xfrm>
          <a:prstGeom prst="rightBrace">
            <a:avLst/>
          </a:prstGeom>
          <a:ln w="28575">
            <a:solidFill>
              <a:srgbClr val="3366CC"/>
            </a:solidFill>
          </a:ln>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defTabSz="457092"/>
            <a:endParaRPr lang="en-CA" dirty="0">
              <a:solidFill>
                <a:prstClr val="black"/>
              </a:solidFill>
            </a:endParaRPr>
          </a:p>
        </p:txBody>
      </p:sp>
      <p:sp>
        <p:nvSpPr>
          <p:cNvPr id="21" name="TextBox 20"/>
          <p:cNvSpPr txBox="1"/>
          <p:nvPr/>
        </p:nvSpPr>
        <p:spPr>
          <a:xfrm>
            <a:off x="1479529" y="5719779"/>
            <a:ext cx="4385387" cy="830975"/>
          </a:xfrm>
          <a:prstGeom prst="rect">
            <a:avLst/>
          </a:prstGeom>
          <a:solidFill>
            <a:schemeClr val="tx2">
              <a:lumMod val="60000"/>
              <a:lumOff val="40000"/>
            </a:schemeClr>
          </a:solidFill>
          <a:ln>
            <a:noFill/>
          </a:ln>
        </p:spPr>
        <p:txBody>
          <a:bodyPr wrap="none" lIns="91418" tIns="45709" rIns="91418" bIns="45709" rtlCol="0">
            <a:spAutoFit/>
          </a:bodyPr>
          <a:lstStyle/>
          <a:p>
            <a:pPr algn="ctr" defTabSz="457092"/>
            <a:r>
              <a:rPr lang="en-CA" sz="2400" b="1" dirty="0">
                <a:solidFill>
                  <a:prstClr val="white"/>
                </a:solidFill>
                <a:latin typeface="Calibri"/>
              </a:rPr>
              <a:t>Typical clinical trials spectrum</a:t>
            </a:r>
          </a:p>
          <a:p>
            <a:pPr algn="ctr" defTabSz="457092"/>
            <a:r>
              <a:rPr lang="en-CA" sz="2400" b="1" dirty="0">
                <a:solidFill>
                  <a:prstClr val="white"/>
                </a:solidFill>
                <a:latin typeface="Calibri"/>
              </a:rPr>
              <a:t>Typical reimbursement spectrum</a:t>
            </a:r>
          </a:p>
        </p:txBody>
      </p:sp>
      <p:sp>
        <p:nvSpPr>
          <p:cNvPr id="22" name="TextBox 21"/>
          <p:cNvSpPr txBox="1"/>
          <p:nvPr/>
        </p:nvSpPr>
        <p:spPr>
          <a:xfrm>
            <a:off x="2195738" y="4437114"/>
            <a:ext cx="2232248" cy="707864"/>
          </a:xfrm>
          <a:prstGeom prst="rect">
            <a:avLst/>
          </a:prstGeom>
          <a:noFill/>
        </p:spPr>
        <p:txBody>
          <a:bodyPr wrap="square" lIns="91418" tIns="45709" rIns="91418" bIns="45709" rtlCol="0">
            <a:spAutoFit/>
          </a:bodyPr>
          <a:lstStyle/>
          <a:p>
            <a:pPr defTabSz="457092"/>
            <a:r>
              <a:rPr lang="en-CA" sz="2000" b="1" dirty="0">
                <a:solidFill>
                  <a:srgbClr val="3366CC"/>
                </a:solidFill>
                <a:latin typeface="Calibri"/>
              </a:rPr>
              <a:t>FVC 	50–90%</a:t>
            </a:r>
          </a:p>
          <a:p>
            <a:pPr defTabSz="457092"/>
            <a:r>
              <a:rPr lang="en-CA" sz="2000" b="1" dirty="0">
                <a:solidFill>
                  <a:srgbClr val="3366CC"/>
                </a:solidFill>
                <a:latin typeface="Calibri"/>
              </a:rPr>
              <a:t>DLCO 30–80%</a:t>
            </a:r>
          </a:p>
        </p:txBody>
      </p:sp>
      <p:pic>
        <p:nvPicPr>
          <p:cNvPr id="6" name="그림 5">
            <a:extLst>
              <a:ext uri="{FF2B5EF4-FFF2-40B4-BE49-F238E27FC236}">
                <a16:creationId xmlns:a16="http://schemas.microsoft.com/office/drawing/2014/main" id="{4B92F698-D34D-46A0-B752-24E05A52FCD7}"/>
              </a:ext>
            </a:extLst>
          </p:cNvPr>
          <p:cNvPicPr>
            <a:picLocks noChangeAspect="1"/>
          </p:cNvPicPr>
          <p:nvPr/>
        </p:nvPicPr>
        <p:blipFill>
          <a:blip r:embed="rId3"/>
          <a:stretch>
            <a:fillRect/>
          </a:stretch>
        </p:blipFill>
        <p:spPr>
          <a:xfrm>
            <a:off x="6588224" y="1340768"/>
            <a:ext cx="1396717" cy="725487"/>
          </a:xfrm>
          <a:prstGeom prst="rect">
            <a:avLst/>
          </a:prstGeom>
        </p:spPr>
      </p:pic>
      <p:sp>
        <p:nvSpPr>
          <p:cNvPr id="23" name="제목 4"/>
          <p:cNvSpPr txBox="1">
            <a:spLocks/>
          </p:cNvSpPr>
          <p:nvPr/>
        </p:nvSpPr>
        <p:spPr>
          <a:xfrm>
            <a:off x="-13" y="0"/>
            <a:ext cx="9144013" cy="928694"/>
          </a:xfrm>
          <a:prstGeom prst="rect">
            <a:avLst/>
          </a:prstGeom>
          <a:solidFill>
            <a:schemeClr val="accent3">
              <a:lumMod val="20000"/>
              <a:lumOff val="80000"/>
            </a:schemeClr>
          </a:solidFill>
          <a:ln w="25400" cap="flat" cmpd="sng" algn="ctr">
            <a:noFill/>
            <a:prstDash val="solid"/>
          </a:ln>
        </p:spPr>
        <p:style>
          <a:lnRef idx="2">
            <a:schemeClr val="accent3"/>
          </a:lnRef>
          <a:fillRef idx="1">
            <a:schemeClr val="lt1"/>
          </a:fillRef>
          <a:effectRef idx="0">
            <a:schemeClr val="accent3"/>
          </a:effectRef>
          <a:fontRef idx="minor">
            <a:schemeClr val="dk1"/>
          </a:fontRef>
        </p:style>
        <p:txBody>
          <a:bodyPr anchor="ctr">
            <a:normAutofit/>
          </a:bodyPr>
          <a:lstStyle>
            <a:lvl1pPr algn="l"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altLang="ko-KR" b="1" dirty="0">
                <a:solidFill>
                  <a:srgbClr val="26528E"/>
                </a:solidFill>
                <a:latin typeface="+mj-ea"/>
                <a:ea typeface="+mj-ea"/>
                <a:cs typeface="Arial" pitchFamily="34" charset="0"/>
              </a:rPr>
              <a:t>IPF </a:t>
            </a:r>
            <a:r>
              <a:rPr lang="ko-KR" altLang="en-US" b="1" dirty="0">
                <a:solidFill>
                  <a:srgbClr val="26528E"/>
                </a:solidFill>
                <a:latin typeface="+mj-ea"/>
                <a:ea typeface="+mj-ea"/>
                <a:cs typeface="Arial" pitchFamily="34" charset="0"/>
              </a:rPr>
              <a:t>임상시험의 범위</a:t>
            </a:r>
            <a:endParaRPr lang="ko-KR" altLang="en-US" sz="2800" b="1" dirty="0">
              <a:latin typeface="+mj-ea"/>
              <a:ea typeface="+mj-ea"/>
              <a:cs typeface="Arial" pitchFamily="34" charset="0"/>
            </a:endParaRP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73</a:t>
            </a:fld>
            <a:endParaRPr lang="ko-KR" altLang="en-US" dirty="0">
              <a:solidFill>
                <a:prstClr val="black">
                  <a:tint val="75000"/>
                </a:prstClr>
              </a:solidFill>
            </a:endParaRPr>
          </a:p>
        </p:txBody>
      </p:sp>
    </p:spTree>
    <p:extLst>
      <p:ext uri="{BB962C8B-B14F-4D97-AF65-F5344CB8AC3E}">
        <p14:creationId xmlns:p14="http://schemas.microsoft.com/office/powerpoint/2010/main" val="204585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86618" y="1645559"/>
            <a:ext cx="8481527" cy="4640961"/>
          </a:xfrm>
          <a:prstGeom prst="rect">
            <a:avLst/>
          </a:prstGeom>
          <a:solidFill>
            <a:srgbClr val="E4EBEE"/>
          </a:solidFill>
          <a:ln>
            <a:noFill/>
          </a:ln>
          <a:effectLst/>
        </p:spPr>
        <p:style>
          <a:lnRef idx="1">
            <a:schemeClr val="accent1"/>
          </a:lnRef>
          <a:fillRef idx="3">
            <a:schemeClr val="accent1"/>
          </a:fillRef>
          <a:effectRef idx="2">
            <a:schemeClr val="accent1"/>
          </a:effectRef>
          <a:fontRef idx="minor">
            <a:schemeClr val="lt1"/>
          </a:fontRef>
        </p:style>
        <p:txBody>
          <a:bodyPr lIns="91162" tIns="45583" rIns="91162" bIns="45583" rtlCol="0" anchor="ctr"/>
          <a:lstStyle/>
          <a:p>
            <a:pPr defTabSz="455812"/>
            <a:endParaRPr lang="en-US" dirty="0">
              <a:solidFill>
                <a:prstClr val="white"/>
              </a:solidFill>
              <a:latin typeface="Calibri" pitchFamily="34" charset="0"/>
            </a:endParaRPr>
          </a:p>
        </p:txBody>
      </p:sp>
      <p:graphicFrame>
        <p:nvGraphicFramePr>
          <p:cNvPr id="21" name="Content Placeholder 5"/>
          <p:cNvGraphicFramePr>
            <a:graphicFrameLocks/>
          </p:cNvGraphicFramePr>
          <p:nvPr>
            <p:extLst/>
          </p:nvPr>
        </p:nvGraphicFramePr>
        <p:xfrm>
          <a:off x="1006111" y="2102640"/>
          <a:ext cx="7391600" cy="349382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35"/>
          <p:cNvSpPr txBox="1">
            <a:spLocks noChangeArrowheads="1"/>
          </p:cNvSpPr>
          <p:nvPr/>
        </p:nvSpPr>
        <p:spPr bwMode="auto">
          <a:xfrm rot="-5400000">
            <a:off x="-1154288" y="3418468"/>
            <a:ext cx="4001243" cy="30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defPPr>
              <a:defRPr lang="en-US"/>
            </a:defPPr>
            <a:lvl1pPr algn="ctr" eaLnBrk="1" hangingPunct="1">
              <a:defRPr sz="1400">
                <a:solidFill>
                  <a:srgbClr val="000000"/>
                </a:solidFill>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latin typeface="Calibri" pitchFamily="34" charset="0"/>
              </a:rPr>
              <a:t>Adjusted annual rate (SE) of decline in FVC (mL/year)</a:t>
            </a:r>
          </a:p>
        </p:txBody>
      </p:sp>
      <p:sp>
        <p:nvSpPr>
          <p:cNvPr id="25" name="TextBox 31"/>
          <p:cNvSpPr txBox="1">
            <a:spLocks noChangeArrowheads="1"/>
          </p:cNvSpPr>
          <p:nvPr/>
        </p:nvSpPr>
        <p:spPr bwMode="auto">
          <a:xfrm>
            <a:off x="1648594" y="1636312"/>
            <a:ext cx="3184560" cy="33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84" tIns="45595" rIns="91184" bIns="45595">
            <a:spAutoFit/>
          </a:bodyPr>
          <a:lstStyle>
            <a:defPPr>
              <a:defRPr lang="en-US"/>
            </a:defPPr>
            <a:lvl1pPr algn="ctr" eaLnBrk="1" hangingPunct="1">
              <a:defRPr sz="1400" b="1">
                <a:solidFill>
                  <a:srgbClr val="001E55"/>
                </a:solidFill>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sz="1600" dirty="0">
                <a:latin typeface="Calibri" pitchFamily="34" charset="0"/>
              </a:rPr>
              <a:t>FVC&lt; 50% or </a:t>
            </a:r>
            <a:r>
              <a:rPr lang="en-US" sz="1600" dirty="0" err="1">
                <a:latin typeface="Calibri" pitchFamily="34" charset="0"/>
              </a:rPr>
              <a:t>DLco</a:t>
            </a:r>
            <a:r>
              <a:rPr lang="en-US" sz="1600" dirty="0">
                <a:latin typeface="Calibri" pitchFamily="34" charset="0"/>
              </a:rPr>
              <a:t> &lt;30%</a:t>
            </a:r>
          </a:p>
        </p:txBody>
      </p:sp>
      <p:sp>
        <p:nvSpPr>
          <p:cNvPr id="27" name="TextBox 32"/>
          <p:cNvSpPr txBox="1">
            <a:spLocks noChangeArrowheads="1"/>
          </p:cNvSpPr>
          <p:nvPr/>
        </p:nvSpPr>
        <p:spPr bwMode="auto">
          <a:xfrm>
            <a:off x="2336232" y="1975353"/>
            <a:ext cx="883402" cy="30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sz="1400" dirty="0">
                <a:solidFill>
                  <a:prstClr val="black"/>
                </a:solidFill>
                <a:latin typeface="Calibri" pitchFamily="34" charset="0"/>
                <a:cs typeface="Arial" panose="020B0604020202020204" pitchFamily="34" charset="0"/>
              </a:rPr>
              <a:t>n=100</a:t>
            </a:r>
            <a:endParaRPr lang="en-US" sz="1400" dirty="0">
              <a:solidFill>
                <a:prstClr val="black"/>
              </a:solidFill>
              <a:latin typeface="Calibri" pitchFamily="34" charset="0"/>
              <a:cs typeface="Arial" panose="020B0604020202020204" pitchFamily="34" charset="0"/>
            </a:endParaRPr>
          </a:p>
        </p:txBody>
      </p:sp>
      <p:sp>
        <p:nvSpPr>
          <p:cNvPr id="28" name="TextBox 32"/>
          <p:cNvSpPr txBox="1">
            <a:spLocks noChangeArrowheads="1"/>
          </p:cNvSpPr>
          <p:nvPr/>
        </p:nvSpPr>
        <p:spPr bwMode="auto">
          <a:xfrm>
            <a:off x="3304217" y="1989267"/>
            <a:ext cx="883402" cy="30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defPPr>
              <a:defRPr lang="en-US"/>
            </a:defPPr>
            <a:lvl1pPr algn="ctr" eaLnBrk="1" hangingPunct="1">
              <a:defRPr sz="1200">
                <a:solidFill>
                  <a:prstClr val="black"/>
                </a:solidFill>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GB" sz="1400" dirty="0">
                <a:latin typeface="Calibri" pitchFamily="34" charset="0"/>
              </a:rPr>
              <a:t>n=87</a:t>
            </a:r>
            <a:endParaRPr lang="en-US" sz="1400" dirty="0">
              <a:latin typeface="Calibri" pitchFamily="34" charset="0"/>
            </a:endParaRPr>
          </a:p>
        </p:txBody>
      </p:sp>
      <p:sp>
        <p:nvSpPr>
          <p:cNvPr id="29" name="TextBox 32"/>
          <p:cNvSpPr txBox="1">
            <a:spLocks noChangeArrowheads="1"/>
          </p:cNvSpPr>
          <p:nvPr/>
        </p:nvSpPr>
        <p:spPr bwMode="auto">
          <a:xfrm>
            <a:off x="5652066" y="1971488"/>
            <a:ext cx="883402" cy="30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defPPr>
              <a:defRPr lang="en-US"/>
            </a:defPPr>
            <a:lvl1pPr algn="ctr" eaLnBrk="1" hangingPunct="1">
              <a:defRPr sz="1200">
                <a:solidFill>
                  <a:prstClr val="black"/>
                </a:solidFill>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GB" sz="1400" dirty="0">
                <a:latin typeface="Calibri" pitchFamily="34" charset="0"/>
              </a:rPr>
              <a:t>n=225</a:t>
            </a:r>
            <a:endParaRPr lang="en-US" sz="1400" dirty="0">
              <a:latin typeface="Calibri" pitchFamily="34" charset="0"/>
            </a:endParaRPr>
          </a:p>
        </p:txBody>
      </p:sp>
      <p:sp>
        <p:nvSpPr>
          <p:cNvPr id="30" name="TextBox 32"/>
          <p:cNvSpPr txBox="1">
            <a:spLocks noChangeArrowheads="1"/>
          </p:cNvSpPr>
          <p:nvPr/>
        </p:nvSpPr>
        <p:spPr bwMode="auto">
          <a:xfrm>
            <a:off x="6697051" y="1985374"/>
            <a:ext cx="883402" cy="30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5" tIns="45599" rIns="91195" bIns="45599">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sz="1400" dirty="0">
                <a:solidFill>
                  <a:prstClr val="black"/>
                </a:solidFill>
                <a:latin typeface="Calibri" pitchFamily="34" charset="0"/>
                <a:cs typeface="Arial" panose="020B0604020202020204" pitchFamily="34" charset="0"/>
              </a:rPr>
              <a:t>n=184</a:t>
            </a:r>
            <a:endParaRPr lang="en-US" sz="1400" dirty="0">
              <a:solidFill>
                <a:prstClr val="black"/>
              </a:solidFill>
              <a:latin typeface="Calibri" pitchFamily="34" charset="0"/>
              <a:cs typeface="Arial" panose="020B0604020202020204" pitchFamily="34" charset="0"/>
            </a:endParaRPr>
          </a:p>
        </p:txBody>
      </p:sp>
      <p:sp>
        <p:nvSpPr>
          <p:cNvPr id="31" name="TextBox 31"/>
          <p:cNvSpPr txBox="1">
            <a:spLocks noChangeArrowheads="1"/>
          </p:cNvSpPr>
          <p:nvPr/>
        </p:nvSpPr>
        <p:spPr bwMode="auto">
          <a:xfrm>
            <a:off x="4870875" y="1637367"/>
            <a:ext cx="3493971" cy="33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84" tIns="45595" rIns="91184" bIns="45595">
            <a:spAutoFit/>
          </a:bodyPr>
          <a:lstStyle>
            <a:defPPr>
              <a:defRPr lang="en-US"/>
            </a:defPPr>
            <a:lvl1pPr algn="ctr" eaLnBrk="1" hangingPunct="1">
              <a:defRPr sz="1400" b="1">
                <a:solidFill>
                  <a:srgbClr val="001E55"/>
                </a:solidFill>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sz="1600" dirty="0">
                <a:latin typeface="Calibri" pitchFamily="34" charset="0"/>
              </a:rPr>
              <a:t>FVC ≥ 50% and </a:t>
            </a:r>
            <a:r>
              <a:rPr lang="en-US" sz="1600" dirty="0" err="1">
                <a:latin typeface="Calibri" pitchFamily="34" charset="0"/>
              </a:rPr>
              <a:t>DLco</a:t>
            </a:r>
            <a:r>
              <a:rPr lang="en-US" sz="1600" dirty="0">
                <a:latin typeface="Calibri" pitchFamily="34" charset="0"/>
              </a:rPr>
              <a:t> ≥ 30%</a:t>
            </a:r>
          </a:p>
        </p:txBody>
      </p:sp>
      <p:grpSp>
        <p:nvGrpSpPr>
          <p:cNvPr id="2" name="Group 31"/>
          <p:cNvGrpSpPr>
            <a:grpSpLocks/>
          </p:cNvGrpSpPr>
          <p:nvPr/>
        </p:nvGrpSpPr>
        <p:grpSpPr bwMode="auto">
          <a:xfrm>
            <a:off x="7050129" y="5577764"/>
            <a:ext cx="2665412" cy="477054"/>
            <a:chOff x="3657600" y="5562693"/>
            <a:chExt cx="3505200" cy="476149"/>
          </a:xfrm>
        </p:grpSpPr>
        <p:sp>
          <p:nvSpPr>
            <p:cNvPr id="33" name="Rectangle 32"/>
            <p:cNvSpPr>
              <a:spLocks noChangeArrowheads="1"/>
            </p:cNvSpPr>
            <p:nvPr/>
          </p:nvSpPr>
          <p:spPr bwMode="auto">
            <a:xfrm>
              <a:off x="3809999" y="5562693"/>
              <a:ext cx="3352801" cy="47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GB" sz="1200" kern="0" dirty="0">
                  <a:solidFill>
                    <a:srgbClr val="000000"/>
                  </a:solidFill>
                  <a:latin typeface="Calibri" pitchFamily="34" charset="0"/>
                  <a:cs typeface="Arial" panose="020B0604020202020204" pitchFamily="34" charset="0"/>
                </a:rPr>
                <a:t>Previous </a:t>
              </a:r>
              <a:r>
                <a:rPr lang="en-GB" sz="1200" kern="0" dirty="0" err="1">
                  <a:solidFill>
                    <a:srgbClr val="000000"/>
                  </a:solidFill>
                  <a:latin typeface="Calibri" pitchFamily="34" charset="0"/>
                  <a:cs typeface="Arial" panose="020B0604020202020204" pitchFamily="34" charset="0"/>
                </a:rPr>
                <a:t>pirfenidone</a:t>
              </a:r>
              <a:br>
                <a:rPr lang="en-GB" sz="1200" kern="0" dirty="0">
                  <a:solidFill>
                    <a:srgbClr val="000000"/>
                  </a:solidFill>
                  <a:latin typeface="Calibri" pitchFamily="34" charset="0"/>
                  <a:cs typeface="Arial" panose="020B0604020202020204" pitchFamily="34" charset="0"/>
                </a:rPr>
              </a:br>
              <a:r>
                <a:rPr lang="en-GB" sz="1200" kern="0" dirty="0">
                  <a:solidFill>
                    <a:srgbClr val="000000"/>
                  </a:solidFill>
                  <a:latin typeface="Calibri" pitchFamily="34" charset="0"/>
                  <a:cs typeface="Arial" panose="020B0604020202020204" pitchFamily="34" charset="0"/>
                </a:rPr>
                <a:t>Previous placebo</a:t>
              </a:r>
            </a:p>
          </p:txBody>
        </p:sp>
        <p:sp>
          <p:nvSpPr>
            <p:cNvPr id="34" name="Rectangle 33"/>
            <p:cNvSpPr>
              <a:spLocks noChangeArrowheads="1"/>
            </p:cNvSpPr>
            <p:nvPr/>
          </p:nvSpPr>
          <p:spPr bwMode="auto">
            <a:xfrm>
              <a:off x="3657600" y="5629192"/>
              <a:ext cx="152400" cy="153794"/>
            </a:xfrm>
            <a:prstGeom prst="rect">
              <a:avLst/>
            </a:prstGeom>
            <a:solidFill>
              <a:srgbClr val="043673"/>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lstStyle/>
            <a:p>
              <a:pPr eaLnBrk="0" hangingPunct="0"/>
              <a:endParaRPr lang="de-DE" sz="1400" dirty="0">
                <a:solidFill>
                  <a:srgbClr val="000000"/>
                </a:solidFill>
                <a:latin typeface="Calibri" pitchFamily="34" charset="0"/>
                <a:cs typeface="Arial" panose="020B0604020202020204" pitchFamily="34" charset="0"/>
              </a:endParaRPr>
            </a:p>
          </p:txBody>
        </p:sp>
        <p:sp>
          <p:nvSpPr>
            <p:cNvPr id="35" name="Rectangle 34"/>
            <p:cNvSpPr>
              <a:spLocks noChangeArrowheads="1"/>
            </p:cNvSpPr>
            <p:nvPr/>
          </p:nvSpPr>
          <p:spPr bwMode="auto">
            <a:xfrm>
              <a:off x="3657600" y="5822335"/>
              <a:ext cx="152400" cy="153794"/>
            </a:xfrm>
            <a:prstGeom prst="rect">
              <a:avLst/>
            </a:prstGeom>
            <a:solidFill>
              <a:srgbClr val="B2B2B2"/>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lstStyle/>
            <a:p>
              <a:pPr eaLnBrk="0" hangingPunct="0"/>
              <a:endParaRPr lang="de-DE" sz="1400" dirty="0">
                <a:solidFill>
                  <a:srgbClr val="000000"/>
                </a:solidFill>
                <a:latin typeface="Calibri" pitchFamily="34" charset="0"/>
                <a:cs typeface="Arial" panose="020B0604020202020204" pitchFamily="34" charset="0"/>
              </a:endParaRPr>
            </a:p>
          </p:txBody>
        </p:sp>
      </p:grpSp>
      <p:sp>
        <p:nvSpPr>
          <p:cNvPr id="36" name="TextBox 35"/>
          <p:cNvSpPr txBox="1"/>
          <p:nvPr/>
        </p:nvSpPr>
        <p:spPr>
          <a:xfrm>
            <a:off x="357160" y="1130808"/>
            <a:ext cx="2384453" cy="399865"/>
          </a:xfrm>
          <a:prstGeom prst="rect">
            <a:avLst/>
          </a:prstGeom>
        </p:spPr>
        <p:style>
          <a:lnRef idx="1">
            <a:schemeClr val="accent2"/>
          </a:lnRef>
          <a:fillRef idx="2">
            <a:schemeClr val="accent2"/>
          </a:fillRef>
          <a:effectRef idx="1">
            <a:schemeClr val="accent2"/>
          </a:effectRef>
          <a:fontRef idx="minor">
            <a:schemeClr val="dk1"/>
          </a:fontRef>
        </p:style>
        <p:txBody>
          <a:bodyPr wrap="none" lIns="91195" tIns="45599" rIns="91195" bIns="45599" rtlCol="0">
            <a:spAutoFit/>
          </a:bodyPr>
          <a:lstStyle/>
          <a:p>
            <a:pPr>
              <a:buFont typeface="Arial" pitchFamily="34" charset="0"/>
              <a:buChar char="•"/>
            </a:pPr>
            <a:r>
              <a:rPr lang="en-US" altLang="ko-KR" sz="2000" dirty="0">
                <a:latin typeface="Calibri" pitchFamily="34" charset="0"/>
              </a:rPr>
              <a:t> FVC </a:t>
            </a:r>
            <a:r>
              <a:rPr lang="ko-KR" altLang="en-US" sz="2000" dirty="0">
                <a:latin typeface="Calibri" pitchFamily="34" charset="0"/>
              </a:rPr>
              <a:t>연간 저하속도</a:t>
            </a:r>
          </a:p>
        </p:txBody>
      </p:sp>
      <p:sp>
        <p:nvSpPr>
          <p:cNvPr id="39" name="Text Box 35"/>
          <p:cNvSpPr txBox="1">
            <a:spLocks noChangeArrowheads="1"/>
          </p:cNvSpPr>
          <p:nvPr/>
        </p:nvSpPr>
        <p:spPr bwMode="auto">
          <a:xfrm>
            <a:off x="6557607" y="6550225"/>
            <a:ext cx="2586432" cy="307532"/>
          </a:xfrm>
          <a:prstGeom prst="rect">
            <a:avLst/>
          </a:prstGeom>
          <a:noFill/>
          <a:ln w="9525">
            <a:noFill/>
            <a:miter lim="800000"/>
            <a:headEnd/>
            <a:tailEnd/>
          </a:ln>
        </p:spPr>
        <p:txBody>
          <a:bodyPr wrap="none" lIns="91195" tIns="45599" rIns="91195" bIns="45599">
            <a:spAutoFit/>
          </a:bodyPr>
          <a:lstStyle/>
          <a:p>
            <a:pPr algn="r" eaLnBrk="0" hangingPunct="0"/>
            <a:r>
              <a:rPr lang="en-US" altLang="ko-KR" sz="1400" dirty="0">
                <a:latin typeface="Calibri" pitchFamily="34" charset="0"/>
                <a:ea typeface="굴림" pitchFamily="50" charset="-127"/>
              </a:rPr>
              <a:t>Respiratory Research 2019;20:55</a:t>
            </a:r>
          </a:p>
        </p:txBody>
      </p:sp>
      <p:sp>
        <p:nvSpPr>
          <p:cNvPr id="18" name="제목 4">
            <a:extLst>
              <a:ext uri="{FF2B5EF4-FFF2-40B4-BE49-F238E27FC236}">
                <a16:creationId xmlns:a16="http://schemas.microsoft.com/office/drawing/2014/main" id="{BD54D328-283C-40C7-98E2-3F4B3DAD7F52}"/>
              </a:ext>
            </a:extLst>
          </p:cNvPr>
          <p:cNvSpPr txBox="1">
            <a:spLocks/>
          </p:cNvSpPr>
          <p:nvPr/>
        </p:nvSpPr>
        <p:spPr>
          <a:xfrm>
            <a:off x="-13" y="0"/>
            <a:ext cx="9144013" cy="928694"/>
          </a:xfrm>
          <a:prstGeom prst="rect">
            <a:avLst/>
          </a:prstGeom>
          <a:solidFill>
            <a:schemeClr val="accent3">
              <a:lumMod val="20000"/>
              <a:lumOff val="80000"/>
            </a:schemeClr>
          </a:solidFill>
          <a:ln w="25400" cap="flat" cmpd="sng" algn="ctr">
            <a:noFill/>
            <a:prstDash val="solid"/>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lnSpcReduction="10000"/>
          </a:bodyPr>
          <a:lstStyle>
            <a:lvl1pPr algn="l" defTabSz="457200" rtl="0" eaLnBrk="1" latinLnBrk="0" hangingPunct="1">
              <a:spcBef>
                <a:spcPct val="0"/>
              </a:spcBef>
              <a:buNone/>
              <a:defRPr sz="36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altLang="ko-KR" sz="2800" dirty="0">
                <a:solidFill>
                  <a:srgbClr val="26528E"/>
                </a:solidFill>
                <a:latin typeface="Arial" pitchFamily="34" charset="0"/>
                <a:cs typeface="Arial" pitchFamily="34" charset="0"/>
              </a:rPr>
              <a:t>More advanced vs Less advanced IPF</a:t>
            </a:r>
          </a:p>
          <a:p>
            <a:pPr algn="ctr"/>
            <a:r>
              <a:rPr lang="en-US" altLang="ko-KR" sz="2800" dirty="0">
                <a:solidFill>
                  <a:srgbClr val="C74D35"/>
                </a:solidFill>
                <a:latin typeface="Arial" pitchFamily="34" charset="0"/>
                <a:cs typeface="Arial" pitchFamily="34" charset="0"/>
              </a:rPr>
              <a:t>Pirfenidone </a:t>
            </a:r>
            <a:r>
              <a:rPr lang="ko-KR" altLang="en-US" sz="2800" dirty="0">
                <a:solidFill>
                  <a:srgbClr val="C74D35"/>
                </a:solidFill>
                <a:latin typeface="Arial" pitchFamily="34" charset="0"/>
                <a:cs typeface="Arial" pitchFamily="34" charset="0"/>
              </a:rPr>
              <a:t>장기투여 후 폐기능저하속도는 유사함</a:t>
            </a:r>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74</a:t>
            </a:fld>
            <a:endParaRPr lang="ko-KR" altLang="en-US" dirty="0">
              <a:solidFill>
                <a:prstClr val="black">
                  <a:tint val="75000"/>
                </a:prstClr>
              </a:solidFill>
            </a:endParaRPr>
          </a:p>
        </p:txBody>
      </p:sp>
    </p:spTree>
    <p:extLst>
      <p:ext uri="{BB962C8B-B14F-4D97-AF65-F5344CB8AC3E}">
        <p14:creationId xmlns:p14="http://schemas.microsoft.com/office/powerpoint/2010/main" val="37988671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Rectangle 29"/>
          <p:cNvSpPr txBox="1">
            <a:spLocks noChangeArrowheads="1"/>
          </p:cNvSpPr>
          <p:nvPr/>
        </p:nvSpPr>
        <p:spPr bwMode="auto">
          <a:xfrm>
            <a:off x="0" y="31875"/>
            <a:ext cx="9144000" cy="1214446"/>
          </a:xfrm>
          <a:prstGeom prst="rect">
            <a:avLst/>
          </a:prstGeom>
          <a:noFill/>
          <a:ln w="9525">
            <a:noFill/>
            <a:miter lim="800000"/>
            <a:headEnd/>
            <a:tailEnd/>
          </a:ln>
        </p:spPr>
        <p:txBody>
          <a:bodyPr vert="horz" wrap="square" lIns="91195" tIns="45599" rIns="91195" bIns="45599" numCol="1" anchor="ctr" anchorCtr="0" compatLnSpc="1">
            <a:prstTxWarp prst="textNoShape">
              <a:avLst/>
            </a:prstTxWarp>
          </a:bodyPr>
          <a:lstStyle/>
          <a:p>
            <a:pPr algn="ctr" fontAlgn="base">
              <a:spcBef>
                <a:spcPct val="0"/>
              </a:spcBef>
              <a:spcAft>
                <a:spcPct val="0"/>
              </a:spcAft>
              <a:defRPr/>
            </a:pPr>
            <a:endParaRPr lang="en-US" altLang="ko-KR" sz="3800" b="1" baseline="30000" dirty="0">
              <a:solidFill>
                <a:srgbClr val="FFFF99"/>
              </a:solidFill>
              <a:latin typeface="Arial" pitchFamily="34" charset="0"/>
              <a:ea typeface="굴림" pitchFamily="50" charset="-127"/>
              <a:cs typeface="Arial" pitchFamily="34" charset="0"/>
            </a:endParaRPr>
          </a:p>
        </p:txBody>
      </p:sp>
      <p:sp>
        <p:nvSpPr>
          <p:cNvPr id="3074" name="Rectangle 2"/>
          <p:cNvSpPr>
            <a:spLocks noChangeArrowheads="1"/>
          </p:cNvSpPr>
          <p:nvPr/>
        </p:nvSpPr>
        <p:spPr bwMode="auto">
          <a:xfrm>
            <a:off x="1" y="1"/>
            <a:ext cx="184686" cy="369310"/>
          </a:xfrm>
          <a:prstGeom prst="rect">
            <a:avLst/>
          </a:prstGeom>
          <a:noFill/>
          <a:ln w="9525">
            <a:noFill/>
            <a:miter lim="800000"/>
            <a:headEnd/>
            <a:tailEnd/>
          </a:ln>
          <a:effectLst/>
        </p:spPr>
        <p:txBody>
          <a:bodyPr vert="horz" wrap="none" lIns="91418" tIns="45709" rIns="91418" bIns="45709" numCol="1" anchor="ctr" anchorCtr="0" compatLnSpc="1">
            <a:prstTxWarp prst="textNoShape">
              <a:avLst/>
            </a:prstTxWarp>
            <a:spAutoFit/>
          </a:bodyPr>
          <a:lstStyle/>
          <a:p>
            <a:endParaRPr lang="ko-KR" altLang="en-US"/>
          </a:p>
        </p:txBody>
      </p:sp>
      <p:sp>
        <p:nvSpPr>
          <p:cNvPr id="627714" name="Rectangle 2"/>
          <p:cNvSpPr>
            <a:spLocks noChangeArrowheads="1"/>
          </p:cNvSpPr>
          <p:nvPr/>
        </p:nvSpPr>
        <p:spPr bwMode="auto">
          <a:xfrm>
            <a:off x="1" y="1"/>
            <a:ext cx="184686" cy="369310"/>
          </a:xfrm>
          <a:prstGeom prst="rect">
            <a:avLst/>
          </a:prstGeom>
          <a:noFill/>
          <a:ln w="9525">
            <a:noFill/>
            <a:miter lim="800000"/>
            <a:headEnd/>
            <a:tailEnd/>
          </a:ln>
          <a:effectLst/>
        </p:spPr>
        <p:txBody>
          <a:bodyPr vert="horz" wrap="none" lIns="91418" tIns="45709" rIns="91418" bIns="45709" numCol="1" anchor="ctr" anchorCtr="0" compatLnSpc="1">
            <a:prstTxWarp prst="textNoShape">
              <a:avLst/>
            </a:prstTxWarp>
            <a:spAutoFit/>
          </a:bodyPr>
          <a:lstStyle/>
          <a:p>
            <a:endParaRPr lang="ko-KR" altLang="en-US"/>
          </a:p>
        </p:txBody>
      </p:sp>
      <p:pic>
        <p:nvPicPr>
          <p:cNvPr id="1026" name="Picture 2"/>
          <p:cNvPicPr>
            <a:picLocks noChangeAspect="1" noChangeArrowheads="1"/>
          </p:cNvPicPr>
          <p:nvPr/>
        </p:nvPicPr>
        <p:blipFill>
          <a:blip r:embed="rId3" cstate="print"/>
          <a:srcRect/>
          <a:stretch>
            <a:fillRect/>
          </a:stretch>
        </p:blipFill>
        <p:spPr bwMode="auto">
          <a:xfrm>
            <a:off x="214282" y="1428736"/>
            <a:ext cx="8633668" cy="4500594"/>
          </a:xfrm>
          <a:prstGeom prst="rect">
            <a:avLst/>
          </a:prstGeom>
          <a:noFill/>
          <a:ln w="9525">
            <a:noFill/>
            <a:miter lim="800000"/>
            <a:headEnd/>
            <a:tailEnd/>
          </a:ln>
          <a:effectLst/>
        </p:spPr>
      </p:pic>
      <p:sp>
        <p:nvSpPr>
          <p:cNvPr id="14" name="Text Box 35"/>
          <p:cNvSpPr txBox="1">
            <a:spLocks noChangeArrowheads="1"/>
          </p:cNvSpPr>
          <p:nvPr/>
        </p:nvSpPr>
        <p:spPr bwMode="auto">
          <a:xfrm>
            <a:off x="6574473" y="6518593"/>
            <a:ext cx="2586432" cy="307532"/>
          </a:xfrm>
          <a:prstGeom prst="rect">
            <a:avLst/>
          </a:prstGeom>
          <a:noFill/>
          <a:ln w="9525">
            <a:noFill/>
            <a:miter lim="800000"/>
            <a:headEnd/>
            <a:tailEnd/>
          </a:ln>
        </p:spPr>
        <p:txBody>
          <a:bodyPr wrap="none" lIns="91195" tIns="45599" rIns="91195" bIns="45599">
            <a:spAutoFit/>
          </a:bodyPr>
          <a:lstStyle/>
          <a:p>
            <a:pPr algn="r" eaLnBrk="0" hangingPunct="0"/>
            <a:r>
              <a:rPr lang="en-US" altLang="ko-KR" sz="1400" dirty="0">
                <a:latin typeface="Calibri" pitchFamily="34" charset="0"/>
                <a:ea typeface="굴림" pitchFamily="50" charset="-127"/>
              </a:rPr>
              <a:t>Respiratory Research 2019;20:55</a:t>
            </a:r>
          </a:p>
        </p:txBody>
      </p:sp>
      <p:sp>
        <p:nvSpPr>
          <p:cNvPr id="9" name="제목 4">
            <a:extLst>
              <a:ext uri="{FF2B5EF4-FFF2-40B4-BE49-F238E27FC236}">
                <a16:creationId xmlns:a16="http://schemas.microsoft.com/office/drawing/2014/main" id="{91F9A9E8-B3AD-49F7-BBBE-5D561669A1FC}"/>
              </a:ext>
            </a:extLst>
          </p:cNvPr>
          <p:cNvSpPr txBox="1">
            <a:spLocks/>
          </p:cNvSpPr>
          <p:nvPr/>
        </p:nvSpPr>
        <p:spPr>
          <a:xfrm>
            <a:off x="-13" y="-1"/>
            <a:ext cx="9144013" cy="1214445"/>
          </a:xfrm>
          <a:prstGeom prst="rect">
            <a:avLst/>
          </a:prstGeom>
          <a:solidFill>
            <a:schemeClr val="accent3">
              <a:lumMod val="20000"/>
              <a:lumOff val="80000"/>
            </a:schemeClr>
          </a:solidFill>
          <a:ln w="25400" cap="flat" cmpd="sng" algn="ctr">
            <a:noFill/>
            <a:prstDash val="solid"/>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fontScale="85000" lnSpcReduction="10000"/>
          </a:bodyPr>
          <a:lstStyle>
            <a:lvl1pPr algn="l" defTabSz="457200" rtl="0" eaLnBrk="1" latinLnBrk="0" hangingPunct="1">
              <a:spcBef>
                <a:spcPct val="0"/>
              </a:spcBef>
              <a:buNone/>
              <a:defRPr sz="36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altLang="ko-KR" dirty="0">
                <a:solidFill>
                  <a:srgbClr val="26528E"/>
                </a:solidFill>
                <a:latin typeface="Arial" pitchFamily="34" charset="0"/>
                <a:cs typeface="Arial" pitchFamily="34" charset="0"/>
              </a:rPr>
              <a:t>More advanced vs Less advanced IPF</a:t>
            </a:r>
          </a:p>
          <a:p>
            <a:pPr algn="ctr"/>
            <a:r>
              <a:rPr lang="en-US" altLang="ko-KR" dirty="0">
                <a:solidFill>
                  <a:srgbClr val="C74D35"/>
                </a:solidFill>
                <a:latin typeface="Arial" pitchFamily="34" charset="0"/>
                <a:cs typeface="Arial" pitchFamily="34" charset="0"/>
              </a:rPr>
              <a:t>Pirfenidone </a:t>
            </a:r>
            <a:r>
              <a:rPr lang="ko-KR" altLang="en-US" dirty="0">
                <a:solidFill>
                  <a:srgbClr val="C74D35"/>
                </a:solidFill>
                <a:latin typeface="Arial" pitchFamily="34" charset="0"/>
                <a:cs typeface="Arial" pitchFamily="34" charset="0"/>
              </a:rPr>
              <a:t>장기투여 후 폐기능저하속도는 유사함</a:t>
            </a: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75</a:t>
            </a:fld>
            <a:endParaRPr lang="ko-KR" altLang="en-US" dirty="0">
              <a:solidFill>
                <a:prstClr val="black">
                  <a:tint val="75000"/>
                </a:prstClr>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9"/>
          <p:cNvSpPr txBox="1">
            <a:spLocks noChangeArrowheads="1"/>
          </p:cNvSpPr>
          <p:nvPr/>
        </p:nvSpPr>
        <p:spPr bwMode="auto">
          <a:xfrm>
            <a:off x="0" y="31875"/>
            <a:ext cx="9144000" cy="1214446"/>
          </a:xfrm>
          <a:prstGeom prst="rect">
            <a:avLst/>
          </a:prstGeom>
          <a:noFill/>
          <a:ln w="9525">
            <a:noFill/>
            <a:miter lim="800000"/>
            <a:headEnd/>
            <a:tailEnd/>
          </a:ln>
        </p:spPr>
        <p:txBody>
          <a:bodyPr vert="horz" wrap="square" lIns="91195" tIns="45599" rIns="91195" bIns="45599" numCol="1" anchor="ctr" anchorCtr="0" compatLnSpc="1">
            <a:prstTxWarp prst="textNoShape">
              <a:avLst/>
            </a:prstTxWarp>
          </a:bodyPr>
          <a:lstStyle/>
          <a:p>
            <a:pPr algn="ctr" fontAlgn="base">
              <a:spcBef>
                <a:spcPct val="0"/>
              </a:spcBef>
              <a:spcAft>
                <a:spcPct val="0"/>
              </a:spcAft>
              <a:defRPr/>
            </a:pPr>
            <a:endParaRPr lang="en-US" altLang="ko-KR" sz="3800" b="1" baseline="30000" dirty="0">
              <a:solidFill>
                <a:srgbClr val="FFFF99"/>
              </a:solidFill>
              <a:latin typeface="Arial" pitchFamily="34" charset="0"/>
              <a:ea typeface="굴림" pitchFamily="50" charset="-127"/>
              <a:cs typeface="Arial" pitchFamily="34" charset="0"/>
            </a:endParaRPr>
          </a:p>
        </p:txBody>
      </p:sp>
      <p:sp>
        <p:nvSpPr>
          <p:cNvPr id="3074" name="Rectangle 2"/>
          <p:cNvSpPr>
            <a:spLocks noChangeArrowheads="1"/>
          </p:cNvSpPr>
          <p:nvPr/>
        </p:nvSpPr>
        <p:spPr bwMode="auto">
          <a:xfrm>
            <a:off x="1" y="1"/>
            <a:ext cx="184686" cy="369310"/>
          </a:xfrm>
          <a:prstGeom prst="rect">
            <a:avLst/>
          </a:prstGeom>
          <a:noFill/>
          <a:ln w="9525">
            <a:noFill/>
            <a:miter lim="800000"/>
            <a:headEnd/>
            <a:tailEnd/>
          </a:ln>
          <a:effectLst/>
        </p:spPr>
        <p:txBody>
          <a:bodyPr vert="horz" wrap="none" lIns="91418" tIns="45709" rIns="91418" bIns="45709" numCol="1" anchor="ctr" anchorCtr="0" compatLnSpc="1">
            <a:prstTxWarp prst="textNoShape">
              <a:avLst/>
            </a:prstTxWarp>
            <a:spAutoFit/>
          </a:bodyPr>
          <a:lstStyle/>
          <a:p>
            <a:endParaRPr lang="ko-KR" altLang="en-US"/>
          </a:p>
        </p:txBody>
      </p:sp>
      <p:sp>
        <p:nvSpPr>
          <p:cNvPr id="627714" name="Rectangle 2"/>
          <p:cNvSpPr>
            <a:spLocks noChangeArrowheads="1"/>
          </p:cNvSpPr>
          <p:nvPr/>
        </p:nvSpPr>
        <p:spPr bwMode="auto">
          <a:xfrm>
            <a:off x="1" y="1"/>
            <a:ext cx="184686" cy="369310"/>
          </a:xfrm>
          <a:prstGeom prst="rect">
            <a:avLst/>
          </a:prstGeom>
          <a:noFill/>
          <a:ln w="9525">
            <a:noFill/>
            <a:miter lim="800000"/>
            <a:headEnd/>
            <a:tailEnd/>
          </a:ln>
          <a:effectLst/>
        </p:spPr>
        <p:txBody>
          <a:bodyPr vert="horz" wrap="none" lIns="91418" tIns="45709" rIns="91418" bIns="45709" numCol="1" anchor="ctr" anchorCtr="0" compatLnSpc="1">
            <a:prstTxWarp prst="textNoShape">
              <a:avLst/>
            </a:prstTxWarp>
            <a:spAutoFit/>
          </a:bodyPr>
          <a:lstStyle/>
          <a:p>
            <a:endParaRPr lang="ko-KR" altLang="en-US"/>
          </a:p>
        </p:txBody>
      </p:sp>
      <p:graphicFrame>
        <p:nvGraphicFramePr>
          <p:cNvPr id="9" name="표 8"/>
          <p:cNvGraphicFramePr>
            <a:graphicFrameLocks noGrp="1"/>
          </p:cNvGraphicFramePr>
          <p:nvPr/>
        </p:nvGraphicFramePr>
        <p:xfrm>
          <a:off x="785786" y="1500174"/>
          <a:ext cx="7572429" cy="4820920"/>
        </p:xfrm>
        <a:graphic>
          <a:graphicData uri="http://schemas.openxmlformats.org/drawingml/2006/table">
            <a:tbl>
              <a:tblPr firstRow="1" bandRow="1">
                <a:tableStyleId>{5C22544A-7EE6-4342-B048-85BDC9FD1C3A}</a:tableStyleId>
              </a:tblPr>
              <a:tblGrid>
                <a:gridCol w="3429024">
                  <a:extLst>
                    <a:ext uri="{9D8B030D-6E8A-4147-A177-3AD203B41FA5}">
                      <a16:colId xmlns:a16="http://schemas.microsoft.com/office/drawing/2014/main" val="20000"/>
                    </a:ext>
                  </a:extLst>
                </a:gridCol>
                <a:gridCol w="1928826">
                  <a:extLst>
                    <a:ext uri="{9D8B030D-6E8A-4147-A177-3AD203B41FA5}">
                      <a16:colId xmlns:a16="http://schemas.microsoft.com/office/drawing/2014/main" val="20001"/>
                    </a:ext>
                  </a:extLst>
                </a:gridCol>
                <a:gridCol w="2214579">
                  <a:extLst>
                    <a:ext uri="{9D8B030D-6E8A-4147-A177-3AD203B41FA5}">
                      <a16:colId xmlns:a16="http://schemas.microsoft.com/office/drawing/2014/main" val="20002"/>
                    </a:ext>
                  </a:extLst>
                </a:gridCol>
              </a:tblGrid>
              <a:tr h="370840">
                <a:tc>
                  <a:txBody>
                    <a:bodyPr/>
                    <a:lstStyle/>
                    <a:p>
                      <a:pPr latinLnBrk="1"/>
                      <a:r>
                        <a:rPr lang="en-US" altLang="ko-KR" sz="1800" dirty="0"/>
                        <a:t>Characteristics</a:t>
                      </a:r>
                      <a:endParaRPr lang="ko-KR" altLang="en-US" sz="1800" dirty="0"/>
                    </a:p>
                  </a:txBody>
                  <a:tcPr/>
                </a:tc>
                <a:tc>
                  <a:txBody>
                    <a:bodyPr/>
                    <a:lstStyle/>
                    <a:p>
                      <a:pPr algn="ctr" latinLnBrk="1"/>
                      <a:r>
                        <a:rPr lang="en-US" altLang="ko-KR" sz="1800" dirty="0"/>
                        <a:t>Advanced</a:t>
                      </a:r>
                      <a:endParaRPr lang="ko-KR" altLang="en-US" sz="1800" dirty="0"/>
                    </a:p>
                  </a:txBody>
                  <a:tcPr/>
                </a:tc>
                <a:tc>
                  <a:txBody>
                    <a:bodyPr/>
                    <a:lstStyle/>
                    <a:p>
                      <a:pPr algn="ctr" latinLnBrk="1"/>
                      <a:r>
                        <a:rPr lang="en-US" altLang="ko-KR" sz="1800" dirty="0"/>
                        <a:t>Non-advanced</a:t>
                      </a:r>
                      <a:endParaRPr lang="ko-KR" altLang="en-US" sz="1800" dirty="0"/>
                    </a:p>
                  </a:txBody>
                  <a:tcPr/>
                </a:tc>
                <a:extLst>
                  <a:ext uri="{0D108BD9-81ED-4DB2-BD59-A6C34878D82A}">
                    <a16:rowId xmlns:a16="http://schemas.microsoft.com/office/drawing/2014/main" val="10000"/>
                  </a:ext>
                </a:extLst>
              </a:tr>
              <a:tr h="370840">
                <a:tc>
                  <a:txBody>
                    <a:bodyPr/>
                    <a:lstStyle/>
                    <a:p>
                      <a:pPr latinLnBrk="1"/>
                      <a:r>
                        <a:rPr lang="en-US" altLang="ko-KR" sz="1800" dirty="0"/>
                        <a:t>Patient, no (%)</a:t>
                      </a:r>
                    </a:p>
                  </a:txBody>
                  <a:tcPr/>
                </a:tc>
                <a:tc>
                  <a:txBody>
                    <a:bodyPr/>
                    <a:lstStyle/>
                    <a:p>
                      <a:pPr algn="ctr" latinLnBrk="1"/>
                      <a:r>
                        <a:rPr lang="en-US" altLang="ko-KR" sz="1800" dirty="0"/>
                        <a:t>187</a:t>
                      </a:r>
                      <a:endParaRPr lang="ko-KR" altLang="en-US" sz="1800" dirty="0"/>
                    </a:p>
                  </a:txBody>
                  <a:tcPr/>
                </a:tc>
                <a:tc>
                  <a:txBody>
                    <a:bodyPr/>
                    <a:lstStyle/>
                    <a:p>
                      <a:pPr algn="ctr" latinLnBrk="1"/>
                      <a:r>
                        <a:rPr lang="en-US" altLang="ko-KR" sz="1800" dirty="0"/>
                        <a:t>409</a:t>
                      </a:r>
                      <a:endParaRPr lang="ko-KR" altLang="en-US" sz="1800" dirty="0"/>
                    </a:p>
                  </a:txBody>
                  <a:tcPr/>
                </a:tc>
                <a:extLst>
                  <a:ext uri="{0D108BD9-81ED-4DB2-BD59-A6C34878D82A}">
                    <a16:rowId xmlns:a16="http://schemas.microsoft.com/office/drawing/2014/main" val="10001"/>
                  </a:ext>
                </a:extLst>
              </a:tr>
              <a:tr h="370840">
                <a:tc>
                  <a:txBody>
                    <a:bodyPr/>
                    <a:lstStyle/>
                    <a:p>
                      <a:pPr latinLnBrk="1"/>
                      <a:r>
                        <a:rPr lang="en-US" altLang="ko-KR" sz="1800" dirty="0"/>
                        <a:t>Total</a:t>
                      </a:r>
                      <a:endParaRPr lang="ko-KR" altLang="en-US" sz="1800" dirty="0"/>
                    </a:p>
                  </a:txBody>
                  <a:tcPr/>
                </a:tc>
                <a:tc>
                  <a:txBody>
                    <a:bodyPr/>
                    <a:lstStyle/>
                    <a:p>
                      <a:pPr algn="ctr" latinLnBrk="1"/>
                      <a:r>
                        <a:rPr lang="en-US" altLang="ko-KR" sz="1800" dirty="0"/>
                        <a:t>187 (100)</a:t>
                      </a:r>
                      <a:endParaRPr lang="ko-KR" altLang="en-US" sz="1800" dirty="0"/>
                    </a:p>
                  </a:txBody>
                  <a:tcPr/>
                </a:tc>
                <a:tc>
                  <a:txBody>
                    <a:bodyPr/>
                    <a:lstStyle/>
                    <a:p>
                      <a:pPr algn="ctr" latinLnBrk="1"/>
                      <a:r>
                        <a:rPr lang="en-US" altLang="ko-KR" sz="1800" dirty="0"/>
                        <a:t>408 (99.8)</a:t>
                      </a:r>
                      <a:endParaRPr lang="ko-KR" altLang="en-US" sz="1800" dirty="0"/>
                    </a:p>
                  </a:txBody>
                  <a:tcPr/>
                </a:tc>
                <a:extLst>
                  <a:ext uri="{0D108BD9-81ED-4DB2-BD59-A6C34878D82A}">
                    <a16:rowId xmlns:a16="http://schemas.microsoft.com/office/drawing/2014/main" val="10002"/>
                  </a:ext>
                </a:extLst>
              </a:tr>
              <a:tr h="370840">
                <a:tc>
                  <a:txBody>
                    <a:bodyPr/>
                    <a:lstStyle/>
                    <a:p>
                      <a:pPr latinLnBrk="1"/>
                      <a:r>
                        <a:rPr lang="en-US" altLang="ko-KR" sz="1800" dirty="0"/>
                        <a:t>Cough</a:t>
                      </a:r>
                      <a:endParaRPr lang="ko-KR" altLang="en-US" sz="1800" dirty="0"/>
                    </a:p>
                  </a:txBody>
                  <a:tcPr/>
                </a:tc>
                <a:tc>
                  <a:txBody>
                    <a:bodyPr/>
                    <a:lstStyle/>
                    <a:p>
                      <a:pPr algn="ctr" latinLnBrk="1"/>
                      <a:r>
                        <a:rPr lang="en-US" altLang="ko-KR" sz="1800" dirty="0"/>
                        <a:t>96 (51.3)</a:t>
                      </a:r>
                      <a:endParaRPr lang="ko-KR" altLang="en-US" sz="1800" dirty="0"/>
                    </a:p>
                  </a:txBody>
                  <a:tcPr/>
                </a:tc>
                <a:tc>
                  <a:txBody>
                    <a:bodyPr/>
                    <a:lstStyle/>
                    <a:p>
                      <a:pPr algn="ctr" latinLnBrk="1"/>
                      <a:r>
                        <a:rPr lang="en-US" altLang="ko-KR" sz="1800" dirty="0"/>
                        <a:t>209 (51.1)</a:t>
                      </a:r>
                      <a:endParaRPr lang="ko-KR" altLang="en-US" sz="1800" dirty="0"/>
                    </a:p>
                  </a:txBody>
                  <a:tcPr/>
                </a:tc>
                <a:extLst>
                  <a:ext uri="{0D108BD9-81ED-4DB2-BD59-A6C34878D82A}">
                    <a16:rowId xmlns:a16="http://schemas.microsoft.com/office/drawing/2014/main" val="10003"/>
                  </a:ext>
                </a:extLst>
              </a:tr>
              <a:tr h="370840">
                <a:tc>
                  <a:txBody>
                    <a:bodyPr/>
                    <a:lstStyle/>
                    <a:p>
                      <a:pPr latinLnBrk="1"/>
                      <a:r>
                        <a:rPr lang="en-US" altLang="ko-KR" sz="1800" dirty="0" err="1"/>
                        <a:t>Dyspnea</a:t>
                      </a:r>
                      <a:endParaRPr lang="ko-KR" altLang="en-US" sz="1800" dirty="0"/>
                    </a:p>
                  </a:txBody>
                  <a:tcPr/>
                </a:tc>
                <a:tc>
                  <a:txBody>
                    <a:bodyPr/>
                    <a:lstStyle/>
                    <a:p>
                      <a:pPr algn="ctr" latinLnBrk="1"/>
                      <a:r>
                        <a:rPr lang="en-US" altLang="ko-KR" sz="1800" dirty="0"/>
                        <a:t>105 (56.1)</a:t>
                      </a:r>
                      <a:endParaRPr lang="ko-KR" altLang="en-US" sz="1800" dirty="0"/>
                    </a:p>
                  </a:txBody>
                  <a:tcPr/>
                </a:tc>
                <a:tc>
                  <a:txBody>
                    <a:bodyPr/>
                    <a:lstStyle/>
                    <a:p>
                      <a:pPr algn="ctr" latinLnBrk="1"/>
                      <a:r>
                        <a:rPr lang="en-US" altLang="ko-KR" sz="1800" dirty="0"/>
                        <a:t>162 (39.6)</a:t>
                      </a:r>
                      <a:endParaRPr lang="ko-KR" altLang="en-US" sz="1800" dirty="0"/>
                    </a:p>
                  </a:txBody>
                  <a:tcPr/>
                </a:tc>
                <a:extLst>
                  <a:ext uri="{0D108BD9-81ED-4DB2-BD59-A6C34878D82A}">
                    <a16:rowId xmlns:a16="http://schemas.microsoft.com/office/drawing/2014/main" val="10004"/>
                  </a:ext>
                </a:extLst>
              </a:tr>
              <a:tr h="370840">
                <a:tc>
                  <a:txBody>
                    <a:bodyPr/>
                    <a:lstStyle/>
                    <a:p>
                      <a:pPr latinLnBrk="1"/>
                      <a:r>
                        <a:rPr lang="en-US" altLang="ko-KR" sz="1800" dirty="0"/>
                        <a:t>Fatigue</a:t>
                      </a:r>
                      <a:endParaRPr lang="ko-KR" altLang="en-US" sz="1800" dirty="0"/>
                    </a:p>
                  </a:txBody>
                  <a:tcPr/>
                </a:tc>
                <a:tc>
                  <a:txBody>
                    <a:bodyPr/>
                    <a:lstStyle/>
                    <a:p>
                      <a:pPr algn="ctr" latinLnBrk="1"/>
                      <a:r>
                        <a:rPr lang="en-US" altLang="ko-KR" sz="1800" dirty="0"/>
                        <a:t>68 (36.4)</a:t>
                      </a:r>
                      <a:endParaRPr lang="ko-KR" altLang="en-US" sz="1800" dirty="0"/>
                    </a:p>
                  </a:txBody>
                  <a:tcPr/>
                </a:tc>
                <a:tc>
                  <a:txBody>
                    <a:bodyPr/>
                    <a:lstStyle/>
                    <a:p>
                      <a:pPr algn="ctr" latinLnBrk="1"/>
                      <a:r>
                        <a:rPr lang="en-US" altLang="ko-KR" sz="1800" dirty="0"/>
                        <a:t>164 (40.1)</a:t>
                      </a:r>
                      <a:endParaRPr lang="ko-KR" altLang="en-US" sz="1800" dirty="0"/>
                    </a:p>
                  </a:txBody>
                  <a:tcPr/>
                </a:tc>
                <a:extLst>
                  <a:ext uri="{0D108BD9-81ED-4DB2-BD59-A6C34878D82A}">
                    <a16:rowId xmlns:a16="http://schemas.microsoft.com/office/drawing/2014/main" val="10005"/>
                  </a:ext>
                </a:extLst>
              </a:tr>
              <a:tr h="370840">
                <a:tc>
                  <a:txBody>
                    <a:bodyPr/>
                    <a:lstStyle/>
                    <a:p>
                      <a:pPr latinLnBrk="1"/>
                      <a:r>
                        <a:rPr lang="en-US" altLang="ko-KR" sz="1800" dirty="0"/>
                        <a:t>Worsening</a:t>
                      </a:r>
                      <a:r>
                        <a:rPr lang="en-US" altLang="ko-KR" sz="1800" baseline="0" dirty="0"/>
                        <a:t> of IPF</a:t>
                      </a:r>
                      <a:endParaRPr lang="ko-KR" altLang="en-US" sz="1800" dirty="0"/>
                    </a:p>
                  </a:txBody>
                  <a:tcPr/>
                </a:tc>
                <a:tc>
                  <a:txBody>
                    <a:bodyPr/>
                    <a:lstStyle/>
                    <a:p>
                      <a:pPr algn="ctr" latinLnBrk="1"/>
                      <a:r>
                        <a:rPr lang="en-US" altLang="ko-KR" sz="1800" dirty="0"/>
                        <a:t>109 (58.3)</a:t>
                      </a:r>
                      <a:endParaRPr lang="ko-KR" altLang="en-US" sz="1800" dirty="0"/>
                    </a:p>
                  </a:txBody>
                  <a:tcPr/>
                </a:tc>
                <a:tc>
                  <a:txBody>
                    <a:bodyPr/>
                    <a:lstStyle/>
                    <a:p>
                      <a:pPr algn="ctr" latinLnBrk="1"/>
                      <a:r>
                        <a:rPr lang="en-US" altLang="ko-KR" sz="1800" dirty="0"/>
                        <a:t>112 (27.4)</a:t>
                      </a:r>
                      <a:endParaRPr lang="ko-KR" altLang="en-US" sz="1800" dirty="0"/>
                    </a:p>
                  </a:txBody>
                  <a:tcPr/>
                </a:tc>
                <a:extLst>
                  <a:ext uri="{0D108BD9-81ED-4DB2-BD59-A6C34878D82A}">
                    <a16:rowId xmlns:a16="http://schemas.microsoft.com/office/drawing/2014/main" val="10006"/>
                  </a:ext>
                </a:extLst>
              </a:tr>
              <a:tr h="370840">
                <a:tc>
                  <a:txBody>
                    <a:bodyPr/>
                    <a:lstStyle/>
                    <a:p>
                      <a:pPr latinLnBrk="1"/>
                      <a:r>
                        <a:rPr lang="en-US" altLang="ko-KR" sz="1800" dirty="0"/>
                        <a:t>Nausea</a:t>
                      </a:r>
                      <a:endParaRPr lang="ko-KR" altLang="en-US" sz="1800" dirty="0"/>
                    </a:p>
                  </a:txBody>
                  <a:tcPr/>
                </a:tc>
                <a:tc>
                  <a:txBody>
                    <a:bodyPr/>
                    <a:lstStyle/>
                    <a:p>
                      <a:pPr algn="ctr" latinLnBrk="1"/>
                      <a:r>
                        <a:rPr lang="en-US" altLang="ko-KR" sz="1800" dirty="0"/>
                        <a:t>56 (29.9)</a:t>
                      </a:r>
                      <a:endParaRPr lang="ko-KR" altLang="en-US" sz="1800" dirty="0"/>
                    </a:p>
                  </a:txBody>
                  <a:tcPr/>
                </a:tc>
                <a:tc>
                  <a:txBody>
                    <a:bodyPr/>
                    <a:lstStyle/>
                    <a:p>
                      <a:pPr algn="ctr" latinLnBrk="1"/>
                      <a:r>
                        <a:rPr lang="en-US" altLang="ko-KR" sz="1800" dirty="0"/>
                        <a:t>154 (37.7)</a:t>
                      </a:r>
                      <a:endParaRPr lang="ko-KR" altLang="en-US" sz="1800" dirty="0"/>
                    </a:p>
                  </a:txBody>
                  <a:tcPr/>
                </a:tc>
                <a:extLst>
                  <a:ext uri="{0D108BD9-81ED-4DB2-BD59-A6C34878D82A}">
                    <a16:rowId xmlns:a16="http://schemas.microsoft.com/office/drawing/2014/main" val="10007"/>
                  </a:ext>
                </a:extLst>
              </a:tr>
              <a:tr h="370840">
                <a:tc>
                  <a:txBody>
                    <a:bodyPr/>
                    <a:lstStyle/>
                    <a:p>
                      <a:pPr latinLnBrk="1"/>
                      <a:r>
                        <a:rPr lang="en-US" altLang="ko-KR" sz="1800" b="0" dirty="0"/>
                        <a:t>Diarrhea</a:t>
                      </a:r>
                      <a:endParaRPr lang="ko-KR" altLang="en-US" sz="1800" b="0" dirty="0"/>
                    </a:p>
                  </a:txBody>
                  <a:tcPr/>
                </a:tc>
                <a:tc>
                  <a:txBody>
                    <a:bodyPr/>
                    <a:lstStyle/>
                    <a:p>
                      <a:pPr algn="ctr" latinLnBrk="1"/>
                      <a:r>
                        <a:rPr lang="en-US" altLang="ko-KR" sz="1800" dirty="0"/>
                        <a:t>44 (23.5)</a:t>
                      </a:r>
                      <a:endParaRPr lang="ko-KR" altLang="en-US" sz="1800" dirty="0"/>
                    </a:p>
                  </a:txBody>
                  <a:tcPr/>
                </a:tc>
                <a:tc>
                  <a:txBody>
                    <a:bodyPr/>
                    <a:lstStyle/>
                    <a:p>
                      <a:pPr algn="ctr" latinLnBrk="1"/>
                      <a:r>
                        <a:rPr lang="en-US" altLang="ko-KR" sz="1800" dirty="0"/>
                        <a:t>123 (30.1)</a:t>
                      </a:r>
                      <a:endParaRPr lang="ko-KR" altLang="en-US" sz="1800" dirty="0"/>
                    </a:p>
                  </a:txBody>
                  <a:tcPr/>
                </a:tc>
                <a:extLst>
                  <a:ext uri="{0D108BD9-81ED-4DB2-BD59-A6C34878D82A}">
                    <a16:rowId xmlns:a16="http://schemas.microsoft.com/office/drawing/2014/main" val="10008"/>
                  </a:ext>
                </a:extLst>
              </a:tr>
              <a:tr h="370840">
                <a:tc>
                  <a:txBody>
                    <a:bodyPr/>
                    <a:lstStyle/>
                    <a:p>
                      <a:pPr latinLnBrk="1"/>
                      <a:r>
                        <a:rPr lang="en-US" altLang="ko-KR" sz="1800" dirty="0" err="1"/>
                        <a:t>Dizzness</a:t>
                      </a:r>
                      <a:endParaRPr lang="ko-KR" altLang="en-US" sz="1800" dirty="0"/>
                    </a:p>
                  </a:txBody>
                  <a:tcPr/>
                </a:tc>
                <a:tc>
                  <a:txBody>
                    <a:bodyPr/>
                    <a:lstStyle/>
                    <a:p>
                      <a:pPr algn="ctr" latinLnBrk="1"/>
                      <a:r>
                        <a:rPr lang="en-US" altLang="ko-KR" sz="1800" dirty="0"/>
                        <a:t>39 (20.9)</a:t>
                      </a:r>
                      <a:endParaRPr lang="ko-KR" altLang="en-US" sz="1800" dirty="0"/>
                    </a:p>
                  </a:txBody>
                  <a:tcPr/>
                </a:tc>
                <a:tc>
                  <a:txBody>
                    <a:bodyPr/>
                    <a:lstStyle/>
                    <a:p>
                      <a:pPr algn="ctr" latinLnBrk="1"/>
                      <a:r>
                        <a:rPr lang="en-US" altLang="ko-KR" sz="1800" dirty="0"/>
                        <a:t>105 (25.7)</a:t>
                      </a:r>
                      <a:endParaRPr lang="ko-KR" altLang="en-US" sz="1800" dirty="0"/>
                    </a:p>
                  </a:txBody>
                  <a:tcPr/>
                </a:tc>
                <a:extLst>
                  <a:ext uri="{0D108BD9-81ED-4DB2-BD59-A6C34878D82A}">
                    <a16:rowId xmlns:a16="http://schemas.microsoft.com/office/drawing/2014/main" val="10009"/>
                  </a:ext>
                </a:extLst>
              </a:tr>
              <a:tr h="370840">
                <a:tc>
                  <a:txBody>
                    <a:bodyPr/>
                    <a:lstStyle/>
                    <a:p>
                      <a:pPr latinLnBrk="1"/>
                      <a:r>
                        <a:rPr lang="en-US" altLang="ko-KR" sz="1800" dirty="0"/>
                        <a:t>Headache</a:t>
                      </a:r>
                      <a:endParaRPr lang="ko-KR" altLang="en-US" sz="1800" dirty="0"/>
                    </a:p>
                  </a:txBody>
                  <a:tcPr/>
                </a:tc>
                <a:tc>
                  <a:txBody>
                    <a:bodyPr/>
                    <a:lstStyle/>
                    <a:p>
                      <a:pPr algn="ctr" latinLnBrk="1"/>
                      <a:r>
                        <a:rPr lang="en-US" altLang="ko-KR" sz="1800" dirty="0"/>
                        <a:t>37 (19.8)</a:t>
                      </a:r>
                      <a:endParaRPr lang="ko-KR" altLang="en-US" sz="1800" dirty="0"/>
                    </a:p>
                  </a:txBody>
                  <a:tcPr/>
                </a:tc>
                <a:tc>
                  <a:txBody>
                    <a:bodyPr/>
                    <a:lstStyle/>
                    <a:p>
                      <a:pPr algn="ctr" latinLnBrk="1"/>
                      <a:r>
                        <a:rPr lang="en-US" altLang="ko-KR" sz="1800" dirty="0"/>
                        <a:t>98 (24.0)</a:t>
                      </a:r>
                      <a:endParaRPr lang="ko-KR" altLang="en-US" sz="1800" dirty="0"/>
                    </a:p>
                  </a:txBody>
                  <a:tcPr/>
                </a:tc>
                <a:extLst>
                  <a:ext uri="{0D108BD9-81ED-4DB2-BD59-A6C34878D82A}">
                    <a16:rowId xmlns:a16="http://schemas.microsoft.com/office/drawing/2014/main" val="10010"/>
                  </a:ext>
                </a:extLst>
              </a:tr>
              <a:tr h="370840">
                <a:tc>
                  <a:txBody>
                    <a:bodyPr/>
                    <a:lstStyle/>
                    <a:p>
                      <a:pPr latinLnBrk="1"/>
                      <a:r>
                        <a:rPr lang="en-US" altLang="ko-KR" sz="1800" dirty="0"/>
                        <a:t>Back</a:t>
                      </a:r>
                      <a:r>
                        <a:rPr lang="en-US" altLang="ko-KR" sz="1800" baseline="0" dirty="0"/>
                        <a:t> pain</a:t>
                      </a:r>
                      <a:endParaRPr lang="ko-KR" altLang="en-US" sz="1800" dirty="0"/>
                    </a:p>
                  </a:txBody>
                  <a:tcPr/>
                </a:tc>
                <a:tc>
                  <a:txBody>
                    <a:bodyPr/>
                    <a:lstStyle/>
                    <a:p>
                      <a:pPr algn="ctr" latinLnBrk="1"/>
                      <a:r>
                        <a:rPr lang="en-US" altLang="ko-KR" sz="1800" dirty="0"/>
                        <a:t>36 (19.3)</a:t>
                      </a:r>
                      <a:endParaRPr lang="ko-KR" altLang="en-US" sz="1800" dirty="0"/>
                    </a:p>
                  </a:txBody>
                  <a:tcPr/>
                </a:tc>
                <a:tc>
                  <a:txBody>
                    <a:bodyPr/>
                    <a:lstStyle/>
                    <a:p>
                      <a:pPr algn="ctr" latinLnBrk="1"/>
                      <a:r>
                        <a:rPr lang="en-US" altLang="ko-KR" sz="1800" dirty="0"/>
                        <a:t>91 (22.2)</a:t>
                      </a:r>
                      <a:endParaRPr lang="ko-KR" altLang="en-US" sz="1800" dirty="0"/>
                    </a:p>
                  </a:txBody>
                  <a:tcPr/>
                </a:tc>
                <a:extLst>
                  <a:ext uri="{0D108BD9-81ED-4DB2-BD59-A6C34878D82A}">
                    <a16:rowId xmlns:a16="http://schemas.microsoft.com/office/drawing/2014/main" val="10011"/>
                  </a:ext>
                </a:extLst>
              </a:tr>
              <a:tr h="370840">
                <a:tc>
                  <a:txBody>
                    <a:bodyPr/>
                    <a:lstStyle/>
                    <a:p>
                      <a:pPr latinLnBrk="1"/>
                      <a:r>
                        <a:rPr lang="en-US" altLang="ko-KR" sz="1800" dirty="0"/>
                        <a:t>Dyspepsia</a:t>
                      </a:r>
                      <a:endParaRPr lang="ko-KR" altLang="en-US" sz="1800" dirty="0"/>
                    </a:p>
                  </a:txBody>
                  <a:tcPr/>
                </a:tc>
                <a:tc>
                  <a:txBody>
                    <a:bodyPr/>
                    <a:lstStyle/>
                    <a:p>
                      <a:pPr algn="ctr" latinLnBrk="1"/>
                      <a:r>
                        <a:rPr lang="en-US" altLang="ko-KR" sz="1800" dirty="0"/>
                        <a:t>26 (13.9)</a:t>
                      </a:r>
                      <a:endParaRPr lang="ko-KR" altLang="en-US" sz="1800" dirty="0"/>
                    </a:p>
                  </a:txBody>
                  <a:tcPr/>
                </a:tc>
                <a:tc>
                  <a:txBody>
                    <a:bodyPr/>
                    <a:lstStyle/>
                    <a:p>
                      <a:pPr algn="ctr" latinLnBrk="1"/>
                      <a:r>
                        <a:rPr lang="en-US" altLang="ko-KR" sz="1800" dirty="0"/>
                        <a:t>96 (23.5)</a:t>
                      </a:r>
                      <a:endParaRPr lang="ko-KR" altLang="en-US" sz="1800" dirty="0"/>
                    </a:p>
                  </a:txBody>
                  <a:tcPr/>
                </a:tc>
                <a:extLst>
                  <a:ext uri="{0D108BD9-81ED-4DB2-BD59-A6C34878D82A}">
                    <a16:rowId xmlns:a16="http://schemas.microsoft.com/office/drawing/2014/main" val="10012"/>
                  </a:ext>
                </a:extLst>
              </a:tr>
            </a:tbl>
          </a:graphicData>
        </a:graphic>
      </p:graphicFrame>
      <p:sp>
        <p:nvSpPr>
          <p:cNvPr id="10" name="Rectangle 29"/>
          <p:cNvSpPr txBox="1">
            <a:spLocks noChangeArrowheads="1"/>
          </p:cNvSpPr>
          <p:nvPr/>
        </p:nvSpPr>
        <p:spPr bwMode="auto">
          <a:xfrm>
            <a:off x="-32" y="-24"/>
            <a:ext cx="9144000" cy="1214446"/>
          </a:xfrm>
          <a:prstGeom prst="rect">
            <a:avLst/>
          </a:prstGeom>
          <a:noFill/>
          <a:ln w="9525">
            <a:noFill/>
            <a:miter lim="800000"/>
            <a:headEnd/>
            <a:tailEnd/>
          </a:ln>
        </p:spPr>
        <p:txBody>
          <a:bodyPr vert="horz" wrap="square" lIns="91195" tIns="45599" rIns="91195" bIns="45599" numCol="1" anchor="ctr" anchorCtr="0" compatLnSpc="1">
            <a:prstTxWarp prst="textNoShape">
              <a:avLst/>
            </a:prstTxWarp>
          </a:bodyPr>
          <a:lstStyle/>
          <a:p>
            <a:pPr algn="ctr" fontAlgn="base">
              <a:spcBef>
                <a:spcPct val="0"/>
              </a:spcBef>
              <a:spcAft>
                <a:spcPct val="0"/>
              </a:spcAft>
              <a:defRPr/>
            </a:pPr>
            <a:r>
              <a:rPr lang="en-US" altLang="ko-KR" sz="4200" b="1" dirty="0">
                <a:solidFill>
                  <a:srgbClr val="FFFF99"/>
                </a:solidFill>
                <a:latin typeface="Arial" pitchFamily="34" charset="0"/>
                <a:ea typeface="+mj-ea"/>
                <a:cs typeface="Arial" pitchFamily="34" charset="0"/>
              </a:rPr>
              <a:t>Adverse events</a:t>
            </a:r>
            <a:endParaRPr lang="en-US" altLang="ko-KR" sz="4200" b="1" baseline="30000" dirty="0">
              <a:solidFill>
                <a:srgbClr val="FFFF99"/>
              </a:solidFill>
              <a:latin typeface="Arial" pitchFamily="34" charset="0"/>
              <a:ea typeface="굴림" pitchFamily="50" charset="-127"/>
              <a:cs typeface="Arial" pitchFamily="34" charset="0"/>
            </a:endParaRPr>
          </a:p>
        </p:txBody>
      </p:sp>
      <p:sp>
        <p:nvSpPr>
          <p:cNvPr id="11" name="직사각형 10"/>
          <p:cNvSpPr/>
          <p:nvPr/>
        </p:nvSpPr>
        <p:spPr>
          <a:xfrm>
            <a:off x="4214810" y="2928934"/>
            <a:ext cx="4143404" cy="41398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195" tIns="45599" rIns="91195" bIns="45599" rtlCol="0" anchor="ctr"/>
          <a:lstStyle/>
          <a:p>
            <a:pPr algn="ctr"/>
            <a:endParaRPr lang="ko-KR" altLang="en-US"/>
          </a:p>
        </p:txBody>
      </p:sp>
      <p:sp>
        <p:nvSpPr>
          <p:cNvPr id="14" name="직사각형 13"/>
          <p:cNvSpPr/>
          <p:nvPr/>
        </p:nvSpPr>
        <p:spPr>
          <a:xfrm>
            <a:off x="4214810" y="3738208"/>
            <a:ext cx="4143404" cy="35719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195" tIns="45599" rIns="91195" bIns="45599" rtlCol="0" anchor="ctr"/>
          <a:lstStyle/>
          <a:p>
            <a:pPr algn="ctr"/>
            <a:endParaRPr lang="ko-KR" altLang="en-US"/>
          </a:p>
        </p:txBody>
      </p:sp>
      <p:sp>
        <p:nvSpPr>
          <p:cNvPr id="15" name="Text Box 35"/>
          <p:cNvSpPr txBox="1">
            <a:spLocks noChangeArrowheads="1"/>
          </p:cNvSpPr>
          <p:nvPr/>
        </p:nvSpPr>
        <p:spPr bwMode="auto">
          <a:xfrm>
            <a:off x="6557607" y="6550225"/>
            <a:ext cx="2586432" cy="307532"/>
          </a:xfrm>
          <a:prstGeom prst="rect">
            <a:avLst/>
          </a:prstGeom>
          <a:noFill/>
          <a:ln w="9525">
            <a:noFill/>
            <a:miter lim="800000"/>
            <a:headEnd/>
            <a:tailEnd/>
          </a:ln>
        </p:spPr>
        <p:txBody>
          <a:bodyPr wrap="none" lIns="91195" tIns="45599" rIns="91195" bIns="45599">
            <a:spAutoFit/>
          </a:bodyPr>
          <a:lstStyle/>
          <a:p>
            <a:pPr algn="r" eaLnBrk="0" hangingPunct="0"/>
            <a:r>
              <a:rPr lang="en-US" altLang="ko-KR" sz="1400" dirty="0">
                <a:latin typeface="Calibri" pitchFamily="34" charset="0"/>
                <a:ea typeface="굴림" pitchFamily="50" charset="-127"/>
              </a:rPr>
              <a:t>Respiratory Research 2019;20:55</a:t>
            </a:r>
          </a:p>
        </p:txBody>
      </p:sp>
      <p:sp>
        <p:nvSpPr>
          <p:cNvPr id="12" name="제목 4">
            <a:extLst>
              <a:ext uri="{FF2B5EF4-FFF2-40B4-BE49-F238E27FC236}">
                <a16:creationId xmlns:a16="http://schemas.microsoft.com/office/drawing/2014/main" id="{9AE24EC2-31DB-40EE-8117-B0DE64C022CA}"/>
              </a:ext>
            </a:extLst>
          </p:cNvPr>
          <p:cNvSpPr txBox="1">
            <a:spLocks/>
          </p:cNvSpPr>
          <p:nvPr/>
        </p:nvSpPr>
        <p:spPr>
          <a:xfrm>
            <a:off x="-13" y="0"/>
            <a:ext cx="9144013" cy="928694"/>
          </a:xfrm>
          <a:prstGeom prst="rect">
            <a:avLst/>
          </a:prstGeom>
          <a:solidFill>
            <a:schemeClr val="accent3">
              <a:lumMod val="20000"/>
              <a:lumOff val="80000"/>
            </a:schemeClr>
          </a:solidFill>
          <a:ln w="25400" cap="flat" cmpd="sng" algn="ctr">
            <a:noFill/>
            <a:prstDash val="solid"/>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altLang="ko-KR" dirty="0">
                <a:solidFill>
                  <a:srgbClr val="26528E"/>
                </a:solidFill>
                <a:latin typeface="Arial" pitchFamily="34" charset="0"/>
                <a:cs typeface="Arial" pitchFamily="34" charset="0"/>
              </a:rPr>
              <a:t>Pirfenidone</a:t>
            </a:r>
            <a:r>
              <a:rPr lang="ko-KR" altLang="en-US" dirty="0">
                <a:solidFill>
                  <a:srgbClr val="26528E"/>
                </a:solidFill>
                <a:latin typeface="Arial" pitchFamily="34" charset="0"/>
                <a:cs typeface="Arial" pitchFamily="34" charset="0"/>
              </a:rPr>
              <a:t>의 부작용 </a:t>
            </a:r>
            <a:r>
              <a:rPr lang="en-US" altLang="ko-KR" dirty="0">
                <a:solidFill>
                  <a:srgbClr val="26528E"/>
                </a:solidFill>
                <a:latin typeface="Arial" pitchFamily="34" charset="0"/>
                <a:cs typeface="Arial" pitchFamily="34" charset="0"/>
              </a:rPr>
              <a:t>(AEs)</a:t>
            </a:r>
            <a:endParaRPr lang="ko-KR" altLang="en-US" sz="2800" dirty="0">
              <a:latin typeface="Arial" pitchFamily="34" charset="0"/>
              <a:cs typeface="Arial" pitchFamily="34" charset="0"/>
            </a:endParaRP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76</a:t>
            </a:fld>
            <a:endParaRPr lang="ko-KR" altLang="en-US" dirty="0">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Rectangle 29"/>
          <p:cNvSpPr txBox="1">
            <a:spLocks noChangeArrowheads="1"/>
          </p:cNvSpPr>
          <p:nvPr/>
        </p:nvSpPr>
        <p:spPr bwMode="auto">
          <a:xfrm>
            <a:off x="0" y="31875"/>
            <a:ext cx="9144000" cy="1214446"/>
          </a:xfrm>
          <a:prstGeom prst="rect">
            <a:avLst/>
          </a:prstGeom>
          <a:noFill/>
          <a:ln w="9525">
            <a:noFill/>
            <a:miter lim="800000"/>
            <a:headEnd/>
            <a:tailEnd/>
          </a:ln>
        </p:spPr>
        <p:txBody>
          <a:bodyPr vert="horz" wrap="square" lIns="91195" tIns="45599" rIns="91195" bIns="45599" numCol="1" anchor="ctr" anchorCtr="0" compatLnSpc="1">
            <a:prstTxWarp prst="textNoShape">
              <a:avLst/>
            </a:prstTxWarp>
          </a:bodyPr>
          <a:lstStyle/>
          <a:p>
            <a:pPr algn="ctr" fontAlgn="base">
              <a:spcBef>
                <a:spcPct val="0"/>
              </a:spcBef>
              <a:spcAft>
                <a:spcPct val="0"/>
              </a:spcAft>
              <a:defRPr/>
            </a:pPr>
            <a:endParaRPr lang="en-US" altLang="ko-KR" sz="3800" b="1" baseline="30000" dirty="0">
              <a:solidFill>
                <a:srgbClr val="FFFF99"/>
              </a:solidFill>
              <a:latin typeface="Arial" pitchFamily="34" charset="0"/>
              <a:ea typeface="굴림" pitchFamily="50" charset="-127"/>
              <a:cs typeface="Arial" pitchFamily="34" charset="0"/>
            </a:endParaRPr>
          </a:p>
        </p:txBody>
      </p:sp>
      <p:sp>
        <p:nvSpPr>
          <p:cNvPr id="3074" name="Rectangle 2"/>
          <p:cNvSpPr>
            <a:spLocks noChangeArrowheads="1"/>
          </p:cNvSpPr>
          <p:nvPr/>
        </p:nvSpPr>
        <p:spPr bwMode="auto">
          <a:xfrm>
            <a:off x="1" y="1"/>
            <a:ext cx="184686" cy="369310"/>
          </a:xfrm>
          <a:prstGeom prst="rect">
            <a:avLst/>
          </a:prstGeom>
          <a:noFill/>
          <a:ln w="9525">
            <a:noFill/>
            <a:miter lim="800000"/>
            <a:headEnd/>
            <a:tailEnd/>
          </a:ln>
          <a:effectLst/>
        </p:spPr>
        <p:txBody>
          <a:bodyPr vert="horz" wrap="none" lIns="91418" tIns="45709" rIns="91418" bIns="45709" numCol="1" anchor="ctr" anchorCtr="0" compatLnSpc="1">
            <a:prstTxWarp prst="textNoShape">
              <a:avLst/>
            </a:prstTxWarp>
            <a:spAutoFit/>
          </a:bodyPr>
          <a:lstStyle/>
          <a:p>
            <a:endParaRPr lang="ko-KR" altLang="en-US"/>
          </a:p>
        </p:txBody>
      </p:sp>
      <p:sp>
        <p:nvSpPr>
          <p:cNvPr id="627714" name="Rectangle 2"/>
          <p:cNvSpPr>
            <a:spLocks noChangeArrowheads="1"/>
          </p:cNvSpPr>
          <p:nvPr/>
        </p:nvSpPr>
        <p:spPr bwMode="auto">
          <a:xfrm>
            <a:off x="1" y="1"/>
            <a:ext cx="184686" cy="369310"/>
          </a:xfrm>
          <a:prstGeom prst="rect">
            <a:avLst/>
          </a:prstGeom>
          <a:noFill/>
          <a:ln w="9525">
            <a:noFill/>
            <a:miter lim="800000"/>
            <a:headEnd/>
            <a:tailEnd/>
          </a:ln>
          <a:effectLst/>
        </p:spPr>
        <p:txBody>
          <a:bodyPr vert="horz" wrap="none" lIns="91418" tIns="45709" rIns="91418" bIns="45709" numCol="1" anchor="ctr" anchorCtr="0" compatLnSpc="1">
            <a:prstTxWarp prst="textNoShape">
              <a:avLst/>
            </a:prstTxWarp>
            <a:spAutoFit/>
          </a:bodyPr>
          <a:lstStyle/>
          <a:p>
            <a:endParaRPr lang="ko-KR" altLang="en-US"/>
          </a:p>
        </p:txBody>
      </p:sp>
      <p:graphicFrame>
        <p:nvGraphicFramePr>
          <p:cNvPr id="9" name="표 8"/>
          <p:cNvGraphicFramePr>
            <a:graphicFrameLocks noGrp="1"/>
          </p:cNvGraphicFramePr>
          <p:nvPr>
            <p:extLst>
              <p:ext uri="{D42A27DB-BD31-4B8C-83A1-F6EECF244321}">
                <p14:modId xmlns:p14="http://schemas.microsoft.com/office/powerpoint/2010/main" val="2211427346"/>
              </p:ext>
            </p:extLst>
          </p:nvPr>
        </p:nvGraphicFramePr>
        <p:xfrm>
          <a:off x="714347" y="1643968"/>
          <a:ext cx="7572429" cy="4079240"/>
        </p:xfrm>
        <a:graphic>
          <a:graphicData uri="http://schemas.openxmlformats.org/drawingml/2006/table">
            <a:tbl>
              <a:tblPr firstRow="1" bandRow="1">
                <a:tableStyleId>{5C22544A-7EE6-4342-B048-85BDC9FD1C3A}</a:tableStyleId>
              </a:tblPr>
              <a:tblGrid>
                <a:gridCol w="3429024">
                  <a:extLst>
                    <a:ext uri="{9D8B030D-6E8A-4147-A177-3AD203B41FA5}">
                      <a16:colId xmlns:a16="http://schemas.microsoft.com/office/drawing/2014/main" val="20000"/>
                    </a:ext>
                  </a:extLst>
                </a:gridCol>
                <a:gridCol w="1928826">
                  <a:extLst>
                    <a:ext uri="{9D8B030D-6E8A-4147-A177-3AD203B41FA5}">
                      <a16:colId xmlns:a16="http://schemas.microsoft.com/office/drawing/2014/main" val="20001"/>
                    </a:ext>
                  </a:extLst>
                </a:gridCol>
                <a:gridCol w="2214579">
                  <a:extLst>
                    <a:ext uri="{9D8B030D-6E8A-4147-A177-3AD203B41FA5}">
                      <a16:colId xmlns:a16="http://schemas.microsoft.com/office/drawing/2014/main" val="20002"/>
                    </a:ext>
                  </a:extLst>
                </a:gridCol>
              </a:tblGrid>
              <a:tr h="370840">
                <a:tc>
                  <a:txBody>
                    <a:bodyPr/>
                    <a:lstStyle/>
                    <a:p>
                      <a:pPr latinLnBrk="1"/>
                      <a:r>
                        <a:rPr lang="en-US" altLang="ko-KR" sz="1800" dirty="0"/>
                        <a:t>Characteristics</a:t>
                      </a:r>
                      <a:endParaRPr lang="ko-KR" altLang="en-US" sz="1800" dirty="0"/>
                    </a:p>
                  </a:txBody>
                  <a:tcPr/>
                </a:tc>
                <a:tc>
                  <a:txBody>
                    <a:bodyPr/>
                    <a:lstStyle/>
                    <a:p>
                      <a:pPr algn="ctr" latinLnBrk="1"/>
                      <a:r>
                        <a:rPr lang="en-US" altLang="ko-KR" sz="1800" dirty="0"/>
                        <a:t>Advanced</a:t>
                      </a:r>
                      <a:endParaRPr lang="ko-KR" altLang="en-US" sz="1800" dirty="0"/>
                    </a:p>
                  </a:txBody>
                  <a:tcPr/>
                </a:tc>
                <a:tc>
                  <a:txBody>
                    <a:bodyPr/>
                    <a:lstStyle/>
                    <a:p>
                      <a:pPr algn="ctr" latinLnBrk="1"/>
                      <a:r>
                        <a:rPr lang="en-US" altLang="ko-KR" sz="1800" dirty="0"/>
                        <a:t>Non-advanced</a:t>
                      </a:r>
                      <a:endParaRPr lang="ko-KR" altLang="en-US" sz="1800" dirty="0"/>
                    </a:p>
                  </a:txBody>
                  <a:tcPr/>
                </a:tc>
                <a:extLst>
                  <a:ext uri="{0D108BD9-81ED-4DB2-BD59-A6C34878D82A}">
                    <a16:rowId xmlns:a16="http://schemas.microsoft.com/office/drawing/2014/main" val="10000"/>
                  </a:ext>
                </a:extLst>
              </a:tr>
              <a:tr h="370840">
                <a:tc>
                  <a:txBody>
                    <a:bodyPr/>
                    <a:lstStyle/>
                    <a:p>
                      <a:pPr latinLnBrk="1"/>
                      <a:r>
                        <a:rPr lang="en-US" altLang="ko-KR" sz="1800" dirty="0"/>
                        <a:t>Patient, no</a:t>
                      </a:r>
                    </a:p>
                  </a:txBody>
                  <a:tcPr/>
                </a:tc>
                <a:tc>
                  <a:txBody>
                    <a:bodyPr/>
                    <a:lstStyle/>
                    <a:p>
                      <a:pPr algn="ctr" latinLnBrk="1"/>
                      <a:r>
                        <a:rPr lang="en-US" altLang="ko-KR" sz="1800" dirty="0"/>
                        <a:t>187</a:t>
                      </a:r>
                      <a:endParaRPr lang="ko-KR" altLang="en-US" sz="1800" dirty="0"/>
                    </a:p>
                  </a:txBody>
                  <a:tcPr/>
                </a:tc>
                <a:tc>
                  <a:txBody>
                    <a:bodyPr/>
                    <a:lstStyle/>
                    <a:p>
                      <a:pPr algn="ctr" latinLnBrk="1"/>
                      <a:r>
                        <a:rPr lang="en-US" altLang="ko-KR" sz="1800" dirty="0"/>
                        <a:t>409</a:t>
                      </a:r>
                      <a:endParaRPr lang="ko-KR" altLang="en-US" sz="1800" dirty="0"/>
                    </a:p>
                  </a:txBody>
                  <a:tcPr/>
                </a:tc>
                <a:extLst>
                  <a:ext uri="{0D108BD9-81ED-4DB2-BD59-A6C34878D82A}">
                    <a16:rowId xmlns:a16="http://schemas.microsoft.com/office/drawing/2014/main" val="10001"/>
                  </a:ext>
                </a:extLst>
              </a:tr>
              <a:tr h="370840">
                <a:tc>
                  <a:txBody>
                    <a:bodyPr/>
                    <a:lstStyle/>
                    <a:p>
                      <a:pPr latinLnBrk="1"/>
                      <a:r>
                        <a:rPr lang="en-US" altLang="ko-KR" sz="1800" dirty="0"/>
                        <a:t>All reasons</a:t>
                      </a:r>
                      <a:endParaRPr lang="ko-KR" altLang="en-US" sz="1800" dirty="0"/>
                    </a:p>
                  </a:txBody>
                  <a:tcPr/>
                </a:tc>
                <a:tc>
                  <a:txBody>
                    <a:bodyPr/>
                    <a:lstStyle/>
                    <a:p>
                      <a:pPr algn="ctr" latinLnBrk="1"/>
                      <a:r>
                        <a:rPr lang="en-US" altLang="ko-KR" sz="1800" dirty="0"/>
                        <a:t>134 (71.7)</a:t>
                      </a:r>
                      <a:endParaRPr lang="ko-KR" altLang="en-US" sz="1800" dirty="0"/>
                    </a:p>
                  </a:txBody>
                  <a:tcPr/>
                </a:tc>
                <a:tc>
                  <a:txBody>
                    <a:bodyPr/>
                    <a:lstStyle/>
                    <a:p>
                      <a:pPr algn="ctr" latinLnBrk="1"/>
                      <a:r>
                        <a:rPr lang="en-US" altLang="ko-KR" sz="1800" dirty="0"/>
                        <a:t>177 (43.3)</a:t>
                      </a:r>
                      <a:endParaRPr lang="ko-KR" altLang="en-US" sz="1800" dirty="0"/>
                    </a:p>
                  </a:txBody>
                  <a:tcPr/>
                </a:tc>
                <a:extLst>
                  <a:ext uri="{0D108BD9-81ED-4DB2-BD59-A6C34878D82A}">
                    <a16:rowId xmlns:a16="http://schemas.microsoft.com/office/drawing/2014/main" val="10002"/>
                  </a:ext>
                </a:extLst>
              </a:tr>
              <a:tr h="370840">
                <a:tc>
                  <a:txBody>
                    <a:bodyPr/>
                    <a:lstStyle/>
                    <a:p>
                      <a:pPr latinLnBrk="1"/>
                      <a:r>
                        <a:rPr lang="en-US" altLang="ko-KR" sz="1800" baseline="0" dirty="0"/>
                        <a:t>Adverse events</a:t>
                      </a:r>
                      <a:endParaRPr lang="ko-KR" altLang="en-US" sz="1800" dirty="0"/>
                    </a:p>
                  </a:txBody>
                  <a:tcPr/>
                </a:tc>
                <a:tc>
                  <a:txBody>
                    <a:bodyPr/>
                    <a:lstStyle/>
                    <a:p>
                      <a:pPr algn="ctr" latinLnBrk="1"/>
                      <a:r>
                        <a:rPr lang="en-US" altLang="ko-KR" sz="1800" dirty="0"/>
                        <a:t>81 (43.3)</a:t>
                      </a:r>
                      <a:endParaRPr lang="ko-KR" altLang="en-US" sz="1800" dirty="0"/>
                    </a:p>
                  </a:txBody>
                  <a:tcPr/>
                </a:tc>
                <a:tc>
                  <a:txBody>
                    <a:bodyPr/>
                    <a:lstStyle/>
                    <a:p>
                      <a:pPr algn="ctr" latinLnBrk="1"/>
                      <a:r>
                        <a:rPr lang="en-US" altLang="ko-KR" sz="1800" dirty="0"/>
                        <a:t>110 (26.9)</a:t>
                      </a:r>
                      <a:endParaRPr lang="ko-KR" altLang="en-US" sz="1800" dirty="0"/>
                    </a:p>
                  </a:txBody>
                  <a:tcPr/>
                </a:tc>
                <a:extLst>
                  <a:ext uri="{0D108BD9-81ED-4DB2-BD59-A6C34878D82A}">
                    <a16:rowId xmlns:a16="http://schemas.microsoft.com/office/drawing/2014/main" val="10003"/>
                  </a:ext>
                </a:extLst>
              </a:tr>
              <a:tr h="370840">
                <a:tc>
                  <a:txBody>
                    <a:bodyPr/>
                    <a:lstStyle/>
                    <a:p>
                      <a:pPr latinLnBrk="1"/>
                      <a:r>
                        <a:rPr lang="en-US" altLang="ko-KR" sz="1800" baseline="0" dirty="0"/>
                        <a:t>  related to IPF</a:t>
                      </a:r>
                      <a:endParaRPr lang="ko-KR" altLang="en-US" sz="1800" dirty="0"/>
                    </a:p>
                  </a:txBody>
                  <a:tcPr/>
                </a:tc>
                <a:tc>
                  <a:txBody>
                    <a:bodyPr/>
                    <a:lstStyle/>
                    <a:p>
                      <a:pPr algn="ctr" latinLnBrk="1"/>
                      <a:r>
                        <a:rPr lang="en-US" altLang="ko-KR" sz="1800" dirty="0"/>
                        <a:t>26 (13.9)</a:t>
                      </a:r>
                      <a:endParaRPr lang="ko-KR" altLang="en-US" sz="1800" dirty="0"/>
                    </a:p>
                  </a:txBody>
                  <a:tcPr/>
                </a:tc>
                <a:tc>
                  <a:txBody>
                    <a:bodyPr/>
                    <a:lstStyle/>
                    <a:p>
                      <a:pPr algn="ctr" latinLnBrk="1"/>
                      <a:r>
                        <a:rPr lang="en-US" altLang="ko-KR" sz="1800" dirty="0"/>
                        <a:t>21 (5.1)</a:t>
                      </a:r>
                      <a:endParaRPr lang="ko-KR" altLang="en-US" sz="1800" dirty="0"/>
                    </a:p>
                  </a:txBody>
                  <a:tcPr/>
                </a:tc>
                <a:extLst>
                  <a:ext uri="{0D108BD9-81ED-4DB2-BD59-A6C34878D82A}">
                    <a16:rowId xmlns:a16="http://schemas.microsoft.com/office/drawing/2014/main" val="10004"/>
                  </a:ext>
                </a:extLst>
              </a:tr>
              <a:tr h="370840">
                <a:tc>
                  <a:txBody>
                    <a:bodyPr/>
                    <a:lstStyle/>
                    <a:p>
                      <a:pPr latinLnBrk="1"/>
                      <a:r>
                        <a:rPr lang="en-US" altLang="ko-KR" sz="1800" dirty="0"/>
                        <a:t>  not related to IPF</a:t>
                      </a:r>
                      <a:endParaRPr lang="ko-KR" altLang="en-US" sz="1800" dirty="0"/>
                    </a:p>
                  </a:txBody>
                  <a:tcPr/>
                </a:tc>
                <a:tc>
                  <a:txBody>
                    <a:bodyPr/>
                    <a:lstStyle/>
                    <a:p>
                      <a:pPr algn="ctr" latinLnBrk="1"/>
                      <a:r>
                        <a:rPr lang="en-US" altLang="ko-KR" sz="1800" dirty="0"/>
                        <a:t>55 (29.4)</a:t>
                      </a:r>
                      <a:endParaRPr lang="ko-KR" altLang="en-US" sz="1800" dirty="0"/>
                    </a:p>
                  </a:txBody>
                  <a:tcPr/>
                </a:tc>
                <a:tc>
                  <a:txBody>
                    <a:bodyPr/>
                    <a:lstStyle/>
                    <a:p>
                      <a:pPr algn="ctr" latinLnBrk="1"/>
                      <a:r>
                        <a:rPr lang="en-US" altLang="ko-KR" sz="1800" dirty="0"/>
                        <a:t>89 (21.8)</a:t>
                      </a:r>
                      <a:endParaRPr lang="ko-KR" altLang="en-US" sz="1800" dirty="0"/>
                    </a:p>
                  </a:txBody>
                  <a:tcPr/>
                </a:tc>
                <a:extLst>
                  <a:ext uri="{0D108BD9-81ED-4DB2-BD59-A6C34878D82A}">
                    <a16:rowId xmlns:a16="http://schemas.microsoft.com/office/drawing/2014/main" val="10005"/>
                  </a:ext>
                </a:extLst>
              </a:tr>
              <a:tr h="370840">
                <a:tc>
                  <a:txBody>
                    <a:bodyPr/>
                    <a:lstStyle/>
                    <a:p>
                      <a:pPr latinLnBrk="1"/>
                      <a:r>
                        <a:rPr lang="en-US" altLang="ko-KR" sz="1800" dirty="0" err="1"/>
                        <a:t>Withdrawl</a:t>
                      </a:r>
                      <a:r>
                        <a:rPr lang="en-US" altLang="ko-KR" sz="1800" baseline="0" dirty="0"/>
                        <a:t> by patient</a:t>
                      </a:r>
                      <a:endParaRPr lang="ko-KR" altLang="en-US" sz="1800" dirty="0"/>
                    </a:p>
                  </a:txBody>
                  <a:tcPr/>
                </a:tc>
                <a:tc>
                  <a:txBody>
                    <a:bodyPr/>
                    <a:lstStyle/>
                    <a:p>
                      <a:pPr algn="ctr" latinLnBrk="1"/>
                      <a:r>
                        <a:rPr lang="en-US" altLang="ko-KR" sz="1800" dirty="0"/>
                        <a:t>16 (8.6)</a:t>
                      </a:r>
                      <a:endParaRPr lang="ko-KR" altLang="en-US" sz="1800" dirty="0"/>
                    </a:p>
                  </a:txBody>
                  <a:tcPr/>
                </a:tc>
                <a:tc>
                  <a:txBody>
                    <a:bodyPr/>
                    <a:lstStyle/>
                    <a:p>
                      <a:pPr algn="ctr" latinLnBrk="1"/>
                      <a:r>
                        <a:rPr lang="en-US" altLang="ko-KR" sz="1800" dirty="0"/>
                        <a:t>35 (8.6)</a:t>
                      </a:r>
                      <a:endParaRPr lang="ko-KR" altLang="en-US" sz="1800" dirty="0"/>
                    </a:p>
                  </a:txBody>
                  <a:tcPr/>
                </a:tc>
                <a:extLst>
                  <a:ext uri="{0D108BD9-81ED-4DB2-BD59-A6C34878D82A}">
                    <a16:rowId xmlns:a16="http://schemas.microsoft.com/office/drawing/2014/main" val="10006"/>
                  </a:ext>
                </a:extLst>
              </a:tr>
              <a:tr h="370840">
                <a:tc>
                  <a:txBody>
                    <a:bodyPr/>
                    <a:lstStyle/>
                    <a:p>
                      <a:pPr latinLnBrk="1"/>
                      <a:r>
                        <a:rPr lang="en-US" altLang="ko-KR" sz="1800" dirty="0"/>
                        <a:t>Death</a:t>
                      </a:r>
                      <a:endParaRPr lang="ko-KR" altLang="en-US" sz="1800" dirty="0"/>
                    </a:p>
                  </a:txBody>
                  <a:tcPr/>
                </a:tc>
                <a:tc>
                  <a:txBody>
                    <a:bodyPr/>
                    <a:lstStyle/>
                    <a:p>
                      <a:pPr algn="ctr" latinLnBrk="1"/>
                      <a:r>
                        <a:rPr lang="en-US" altLang="ko-KR" sz="1800" dirty="0"/>
                        <a:t>20 (10.7)</a:t>
                      </a:r>
                      <a:endParaRPr lang="ko-KR" altLang="en-US" sz="1800" dirty="0"/>
                    </a:p>
                  </a:txBody>
                  <a:tcPr/>
                </a:tc>
                <a:tc>
                  <a:txBody>
                    <a:bodyPr/>
                    <a:lstStyle/>
                    <a:p>
                      <a:pPr algn="ctr" latinLnBrk="1"/>
                      <a:r>
                        <a:rPr lang="en-US" altLang="ko-KR" sz="1800" dirty="0"/>
                        <a:t>13 (3.2)</a:t>
                      </a:r>
                      <a:endParaRPr lang="ko-KR" altLang="en-US" sz="1800" dirty="0"/>
                    </a:p>
                  </a:txBody>
                  <a:tcPr/>
                </a:tc>
                <a:extLst>
                  <a:ext uri="{0D108BD9-81ED-4DB2-BD59-A6C34878D82A}">
                    <a16:rowId xmlns:a16="http://schemas.microsoft.com/office/drawing/2014/main" val="10007"/>
                  </a:ext>
                </a:extLst>
              </a:tr>
              <a:tr h="370840">
                <a:tc>
                  <a:txBody>
                    <a:bodyPr/>
                    <a:lstStyle/>
                    <a:p>
                      <a:pPr latinLnBrk="1"/>
                      <a:r>
                        <a:rPr lang="en-US" altLang="ko-KR" sz="1800" dirty="0"/>
                        <a:t>Lung transplantation</a:t>
                      </a:r>
                      <a:endParaRPr lang="ko-KR" altLang="en-US" sz="1800" dirty="0"/>
                    </a:p>
                  </a:txBody>
                  <a:tcPr/>
                </a:tc>
                <a:tc>
                  <a:txBody>
                    <a:bodyPr/>
                    <a:lstStyle/>
                    <a:p>
                      <a:pPr algn="ctr" latinLnBrk="1"/>
                      <a:r>
                        <a:rPr lang="en-US" altLang="ko-KR" sz="1800" dirty="0"/>
                        <a:t>12 (6.4)</a:t>
                      </a:r>
                      <a:endParaRPr lang="ko-KR" altLang="en-US" sz="1800" dirty="0"/>
                    </a:p>
                  </a:txBody>
                  <a:tcPr/>
                </a:tc>
                <a:tc>
                  <a:txBody>
                    <a:bodyPr/>
                    <a:lstStyle/>
                    <a:p>
                      <a:pPr algn="ctr" latinLnBrk="1"/>
                      <a:r>
                        <a:rPr lang="en-US" altLang="ko-KR" sz="1800" dirty="0"/>
                        <a:t>14 (3.4)</a:t>
                      </a:r>
                      <a:endParaRPr lang="ko-KR" altLang="en-US" sz="1800" dirty="0"/>
                    </a:p>
                  </a:txBody>
                  <a:tcPr/>
                </a:tc>
                <a:extLst>
                  <a:ext uri="{0D108BD9-81ED-4DB2-BD59-A6C34878D82A}">
                    <a16:rowId xmlns:a16="http://schemas.microsoft.com/office/drawing/2014/main" val="10008"/>
                  </a:ext>
                </a:extLst>
              </a:tr>
              <a:tr h="370840">
                <a:tc>
                  <a:txBody>
                    <a:bodyPr/>
                    <a:lstStyle/>
                    <a:p>
                      <a:pPr latinLnBrk="1"/>
                      <a:r>
                        <a:rPr lang="en-US" altLang="ko-KR" sz="1800" dirty="0"/>
                        <a:t>Physician decision</a:t>
                      </a:r>
                      <a:endParaRPr lang="ko-KR" altLang="en-US" sz="1800" dirty="0"/>
                    </a:p>
                  </a:txBody>
                  <a:tcPr/>
                </a:tc>
                <a:tc>
                  <a:txBody>
                    <a:bodyPr/>
                    <a:lstStyle/>
                    <a:p>
                      <a:pPr algn="ctr" latinLnBrk="1"/>
                      <a:r>
                        <a:rPr lang="en-US" altLang="ko-KR" sz="1800" dirty="0"/>
                        <a:t>5 (2.7)</a:t>
                      </a:r>
                      <a:endParaRPr lang="ko-KR" altLang="en-US" sz="1800" dirty="0"/>
                    </a:p>
                  </a:txBody>
                  <a:tcPr/>
                </a:tc>
                <a:tc>
                  <a:txBody>
                    <a:bodyPr/>
                    <a:lstStyle/>
                    <a:p>
                      <a:pPr algn="ctr" latinLnBrk="1"/>
                      <a:r>
                        <a:rPr lang="en-US" altLang="ko-KR" sz="1800" dirty="0"/>
                        <a:t>3 (0.7)</a:t>
                      </a:r>
                      <a:endParaRPr lang="ko-KR" altLang="en-US" sz="1800" dirty="0"/>
                    </a:p>
                  </a:txBody>
                  <a:tcPr/>
                </a:tc>
                <a:extLst>
                  <a:ext uri="{0D108BD9-81ED-4DB2-BD59-A6C34878D82A}">
                    <a16:rowId xmlns:a16="http://schemas.microsoft.com/office/drawing/2014/main" val="10009"/>
                  </a:ext>
                </a:extLst>
              </a:tr>
              <a:tr h="370840">
                <a:tc>
                  <a:txBody>
                    <a:bodyPr/>
                    <a:lstStyle/>
                    <a:p>
                      <a:pPr latinLnBrk="1"/>
                      <a:r>
                        <a:rPr lang="en-US" altLang="ko-KR" sz="1800" dirty="0"/>
                        <a:t>Other</a:t>
                      </a:r>
                      <a:endParaRPr lang="ko-KR" altLang="en-US" sz="1800" dirty="0"/>
                    </a:p>
                  </a:txBody>
                  <a:tcPr/>
                </a:tc>
                <a:tc>
                  <a:txBody>
                    <a:bodyPr/>
                    <a:lstStyle/>
                    <a:p>
                      <a:pPr algn="ctr" latinLnBrk="1"/>
                      <a:r>
                        <a:rPr lang="en-US" altLang="ko-KR" sz="1800" dirty="0"/>
                        <a:t>0 (0.0)</a:t>
                      </a:r>
                      <a:endParaRPr lang="ko-KR" altLang="en-US" sz="1800" dirty="0"/>
                    </a:p>
                  </a:txBody>
                  <a:tcPr/>
                </a:tc>
                <a:tc>
                  <a:txBody>
                    <a:bodyPr/>
                    <a:lstStyle/>
                    <a:p>
                      <a:pPr algn="ctr" latinLnBrk="1"/>
                      <a:r>
                        <a:rPr lang="en-US" altLang="ko-KR" sz="1800" dirty="0"/>
                        <a:t>2 (0.5)</a:t>
                      </a:r>
                      <a:endParaRPr lang="ko-KR" altLang="en-US" sz="1800" dirty="0"/>
                    </a:p>
                  </a:txBody>
                  <a:tcPr/>
                </a:tc>
                <a:extLst>
                  <a:ext uri="{0D108BD9-81ED-4DB2-BD59-A6C34878D82A}">
                    <a16:rowId xmlns:a16="http://schemas.microsoft.com/office/drawing/2014/main" val="10010"/>
                  </a:ext>
                </a:extLst>
              </a:tr>
            </a:tbl>
          </a:graphicData>
        </a:graphic>
      </p:graphicFrame>
      <p:sp>
        <p:nvSpPr>
          <p:cNvPr id="10" name="Rectangle 29"/>
          <p:cNvSpPr txBox="1">
            <a:spLocks noChangeArrowheads="1"/>
          </p:cNvSpPr>
          <p:nvPr/>
        </p:nvSpPr>
        <p:spPr bwMode="auto">
          <a:xfrm>
            <a:off x="0" y="0"/>
            <a:ext cx="9144000" cy="1214446"/>
          </a:xfrm>
          <a:prstGeom prst="rect">
            <a:avLst/>
          </a:prstGeom>
          <a:noFill/>
          <a:ln w="9525">
            <a:noFill/>
            <a:miter lim="800000"/>
            <a:headEnd/>
            <a:tailEnd/>
          </a:ln>
        </p:spPr>
        <p:txBody>
          <a:bodyPr vert="horz" wrap="square" lIns="91195" tIns="45599" rIns="91195" bIns="45599" numCol="1" anchor="ctr" anchorCtr="0" compatLnSpc="1">
            <a:prstTxWarp prst="textNoShape">
              <a:avLst/>
            </a:prstTxWarp>
          </a:bodyPr>
          <a:lstStyle/>
          <a:p>
            <a:pPr algn="ctr" fontAlgn="base">
              <a:spcBef>
                <a:spcPct val="0"/>
              </a:spcBef>
              <a:spcAft>
                <a:spcPct val="0"/>
              </a:spcAft>
              <a:defRPr/>
            </a:pPr>
            <a:r>
              <a:rPr lang="en-US" altLang="ko-KR" sz="4200" b="1" dirty="0">
                <a:solidFill>
                  <a:srgbClr val="FFFF99"/>
                </a:solidFill>
                <a:latin typeface="Arial" pitchFamily="34" charset="0"/>
                <a:ea typeface="+mj-ea"/>
                <a:cs typeface="Arial" pitchFamily="34" charset="0"/>
              </a:rPr>
              <a:t>Reasons for discontinuation</a:t>
            </a:r>
            <a:endParaRPr lang="en-US" altLang="ko-KR" sz="4200" b="1" baseline="30000" dirty="0">
              <a:solidFill>
                <a:srgbClr val="FFFF99"/>
              </a:solidFill>
              <a:latin typeface="Arial" pitchFamily="34" charset="0"/>
              <a:ea typeface="굴림" pitchFamily="50" charset="-127"/>
              <a:cs typeface="Arial" pitchFamily="34" charset="0"/>
            </a:endParaRPr>
          </a:p>
        </p:txBody>
      </p:sp>
      <p:sp>
        <p:nvSpPr>
          <p:cNvPr id="14" name="직사각형 13"/>
          <p:cNvSpPr/>
          <p:nvPr/>
        </p:nvSpPr>
        <p:spPr>
          <a:xfrm>
            <a:off x="4143369" y="2402892"/>
            <a:ext cx="4143404" cy="109846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195" tIns="45599" rIns="91195" bIns="45599" rtlCol="0" anchor="ctr"/>
          <a:lstStyle/>
          <a:p>
            <a:pPr algn="ctr"/>
            <a:endParaRPr lang="ko-KR" altLang="en-US"/>
          </a:p>
        </p:txBody>
      </p:sp>
      <p:sp>
        <p:nvSpPr>
          <p:cNvPr id="11" name="Text Box 35"/>
          <p:cNvSpPr txBox="1">
            <a:spLocks noChangeArrowheads="1"/>
          </p:cNvSpPr>
          <p:nvPr/>
        </p:nvSpPr>
        <p:spPr bwMode="auto">
          <a:xfrm>
            <a:off x="6557607" y="6550225"/>
            <a:ext cx="2586432" cy="307532"/>
          </a:xfrm>
          <a:prstGeom prst="rect">
            <a:avLst/>
          </a:prstGeom>
          <a:noFill/>
          <a:ln w="9525">
            <a:noFill/>
            <a:miter lim="800000"/>
            <a:headEnd/>
            <a:tailEnd/>
          </a:ln>
        </p:spPr>
        <p:txBody>
          <a:bodyPr wrap="none" lIns="91195" tIns="45599" rIns="91195" bIns="45599">
            <a:spAutoFit/>
          </a:bodyPr>
          <a:lstStyle/>
          <a:p>
            <a:pPr algn="r" eaLnBrk="0" hangingPunct="0"/>
            <a:r>
              <a:rPr lang="en-US" altLang="ko-KR" sz="1400" dirty="0">
                <a:latin typeface="Calibri" pitchFamily="34" charset="0"/>
                <a:ea typeface="굴림" pitchFamily="50" charset="-127"/>
              </a:rPr>
              <a:t>Respiratory Research 2019;20:55</a:t>
            </a:r>
          </a:p>
        </p:txBody>
      </p:sp>
      <p:sp>
        <p:nvSpPr>
          <p:cNvPr id="12" name="직사각형 11"/>
          <p:cNvSpPr/>
          <p:nvPr/>
        </p:nvSpPr>
        <p:spPr>
          <a:xfrm>
            <a:off x="4143372" y="4260280"/>
            <a:ext cx="4143404" cy="74127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195" tIns="45599" rIns="91195" bIns="45599" rtlCol="0" anchor="ctr"/>
          <a:lstStyle/>
          <a:p>
            <a:pPr algn="ctr"/>
            <a:endParaRPr lang="ko-KR" altLang="en-US"/>
          </a:p>
        </p:txBody>
      </p:sp>
      <p:sp>
        <p:nvSpPr>
          <p:cNvPr id="13" name="제목 4">
            <a:extLst>
              <a:ext uri="{FF2B5EF4-FFF2-40B4-BE49-F238E27FC236}">
                <a16:creationId xmlns:a16="http://schemas.microsoft.com/office/drawing/2014/main" id="{9EC0853A-B8CC-41F2-B422-22500E4DD0D9}"/>
              </a:ext>
            </a:extLst>
          </p:cNvPr>
          <p:cNvSpPr txBox="1">
            <a:spLocks/>
          </p:cNvSpPr>
          <p:nvPr/>
        </p:nvSpPr>
        <p:spPr>
          <a:xfrm>
            <a:off x="-13" y="0"/>
            <a:ext cx="9144013" cy="928694"/>
          </a:xfrm>
          <a:prstGeom prst="rect">
            <a:avLst/>
          </a:prstGeom>
          <a:solidFill>
            <a:schemeClr val="accent3">
              <a:lumMod val="20000"/>
              <a:lumOff val="80000"/>
            </a:schemeClr>
          </a:solidFill>
          <a:ln w="25400" cap="flat" cmpd="sng" algn="ctr">
            <a:noFill/>
            <a:prstDash val="solid"/>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altLang="ko-KR" dirty="0">
                <a:solidFill>
                  <a:srgbClr val="26528E"/>
                </a:solidFill>
                <a:latin typeface="Arial" pitchFamily="34" charset="0"/>
                <a:cs typeface="Arial" pitchFamily="34" charset="0"/>
              </a:rPr>
              <a:t>Pirfenidone </a:t>
            </a:r>
            <a:r>
              <a:rPr lang="ko-KR" altLang="en-US" dirty="0">
                <a:solidFill>
                  <a:srgbClr val="26528E"/>
                </a:solidFill>
                <a:latin typeface="Arial" pitchFamily="34" charset="0"/>
                <a:cs typeface="Arial" pitchFamily="34" charset="0"/>
              </a:rPr>
              <a:t>투약 중단사유</a:t>
            </a:r>
            <a:endParaRPr lang="ko-KR" altLang="en-US" sz="2800" dirty="0">
              <a:latin typeface="Arial" pitchFamily="34" charset="0"/>
              <a:cs typeface="Arial" pitchFamily="34" charset="0"/>
            </a:endParaRP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77</a:t>
            </a:fld>
            <a:endParaRPr lang="ko-KR" altLang="en-US" dirty="0">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28685876-14C5-4100-8EEA-E9E15D32680D}"/>
              </a:ext>
            </a:extLst>
          </p:cNvPr>
          <p:cNvSpPr>
            <a:spLocks noGrp="1"/>
          </p:cNvSpPr>
          <p:nvPr>
            <p:ph idx="1"/>
          </p:nvPr>
        </p:nvSpPr>
        <p:spPr/>
        <p:txBody>
          <a:bodyPr/>
          <a:lstStyle/>
          <a:p>
            <a:pPr>
              <a:lnSpc>
                <a:spcPct val="150000"/>
              </a:lnSpc>
            </a:pPr>
            <a:r>
              <a:rPr lang="ko-KR" altLang="en-US" dirty="0"/>
              <a:t>효과가 없을 때 </a:t>
            </a:r>
            <a:r>
              <a:rPr lang="en-US" altLang="ko-KR" dirty="0"/>
              <a:t>??</a:t>
            </a:r>
          </a:p>
          <a:p>
            <a:pPr lvl="1">
              <a:lnSpc>
                <a:spcPct val="150000"/>
              </a:lnSpc>
            </a:pPr>
            <a:r>
              <a:rPr lang="en-US" altLang="ko-KR" dirty="0"/>
              <a:t>FVC</a:t>
            </a:r>
            <a:r>
              <a:rPr lang="ko-KR" altLang="en-US" dirty="0"/>
              <a:t>  감소 ≥ </a:t>
            </a:r>
            <a:r>
              <a:rPr lang="en-US" altLang="ko-KR" dirty="0"/>
              <a:t>10%</a:t>
            </a:r>
            <a:endParaRPr lang="ko-KR" altLang="en-US" dirty="0"/>
          </a:p>
          <a:p>
            <a:pPr>
              <a:lnSpc>
                <a:spcPct val="150000"/>
              </a:lnSpc>
            </a:pPr>
            <a:endParaRPr lang="en-US" altLang="ko-KR" dirty="0"/>
          </a:p>
          <a:p>
            <a:pPr>
              <a:lnSpc>
                <a:spcPct val="150000"/>
              </a:lnSpc>
            </a:pPr>
            <a:r>
              <a:rPr lang="ko-KR" altLang="en-US" dirty="0"/>
              <a:t>견디기 힘든 부작용이 지속될 때</a:t>
            </a:r>
            <a:endParaRPr lang="en-US" altLang="ko-KR" dirty="0"/>
          </a:p>
        </p:txBody>
      </p:sp>
      <p:sp>
        <p:nvSpPr>
          <p:cNvPr id="4" name="제목 4">
            <a:extLst>
              <a:ext uri="{FF2B5EF4-FFF2-40B4-BE49-F238E27FC236}">
                <a16:creationId xmlns:a16="http://schemas.microsoft.com/office/drawing/2014/main" id="{CD41DD83-2A76-4007-9B5B-B486940195D4}"/>
              </a:ext>
            </a:extLst>
          </p:cNvPr>
          <p:cNvSpPr txBox="1">
            <a:spLocks/>
          </p:cNvSpPr>
          <p:nvPr/>
        </p:nvSpPr>
        <p:spPr>
          <a:xfrm>
            <a:off x="0" y="-1"/>
            <a:ext cx="9144013" cy="1095375"/>
          </a:xfrm>
          <a:prstGeom prst="rect">
            <a:avLst/>
          </a:prstGeom>
          <a:solidFill>
            <a:schemeClr val="accent3">
              <a:lumMod val="20000"/>
              <a:lumOff val="80000"/>
            </a:schemeClr>
          </a:solidFill>
          <a:ln w="25400" cap="flat" cmpd="sng" algn="ctr">
            <a:noFill/>
            <a:prstDash val="solid"/>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ko-KR" altLang="en-US" sz="3200" dirty="0">
                <a:solidFill>
                  <a:srgbClr val="26528E"/>
                </a:solidFill>
                <a:latin typeface="Arial" pitchFamily="34" charset="0"/>
                <a:cs typeface="Arial" pitchFamily="34" charset="0"/>
              </a:rPr>
              <a:t>항섬유화제 치료를 언제 중단할 것인가</a:t>
            </a:r>
            <a:r>
              <a:rPr lang="en-US" altLang="ko-KR" sz="3200" dirty="0">
                <a:solidFill>
                  <a:srgbClr val="26528E"/>
                </a:solidFill>
                <a:latin typeface="Arial" pitchFamily="34" charset="0"/>
                <a:cs typeface="Arial" pitchFamily="34" charset="0"/>
              </a:rPr>
              <a:t>?</a:t>
            </a:r>
            <a:endParaRPr lang="ko-KR" altLang="en-US" sz="2400" dirty="0">
              <a:latin typeface="Arial" pitchFamily="34" charset="0"/>
              <a:cs typeface="Arial" pitchFamily="34" charset="0"/>
            </a:endParaRP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78</a:t>
            </a:fld>
            <a:endParaRPr lang="ko-KR" altLang="en-US" dirty="0">
              <a:solidFill>
                <a:prstClr val="black">
                  <a:tint val="75000"/>
                </a:prstClr>
              </a:solidFill>
            </a:endParaRPr>
          </a:p>
        </p:txBody>
      </p:sp>
    </p:spTree>
    <p:extLst>
      <p:ext uri="{BB962C8B-B14F-4D97-AF65-F5344CB8AC3E}">
        <p14:creationId xmlns:p14="http://schemas.microsoft.com/office/powerpoint/2010/main" val="2171160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04609" y="1055110"/>
            <a:ext cx="8229600" cy="1143000"/>
          </a:xfrm>
        </p:spPr>
        <p:txBody>
          <a:bodyPr>
            <a:noAutofit/>
          </a:bodyPr>
          <a:lstStyle/>
          <a:p>
            <a:r>
              <a:rPr lang="en-US" altLang="ko-KR" sz="2400" dirty="0">
                <a:solidFill>
                  <a:srgbClr val="C74D35"/>
                </a:solidFill>
              </a:rPr>
              <a:t>CAPACITY</a:t>
            </a:r>
            <a:r>
              <a:rPr lang="en-US" altLang="ko-KR" sz="2400" dirty="0">
                <a:solidFill>
                  <a:srgbClr val="FFC000"/>
                </a:solidFill>
              </a:rPr>
              <a:t>+ASCEND</a:t>
            </a:r>
            <a:endParaRPr lang="ko-KR" altLang="en-US" sz="2400" dirty="0"/>
          </a:p>
        </p:txBody>
      </p:sp>
      <p:pic>
        <p:nvPicPr>
          <p:cNvPr id="8" name="내용 개체 틀 7"/>
          <p:cNvPicPr>
            <a:picLocks noGrp="1" noChangeAspect="1"/>
          </p:cNvPicPr>
          <p:nvPr>
            <p:ph idx="1"/>
          </p:nvPr>
        </p:nvPicPr>
        <p:blipFill>
          <a:blip r:embed="rId2"/>
          <a:stretch>
            <a:fillRect/>
          </a:stretch>
        </p:blipFill>
        <p:spPr>
          <a:xfrm>
            <a:off x="4123709" y="2164557"/>
            <a:ext cx="4839274" cy="2882972"/>
          </a:xfrm>
          <a:prstGeom prst="rect">
            <a:avLst/>
          </a:prstGeom>
        </p:spPr>
      </p:pic>
      <p:pic>
        <p:nvPicPr>
          <p:cNvPr id="7" name="내용 개체 틀 4"/>
          <p:cNvPicPr>
            <a:picLocks noChangeAspect="1"/>
          </p:cNvPicPr>
          <p:nvPr/>
        </p:nvPicPr>
        <p:blipFill>
          <a:blip r:embed="rId3"/>
          <a:stretch>
            <a:fillRect/>
          </a:stretch>
        </p:blipFill>
        <p:spPr>
          <a:xfrm>
            <a:off x="181017" y="2362448"/>
            <a:ext cx="3581007" cy="2583656"/>
          </a:xfrm>
          <a:prstGeom prst="rect">
            <a:avLst/>
          </a:prstGeom>
        </p:spPr>
      </p:pic>
      <p:sp>
        <p:nvSpPr>
          <p:cNvPr id="3" name="자유형 2"/>
          <p:cNvSpPr/>
          <p:nvPr/>
        </p:nvSpPr>
        <p:spPr>
          <a:xfrm>
            <a:off x="4123709" y="3506932"/>
            <a:ext cx="4658096" cy="0"/>
          </a:xfrm>
          <a:custGeom>
            <a:avLst/>
            <a:gdLst>
              <a:gd name="connsiteX0" fmla="*/ 0 w 6210795"/>
              <a:gd name="connsiteY0" fmla="*/ 0 h 0"/>
              <a:gd name="connsiteX1" fmla="*/ 6210795 w 6210795"/>
              <a:gd name="connsiteY1" fmla="*/ 0 h 0"/>
            </a:gdLst>
            <a:ahLst/>
            <a:cxnLst>
              <a:cxn ang="0">
                <a:pos x="connsiteX0" y="connsiteY0"/>
              </a:cxn>
              <a:cxn ang="0">
                <a:pos x="connsiteX1" y="connsiteY1"/>
              </a:cxn>
            </a:cxnLst>
            <a:rect l="l" t="t" r="r" b="b"/>
            <a:pathLst>
              <a:path w="6210795">
                <a:moveTo>
                  <a:pt x="0" y="0"/>
                </a:moveTo>
                <a:lnTo>
                  <a:pt x="6210795"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9" name="자유형 8"/>
          <p:cNvSpPr/>
          <p:nvPr/>
        </p:nvSpPr>
        <p:spPr>
          <a:xfrm>
            <a:off x="4116746" y="4308517"/>
            <a:ext cx="4658096" cy="0"/>
          </a:xfrm>
          <a:custGeom>
            <a:avLst/>
            <a:gdLst>
              <a:gd name="connsiteX0" fmla="*/ 0 w 6210795"/>
              <a:gd name="connsiteY0" fmla="*/ 0 h 0"/>
              <a:gd name="connsiteX1" fmla="*/ 6210795 w 6210795"/>
              <a:gd name="connsiteY1" fmla="*/ 0 h 0"/>
            </a:gdLst>
            <a:ahLst/>
            <a:cxnLst>
              <a:cxn ang="0">
                <a:pos x="connsiteX0" y="connsiteY0"/>
              </a:cxn>
              <a:cxn ang="0">
                <a:pos x="connsiteX1" y="connsiteY1"/>
              </a:cxn>
            </a:cxnLst>
            <a:rect l="l" t="t" r="r" b="b"/>
            <a:pathLst>
              <a:path w="6210795">
                <a:moveTo>
                  <a:pt x="0" y="0"/>
                </a:moveTo>
                <a:lnTo>
                  <a:pt x="6210795"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5" name="직사각형 4"/>
          <p:cNvSpPr/>
          <p:nvPr/>
        </p:nvSpPr>
        <p:spPr>
          <a:xfrm>
            <a:off x="1068339" y="2362447"/>
            <a:ext cx="2693684" cy="2192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pic>
        <p:nvPicPr>
          <p:cNvPr id="10" name="내용 개체 틀 4"/>
          <p:cNvPicPr>
            <a:picLocks noChangeAspect="1"/>
          </p:cNvPicPr>
          <p:nvPr/>
        </p:nvPicPr>
        <p:blipFill rotWithShape="1">
          <a:blip r:embed="rId3"/>
          <a:srcRect l="24655" t="7660" r="2473" b="18053"/>
          <a:stretch/>
        </p:blipFill>
        <p:spPr>
          <a:xfrm>
            <a:off x="1063887" y="2560339"/>
            <a:ext cx="2609603" cy="1919349"/>
          </a:xfrm>
          <a:prstGeom prst="rect">
            <a:avLst/>
          </a:prstGeom>
        </p:spPr>
      </p:pic>
      <p:sp>
        <p:nvSpPr>
          <p:cNvPr id="11" name="제목 4">
            <a:extLst>
              <a:ext uri="{FF2B5EF4-FFF2-40B4-BE49-F238E27FC236}">
                <a16:creationId xmlns:a16="http://schemas.microsoft.com/office/drawing/2014/main" id="{36B2E747-F76C-4175-8897-CE705CF45B27}"/>
              </a:ext>
            </a:extLst>
          </p:cNvPr>
          <p:cNvSpPr txBox="1">
            <a:spLocks/>
          </p:cNvSpPr>
          <p:nvPr/>
        </p:nvSpPr>
        <p:spPr>
          <a:xfrm>
            <a:off x="0" y="-1"/>
            <a:ext cx="9144013" cy="1095375"/>
          </a:xfrm>
          <a:prstGeom prst="rect">
            <a:avLst/>
          </a:prstGeom>
          <a:solidFill>
            <a:schemeClr val="accent3">
              <a:lumMod val="20000"/>
              <a:lumOff val="80000"/>
            </a:schemeClr>
          </a:solidFill>
          <a:ln w="25400" cap="flat" cmpd="sng" algn="ctr">
            <a:noFill/>
            <a:prstDash val="solid"/>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algn="l" defTabSz="457200" rtl="0" eaLnBrk="1" latinLnBrk="0" hangingPunct="1">
              <a:spcBef>
                <a:spcPct val="0"/>
              </a:spcBef>
              <a:buNone/>
              <a:defRPr sz="3600" b="1"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altLang="ko-KR" sz="2800" dirty="0">
                <a:solidFill>
                  <a:srgbClr val="26528E"/>
                </a:solidFill>
                <a:latin typeface="Arial" pitchFamily="34" charset="0"/>
                <a:cs typeface="Arial" pitchFamily="34" charset="0"/>
              </a:rPr>
              <a:t>Pirfenidone</a:t>
            </a:r>
            <a:r>
              <a:rPr lang="ko-KR" altLang="en-US" sz="2800" dirty="0">
                <a:solidFill>
                  <a:srgbClr val="26528E"/>
                </a:solidFill>
                <a:latin typeface="Arial" pitchFamily="34" charset="0"/>
                <a:cs typeface="Arial" pitchFamily="34" charset="0"/>
              </a:rPr>
              <a:t>치료 </a:t>
            </a:r>
            <a:r>
              <a:rPr lang="en-US" altLang="ko-KR" sz="2800" dirty="0">
                <a:solidFill>
                  <a:srgbClr val="26528E"/>
                </a:solidFill>
                <a:latin typeface="Arial" pitchFamily="34" charset="0"/>
                <a:cs typeface="Arial" pitchFamily="34" charset="0"/>
              </a:rPr>
              <a:t>6</a:t>
            </a:r>
            <a:r>
              <a:rPr lang="ko-KR" altLang="en-US" sz="2800" dirty="0">
                <a:solidFill>
                  <a:srgbClr val="26528E"/>
                </a:solidFill>
                <a:latin typeface="Arial" pitchFamily="34" charset="0"/>
                <a:cs typeface="Arial" pitchFamily="34" charset="0"/>
              </a:rPr>
              <a:t>개월 후 </a:t>
            </a:r>
            <a:r>
              <a:rPr lang="en-US" altLang="ko-KR" sz="2800" dirty="0">
                <a:solidFill>
                  <a:srgbClr val="26528E"/>
                </a:solidFill>
                <a:latin typeface="Arial" pitchFamily="34" charset="0"/>
                <a:cs typeface="Arial" pitchFamily="34" charset="0"/>
              </a:rPr>
              <a:t>FVC 10% </a:t>
            </a:r>
            <a:r>
              <a:rPr lang="ko-KR" altLang="en-US" sz="2800" dirty="0">
                <a:solidFill>
                  <a:srgbClr val="26528E"/>
                </a:solidFill>
                <a:latin typeface="Arial" pitchFamily="34" charset="0"/>
                <a:cs typeface="Arial" pitchFamily="34" charset="0"/>
              </a:rPr>
              <a:t>이상 감소한 경우</a:t>
            </a:r>
            <a:endParaRPr lang="en-US" altLang="ko-KR" sz="2800" dirty="0">
              <a:solidFill>
                <a:srgbClr val="26528E"/>
              </a:solidFill>
              <a:latin typeface="Arial" pitchFamily="34" charset="0"/>
              <a:cs typeface="Arial" pitchFamily="34" charset="0"/>
            </a:endParaRPr>
          </a:p>
          <a:p>
            <a:pPr algn="ctr"/>
            <a:r>
              <a:rPr lang="en-US" altLang="ko-KR" sz="2800" dirty="0">
                <a:solidFill>
                  <a:srgbClr val="26528E"/>
                </a:solidFill>
                <a:latin typeface="Arial" pitchFamily="34" charset="0"/>
                <a:cs typeface="Arial" pitchFamily="34" charset="0"/>
              </a:rPr>
              <a:t>Pirfenidone </a:t>
            </a:r>
            <a:r>
              <a:rPr lang="ko-KR" altLang="en-US" sz="2800" dirty="0">
                <a:solidFill>
                  <a:srgbClr val="26528E"/>
                </a:solidFill>
                <a:latin typeface="Arial" pitchFamily="34" charset="0"/>
                <a:cs typeface="Arial" pitchFamily="34" charset="0"/>
              </a:rPr>
              <a:t>지속치료의 효과는</a:t>
            </a:r>
            <a:r>
              <a:rPr lang="en-US" altLang="ko-KR" sz="2800" dirty="0">
                <a:solidFill>
                  <a:srgbClr val="26528E"/>
                </a:solidFill>
                <a:latin typeface="Arial" pitchFamily="34" charset="0"/>
                <a:cs typeface="Arial" pitchFamily="34" charset="0"/>
              </a:rPr>
              <a:t>?</a:t>
            </a:r>
            <a:endParaRPr lang="ko-KR" altLang="en-US" sz="2000" dirty="0">
              <a:latin typeface="Arial" pitchFamily="34" charset="0"/>
              <a:cs typeface="Arial" pitchFamily="34" charset="0"/>
            </a:endParaRPr>
          </a:p>
        </p:txBody>
      </p:sp>
      <p:sp>
        <p:nvSpPr>
          <p:cNvPr id="6" name="슬라이드 번호 개체 틀 5"/>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79</a:t>
            </a:fld>
            <a:endParaRPr lang="ko-KR" altLang="en-US" dirty="0">
              <a:solidFill>
                <a:prstClr val="black">
                  <a:tint val="75000"/>
                </a:prstClr>
              </a:solidFill>
            </a:endParaRPr>
          </a:p>
        </p:txBody>
      </p:sp>
    </p:spTree>
    <p:extLst>
      <p:ext uri="{BB962C8B-B14F-4D97-AF65-F5344CB8AC3E}">
        <p14:creationId xmlns:p14="http://schemas.microsoft.com/office/powerpoint/2010/main" val="395586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9144000" cy="1582220"/>
          </a:xfrm>
          <a:solidFill>
            <a:schemeClr val="accent3">
              <a:lumMod val="20000"/>
              <a:lumOff val="80000"/>
            </a:schemeClr>
          </a:solidFill>
        </p:spPr>
        <p:txBody>
          <a:bodyPr/>
          <a:lstStyle/>
          <a:p>
            <a:pPr algn="ctr"/>
            <a:r>
              <a:rPr lang="ko-KR" altLang="en-US" dirty="0" err="1">
                <a:latin typeface="Arial" panose="020B0604020202020204" pitchFamily="34" charset="0"/>
                <a:cs typeface="Arial" panose="020B0604020202020204" pitchFamily="34" charset="0"/>
              </a:rPr>
              <a:t>특발폐섬유증</a:t>
            </a:r>
            <a:r>
              <a:rPr lang="ko-KR" altLang="en-US" dirty="0">
                <a:latin typeface="Arial" panose="020B0604020202020204" pitchFamily="34" charset="0"/>
                <a:cs typeface="Arial" panose="020B0604020202020204" pitchFamily="34" charset="0"/>
              </a:rPr>
              <a:t> </a:t>
            </a:r>
            <a:r>
              <a:rPr lang="en-US" altLang="ko-KR" dirty="0">
                <a:latin typeface="Arial" panose="020B0604020202020204" pitchFamily="34" charset="0"/>
                <a:cs typeface="Arial" panose="020B0604020202020204" pitchFamily="34" charset="0"/>
              </a:rPr>
              <a:t>(IPF)</a:t>
            </a:r>
            <a:r>
              <a:rPr lang="ko-KR" altLang="en-US" dirty="0">
                <a:latin typeface="Arial" panose="020B0604020202020204" pitchFamily="34" charset="0"/>
                <a:cs typeface="Arial" panose="020B0604020202020204" pitchFamily="34" charset="0"/>
              </a:rPr>
              <a:t> </a:t>
            </a:r>
            <a:r>
              <a:rPr lang="en-US" altLang="ko-KR" dirty="0">
                <a:latin typeface="Arial" panose="020B0604020202020204" pitchFamily="34" charset="0"/>
                <a:cs typeface="Arial" panose="020B0604020202020204" pitchFamily="34" charset="0"/>
              </a:rPr>
              <a:t>overview</a:t>
            </a:r>
            <a:endParaRPr lang="ko-KR" altLang="en-US" dirty="0">
              <a:latin typeface="Arial" panose="020B0604020202020204" pitchFamily="34" charset="0"/>
              <a:cs typeface="Arial" panose="020B0604020202020204" pitchFamily="34" charset="0"/>
            </a:endParaRPr>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8</a:t>
            </a:fld>
            <a:endParaRPr lang="ko-KR" altLang="en-US" dirty="0">
              <a:solidFill>
                <a:prstClr val="black">
                  <a:tint val="75000"/>
                </a:prstClr>
              </a:solidFill>
            </a:endParaRPr>
          </a:p>
        </p:txBody>
      </p:sp>
    </p:spTree>
    <p:extLst>
      <p:ext uri="{BB962C8B-B14F-4D97-AF65-F5344CB8AC3E}">
        <p14:creationId xmlns:p14="http://schemas.microsoft.com/office/powerpoint/2010/main" val="12939346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61E1166-E9C2-4007-BD9F-B30FB900983E}"/>
              </a:ext>
            </a:extLst>
          </p:cNvPr>
          <p:cNvSpPr>
            <a:spLocks noGrp="1"/>
          </p:cNvSpPr>
          <p:nvPr>
            <p:ph type="title"/>
          </p:nvPr>
        </p:nvSpPr>
        <p:spPr>
          <a:xfrm>
            <a:off x="0" y="-1587"/>
            <a:ext cx="9144000" cy="1039812"/>
          </a:xfrm>
          <a:solidFill>
            <a:schemeClr val="accent3">
              <a:lumMod val="20000"/>
              <a:lumOff val="80000"/>
            </a:schemeClr>
          </a:solidFill>
        </p:spPr>
        <p:txBody>
          <a:bodyPr>
            <a:normAutofit/>
          </a:bodyPr>
          <a:lstStyle/>
          <a:p>
            <a:pPr algn="ctr"/>
            <a:r>
              <a:rPr lang="ko-KR" altLang="en-US" sz="3200" dirty="0">
                <a:latin typeface="+mj-ea"/>
              </a:rPr>
              <a:t>증례 </a:t>
            </a:r>
            <a:r>
              <a:rPr lang="en-US" altLang="ko-KR" sz="3200" dirty="0">
                <a:latin typeface="+mj-ea"/>
              </a:rPr>
              <a:t>2 : 65/M</a:t>
            </a:r>
            <a:endParaRPr lang="ko-KR" altLang="en-US" sz="3200" dirty="0">
              <a:latin typeface="+mj-ea"/>
            </a:endParaRPr>
          </a:p>
        </p:txBody>
      </p:sp>
      <p:pic>
        <p:nvPicPr>
          <p:cNvPr id="4" name="그림 3" descr="테이블, 하얀색, 실내, 사진이(가) 표시된 사진&#10;&#10;자동 생성된 설명">
            <a:extLst>
              <a:ext uri="{FF2B5EF4-FFF2-40B4-BE49-F238E27FC236}">
                <a16:creationId xmlns:a16="http://schemas.microsoft.com/office/drawing/2014/main" id="{355643E2-FF4E-43A4-818F-CB3D47C859D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5687" t="14115" r="8603" b="24368"/>
          <a:stretch/>
        </p:blipFill>
        <p:spPr>
          <a:xfrm>
            <a:off x="429593" y="1054440"/>
            <a:ext cx="4048018" cy="2905372"/>
          </a:xfrm>
          <a:prstGeom prst="rect">
            <a:avLst/>
          </a:prstGeom>
        </p:spPr>
      </p:pic>
      <p:pic>
        <p:nvPicPr>
          <p:cNvPr id="6" name="그림 5" descr="플레이트, 테이블, 실내, 음식이(가) 표시된 사진&#10;&#10;자동 생성된 설명">
            <a:extLst>
              <a:ext uri="{FF2B5EF4-FFF2-40B4-BE49-F238E27FC236}">
                <a16:creationId xmlns:a16="http://schemas.microsoft.com/office/drawing/2014/main" id="{DD7FBB0F-6101-44F5-BD5E-E6AA04BFD1F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18831" b="13893"/>
          <a:stretch/>
        </p:blipFill>
        <p:spPr>
          <a:xfrm>
            <a:off x="420400" y="3959813"/>
            <a:ext cx="4048018" cy="2723316"/>
          </a:xfrm>
          <a:prstGeom prst="rect">
            <a:avLst/>
          </a:prstGeom>
        </p:spPr>
      </p:pic>
      <p:pic>
        <p:nvPicPr>
          <p:cNvPr id="10" name="그림 9" descr="플레이트, 테이블, 음식, 실내이(가) 표시된 사진&#10;&#10;자동 생성된 설명">
            <a:extLst>
              <a:ext uri="{FF2B5EF4-FFF2-40B4-BE49-F238E27FC236}">
                <a16:creationId xmlns:a16="http://schemas.microsoft.com/office/drawing/2014/main" id="{F1254393-4E48-4580-8B07-172E13465518}"/>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5185" t="26777" r="3490" b="17381"/>
          <a:stretch/>
        </p:blipFill>
        <p:spPr>
          <a:xfrm>
            <a:off x="4468418" y="3968951"/>
            <a:ext cx="4255183" cy="2723316"/>
          </a:xfrm>
          <a:prstGeom prst="rect">
            <a:avLst/>
          </a:prstGeom>
        </p:spPr>
      </p:pic>
      <p:sp>
        <p:nvSpPr>
          <p:cNvPr id="18" name="직사각형 17">
            <a:extLst>
              <a:ext uri="{FF2B5EF4-FFF2-40B4-BE49-F238E27FC236}">
                <a16:creationId xmlns:a16="http://schemas.microsoft.com/office/drawing/2014/main" id="{068ED9B7-7C7F-440E-9C8F-0865DA44B7A7}"/>
              </a:ext>
            </a:extLst>
          </p:cNvPr>
          <p:cNvSpPr/>
          <p:nvPr/>
        </p:nvSpPr>
        <p:spPr>
          <a:xfrm>
            <a:off x="814702" y="3634128"/>
            <a:ext cx="3259414" cy="318499"/>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b="1" dirty="0"/>
              <a:t>2014.11 (FVC 65%) Pirfenidone </a:t>
            </a:r>
            <a:endParaRPr lang="ko-KR" altLang="en-US" b="1" dirty="0"/>
          </a:p>
        </p:txBody>
      </p:sp>
      <p:pic>
        <p:nvPicPr>
          <p:cNvPr id="19" name="그림 18" descr="플레이트, 테이블, 실내, 음식이(가) 표시된 사진&#10;&#10;자동 생성된 설명">
            <a:extLst>
              <a:ext uri="{FF2B5EF4-FFF2-40B4-BE49-F238E27FC236}">
                <a16:creationId xmlns:a16="http://schemas.microsoft.com/office/drawing/2014/main" id="{9CF7C8A7-57E0-4539-AD3F-D48C04635ED6}"/>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t="16134" b="14554"/>
          <a:stretch/>
        </p:blipFill>
        <p:spPr>
          <a:xfrm>
            <a:off x="4486804" y="1063859"/>
            <a:ext cx="4130274" cy="2862768"/>
          </a:xfrm>
          <a:prstGeom prst="rect">
            <a:avLst/>
          </a:prstGeom>
        </p:spPr>
      </p:pic>
      <p:sp>
        <p:nvSpPr>
          <p:cNvPr id="20" name="직사각형 19">
            <a:extLst>
              <a:ext uri="{FF2B5EF4-FFF2-40B4-BE49-F238E27FC236}">
                <a16:creationId xmlns:a16="http://schemas.microsoft.com/office/drawing/2014/main" id="{7B35DFF1-267A-4075-ADC4-E9178301EEE3}"/>
              </a:ext>
            </a:extLst>
          </p:cNvPr>
          <p:cNvSpPr/>
          <p:nvPr/>
        </p:nvSpPr>
        <p:spPr>
          <a:xfrm>
            <a:off x="4495998" y="3606865"/>
            <a:ext cx="4130273" cy="318499"/>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b="1" dirty="0"/>
              <a:t>2015.11 (67%) </a:t>
            </a:r>
            <a:r>
              <a:rPr lang="en-US" altLang="ko-KR" b="1" dirty="0" err="1"/>
              <a:t>Nintedanib</a:t>
            </a:r>
            <a:r>
              <a:rPr lang="en-US" altLang="ko-KR" b="1" dirty="0"/>
              <a:t> 150mg bid</a:t>
            </a:r>
            <a:endParaRPr lang="ko-KR" altLang="en-US" b="1" dirty="0"/>
          </a:p>
        </p:txBody>
      </p:sp>
      <p:sp>
        <p:nvSpPr>
          <p:cNvPr id="21" name="직사각형 20">
            <a:extLst>
              <a:ext uri="{FF2B5EF4-FFF2-40B4-BE49-F238E27FC236}">
                <a16:creationId xmlns:a16="http://schemas.microsoft.com/office/drawing/2014/main" id="{F7FD8946-FA25-4591-A389-DE55557C64E2}"/>
              </a:ext>
            </a:extLst>
          </p:cNvPr>
          <p:cNvSpPr/>
          <p:nvPr/>
        </p:nvSpPr>
        <p:spPr>
          <a:xfrm>
            <a:off x="849993" y="6539501"/>
            <a:ext cx="3327083" cy="318499"/>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b="1" dirty="0"/>
              <a:t>2017.3 (62%) -&gt; 2017.9 (59%)</a:t>
            </a:r>
            <a:endParaRPr lang="ko-KR" altLang="en-US" b="1" dirty="0"/>
          </a:p>
        </p:txBody>
      </p:sp>
      <p:sp>
        <p:nvSpPr>
          <p:cNvPr id="22" name="직사각형 21">
            <a:extLst>
              <a:ext uri="{FF2B5EF4-FFF2-40B4-BE49-F238E27FC236}">
                <a16:creationId xmlns:a16="http://schemas.microsoft.com/office/drawing/2014/main" id="{48BC5EB7-3152-41CD-8996-F4705446E1A1}"/>
              </a:ext>
            </a:extLst>
          </p:cNvPr>
          <p:cNvSpPr/>
          <p:nvPr/>
        </p:nvSpPr>
        <p:spPr>
          <a:xfrm>
            <a:off x="5157167" y="6515772"/>
            <a:ext cx="3067927" cy="334714"/>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b="1" dirty="0"/>
              <a:t>2018.7 (51%) -&gt; 2019.2 (37%) </a:t>
            </a:r>
            <a:endParaRPr lang="ko-KR" altLang="en-US" b="1" dirty="0"/>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80</a:t>
            </a:fld>
            <a:endParaRPr lang="ko-KR" altLang="en-US" dirty="0">
              <a:solidFill>
                <a:prstClr val="black">
                  <a:tint val="75000"/>
                </a:prstClr>
              </a:solidFill>
            </a:endParaRPr>
          </a:p>
        </p:txBody>
      </p:sp>
    </p:spTree>
    <p:extLst>
      <p:ext uri="{BB962C8B-B14F-4D97-AF65-F5344CB8AC3E}">
        <p14:creationId xmlns:p14="http://schemas.microsoft.com/office/powerpoint/2010/main" val="3776626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61E1166-E9C2-4007-BD9F-B30FB900983E}"/>
              </a:ext>
            </a:extLst>
          </p:cNvPr>
          <p:cNvSpPr>
            <a:spLocks noGrp="1"/>
          </p:cNvSpPr>
          <p:nvPr>
            <p:ph type="title"/>
          </p:nvPr>
        </p:nvSpPr>
        <p:spPr>
          <a:xfrm>
            <a:off x="0" y="-1587"/>
            <a:ext cx="9144000" cy="1039812"/>
          </a:xfrm>
          <a:solidFill>
            <a:schemeClr val="accent3">
              <a:lumMod val="20000"/>
              <a:lumOff val="80000"/>
            </a:schemeClr>
          </a:solidFill>
        </p:spPr>
        <p:txBody>
          <a:bodyPr>
            <a:normAutofit/>
          </a:bodyPr>
          <a:lstStyle/>
          <a:p>
            <a:pPr algn="ctr"/>
            <a:r>
              <a:rPr lang="ko-KR" altLang="en-US" sz="3200" dirty="0">
                <a:latin typeface="+mj-ea"/>
              </a:rPr>
              <a:t>증례 </a:t>
            </a:r>
            <a:r>
              <a:rPr lang="en-US" altLang="ko-KR" sz="3200" dirty="0">
                <a:latin typeface="+mj-ea"/>
              </a:rPr>
              <a:t>3 : 66/M</a:t>
            </a:r>
            <a:endParaRPr lang="ko-KR" altLang="en-US" sz="3200" dirty="0">
              <a:latin typeface="+mj-ea"/>
            </a:endParaRPr>
          </a:p>
        </p:txBody>
      </p:sp>
      <p:sp>
        <p:nvSpPr>
          <p:cNvPr id="18" name="직사각형 17">
            <a:extLst>
              <a:ext uri="{FF2B5EF4-FFF2-40B4-BE49-F238E27FC236}">
                <a16:creationId xmlns:a16="http://schemas.microsoft.com/office/drawing/2014/main" id="{068ED9B7-7C7F-440E-9C8F-0865DA44B7A7}"/>
              </a:ext>
            </a:extLst>
          </p:cNvPr>
          <p:cNvSpPr/>
          <p:nvPr/>
        </p:nvSpPr>
        <p:spPr>
          <a:xfrm>
            <a:off x="749207" y="3785868"/>
            <a:ext cx="3566468" cy="318499"/>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b="1" dirty="0"/>
              <a:t>2016.7 (FVC 81%) </a:t>
            </a:r>
            <a:endParaRPr lang="ko-KR" altLang="en-US" b="1" dirty="0"/>
          </a:p>
        </p:txBody>
      </p:sp>
      <p:pic>
        <p:nvPicPr>
          <p:cNvPr id="5" name="그림 4" descr="플레이트, 테이블, 실내, 앉아있는이(가) 표시된 사진&#10;&#10;자동 생성된 설명">
            <a:extLst>
              <a:ext uri="{FF2B5EF4-FFF2-40B4-BE49-F238E27FC236}">
                <a16:creationId xmlns:a16="http://schemas.microsoft.com/office/drawing/2014/main" id="{1DA13809-1DE0-4F38-8BD4-3060EDC0391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664" t="15248" r="3018" b="14102"/>
          <a:stretch/>
        </p:blipFill>
        <p:spPr>
          <a:xfrm>
            <a:off x="749207" y="1085771"/>
            <a:ext cx="3566468" cy="2700097"/>
          </a:xfrm>
          <a:prstGeom prst="rect">
            <a:avLst/>
          </a:prstGeom>
        </p:spPr>
      </p:pic>
      <p:pic>
        <p:nvPicPr>
          <p:cNvPr id="8" name="그림 7" descr="플레이트, 실내, 테이블, 검은색이(가) 표시된 사진&#10;&#10;자동 생성된 설명">
            <a:extLst>
              <a:ext uri="{FF2B5EF4-FFF2-40B4-BE49-F238E27FC236}">
                <a16:creationId xmlns:a16="http://schemas.microsoft.com/office/drawing/2014/main" id="{38B76CD3-873A-4889-BFA2-1A1143BD595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940" t="13095" r="2909" b="14733"/>
          <a:stretch/>
        </p:blipFill>
        <p:spPr>
          <a:xfrm>
            <a:off x="4435999" y="1080658"/>
            <a:ext cx="3566469" cy="2705210"/>
          </a:xfrm>
          <a:prstGeom prst="rect">
            <a:avLst/>
          </a:prstGeom>
        </p:spPr>
      </p:pic>
      <p:pic>
        <p:nvPicPr>
          <p:cNvPr id="11" name="그림 10" descr="플레이트, 테이블, 하얀색, 컵이(가) 표시된 사진&#10;&#10;자동 생성된 설명">
            <a:extLst>
              <a:ext uri="{FF2B5EF4-FFF2-40B4-BE49-F238E27FC236}">
                <a16:creationId xmlns:a16="http://schemas.microsoft.com/office/drawing/2014/main" id="{A70D6C5F-EDBC-4E8D-9C9A-E382F246CA92}"/>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2587" t="16757" r="4095" b="12594"/>
          <a:stretch/>
        </p:blipFill>
        <p:spPr>
          <a:xfrm>
            <a:off x="749207" y="4127871"/>
            <a:ext cx="3566468" cy="2657976"/>
          </a:xfrm>
          <a:prstGeom prst="rect">
            <a:avLst/>
          </a:prstGeom>
        </p:spPr>
      </p:pic>
      <p:pic>
        <p:nvPicPr>
          <p:cNvPr id="13" name="그림 12" descr="플레이트, 테이블, 실내, 앉아있는이(가) 표시된 사진&#10;&#10;자동 생성된 설명">
            <a:extLst>
              <a:ext uri="{FF2B5EF4-FFF2-40B4-BE49-F238E27FC236}">
                <a16:creationId xmlns:a16="http://schemas.microsoft.com/office/drawing/2014/main" id="{32F91894-C279-428D-B5F3-AE8AF48026A9}"/>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4957" t="14426" r="5388" b="14925"/>
          <a:stretch/>
        </p:blipFill>
        <p:spPr>
          <a:xfrm>
            <a:off x="4435999" y="4131968"/>
            <a:ext cx="3443519" cy="2713551"/>
          </a:xfrm>
          <a:prstGeom prst="rect">
            <a:avLst/>
          </a:prstGeom>
        </p:spPr>
      </p:pic>
      <p:sp>
        <p:nvSpPr>
          <p:cNvPr id="24" name="직사각형 23">
            <a:extLst>
              <a:ext uri="{FF2B5EF4-FFF2-40B4-BE49-F238E27FC236}">
                <a16:creationId xmlns:a16="http://schemas.microsoft.com/office/drawing/2014/main" id="{1EB95105-37FE-4E98-988C-257B24C8CBBE}"/>
              </a:ext>
            </a:extLst>
          </p:cNvPr>
          <p:cNvSpPr/>
          <p:nvPr/>
        </p:nvSpPr>
        <p:spPr>
          <a:xfrm>
            <a:off x="749207" y="6544614"/>
            <a:ext cx="3566468" cy="318499"/>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b="1" dirty="0"/>
              <a:t>2018.2 (70%) </a:t>
            </a:r>
            <a:endParaRPr lang="ko-KR" altLang="en-US" b="1" dirty="0"/>
          </a:p>
        </p:txBody>
      </p:sp>
      <p:sp>
        <p:nvSpPr>
          <p:cNvPr id="25" name="직사각형 24">
            <a:extLst>
              <a:ext uri="{FF2B5EF4-FFF2-40B4-BE49-F238E27FC236}">
                <a16:creationId xmlns:a16="http://schemas.microsoft.com/office/drawing/2014/main" id="{A57EAF97-682A-4DF6-9D79-790F9574003A}"/>
              </a:ext>
            </a:extLst>
          </p:cNvPr>
          <p:cNvSpPr/>
          <p:nvPr/>
        </p:nvSpPr>
        <p:spPr>
          <a:xfrm>
            <a:off x="4478303" y="3457618"/>
            <a:ext cx="3566468" cy="670253"/>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b="1" dirty="0"/>
              <a:t>2017.2 (67%)  </a:t>
            </a:r>
            <a:r>
              <a:rPr lang="ko-KR" altLang="en-US" b="1" dirty="0" err="1"/>
              <a:t>외과적폐생검</a:t>
            </a:r>
            <a:r>
              <a:rPr lang="ko-KR" altLang="en-US" b="1" dirty="0"/>
              <a:t> </a:t>
            </a:r>
            <a:r>
              <a:rPr lang="en-US" altLang="ko-KR" b="1" dirty="0"/>
              <a:t>: UIP</a:t>
            </a:r>
          </a:p>
          <a:p>
            <a:pPr algn="ctr"/>
            <a:r>
              <a:rPr lang="en-US" altLang="ko-KR" b="1" dirty="0"/>
              <a:t>Pirfenidone started</a:t>
            </a:r>
            <a:endParaRPr lang="ko-KR" altLang="en-US" b="1" dirty="0"/>
          </a:p>
        </p:txBody>
      </p:sp>
      <p:sp>
        <p:nvSpPr>
          <p:cNvPr id="26" name="직사각형 25">
            <a:extLst>
              <a:ext uri="{FF2B5EF4-FFF2-40B4-BE49-F238E27FC236}">
                <a16:creationId xmlns:a16="http://schemas.microsoft.com/office/drawing/2014/main" id="{94AB3AB5-E2AA-42F6-A6ED-6062980B718F}"/>
              </a:ext>
            </a:extLst>
          </p:cNvPr>
          <p:cNvSpPr/>
          <p:nvPr/>
        </p:nvSpPr>
        <p:spPr>
          <a:xfrm>
            <a:off x="4685269" y="6491851"/>
            <a:ext cx="3067927" cy="334714"/>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b="1" dirty="0"/>
              <a:t>2019.2 (71%)  </a:t>
            </a:r>
            <a:endParaRPr lang="ko-KR" altLang="en-US" b="1" dirty="0"/>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81</a:t>
            </a:fld>
            <a:endParaRPr lang="ko-KR" altLang="en-US" dirty="0">
              <a:solidFill>
                <a:prstClr val="black">
                  <a:tint val="75000"/>
                </a:prstClr>
              </a:solidFill>
            </a:endParaRPr>
          </a:p>
        </p:txBody>
      </p:sp>
    </p:spTree>
    <p:extLst>
      <p:ext uri="{BB962C8B-B14F-4D97-AF65-F5344CB8AC3E}">
        <p14:creationId xmlns:p14="http://schemas.microsoft.com/office/powerpoint/2010/main" val="30742318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6190"/>
            <a:ext cx="9144000" cy="1277326"/>
          </a:xfrm>
          <a:solidFill>
            <a:schemeClr val="accent3">
              <a:lumMod val="20000"/>
              <a:lumOff val="80000"/>
            </a:schemeClr>
          </a:solidFill>
        </p:spPr>
        <p:txBody>
          <a:bodyPr>
            <a:noAutofit/>
          </a:bodyPr>
          <a:lstStyle/>
          <a:p>
            <a:pPr algn="ctr"/>
            <a:r>
              <a:rPr lang="en-US" altLang="ko-KR" dirty="0"/>
              <a:t>Pirfenidone </a:t>
            </a:r>
            <a:r>
              <a:rPr lang="ko-KR" altLang="en-US" dirty="0"/>
              <a:t>안전성 및 </a:t>
            </a:r>
            <a:r>
              <a:rPr lang="ko-KR" altLang="en-US" dirty="0" err="1"/>
              <a:t>내약성관련</a:t>
            </a:r>
            <a:r>
              <a:rPr lang="ko-KR" altLang="en-US" dirty="0"/>
              <a:t> 장기관찰연구들</a:t>
            </a:r>
          </a:p>
        </p:txBody>
      </p:sp>
      <p:pic>
        <p:nvPicPr>
          <p:cNvPr id="30" name="내용 개체 틀 4"/>
          <p:cNvPicPr>
            <a:picLocks noGrp="1" noChangeAspect="1"/>
          </p:cNvPicPr>
          <p:nvPr>
            <p:ph idx="1"/>
          </p:nvPr>
        </p:nvPicPr>
        <p:blipFill>
          <a:blip r:embed="rId2"/>
          <a:stretch>
            <a:fillRect/>
          </a:stretch>
        </p:blipFill>
        <p:spPr>
          <a:xfrm>
            <a:off x="628650" y="2432428"/>
            <a:ext cx="7886700" cy="2851586"/>
          </a:xfrm>
          <a:prstGeom prst="rect">
            <a:avLst/>
          </a:prstGeom>
        </p:spPr>
      </p:pic>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82</a:t>
            </a:fld>
            <a:endParaRPr lang="ko-KR" altLang="en-US" dirty="0">
              <a:solidFill>
                <a:prstClr val="black">
                  <a:tint val="75000"/>
                </a:prstClr>
              </a:solidFill>
            </a:endParaRPr>
          </a:p>
        </p:txBody>
      </p:sp>
    </p:spTree>
    <p:extLst>
      <p:ext uri="{BB962C8B-B14F-4D97-AF65-F5344CB8AC3E}">
        <p14:creationId xmlns:p14="http://schemas.microsoft.com/office/powerpoint/2010/main" val="23219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0" y="1666337"/>
            <a:ext cx="9144000" cy="1316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 name="제목 1"/>
          <p:cNvSpPr>
            <a:spLocks noGrp="1"/>
          </p:cNvSpPr>
          <p:nvPr>
            <p:ph type="title"/>
          </p:nvPr>
        </p:nvSpPr>
        <p:spPr>
          <a:xfrm>
            <a:off x="0" y="0"/>
            <a:ext cx="9144000" cy="1208015"/>
          </a:xfrm>
          <a:solidFill>
            <a:schemeClr val="accent3">
              <a:lumMod val="20000"/>
              <a:lumOff val="80000"/>
            </a:schemeClr>
          </a:solidFill>
        </p:spPr>
        <p:txBody>
          <a:bodyPr>
            <a:noAutofit/>
          </a:bodyPr>
          <a:lstStyle/>
          <a:p>
            <a:pPr algn="ctr"/>
            <a:r>
              <a:rPr lang="en-US" altLang="ko-KR" sz="2800" dirty="0"/>
              <a:t>Summary of ADRs With Incidence in ≥ 5% </a:t>
            </a:r>
            <a:br>
              <a:rPr lang="en-US" altLang="ko-KR" sz="2800" dirty="0"/>
            </a:br>
            <a:r>
              <a:rPr lang="en-US" altLang="ko-KR" sz="2800" dirty="0"/>
              <a:t>RECAP </a:t>
            </a:r>
            <a:r>
              <a:rPr lang="en-US" altLang="ko-KR" sz="2800" dirty="0" err="1"/>
              <a:t>vs.CAPACITY</a:t>
            </a:r>
            <a:r>
              <a:rPr lang="en-US" altLang="ko-KR" sz="2800" dirty="0"/>
              <a:t> 004/006 and ASCEND Trials </a:t>
            </a:r>
            <a:endParaRPr lang="ko-KR" altLang="en-US" sz="2800" dirty="0"/>
          </a:p>
        </p:txBody>
      </p:sp>
      <p:pic>
        <p:nvPicPr>
          <p:cNvPr id="5" name="내용 개체 틀 4"/>
          <p:cNvPicPr>
            <a:picLocks noGrp="1" noChangeAspect="1"/>
          </p:cNvPicPr>
          <p:nvPr>
            <p:ph idx="1"/>
          </p:nvPr>
        </p:nvPicPr>
        <p:blipFill>
          <a:blip r:embed="rId3"/>
          <a:stretch>
            <a:fillRect/>
          </a:stretch>
        </p:blipFill>
        <p:spPr>
          <a:xfrm>
            <a:off x="1618209" y="1374037"/>
            <a:ext cx="6225497" cy="5159925"/>
          </a:xfrm>
          <a:prstGeom prst="rect">
            <a:avLst/>
          </a:prstGeom>
        </p:spPr>
      </p:pic>
      <p:sp>
        <p:nvSpPr>
          <p:cNvPr id="6" name="사각형: 둥근 모서리 5">
            <a:extLst>
              <a:ext uri="{FF2B5EF4-FFF2-40B4-BE49-F238E27FC236}">
                <a16:creationId xmlns:a16="http://schemas.microsoft.com/office/drawing/2014/main" id="{B48D375E-1E00-4C7C-B377-8D412B1FA041}"/>
              </a:ext>
            </a:extLst>
          </p:cNvPr>
          <p:cNvSpPr/>
          <p:nvPr/>
        </p:nvSpPr>
        <p:spPr>
          <a:xfrm>
            <a:off x="319072" y="2324783"/>
            <a:ext cx="8505856" cy="326346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342900" indent="-342900">
              <a:lnSpc>
                <a:spcPct val="150000"/>
              </a:lnSpc>
              <a:buFont typeface="Wingdings" panose="05000000000000000000" pitchFamily="2" charset="2"/>
              <a:buChar char="§"/>
            </a:pPr>
            <a:r>
              <a:rPr lang="en-US" altLang="ko-KR" sz="2800" b="1" dirty="0"/>
              <a:t>Rate per </a:t>
            </a:r>
            <a:r>
              <a:rPr lang="en-US" altLang="ko-KR" sz="2800" b="1" dirty="0">
                <a:solidFill>
                  <a:srgbClr val="C74D35"/>
                </a:solidFill>
              </a:rPr>
              <a:t>100 PEY </a:t>
            </a:r>
            <a:r>
              <a:rPr lang="en-US" altLang="ko-KR" sz="2800" b="1" dirty="0"/>
              <a:t>(100</a:t>
            </a:r>
            <a:r>
              <a:rPr lang="ko-KR" altLang="en-US" sz="2800" b="1" dirty="0"/>
              <a:t>명의 투여환자가 </a:t>
            </a:r>
            <a:r>
              <a:rPr lang="en-US" altLang="ko-KR" sz="2800" b="1" dirty="0"/>
              <a:t>1</a:t>
            </a:r>
            <a:r>
              <a:rPr lang="ko-KR" altLang="en-US" sz="2800" b="1" dirty="0"/>
              <a:t>년간 약제투여 시 부작용 발생빈도</a:t>
            </a:r>
            <a:r>
              <a:rPr lang="en-US" altLang="ko-KR" sz="2800" b="1" dirty="0"/>
              <a:t>)</a:t>
            </a:r>
          </a:p>
          <a:p>
            <a:pPr marL="800100" lvl="1" indent="-342900">
              <a:lnSpc>
                <a:spcPct val="150000"/>
              </a:lnSpc>
              <a:buFont typeface="Wingdings" panose="05000000000000000000" pitchFamily="2" charset="2"/>
              <a:buChar char="§"/>
            </a:pPr>
            <a:r>
              <a:rPr lang="en-US" altLang="ko-KR" sz="2800" b="1" dirty="0"/>
              <a:t>GI : nausea, dyspepsia, anorexia, diarrhea, GERD</a:t>
            </a:r>
          </a:p>
          <a:p>
            <a:pPr marL="800100" lvl="1" indent="-342900">
              <a:lnSpc>
                <a:spcPct val="150000"/>
              </a:lnSpc>
              <a:buFont typeface="Wingdings" panose="05000000000000000000" pitchFamily="2" charset="2"/>
              <a:buChar char="§"/>
            </a:pPr>
            <a:r>
              <a:rPr lang="en-US" altLang="ko-KR" sz="2800" b="1" dirty="0"/>
              <a:t>Skin : rash, photosensitivity reaction</a:t>
            </a:r>
          </a:p>
          <a:p>
            <a:pPr marL="800100" lvl="1" indent="-342900">
              <a:lnSpc>
                <a:spcPct val="150000"/>
              </a:lnSpc>
              <a:buFont typeface="Wingdings" panose="05000000000000000000" pitchFamily="2" charset="2"/>
              <a:buChar char="§"/>
            </a:pPr>
            <a:r>
              <a:rPr lang="en-US" altLang="ko-KR" sz="2800" b="1" dirty="0"/>
              <a:t>Others: Decreased appetite, headache, dizziness</a:t>
            </a:r>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83</a:t>
            </a:fld>
            <a:endParaRPr lang="ko-KR" altLang="en-US" dirty="0">
              <a:solidFill>
                <a:prstClr val="black">
                  <a:tint val="75000"/>
                </a:prstClr>
              </a:solidFill>
            </a:endParaRPr>
          </a:p>
        </p:txBody>
      </p:sp>
    </p:spTree>
    <p:extLst>
      <p:ext uri="{BB962C8B-B14F-4D97-AF65-F5344CB8AC3E}">
        <p14:creationId xmlns:p14="http://schemas.microsoft.com/office/powerpoint/2010/main" val="379654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671" y="-1"/>
            <a:ext cx="9140329" cy="1360091"/>
          </a:xfrm>
          <a:solidFill>
            <a:schemeClr val="accent3">
              <a:lumMod val="20000"/>
              <a:lumOff val="80000"/>
            </a:schemeClr>
          </a:solidFill>
        </p:spPr>
        <p:txBody>
          <a:bodyPr/>
          <a:lstStyle/>
          <a:p>
            <a:pPr algn="ctr"/>
            <a:r>
              <a:rPr lang="en-US" altLang="ko-KR" dirty="0"/>
              <a:t>US Expanded Access Program (EAP)</a:t>
            </a:r>
            <a:endParaRPr lang="ko-KR" altLang="en-US" dirty="0"/>
          </a:p>
        </p:txBody>
      </p:sp>
      <p:pic>
        <p:nvPicPr>
          <p:cNvPr id="5" name="내용 개체 틀 4"/>
          <p:cNvPicPr>
            <a:picLocks noGrp="1" noChangeAspect="1"/>
          </p:cNvPicPr>
          <p:nvPr>
            <p:ph idx="1"/>
          </p:nvPr>
        </p:nvPicPr>
        <p:blipFill>
          <a:blip r:embed="rId2"/>
          <a:stretch>
            <a:fillRect/>
          </a:stretch>
        </p:blipFill>
        <p:spPr>
          <a:xfrm>
            <a:off x="628650" y="2386217"/>
            <a:ext cx="7886700" cy="2944007"/>
          </a:xfrm>
          <a:prstGeom prst="rect">
            <a:avLst/>
          </a:prstGeom>
        </p:spPr>
      </p:pic>
      <p:sp>
        <p:nvSpPr>
          <p:cNvPr id="3" name="자유형 2"/>
          <p:cNvSpPr/>
          <p:nvPr/>
        </p:nvSpPr>
        <p:spPr>
          <a:xfrm>
            <a:off x="3054096" y="4574286"/>
            <a:ext cx="3881628" cy="0"/>
          </a:xfrm>
          <a:custGeom>
            <a:avLst/>
            <a:gdLst>
              <a:gd name="connsiteX0" fmla="*/ 0 w 5175504"/>
              <a:gd name="connsiteY0" fmla="*/ 0 h 0"/>
              <a:gd name="connsiteX1" fmla="*/ 5175504 w 5175504"/>
              <a:gd name="connsiteY1" fmla="*/ 0 h 0"/>
            </a:gdLst>
            <a:ahLst/>
            <a:cxnLst>
              <a:cxn ang="0">
                <a:pos x="connsiteX0" y="connsiteY0"/>
              </a:cxn>
              <a:cxn ang="0">
                <a:pos x="connsiteX1" y="connsiteY1"/>
              </a:cxn>
            </a:cxnLst>
            <a:rect l="l" t="t" r="r" b="b"/>
            <a:pathLst>
              <a:path w="5175504">
                <a:moveTo>
                  <a:pt x="0" y="0"/>
                </a:moveTo>
                <a:lnTo>
                  <a:pt x="5175504"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6" name="슬라이드 번호 개체 틀 5"/>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84</a:t>
            </a:fld>
            <a:endParaRPr lang="ko-KR" altLang="en-US" dirty="0">
              <a:solidFill>
                <a:prstClr val="black">
                  <a:tint val="75000"/>
                </a:prstClr>
              </a:solidFill>
            </a:endParaRPr>
          </a:p>
        </p:txBody>
      </p:sp>
    </p:spTree>
    <p:extLst>
      <p:ext uri="{BB962C8B-B14F-4D97-AF65-F5344CB8AC3E}">
        <p14:creationId xmlns:p14="http://schemas.microsoft.com/office/powerpoint/2010/main" val="18922033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5106924" y="857250"/>
            <a:ext cx="4037076" cy="1444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pic>
        <p:nvPicPr>
          <p:cNvPr id="5" name="내용 개체 틀 4"/>
          <p:cNvPicPr>
            <a:picLocks noGrp="1" noChangeAspect="1"/>
          </p:cNvPicPr>
          <p:nvPr>
            <p:ph idx="1"/>
          </p:nvPr>
        </p:nvPicPr>
        <p:blipFill>
          <a:blip r:embed="rId2"/>
          <a:stretch>
            <a:fillRect/>
          </a:stretch>
        </p:blipFill>
        <p:spPr>
          <a:xfrm>
            <a:off x="5225330" y="923926"/>
            <a:ext cx="3302921" cy="4826291"/>
          </a:xfrm>
          <a:prstGeom prst="rect">
            <a:avLst/>
          </a:prstGeom>
        </p:spPr>
      </p:pic>
      <p:sp>
        <p:nvSpPr>
          <p:cNvPr id="13" name="직사각형 12"/>
          <p:cNvSpPr/>
          <p:nvPr/>
        </p:nvSpPr>
        <p:spPr>
          <a:xfrm>
            <a:off x="5286762" y="2598241"/>
            <a:ext cx="2539140" cy="2382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4" name="내용 개체 틀 2"/>
          <p:cNvSpPr txBox="1">
            <a:spLocks/>
          </p:cNvSpPr>
          <p:nvPr/>
        </p:nvSpPr>
        <p:spPr>
          <a:xfrm>
            <a:off x="416052" y="2142578"/>
            <a:ext cx="4226625" cy="3523749"/>
          </a:xfrm>
          <a:prstGeom prst="rect">
            <a:avLst/>
          </a:prstGeom>
        </p:spPr>
        <p:txBody>
          <a:bodyPr vert="horz" lIns="68580" tIns="34290" rIns="68580" bIns="34290" rtlCol="0">
            <a:normAutofit fontScale="92500" lnSpcReduction="10000"/>
          </a:bodyPr>
          <a:lstStyle>
            <a:lvl1pPr marL="228600" indent="-228600" algn="l" defTabSz="914400" rtl="0" eaLnBrk="1" latinLnBrk="1" hangingPunct="1">
              <a:lnSpc>
                <a:spcPct val="90000"/>
              </a:lnSpc>
              <a:spcBef>
                <a:spcPts val="1000"/>
              </a:spcBef>
              <a:buClrTx/>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100" dirty="0"/>
              <a:t>Multicenter, open-label, single-arm Expanded Access Program </a:t>
            </a:r>
          </a:p>
          <a:p>
            <a:endParaRPr lang="en-US" altLang="ko-KR" sz="2100" dirty="0"/>
          </a:p>
          <a:p>
            <a:r>
              <a:rPr lang="en-US" altLang="ko-KR" sz="2100" dirty="0"/>
              <a:t>To further evaluate the safety of pirfenidone in patients with IPF in </a:t>
            </a:r>
            <a:r>
              <a:rPr lang="en-US" altLang="ko-KR" sz="2100" dirty="0">
                <a:solidFill>
                  <a:srgbClr val="FF0000"/>
                </a:solidFill>
              </a:rPr>
              <a:t>real-world clinical practice in the US</a:t>
            </a:r>
          </a:p>
          <a:p>
            <a:endParaRPr lang="en-US" altLang="ko-KR" sz="2100" dirty="0"/>
          </a:p>
          <a:p>
            <a:r>
              <a:rPr lang="en-US" altLang="ko-KR" sz="2100" dirty="0"/>
              <a:t>2014.04-2015.05</a:t>
            </a:r>
          </a:p>
          <a:p>
            <a:r>
              <a:rPr lang="en-US" altLang="ko-KR" sz="2100" dirty="0"/>
              <a:t>Pirfenidone 2403 mg/day</a:t>
            </a:r>
          </a:p>
          <a:p>
            <a:endParaRPr lang="en-US" altLang="ko-KR" sz="2100" dirty="0"/>
          </a:p>
          <a:p>
            <a:r>
              <a:rPr lang="en-US" altLang="ko-KR" sz="2100" dirty="0">
                <a:solidFill>
                  <a:srgbClr val="0000FF"/>
                </a:solidFill>
              </a:rPr>
              <a:t>Mean (SD) duration: 22.8 (9.6) weeks</a:t>
            </a:r>
            <a:endParaRPr lang="ko-KR" altLang="en-US" sz="2100" dirty="0">
              <a:solidFill>
                <a:srgbClr val="0000FF"/>
              </a:solidFill>
            </a:endParaRPr>
          </a:p>
        </p:txBody>
      </p:sp>
      <p:sp>
        <p:nvSpPr>
          <p:cNvPr id="7" name="제목 1"/>
          <p:cNvSpPr>
            <a:spLocks noGrp="1"/>
          </p:cNvSpPr>
          <p:nvPr>
            <p:ph type="title"/>
          </p:nvPr>
        </p:nvSpPr>
        <p:spPr>
          <a:xfrm>
            <a:off x="0" y="-15205"/>
            <a:ext cx="3447875" cy="994172"/>
          </a:xfrm>
          <a:solidFill>
            <a:schemeClr val="accent3">
              <a:lumMod val="20000"/>
              <a:lumOff val="80000"/>
            </a:schemeClr>
          </a:solidFill>
        </p:spPr>
        <p:txBody>
          <a:bodyPr/>
          <a:lstStyle/>
          <a:p>
            <a:pPr algn="ctr"/>
            <a:r>
              <a:rPr lang="en-US" altLang="ko-KR"/>
              <a:t>US EAP</a:t>
            </a:r>
            <a:endParaRPr lang="ko-KR" altLang="en-US"/>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85</a:t>
            </a:fld>
            <a:endParaRPr lang="ko-KR" altLang="en-US" dirty="0">
              <a:solidFill>
                <a:prstClr val="black">
                  <a:tint val="75000"/>
                </a:prstClr>
              </a:solidFill>
            </a:endParaRPr>
          </a:p>
        </p:txBody>
      </p:sp>
    </p:spTree>
    <p:extLst>
      <p:ext uri="{BB962C8B-B14F-4D97-AF65-F5344CB8AC3E}">
        <p14:creationId xmlns:p14="http://schemas.microsoft.com/office/powerpoint/2010/main" val="162678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1"/>
          <p:cNvSpPr/>
          <p:nvPr/>
        </p:nvSpPr>
        <p:spPr>
          <a:xfrm>
            <a:off x="3726865" y="295542"/>
            <a:ext cx="5544766" cy="1444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pic>
        <p:nvPicPr>
          <p:cNvPr id="6" name="내용 개체 틀 4"/>
          <p:cNvPicPr>
            <a:picLocks noChangeAspect="1"/>
          </p:cNvPicPr>
          <p:nvPr/>
        </p:nvPicPr>
        <p:blipFill>
          <a:blip r:embed="rId2"/>
          <a:stretch>
            <a:fillRect/>
          </a:stretch>
        </p:blipFill>
        <p:spPr>
          <a:xfrm>
            <a:off x="3819277" y="631147"/>
            <a:ext cx="5083195" cy="3702965"/>
          </a:xfrm>
          <a:prstGeom prst="rect">
            <a:avLst/>
          </a:prstGeom>
        </p:spPr>
      </p:pic>
      <p:sp>
        <p:nvSpPr>
          <p:cNvPr id="7" name="직사각형 6"/>
          <p:cNvSpPr/>
          <p:nvPr/>
        </p:nvSpPr>
        <p:spPr>
          <a:xfrm>
            <a:off x="3878042" y="1331538"/>
            <a:ext cx="1609529" cy="4087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TextBox 7"/>
          <p:cNvSpPr txBox="1"/>
          <p:nvPr/>
        </p:nvSpPr>
        <p:spPr>
          <a:xfrm>
            <a:off x="7125736" y="5665145"/>
            <a:ext cx="1507336" cy="300082"/>
          </a:xfrm>
          <a:prstGeom prst="rect">
            <a:avLst/>
          </a:prstGeom>
          <a:noFill/>
        </p:spPr>
        <p:txBody>
          <a:bodyPr wrap="none" rtlCol="0">
            <a:spAutoFit/>
          </a:bodyPr>
          <a:lstStyle/>
          <a:p>
            <a:r>
              <a:rPr lang="en-US" altLang="ko-KR" sz="1350" dirty="0"/>
              <a:t>*EOS: End of study</a:t>
            </a:r>
            <a:endParaRPr lang="ko-KR" altLang="en-US" sz="1350" dirty="0"/>
          </a:p>
        </p:txBody>
      </p:sp>
      <p:sp>
        <p:nvSpPr>
          <p:cNvPr id="9" name="직사각형 8"/>
          <p:cNvSpPr/>
          <p:nvPr/>
        </p:nvSpPr>
        <p:spPr>
          <a:xfrm>
            <a:off x="6776507" y="3727722"/>
            <a:ext cx="1230527" cy="546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직사각형 9"/>
          <p:cNvSpPr/>
          <p:nvPr/>
        </p:nvSpPr>
        <p:spPr>
          <a:xfrm>
            <a:off x="7322059" y="2046261"/>
            <a:ext cx="1531283" cy="3942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3" name="내용 개체 틀 2"/>
          <p:cNvSpPr>
            <a:spLocks noGrp="1"/>
          </p:cNvSpPr>
          <p:nvPr>
            <p:ph idx="1"/>
          </p:nvPr>
        </p:nvSpPr>
        <p:spPr>
          <a:xfrm>
            <a:off x="766838" y="3325091"/>
            <a:ext cx="4284610" cy="3437747"/>
          </a:xfrm>
        </p:spPr>
        <p:txBody>
          <a:bodyPr>
            <a:normAutofit lnSpcReduction="10000"/>
          </a:bodyPr>
          <a:lstStyle/>
          <a:p>
            <a:r>
              <a:rPr lang="en-US" altLang="ko-KR" sz="2400" b="1" dirty="0"/>
              <a:t>Total 1620 patients</a:t>
            </a:r>
          </a:p>
          <a:p>
            <a:r>
              <a:rPr lang="en-US" altLang="ko-KR" sz="2400" dirty="0"/>
              <a:t>Complete: 1221 (75.4%)</a:t>
            </a:r>
          </a:p>
          <a:p>
            <a:r>
              <a:rPr lang="en-US" altLang="ko-KR" sz="2400" dirty="0"/>
              <a:t>Discontinuation: 399 (24.6%)</a:t>
            </a:r>
          </a:p>
          <a:p>
            <a:pPr lvl="1"/>
            <a:r>
              <a:rPr lang="en-US" altLang="ko-KR" sz="1800" b="1" u="sng" dirty="0">
                <a:solidFill>
                  <a:srgbClr val="FF0000"/>
                </a:solidFill>
              </a:rPr>
              <a:t>ADR/SADR: 210 (13.0%)</a:t>
            </a:r>
          </a:p>
          <a:p>
            <a:endParaRPr lang="en-US" altLang="ko-KR" sz="2400" dirty="0"/>
          </a:p>
          <a:p>
            <a:r>
              <a:rPr lang="en-US" altLang="ko-KR" sz="2400" dirty="0"/>
              <a:t>Dose reduction: 364 (22.5%)</a:t>
            </a:r>
          </a:p>
          <a:p>
            <a:r>
              <a:rPr lang="en-US" altLang="ko-KR" sz="2400" dirty="0"/>
              <a:t>Interruption: 227 (14.0%)</a:t>
            </a:r>
          </a:p>
          <a:p>
            <a:pPr lvl="1"/>
            <a:r>
              <a:rPr lang="en-US" altLang="ko-KR" sz="1800" dirty="0"/>
              <a:t>Mean duration of interruptions: </a:t>
            </a:r>
            <a:r>
              <a:rPr lang="en-US" altLang="ko-KR" sz="2000" dirty="0">
                <a:solidFill>
                  <a:srgbClr val="0000FF"/>
                </a:solidFill>
              </a:rPr>
              <a:t>13.4 days</a:t>
            </a:r>
            <a:endParaRPr lang="ko-KR" altLang="en-US" sz="1800" dirty="0">
              <a:solidFill>
                <a:srgbClr val="0000FF"/>
              </a:solidFill>
            </a:endParaRPr>
          </a:p>
        </p:txBody>
      </p:sp>
      <p:sp>
        <p:nvSpPr>
          <p:cNvPr id="14" name="자유형 13"/>
          <p:cNvSpPr/>
          <p:nvPr/>
        </p:nvSpPr>
        <p:spPr>
          <a:xfrm>
            <a:off x="344679" y="3846177"/>
            <a:ext cx="192050" cy="487935"/>
          </a:xfrm>
          <a:custGeom>
            <a:avLst/>
            <a:gdLst>
              <a:gd name="connsiteX0" fmla="*/ 213360 w 220980"/>
              <a:gd name="connsiteY0" fmla="*/ 0 h 472440"/>
              <a:gd name="connsiteX1" fmla="*/ 0 w 220980"/>
              <a:gd name="connsiteY1" fmla="*/ 0 h 472440"/>
              <a:gd name="connsiteX2" fmla="*/ 0 w 220980"/>
              <a:gd name="connsiteY2" fmla="*/ 472440 h 472440"/>
              <a:gd name="connsiteX3" fmla="*/ 220980 w 220980"/>
              <a:gd name="connsiteY3" fmla="*/ 472440 h 472440"/>
            </a:gdLst>
            <a:ahLst/>
            <a:cxnLst>
              <a:cxn ang="0">
                <a:pos x="connsiteX0" y="connsiteY0"/>
              </a:cxn>
              <a:cxn ang="0">
                <a:pos x="connsiteX1" y="connsiteY1"/>
              </a:cxn>
              <a:cxn ang="0">
                <a:pos x="connsiteX2" y="connsiteY2"/>
              </a:cxn>
              <a:cxn ang="0">
                <a:pos x="connsiteX3" y="connsiteY3"/>
              </a:cxn>
            </a:cxnLst>
            <a:rect l="l" t="t" r="r" b="b"/>
            <a:pathLst>
              <a:path w="220980" h="472440">
                <a:moveTo>
                  <a:pt x="213360" y="0"/>
                </a:moveTo>
                <a:lnTo>
                  <a:pt x="0" y="0"/>
                </a:lnTo>
                <a:lnTo>
                  <a:pt x="0" y="472440"/>
                </a:lnTo>
                <a:lnTo>
                  <a:pt x="220980" y="472440"/>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3" name="직사각형 12"/>
          <p:cNvSpPr/>
          <p:nvPr/>
        </p:nvSpPr>
        <p:spPr>
          <a:xfrm>
            <a:off x="6051797" y="2900628"/>
            <a:ext cx="1230527" cy="5464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5" name="자유형 13">
            <a:extLst>
              <a:ext uri="{FF2B5EF4-FFF2-40B4-BE49-F238E27FC236}">
                <a16:creationId xmlns:a16="http://schemas.microsoft.com/office/drawing/2014/main" id="{3D60AEAF-6982-4175-AB7F-3D43B6CE56E1}"/>
              </a:ext>
            </a:extLst>
          </p:cNvPr>
          <p:cNvSpPr/>
          <p:nvPr/>
        </p:nvSpPr>
        <p:spPr>
          <a:xfrm>
            <a:off x="344679" y="5327251"/>
            <a:ext cx="192050" cy="487935"/>
          </a:xfrm>
          <a:custGeom>
            <a:avLst/>
            <a:gdLst>
              <a:gd name="connsiteX0" fmla="*/ 213360 w 220980"/>
              <a:gd name="connsiteY0" fmla="*/ 0 h 472440"/>
              <a:gd name="connsiteX1" fmla="*/ 0 w 220980"/>
              <a:gd name="connsiteY1" fmla="*/ 0 h 472440"/>
              <a:gd name="connsiteX2" fmla="*/ 0 w 220980"/>
              <a:gd name="connsiteY2" fmla="*/ 472440 h 472440"/>
              <a:gd name="connsiteX3" fmla="*/ 220980 w 220980"/>
              <a:gd name="connsiteY3" fmla="*/ 472440 h 472440"/>
            </a:gdLst>
            <a:ahLst/>
            <a:cxnLst>
              <a:cxn ang="0">
                <a:pos x="connsiteX0" y="connsiteY0"/>
              </a:cxn>
              <a:cxn ang="0">
                <a:pos x="connsiteX1" y="connsiteY1"/>
              </a:cxn>
              <a:cxn ang="0">
                <a:pos x="connsiteX2" y="connsiteY2"/>
              </a:cxn>
              <a:cxn ang="0">
                <a:pos x="connsiteX3" y="connsiteY3"/>
              </a:cxn>
            </a:cxnLst>
            <a:rect l="l" t="t" r="r" b="b"/>
            <a:pathLst>
              <a:path w="220980" h="472440">
                <a:moveTo>
                  <a:pt x="213360" y="0"/>
                </a:moveTo>
                <a:lnTo>
                  <a:pt x="0" y="0"/>
                </a:lnTo>
                <a:lnTo>
                  <a:pt x="0" y="472440"/>
                </a:lnTo>
                <a:lnTo>
                  <a:pt x="220980" y="472440"/>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86</a:t>
            </a:fld>
            <a:endParaRPr lang="ko-KR" altLang="en-US" dirty="0">
              <a:solidFill>
                <a:prstClr val="black">
                  <a:tint val="75000"/>
                </a:prstClr>
              </a:solidFill>
            </a:endParaRPr>
          </a:p>
        </p:txBody>
      </p:sp>
    </p:spTree>
    <p:extLst>
      <p:ext uri="{BB962C8B-B14F-4D97-AF65-F5344CB8AC3E}">
        <p14:creationId xmlns:p14="http://schemas.microsoft.com/office/powerpoint/2010/main" val="40632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75501" y="1712305"/>
            <a:ext cx="9144000" cy="1444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pic>
        <p:nvPicPr>
          <p:cNvPr id="5" name="내용 개체 틀 4"/>
          <p:cNvPicPr>
            <a:picLocks noGrp="1" noChangeAspect="1"/>
          </p:cNvPicPr>
          <p:nvPr>
            <p:ph idx="1"/>
          </p:nvPr>
        </p:nvPicPr>
        <p:blipFill>
          <a:blip r:embed="rId2"/>
          <a:stretch>
            <a:fillRect/>
          </a:stretch>
        </p:blipFill>
        <p:spPr>
          <a:xfrm>
            <a:off x="1594834" y="1748155"/>
            <a:ext cx="6188934" cy="4174985"/>
          </a:xfrm>
          <a:prstGeom prst="rect">
            <a:avLst/>
          </a:prstGeom>
        </p:spPr>
      </p:pic>
      <p:sp>
        <p:nvSpPr>
          <p:cNvPr id="6" name="직사각형 5"/>
          <p:cNvSpPr/>
          <p:nvPr/>
        </p:nvSpPr>
        <p:spPr>
          <a:xfrm>
            <a:off x="4577653" y="2431252"/>
            <a:ext cx="3206115" cy="42843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제목 1"/>
          <p:cNvSpPr>
            <a:spLocks noGrp="1"/>
          </p:cNvSpPr>
          <p:nvPr>
            <p:ph type="title"/>
          </p:nvPr>
        </p:nvSpPr>
        <p:spPr>
          <a:xfrm>
            <a:off x="-1" y="-16181"/>
            <a:ext cx="9219501" cy="1163906"/>
          </a:xfrm>
          <a:solidFill>
            <a:schemeClr val="accent3">
              <a:lumMod val="20000"/>
              <a:lumOff val="80000"/>
            </a:schemeClr>
          </a:solidFill>
        </p:spPr>
        <p:txBody>
          <a:bodyPr>
            <a:normAutofit/>
          </a:bodyPr>
          <a:lstStyle/>
          <a:p>
            <a:pPr algn="ctr"/>
            <a:r>
              <a:rPr lang="en-US" altLang="ko-KR" dirty="0"/>
              <a:t>Pirfenidone</a:t>
            </a:r>
            <a:r>
              <a:rPr lang="ko-KR" altLang="en-US" dirty="0"/>
              <a:t>의</a:t>
            </a:r>
            <a:r>
              <a:rPr lang="en-US" altLang="ko-KR" dirty="0"/>
              <a:t> </a:t>
            </a:r>
            <a:r>
              <a:rPr lang="ko-KR" altLang="en-US" dirty="0"/>
              <a:t>약물 부작용</a:t>
            </a:r>
          </a:p>
        </p:txBody>
      </p:sp>
      <p:sp>
        <p:nvSpPr>
          <p:cNvPr id="9" name="직사각형 8"/>
          <p:cNvSpPr/>
          <p:nvPr/>
        </p:nvSpPr>
        <p:spPr>
          <a:xfrm>
            <a:off x="1518985" y="2972880"/>
            <a:ext cx="2831210" cy="7185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직사각형 9"/>
          <p:cNvSpPr/>
          <p:nvPr/>
        </p:nvSpPr>
        <p:spPr>
          <a:xfrm>
            <a:off x="1518985" y="2478115"/>
            <a:ext cx="2831210" cy="2381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1" name="직사각형 10"/>
          <p:cNvSpPr/>
          <p:nvPr/>
        </p:nvSpPr>
        <p:spPr>
          <a:xfrm>
            <a:off x="4577653" y="3334376"/>
            <a:ext cx="3206115" cy="148338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 name="모서리가 둥근 직사각형 1"/>
          <p:cNvSpPr/>
          <p:nvPr/>
        </p:nvSpPr>
        <p:spPr>
          <a:xfrm>
            <a:off x="6708204" y="5449915"/>
            <a:ext cx="531495" cy="2514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4" name="모서리가 둥근 직사각형 13"/>
          <p:cNvSpPr/>
          <p:nvPr/>
        </p:nvSpPr>
        <p:spPr>
          <a:xfrm>
            <a:off x="6708204" y="5088918"/>
            <a:ext cx="531495" cy="2514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2" name="직사각형 11"/>
          <p:cNvSpPr/>
          <p:nvPr/>
        </p:nvSpPr>
        <p:spPr>
          <a:xfrm>
            <a:off x="1518985" y="5463214"/>
            <a:ext cx="2831210" cy="41437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3" name="직사각형 12"/>
          <p:cNvSpPr/>
          <p:nvPr/>
        </p:nvSpPr>
        <p:spPr>
          <a:xfrm>
            <a:off x="1518984" y="3729491"/>
            <a:ext cx="2831210" cy="215819"/>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87</a:t>
            </a:fld>
            <a:endParaRPr lang="ko-KR" altLang="en-US" dirty="0">
              <a:solidFill>
                <a:prstClr val="black">
                  <a:tint val="75000"/>
                </a:prstClr>
              </a:solidFill>
            </a:endParaRPr>
          </a:p>
        </p:txBody>
      </p:sp>
    </p:spTree>
    <p:extLst>
      <p:ext uri="{BB962C8B-B14F-4D97-AF65-F5344CB8AC3E}">
        <p14:creationId xmlns:p14="http://schemas.microsoft.com/office/powerpoint/2010/main" val="11137450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1"/>
            <a:ext cx="9144000" cy="1360091"/>
          </a:xfrm>
          <a:solidFill>
            <a:schemeClr val="accent3">
              <a:lumMod val="20000"/>
              <a:lumOff val="80000"/>
            </a:schemeClr>
          </a:solidFill>
        </p:spPr>
        <p:txBody>
          <a:bodyPr>
            <a:normAutofit/>
          </a:bodyPr>
          <a:lstStyle/>
          <a:p>
            <a:pPr algn="ctr"/>
            <a:r>
              <a:rPr lang="ko-KR" altLang="en-US" dirty="0">
                <a:solidFill>
                  <a:schemeClr val="accent1">
                    <a:lumMod val="75000"/>
                  </a:schemeClr>
                </a:solidFill>
              </a:rPr>
              <a:t>약물부작용의 </a:t>
            </a:r>
            <a:r>
              <a:rPr lang="ko-KR" altLang="en-US" dirty="0" err="1">
                <a:solidFill>
                  <a:schemeClr val="accent1">
                    <a:lumMod val="75000"/>
                  </a:schemeClr>
                </a:solidFill>
              </a:rPr>
              <a:t>발생율</a:t>
            </a:r>
            <a:br>
              <a:rPr lang="en-US" altLang="ko-KR" dirty="0">
                <a:solidFill>
                  <a:schemeClr val="accent1">
                    <a:lumMod val="75000"/>
                  </a:schemeClr>
                </a:solidFill>
              </a:rPr>
            </a:br>
            <a:r>
              <a:rPr lang="en-US" altLang="ko-KR" dirty="0">
                <a:solidFill>
                  <a:schemeClr val="accent1">
                    <a:lumMod val="75000"/>
                  </a:schemeClr>
                </a:solidFill>
              </a:rPr>
              <a:t>new-onset nausea, fatigue, or diarrhea</a:t>
            </a:r>
            <a:endParaRPr lang="ko-KR" altLang="en-US" dirty="0">
              <a:solidFill>
                <a:schemeClr val="accent1">
                  <a:lumMod val="75000"/>
                </a:schemeClr>
              </a:solidFill>
            </a:endParaRPr>
          </a:p>
        </p:txBody>
      </p:sp>
      <p:pic>
        <p:nvPicPr>
          <p:cNvPr id="5" name="내용 개체 틀 4"/>
          <p:cNvPicPr>
            <a:picLocks noGrp="1" noChangeAspect="1"/>
          </p:cNvPicPr>
          <p:nvPr>
            <p:ph idx="1"/>
          </p:nvPr>
        </p:nvPicPr>
        <p:blipFill>
          <a:blip r:embed="rId3"/>
          <a:stretch>
            <a:fillRect/>
          </a:stretch>
        </p:blipFill>
        <p:spPr>
          <a:xfrm>
            <a:off x="1194549" y="1959538"/>
            <a:ext cx="6286846" cy="4254864"/>
          </a:xfrm>
          <a:prstGeom prst="rect">
            <a:avLst/>
          </a:prstGeom>
        </p:spPr>
      </p:pic>
      <p:sp>
        <p:nvSpPr>
          <p:cNvPr id="7" name="자유형 6"/>
          <p:cNvSpPr/>
          <p:nvPr/>
        </p:nvSpPr>
        <p:spPr>
          <a:xfrm>
            <a:off x="2933083" y="3051161"/>
            <a:ext cx="4077778" cy="1985160"/>
          </a:xfrm>
          <a:custGeom>
            <a:avLst/>
            <a:gdLst>
              <a:gd name="connsiteX0" fmla="*/ 0 w 4777740"/>
              <a:gd name="connsiteY0" fmla="*/ 0 h 2377440"/>
              <a:gd name="connsiteX1" fmla="*/ 1569720 w 4777740"/>
              <a:gd name="connsiteY1" fmla="*/ 1889760 h 2377440"/>
              <a:gd name="connsiteX2" fmla="*/ 3139440 w 4777740"/>
              <a:gd name="connsiteY2" fmla="*/ 2301240 h 2377440"/>
              <a:gd name="connsiteX3" fmla="*/ 4777740 w 4777740"/>
              <a:gd name="connsiteY3" fmla="*/ 2377440 h 2377440"/>
              <a:gd name="connsiteX4" fmla="*/ 4777740 w 4777740"/>
              <a:gd name="connsiteY4" fmla="*/ 2369820 h 237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7740" h="2377440">
                <a:moveTo>
                  <a:pt x="0" y="0"/>
                </a:moveTo>
                <a:lnTo>
                  <a:pt x="1569720" y="1889760"/>
                </a:lnTo>
                <a:lnTo>
                  <a:pt x="3139440" y="2301240"/>
                </a:lnTo>
                <a:lnTo>
                  <a:pt x="4777740" y="2377440"/>
                </a:lnTo>
                <a:lnTo>
                  <a:pt x="4777740" y="2369820"/>
                </a:lnTo>
              </a:path>
            </a:pathLst>
          </a:custGeom>
          <a:noFill/>
          <a:ln w="57150">
            <a:solidFill>
              <a:srgbClr val="FF000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타원 7"/>
          <p:cNvSpPr/>
          <p:nvPr/>
        </p:nvSpPr>
        <p:spPr>
          <a:xfrm>
            <a:off x="1720327" y="2865684"/>
            <a:ext cx="1996616" cy="3162258"/>
          </a:xfrm>
          <a:prstGeom prst="ellipse">
            <a:avLst/>
          </a:prstGeom>
          <a:solidFill>
            <a:srgbClr val="FFFF00">
              <a:alpha val="2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88</a:t>
            </a:fld>
            <a:endParaRPr lang="ko-KR" altLang="en-US" dirty="0">
              <a:solidFill>
                <a:prstClr val="black">
                  <a:tint val="75000"/>
                </a:prstClr>
              </a:solidFill>
            </a:endParaRPr>
          </a:p>
        </p:txBody>
      </p:sp>
    </p:spTree>
    <p:extLst>
      <p:ext uri="{BB962C8B-B14F-4D97-AF65-F5344CB8AC3E}">
        <p14:creationId xmlns:p14="http://schemas.microsoft.com/office/powerpoint/2010/main" val="383881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내용 개체 틀 4"/>
          <p:cNvPicPr>
            <a:picLocks noGrp="1" noChangeAspect="1"/>
          </p:cNvPicPr>
          <p:nvPr>
            <p:ph idx="1"/>
          </p:nvPr>
        </p:nvPicPr>
        <p:blipFill>
          <a:blip r:embed="rId3"/>
          <a:stretch>
            <a:fillRect/>
          </a:stretch>
        </p:blipFill>
        <p:spPr>
          <a:xfrm>
            <a:off x="628650" y="2016151"/>
            <a:ext cx="7886700" cy="2872610"/>
          </a:xfrm>
          <a:prstGeom prst="rect">
            <a:avLst/>
          </a:prstGeom>
        </p:spPr>
      </p:pic>
      <p:sp>
        <p:nvSpPr>
          <p:cNvPr id="3" name="제목 2"/>
          <p:cNvSpPr>
            <a:spLocks noGrp="1"/>
          </p:cNvSpPr>
          <p:nvPr>
            <p:ph type="title"/>
          </p:nvPr>
        </p:nvSpPr>
        <p:spPr>
          <a:xfrm>
            <a:off x="0" y="-17635"/>
            <a:ext cx="9144000" cy="1143000"/>
          </a:xfrm>
          <a:solidFill>
            <a:schemeClr val="accent3">
              <a:lumMod val="20000"/>
              <a:lumOff val="80000"/>
            </a:schemeClr>
          </a:solidFill>
        </p:spPr>
        <p:txBody>
          <a:bodyPr>
            <a:normAutofit/>
          </a:bodyPr>
          <a:lstStyle/>
          <a:p>
            <a:pPr algn="ctr"/>
            <a:r>
              <a:rPr lang="ko-KR" altLang="en-US" sz="3200"/>
              <a:t>나이에 따른 약물 부작용의 빈도</a:t>
            </a:r>
          </a:p>
        </p:txBody>
      </p:sp>
      <p:sp>
        <p:nvSpPr>
          <p:cNvPr id="6" name="TextBox 5"/>
          <p:cNvSpPr txBox="1"/>
          <p:nvPr/>
        </p:nvSpPr>
        <p:spPr>
          <a:xfrm>
            <a:off x="628650" y="4972051"/>
            <a:ext cx="7886701" cy="715581"/>
          </a:xfrm>
          <a:prstGeom prst="rect">
            <a:avLst/>
          </a:prstGeom>
          <a:noFill/>
        </p:spPr>
        <p:txBody>
          <a:bodyPr wrap="square" rtlCol="0">
            <a:spAutoFit/>
          </a:bodyPr>
          <a:lstStyle/>
          <a:p>
            <a:r>
              <a:rPr lang="en-US" altLang="ko-KR" sz="1350" b="1">
                <a:solidFill>
                  <a:srgbClr val="0000FF"/>
                </a:solidFill>
              </a:rPr>
              <a:t>Severe ADRs</a:t>
            </a:r>
          </a:p>
          <a:p>
            <a:r>
              <a:rPr lang="en-US" altLang="ko-KR" sz="1350"/>
              <a:t>: those causing marked limitation in activity, some assistance usually required, medical intervention/therapy required, hospitalization possible</a:t>
            </a:r>
            <a:endParaRPr lang="ko-KR" altLang="en-US" sz="1350"/>
          </a:p>
        </p:txBody>
      </p:sp>
      <p:sp>
        <p:nvSpPr>
          <p:cNvPr id="7" name="직사각형 6"/>
          <p:cNvSpPr/>
          <p:nvPr/>
        </p:nvSpPr>
        <p:spPr>
          <a:xfrm>
            <a:off x="7326630" y="2292080"/>
            <a:ext cx="1188720" cy="233463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 name="자유형 1"/>
          <p:cNvSpPr/>
          <p:nvPr/>
        </p:nvSpPr>
        <p:spPr>
          <a:xfrm>
            <a:off x="637162" y="3109203"/>
            <a:ext cx="7577847" cy="0"/>
          </a:xfrm>
          <a:custGeom>
            <a:avLst/>
            <a:gdLst>
              <a:gd name="connsiteX0" fmla="*/ 0 w 10103796"/>
              <a:gd name="connsiteY0" fmla="*/ 0 h 0"/>
              <a:gd name="connsiteX1" fmla="*/ 10103796 w 10103796"/>
              <a:gd name="connsiteY1" fmla="*/ 0 h 0"/>
            </a:gdLst>
            <a:ahLst/>
            <a:cxnLst>
              <a:cxn ang="0">
                <a:pos x="connsiteX0" y="connsiteY0"/>
              </a:cxn>
              <a:cxn ang="0">
                <a:pos x="connsiteX1" y="connsiteY1"/>
              </a:cxn>
            </a:cxnLst>
            <a:rect l="l" t="t" r="r" b="b"/>
            <a:pathLst>
              <a:path w="10103796">
                <a:moveTo>
                  <a:pt x="0" y="0"/>
                </a:moveTo>
                <a:lnTo>
                  <a:pt x="10103796" y="0"/>
                </a:ln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자유형 7"/>
          <p:cNvSpPr/>
          <p:nvPr/>
        </p:nvSpPr>
        <p:spPr>
          <a:xfrm>
            <a:off x="744166" y="3410761"/>
            <a:ext cx="7402749" cy="0"/>
          </a:xfrm>
          <a:custGeom>
            <a:avLst/>
            <a:gdLst>
              <a:gd name="connsiteX0" fmla="*/ 0 w 9870332"/>
              <a:gd name="connsiteY0" fmla="*/ 0 h 0"/>
              <a:gd name="connsiteX1" fmla="*/ 9870332 w 9870332"/>
              <a:gd name="connsiteY1" fmla="*/ 0 h 0"/>
            </a:gdLst>
            <a:ahLst/>
            <a:cxnLst>
              <a:cxn ang="0">
                <a:pos x="connsiteX0" y="connsiteY0"/>
              </a:cxn>
              <a:cxn ang="0">
                <a:pos x="connsiteX1" y="connsiteY1"/>
              </a:cxn>
            </a:cxnLst>
            <a:rect l="l" t="t" r="r" b="b"/>
            <a:pathLst>
              <a:path w="9870332">
                <a:moveTo>
                  <a:pt x="0" y="0"/>
                </a:moveTo>
                <a:lnTo>
                  <a:pt x="9870332" y="0"/>
                </a:ln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9" name="자유형 8"/>
          <p:cNvSpPr/>
          <p:nvPr/>
        </p:nvSpPr>
        <p:spPr>
          <a:xfrm>
            <a:off x="729509" y="3722045"/>
            <a:ext cx="7402749" cy="0"/>
          </a:xfrm>
          <a:custGeom>
            <a:avLst/>
            <a:gdLst>
              <a:gd name="connsiteX0" fmla="*/ 0 w 9870332"/>
              <a:gd name="connsiteY0" fmla="*/ 0 h 0"/>
              <a:gd name="connsiteX1" fmla="*/ 9870332 w 9870332"/>
              <a:gd name="connsiteY1" fmla="*/ 0 h 0"/>
            </a:gdLst>
            <a:ahLst/>
            <a:cxnLst>
              <a:cxn ang="0">
                <a:pos x="connsiteX0" y="connsiteY0"/>
              </a:cxn>
              <a:cxn ang="0">
                <a:pos x="connsiteX1" y="connsiteY1"/>
              </a:cxn>
            </a:cxnLst>
            <a:rect l="l" t="t" r="r" b="b"/>
            <a:pathLst>
              <a:path w="9870332">
                <a:moveTo>
                  <a:pt x="0" y="0"/>
                </a:moveTo>
                <a:lnTo>
                  <a:pt x="9870332" y="0"/>
                </a:ln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슬라이드 번호 개체 틀 9"/>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89</a:t>
            </a:fld>
            <a:endParaRPr lang="ko-KR" altLang="en-US" dirty="0">
              <a:solidFill>
                <a:prstClr val="black">
                  <a:tint val="75000"/>
                </a:prstClr>
              </a:solidFill>
            </a:endParaRPr>
          </a:p>
        </p:txBody>
      </p:sp>
    </p:spTree>
    <p:extLst>
      <p:ext uri="{BB962C8B-B14F-4D97-AF65-F5344CB8AC3E}">
        <p14:creationId xmlns:p14="http://schemas.microsoft.com/office/powerpoint/2010/main" val="344251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9144000" cy="1143000"/>
          </a:xfrm>
          <a:solidFill>
            <a:schemeClr val="accent3">
              <a:lumMod val="20000"/>
              <a:lumOff val="80000"/>
            </a:schemeClr>
          </a:solidFill>
        </p:spPr>
        <p:txBody>
          <a:bodyPr/>
          <a:lstStyle/>
          <a:p>
            <a:pPr algn="ctr"/>
            <a:r>
              <a:rPr lang="ko-KR" altLang="en-US" dirty="0" err="1">
                <a:latin typeface="Arial" panose="020B0604020202020204" pitchFamily="34" charset="0"/>
                <a:cs typeface="Arial" panose="020B0604020202020204" pitchFamily="34" charset="0"/>
              </a:rPr>
              <a:t>특발폐섬유증</a:t>
            </a:r>
            <a:r>
              <a:rPr lang="ko-KR" altLang="en-US" dirty="0">
                <a:latin typeface="Arial" panose="020B0604020202020204" pitchFamily="34" charset="0"/>
                <a:cs typeface="Arial" panose="020B0604020202020204" pitchFamily="34" charset="0"/>
              </a:rPr>
              <a:t> </a:t>
            </a:r>
            <a:r>
              <a:rPr lang="en-US" altLang="ko-KR" dirty="0">
                <a:latin typeface="Arial" panose="020B0604020202020204" pitchFamily="34" charset="0"/>
                <a:cs typeface="Arial" panose="020B0604020202020204" pitchFamily="34" charset="0"/>
              </a:rPr>
              <a:t>(IPF)</a:t>
            </a:r>
            <a:r>
              <a:rPr lang="ko-KR" altLang="en-US" dirty="0">
                <a:latin typeface="Arial" panose="020B0604020202020204" pitchFamily="34" charset="0"/>
                <a:cs typeface="Arial" panose="020B0604020202020204" pitchFamily="34" charset="0"/>
              </a:rPr>
              <a:t>의 정의</a:t>
            </a:r>
          </a:p>
        </p:txBody>
      </p:sp>
      <p:sp>
        <p:nvSpPr>
          <p:cNvPr id="3" name="내용 개체 틀 2"/>
          <p:cNvSpPr>
            <a:spLocks noGrp="1"/>
          </p:cNvSpPr>
          <p:nvPr>
            <p:ph idx="1"/>
          </p:nvPr>
        </p:nvSpPr>
        <p:spPr>
          <a:xfrm>
            <a:off x="457200" y="1691270"/>
            <a:ext cx="8229600" cy="4525963"/>
          </a:xfrm>
        </p:spPr>
        <p:txBody>
          <a:bodyPr>
            <a:normAutofit fontScale="92500" lnSpcReduction="20000"/>
          </a:bodyPr>
          <a:lstStyle/>
          <a:p>
            <a:r>
              <a:rPr lang="en-US" altLang="ko-KR" dirty="0"/>
              <a:t>IPF is a specific form of </a:t>
            </a:r>
            <a:r>
              <a:rPr lang="en-US" altLang="ko-KR" b="1" dirty="0">
                <a:solidFill>
                  <a:srgbClr val="FF0000"/>
                </a:solidFill>
              </a:rPr>
              <a:t>chronic, progressive, </a:t>
            </a:r>
            <a:r>
              <a:rPr lang="en-US" altLang="ko-KR" b="1" dirty="0" err="1">
                <a:solidFill>
                  <a:srgbClr val="FF0000"/>
                </a:solidFill>
              </a:rPr>
              <a:t>fibrosing</a:t>
            </a:r>
            <a:r>
              <a:rPr lang="en-US" altLang="ko-KR" dirty="0"/>
              <a:t> interstitial pneumonia of </a:t>
            </a:r>
            <a:r>
              <a:rPr lang="en-US" altLang="ko-KR" u="sng" dirty="0"/>
              <a:t>unknown cause</a:t>
            </a:r>
            <a:r>
              <a:rPr lang="en-US" altLang="ko-KR" dirty="0"/>
              <a:t>. It occurs primarily in older adults, is</a:t>
            </a:r>
          </a:p>
          <a:p>
            <a:pPr marL="0" indent="0">
              <a:buNone/>
            </a:pPr>
            <a:r>
              <a:rPr lang="en-US" altLang="ko-KR" dirty="0"/>
              <a:t>    limited to the lungs, and is defined by the   </a:t>
            </a:r>
          </a:p>
          <a:p>
            <a:pPr marL="0" indent="0">
              <a:buNone/>
            </a:pPr>
            <a:r>
              <a:rPr lang="en-US" altLang="ko-KR" dirty="0"/>
              <a:t>    histopathologic and/or radiologic pattern of </a:t>
            </a:r>
            <a:r>
              <a:rPr lang="en-US" altLang="ko-KR" b="1" dirty="0">
                <a:solidFill>
                  <a:srgbClr val="FF0000"/>
                </a:solidFill>
              </a:rPr>
              <a:t>UIP.</a:t>
            </a:r>
          </a:p>
          <a:p>
            <a:pPr marL="0" indent="0">
              <a:buNone/>
            </a:pPr>
            <a:endParaRPr lang="en-US" altLang="ko-KR" dirty="0"/>
          </a:p>
          <a:p>
            <a:r>
              <a:rPr lang="en-US" altLang="ko-KR" dirty="0"/>
              <a:t>The disease is characterized by </a:t>
            </a:r>
            <a:r>
              <a:rPr lang="en-US" altLang="ko-KR" b="1" dirty="0"/>
              <a:t>progressive morphological changes</a:t>
            </a:r>
            <a:r>
              <a:rPr lang="en-US" altLang="ko-KR" dirty="0"/>
              <a:t> of the lung architecture,</a:t>
            </a:r>
          </a:p>
          <a:p>
            <a:pPr marL="0" indent="0">
              <a:buNone/>
            </a:pPr>
            <a:r>
              <a:rPr lang="en-US" altLang="ko-KR" dirty="0"/>
              <a:t>    causing cough and worsening dyspnea and     </a:t>
            </a:r>
          </a:p>
          <a:p>
            <a:pPr marL="0" indent="0">
              <a:buNone/>
            </a:pPr>
            <a:r>
              <a:rPr lang="en-US" altLang="ko-KR" dirty="0"/>
              <a:t>    ultimately leading to lung failure and death.</a:t>
            </a:r>
            <a:endParaRPr lang="ko-KR" altLang="en-US" dirty="0"/>
          </a:p>
        </p:txBody>
      </p:sp>
      <p:sp>
        <p:nvSpPr>
          <p:cNvPr id="4" name="Text Box 5">
            <a:extLst>
              <a:ext uri="{FF2B5EF4-FFF2-40B4-BE49-F238E27FC236}">
                <a16:creationId xmlns:a16="http://schemas.microsoft.com/office/drawing/2014/main" id="{1B5FDEC9-A996-465B-8104-29D29C0E2EFF}"/>
              </a:ext>
            </a:extLst>
          </p:cNvPr>
          <p:cNvSpPr txBox="1">
            <a:spLocks noChangeArrowheads="1"/>
          </p:cNvSpPr>
          <p:nvPr/>
        </p:nvSpPr>
        <p:spPr bwMode="auto">
          <a:xfrm>
            <a:off x="4754460" y="6449301"/>
            <a:ext cx="51170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400" dirty="0">
                <a:latin typeface="+mn-lt"/>
              </a:rPr>
              <a:t>Raghu G, et al. </a:t>
            </a:r>
            <a:r>
              <a:rPr lang="en-US" sz="1400" i="1" dirty="0">
                <a:latin typeface="+mn-lt"/>
              </a:rPr>
              <a:t>Am J Respir Crit Care Med</a:t>
            </a:r>
            <a:r>
              <a:rPr lang="en-US" sz="1400" dirty="0">
                <a:latin typeface="+mn-lt"/>
              </a:rPr>
              <a:t>. 2018;198:e44</a:t>
            </a:r>
          </a:p>
        </p:txBody>
      </p:sp>
      <p:sp>
        <p:nvSpPr>
          <p:cNvPr id="5" name="슬라이드 번호 개체 틀 4"/>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9</a:t>
            </a:fld>
            <a:endParaRPr lang="ko-KR" altLang="en-US" dirty="0">
              <a:solidFill>
                <a:prstClr val="black">
                  <a:tint val="75000"/>
                </a:prstClr>
              </a:solidFill>
            </a:endParaRPr>
          </a:p>
        </p:txBody>
      </p:sp>
    </p:spTree>
    <p:extLst>
      <p:ext uri="{BB962C8B-B14F-4D97-AF65-F5344CB8AC3E}">
        <p14:creationId xmlns:p14="http://schemas.microsoft.com/office/powerpoint/2010/main" val="18417199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4ED299B-942B-4004-ABA0-0B2DC7B822D3}"/>
              </a:ext>
            </a:extLst>
          </p:cNvPr>
          <p:cNvSpPr>
            <a:spLocks noGrp="1"/>
          </p:cNvSpPr>
          <p:nvPr>
            <p:ph type="title"/>
          </p:nvPr>
        </p:nvSpPr>
        <p:spPr>
          <a:xfrm>
            <a:off x="0" y="16944"/>
            <a:ext cx="9143999" cy="1143000"/>
          </a:xfrm>
          <a:solidFill>
            <a:schemeClr val="accent3">
              <a:lumMod val="20000"/>
              <a:lumOff val="80000"/>
            </a:schemeClr>
          </a:solidFill>
        </p:spPr>
        <p:txBody>
          <a:bodyPr>
            <a:normAutofit/>
          </a:bodyPr>
          <a:lstStyle/>
          <a:p>
            <a:pPr algn="ctr"/>
            <a:r>
              <a:rPr lang="en-US" altLang="ko-KR" sz="2800" dirty="0"/>
              <a:t> </a:t>
            </a:r>
            <a:r>
              <a:rPr lang="ko-KR" altLang="en-US" sz="2800" dirty="0"/>
              <a:t>항섬유화제를 투여를 장기적으로 유지하는 비결은 </a:t>
            </a:r>
            <a:r>
              <a:rPr lang="en-US" altLang="ko-KR" sz="2800" dirty="0"/>
              <a:t>? </a:t>
            </a:r>
            <a:endParaRPr lang="ko-KR" altLang="en-US" sz="2800" dirty="0"/>
          </a:p>
        </p:txBody>
      </p:sp>
      <p:sp>
        <p:nvSpPr>
          <p:cNvPr id="4" name="사각형: 둥근 모서리 3">
            <a:extLst>
              <a:ext uri="{FF2B5EF4-FFF2-40B4-BE49-F238E27FC236}">
                <a16:creationId xmlns:a16="http://schemas.microsoft.com/office/drawing/2014/main" id="{29F75CC0-8295-4F8F-ACCB-6B8EF384830C}"/>
              </a:ext>
            </a:extLst>
          </p:cNvPr>
          <p:cNvSpPr/>
          <p:nvPr/>
        </p:nvSpPr>
        <p:spPr>
          <a:xfrm>
            <a:off x="817415" y="3620193"/>
            <a:ext cx="4567844" cy="166670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ko-KR" altLang="en-US" sz="3200" b="1" dirty="0"/>
              <a:t>부작용에 대한      적절한 대응과 조치</a:t>
            </a:r>
          </a:p>
        </p:txBody>
      </p:sp>
      <p:pic>
        <p:nvPicPr>
          <p:cNvPr id="5" name="그림 4">
            <a:extLst>
              <a:ext uri="{FF2B5EF4-FFF2-40B4-BE49-F238E27FC236}">
                <a16:creationId xmlns:a16="http://schemas.microsoft.com/office/drawing/2014/main" id="{49497FA5-27D9-48E4-8593-C63E8356F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0" y="1480705"/>
            <a:ext cx="2857500" cy="2857500"/>
          </a:xfrm>
          <a:prstGeom prst="rect">
            <a:avLst/>
          </a:prstGeom>
        </p:spPr>
      </p:pic>
      <p:sp>
        <p:nvSpPr>
          <p:cNvPr id="6" name="사각형: 둥근 모서리 5">
            <a:extLst>
              <a:ext uri="{FF2B5EF4-FFF2-40B4-BE49-F238E27FC236}">
                <a16:creationId xmlns:a16="http://schemas.microsoft.com/office/drawing/2014/main" id="{F0C5A735-E285-430B-8C0F-960D4393352F}"/>
              </a:ext>
            </a:extLst>
          </p:cNvPr>
          <p:cNvSpPr/>
          <p:nvPr/>
        </p:nvSpPr>
        <p:spPr>
          <a:xfrm>
            <a:off x="645447" y="2277687"/>
            <a:ext cx="1375756" cy="59020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2400" b="1" dirty="0"/>
              <a:t>Mild</a:t>
            </a:r>
            <a:endParaRPr lang="ko-KR" altLang="en-US" sz="2400" b="1" dirty="0"/>
          </a:p>
        </p:txBody>
      </p:sp>
      <p:sp>
        <p:nvSpPr>
          <p:cNvPr id="7" name="사각형: 둥근 모서리 6">
            <a:extLst>
              <a:ext uri="{FF2B5EF4-FFF2-40B4-BE49-F238E27FC236}">
                <a16:creationId xmlns:a16="http://schemas.microsoft.com/office/drawing/2014/main" id="{C603B942-B416-407A-AF30-752C9924CF5A}"/>
              </a:ext>
            </a:extLst>
          </p:cNvPr>
          <p:cNvSpPr/>
          <p:nvPr/>
        </p:nvSpPr>
        <p:spPr>
          <a:xfrm>
            <a:off x="2328947" y="2277687"/>
            <a:ext cx="1544781" cy="59020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2400" b="1" dirty="0"/>
              <a:t>Moderate</a:t>
            </a:r>
            <a:endParaRPr lang="ko-KR" altLang="en-US" sz="2400" b="1" dirty="0"/>
          </a:p>
        </p:txBody>
      </p:sp>
      <p:sp>
        <p:nvSpPr>
          <p:cNvPr id="8" name="사각형: 둥근 모서리 7">
            <a:extLst>
              <a:ext uri="{FF2B5EF4-FFF2-40B4-BE49-F238E27FC236}">
                <a16:creationId xmlns:a16="http://schemas.microsoft.com/office/drawing/2014/main" id="{8350FF6F-7288-4707-9C7E-3F2AFBE2B3B0}"/>
              </a:ext>
            </a:extLst>
          </p:cNvPr>
          <p:cNvSpPr/>
          <p:nvPr/>
        </p:nvSpPr>
        <p:spPr>
          <a:xfrm>
            <a:off x="4232736" y="2294472"/>
            <a:ext cx="1375756" cy="59020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2400" b="1" dirty="0"/>
              <a:t>Severe</a:t>
            </a:r>
            <a:endParaRPr lang="ko-KR" altLang="en-US" sz="2400" b="1" dirty="0"/>
          </a:p>
        </p:txBody>
      </p:sp>
      <p:sp>
        <p:nvSpPr>
          <p:cNvPr id="9" name="사각형: 둥근 모서리 8">
            <a:extLst>
              <a:ext uri="{FF2B5EF4-FFF2-40B4-BE49-F238E27FC236}">
                <a16:creationId xmlns:a16="http://schemas.microsoft.com/office/drawing/2014/main" id="{160702A0-A77E-4C20-90EE-AB7483D6987A}"/>
              </a:ext>
            </a:extLst>
          </p:cNvPr>
          <p:cNvSpPr/>
          <p:nvPr/>
        </p:nvSpPr>
        <p:spPr>
          <a:xfrm>
            <a:off x="2328948" y="1326944"/>
            <a:ext cx="1544781" cy="590204"/>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3200" b="1" dirty="0"/>
              <a:t>IPF</a:t>
            </a:r>
            <a:endParaRPr lang="ko-KR" altLang="en-US" sz="3200" b="1" dirty="0"/>
          </a:p>
        </p:txBody>
      </p:sp>
      <p:cxnSp>
        <p:nvCxnSpPr>
          <p:cNvPr id="11" name="직선 화살표 연결선 10">
            <a:extLst>
              <a:ext uri="{FF2B5EF4-FFF2-40B4-BE49-F238E27FC236}">
                <a16:creationId xmlns:a16="http://schemas.microsoft.com/office/drawing/2014/main" id="{E412BCA2-A521-422F-8594-03AA3578B14A}"/>
              </a:ext>
            </a:extLst>
          </p:cNvPr>
          <p:cNvCxnSpPr>
            <a:cxnSpLocks/>
          </p:cNvCxnSpPr>
          <p:nvPr/>
        </p:nvCxnSpPr>
        <p:spPr>
          <a:xfrm>
            <a:off x="3117962" y="1938089"/>
            <a:ext cx="1835901" cy="3563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직선 화살표 연결선 13">
            <a:extLst>
              <a:ext uri="{FF2B5EF4-FFF2-40B4-BE49-F238E27FC236}">
                <a16:creationId xmlns:a16="http://schemas.microsoft.com/office/drawing/2014/main" id="{30AB699E-103D-4034-AB74-A33050750114}"/>
              </a:ext>
            </a:extLst>
          </p:cNvPr>
          <p:cNvCxnSpPr>
            <a:cxnSpLocks/>
          </p:cNvCxnSpPr>
          <p:nvPr/>
        </p:nvCxnSpPr>
        <p:spPr>
          <a:xfrm flipH="1">
            <a:off x="1416273" y="1957647"/>
            <a:ext cx="1725758" cy="2795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직선 화살표 연결선 18">
            <a:extLst>
              <a:ext uri="{FF2B5EF4-FFF2-40B4-BE49-F238E27FC236}">
                <a16:creationId xmlns:a16="http://schemas.microsoft.com/office/drawing/2014/main" id="{742D29B1-04B0-4AC1-A729-149C9C9B39E6}"/>
              </a:ext>
            </a:extLst>
          </p:cNvPr>
          <p:cNvCxnSpPr>
            <a:cxnSpLocks/>
            <a:stCxn id="9" idx="2"/>
            <a:endCxn id="7" idx="0"/>
          </p:cNvCxnSpPr>
          <p:nvPr/>
        </p:nvCxnSpPr>
        <p:spPr>
          <a:xfrm flipH="1">
            <a:off x="3101338" y="1917148"/>
            <a:ext cx="1" cy="3605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90</a:t>
            </a:fld>
            <a:endParaRPr lang="ko-KR" altLang="en-US" dirty="0">
              <a:solidFill>
                <a:prstClr val="black">
                  <a:tint val="75000"/>
                </a:prstClr>
              </a:solidFill>
            </a:endParaRPr>
          </a:p>
        </p:txBody>
      </p:sp>
    </p:spTree>
    <p:extLst>
      <p:ext uri="{BB962C8B-B14F-4D97-AF65-F5344CB8AC3E}">
        <p14:creationId xmlns:p14="http://schemas.microsoft.com/office/powerpoint/2010/main" val="46510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9144000" cy="1143000"/>
          </a:xfrm>
          <a:solidFill>
            <a:schemeClr val="accent3">
              <a:lumMod val="20000"/>
              <a:lumOff val="80000"/>
            </a:schemeClr>
          </a:solidFill>
        </p:spPr>
        <p:txBody>
          <a:bodyPr>
            <a:normAutofit/>
          </a:bodyPr>
          <a:lstStyle/>
          <a:p>
            <a:pPr algn="ctr"/>
            <a:r>
              <a:rPr lang="en-US" altLang="ko-KR" sz="2800" dirty="0">
                <a:latin typeface="+mn-lt"/>
              </a:rPr>
              <a:t>Pirfenidone </a:t>
            </a:r>
            <a:r>
              <a:rPr lang="ko-KR" altLang="en-US" sz="2800" dirty="0">
                <a:latin typeface="+mn-lt"/>
              </a:rPr>
              <a:t>투여관련 약물부작용의 단계적 예방과 대처</a:t>
            </a:r>
          </a:p>
        </p:txBody>
      </p:sp>
      <p:graphicFrame>
        <p:nvGraphicFramePr>
          <p:cNvPr id="5" name="다이어그램 4"/>
          <p:cNvGraphicFramePr/>
          <p:nvPr>
            <p:extLst>
              <p:ext uri="{D42A27DB-BD31-4B8C-83A1-F6EECF244321}">
                <p14:modId xmlns:p14="http://schemas.microsoft.com/office/powerpoint/2010/main" val="1776230497"/>
              </p:ext>
            </p:extLst>
          </p:nvPr>
        </p:nvGraphicFramePr>
        <p:xfrm>
          <a:off x="798023" y="1579417"/>
          <a:ext cx="7963592" cy="4530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91</a:t>
            </a:fld>
            <a:endParaRPr lang="ko-KR" altLang="en-US" dirty="0">
              <a:solidFill>
                <a:prstClr val="black">
                  <a:tint val="75000"/>
                </a:prstClr>
              </a:solidFill>
            </a:endParaRPr>
          </a:p>
        </p:txBody>
      </p:sp>
    </p:spTree>
    <p:extLst>
      <p:ext uri="{BB962C8B-B14F-4D97-AF65-F5344CB8AC3E}">
        <p14:creationId xmlns:p14="http://schemas.microsoft.com/office/powerpoint/2010/main" val="342156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9144000" cy="1143000"/>
          </a:xfrm>
          <a:solidFill>
            <a:schemeClr val="accent3">
              <a:lumMod val="20000"/>
              <a:lumOff val="80000"/>
            </a:schemeClr>
          </a:solidFill>
        </p:spPr>
        <p:txBody>
          <a:bodyPr>
            <a:normAutofit/>
          </a:bodyPr>
          <a:lstStyle/>
          <a:p>
            <a:pPr algn="ctr"/>
            <a:r>
              <a:rPr lang="en-US" altLang="ko-KR" sz="3200" dirty="0"/>
              <a:t>Pirfenidone </a:t>
            </a:r>
            <a:r>
              <a:rPr lang="ko-KR" altLang="en-US" sz="3200" dirty="0"/>
              <a:t>용량을 줄여도 효과는 있을까</a:t>
            </a:r>
            <a:r>
              <a:rPr lang="en-US" altLang="ko-KR" sz="3200" dirty="0"/>
              <a:t>? </a:t>
            </a:r>
            <a:r>
              <a:rPr lang="en-US" altLang="ko-KR" sz="4400" dirty="0">
                <a:solidFill>
                  <a:srgbClr val="C74D35"/>
                </a:solidFill>
              </a:rPr>
              <a:t>YES</a:t>
            </a:r>
            <a:endParaRPr lang="ko-KR" altLang="en-US" sz="4400" dirty="0">
              <a:solidFill>
                <a:srgbClr val="C74D35"/>
              </a:solidFill>
            </a:endParaRPr>
          </a:p>
        </p:txBody>
      </p:sp>
      <p:pic>
        <p:nvPicPr>
          <p:cNvPr id="4" name="내용 개체 틀 3"/>
          <p:cNvPicPr>
            <a:picLocks noGrp="1" noChangeAspect="1"/>
          </p:cNvPicPr>
          <p:nvPr>
            <p:ph idx="1"/>
          </p:nvPr>
        </p:nvPicPr>
        <p:blipFill>
          <a:blip r:embed="rId2"/>
          <a:stretch>
            <a:fillRect/>
          </a:stretch>
        </p:blipFill>
        <p:spPr>
          <a:xfrm>
            <a:off x="628650" y="2320267"/>
            <a:ext cx="7886700" cy="3049863"/>
          </a:xfrm>
          <a:prstGeom prst="rect">
            <a:avLst/>
          </a:prstGeom>
        </p:spPr>
      </p:pic>
      <p:sp>
        <p:nvSpPr>
          <p:cNvPr id="5" name="슬라이드 번호 개체 틀 4"/>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92</a:t>
            </a:fld>
            <a:endParaRPr lang="ko-KR" altLang="en-US" dirty="0">
              <a:solidFill>
                <a:prstClr val="black">
                  <a:tint val="75000"/>
                </a:prstClr>
              </a:solidFill>
            </a:endParaRPr>
          </a:p>
        </p:txBody>
      </p:sp>
    </p:spTree>
    <p:extLst>
      <p:ext uri="{BB962C8B-B14F-4D97-AF65-F5344CB8AC3E}">
        <p14:creationId xmlns:p14="http://schemas.microsoft.com/office/powerpoint/2010/main" val="37986699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직사각형 26"/>
          <p:cNvSpPr/>
          <p:nvPr/>
        </p:nvSpPr>
        <p:spPr>
          <a:xfrm>
            <a:off x="0" y="1602486"/>
            <a:ext cx="9144000" cy="1046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 name="제목 1"/>
          <p:cNvSpPr>
            <a:spLocks noGrp="1"/>
          </p:cNvSpPr>
          <p:nvPr>
            <p:ph type="title"/>
          </p:nvPr>
        </p:nvSpPr>
        <p:spPr>
          <a:xfrm>
            <a:off x="0" y="-22421"/>
            <a:ext cx="9144000" cy="1293000"/>
          </a:xfrm>
          <a:solidFill>
            <a:schemeClr val="accent3">
              <a:lumMod val="20000"/>
              <a:lumOff val="80000"/>
            </a:schemeClr>
          </a:solidFill>
        </p:spPr>
        <p:txBody>
          <a:bodyPr>
            <a:noAutofit/>
          </a:bodyPr>
          <a:lstStyle/>
          <a:p>
            <a:pPr algn="ctr"/>
            <a:r>
              <a:rPr lang="ko-KR" altLang="en-US" sz="2800" dirty="0"/>
              <a:t>용량강도</a:t>
            </a:r>
            <a:r>
              <a:rPr lang="en-US" altLang="ko-KR" sz="2800" dirty="0"/>
              <a:t>(dose intensity)</a:t>
            </a:r>
            <a:r>
              <a:rPr lang="ko-KR" altLang="en-US" sz="2800" dirty="0"/>
              <a:t> </a:t>
            </a:r>
            <a:r>
              <a:rPr lang="en-US" altLang="ko-KR" sz="2800" dirty="0"/>
              <a:t>90%</a:t>
            </a:r>
            <a:r>
              <a:rPr lang="ko-KR" altLang="en-US" sz="2800" dirty="0"/>
              <a:t> 이상</a:t>
            </a:r>
            <a:r>
              <a:rPr lang="en-US" altLang="ko-KR" sz="2800" dirty="0"/>
              <a:t>, 90% </a:t>
            </a:r>
            <a:r>
              <a:rPr lang="ko-KR" altLang="en-US" sz="2800" dirty="0"/>
              <a:t>미만군에서             </a:t>
            </a:r>
            <a:r>
              <a:rPr lang="en-US" altLang="ko-KR" sz="2800" dirty="0"/>
              <a:t>FVC</a:t>
            </a:r>
            <a:r>
              <a:rPr lang="ko-KR" altLang="en-US" sz="2800" dirty="0"/>
              <a:t>의 시간에 따른 변화 </a:t>
            </a:r>
            <a:r>
              <a:rPr lang="en-US" altLang="ko-KR" sz="2800" dirty="0"/>
              <a:t>(</a:t>
            </a:r>
            <a:r>
              <a:rPr lang="ko-KR" altLang="en-US" sz="2800" dirty="0"/>
              <a:t>사후분석</a:t>
            </a:r>
            <a:r>
              <a:rPr lang="en-US" altLang="ko-KR" sz="2800" dirty="0"/>
              <a:t>)</a:t>
            </a:r>
            <a:endParaRPr lang="ko-KR" altLang="en-US" sz="2800" dirty="0"/>
          </a:p>
        </p:txBody>
      </p:sp>
      <p:pic>
        <p:nvPicPr>
          <p:cNvPr id="5" name="내용 개체 틀 4"/>
          <p:cNvPicPr>
            <a:picLocks noGrp="1" noChangeAspect="1"/>
          </p:cNvPicPr>
          <p:nvPr>
            <p:ph idx="1"/>
          </p:nvPr>
        </p:nvPicPr>
        <p:blipFill>
          <a:blip r:embed="rId3"/>
          <a:stretch>
            <a:fillRect/>
          </a:stretch>
        </p:blipFill>
        <p:spPr>
          <a:xfrm>
            <a:off x="947428" y="2154396"/>
            <a:ext cx="7378238" cy="3796964"/>
          </a:xfrm>
          <a:prstGeom prst="rect">
            <a:avLst/>
          </a:prstGeom>
        </p:spPr>
      </p:pic>
      <p:sp>
        <p:nvSpPr>
          <p:cNvPr id="3" name="직사각형 2"/>
          <p:cNvSpPr/>
          <p:nvPr/>
        </p:nvSpPr>
        <p:spPr>
          <a:xfrm>
            <a:off x="2611151" y="2272749"/>
            <a:ext cx="5714515" cy="2308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6" name="그룹 5"/>
          <p:cNvGrpSpPr/>
          <p:nvPr/>
        </p:nvGrpSpPr>
        <p:grpSpPr>
          <a:xfrm>
            <a:off x="2670587" y="2793957"/>
            <a:ext cx="5363556" cy="1129284"/>
            <a:chOff x="3474720" y="2097024"/>
            <a:chExt cx="7151408" cy="1505712"/>
          </a:xfrm>
        </p:grpSpPr>
        <p:sp>
          <p:nvSpPr>
            <p:cNvPr id="7" name="자유형 6"/>
            <p:cNvSpPr/>
            <p:nvPr/>
          </p:nvSpPr>
          <p:spPr>
            <a:xfrm>
              <a:off x="3474720" y="2097024"/>
              <a:ext cx="4913376" cy="682752"/>
            </a:xfrm>
            <a:custGeom>
              <a:avLst/>
              <a:gdLst>
                <a:gd name="connsiteX0" fmla="*/ 0 w 4913376"/>
                <a:gd name="connsiteY0" fmla="*/ 0 h 682752"/>
                <a:gd name="connsiteX1" fmla="*/ 4913376 w 4913376"/>
                <a:gd name="connsiteY1" fmla="*/ 682752 h 682752"/>
              </a:gdLst>
              <a:ahLst/>
              <a:cxnLst>
                <a:cxn ang="0">
                  <a:pos x="connsiteX0" y="connsiteY0"/>
                </a:cxn>
                <a:cxn ang="0">
                  <a:pos x="connsiteX1" y="connsiteY1"/>
                </a:cxn>
              </a:cxnLst>
              <a:rect l="l" t="t" r="r" b="b"/>
              <a:pathLst>
                <a:path w="4913376" h="682752">
                  <a:moveTo>
                    <a:pt x="0" y="0"/>
                  </a:moveTo>
                  <a:lnTo>
                    <a:pt x="4913376" y="6827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8" name="자유형 7"/>
            <p:cNvSpPr/>
            <p:nvPr/>
          </p:nvSpPr>
          <p:spPr>
            <a:xfrm>
              <a:off x="3590544" y="2310384"/>
              <a:ext cx="4882896" cy="1280160"/>
            </a:xfrm>
            <a:custGeom>
              <a:avLst/>
              <a:gdLst>
                <a:gd name="connsiteX0" fmla="*/ 0 w 4882896"/>
                <a:gd name="connsiteY0" fmla="*/ 0 h 1280160"/>
                <a:gd name="connsiteX1" fmla="*/ 4882896 w 4882896"/>
                <a:gd name="connsiteY1" fmla="*/ 1280160 h 1280160"/>
              </a:gdLst>
              <a:ahLst/>
              <a:cxnLst>
                <a:cxn ang="0">
                  <a:pos x="connsiteX0" y="connsiteY0"/>
                </a:cxn>
                <a:cxn ang="0">
                  <a:pos x="connsiteX1" y="connsiteY1"/>
                </a:cxn>
              </a:cxnLst>
              <a:rect l="l" t="t" r="r" b="b"/>
              <a:pathLst>
                <a:path w="4882896" h="1280160">
                  <a:moveTo>
                    <a:pt x="0" y="0"/>
                  </a:moveTo>
                  <a:lnTo>
                    <a:pt x="4882896" y="1280160"/>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9" name="자유형 8"/>
            <p:cNvSpPr/>
            <p:nvPr/>
          </p:nvSpPr>
          <p:spPr>
            <a:xfrm>
              <a:off x="8601456" y="2785872"/>
              <a:ext cx="85344" cy="816864"/>
            </a:xfrm>
            <a:custGeom>
              <a:avLst/>
              <a:gdLst>
                <a:gd name="connsiteX0" fmla="*/ 0 w 85344"/>
                <a:gd name="connsiteY0" fmla="*/ 0 h 816864"/>
                <a:gd name="connsiteX1" fmla="*/ 85344 w 85344"/>
                <a:gd name="connsiteY1" fmla="*/ 0 h 816864"/>
                <a:gd name="connsiteX2" fmla="*/ 85344 w 85344"/>
                <a:gd name="connsiteY2" fmla="*/ 816864 h 816864"/>
                <a:gd name="connsiteX3" fmla="*/ 24384 w 85344"/>
                <a:gd name="connsiteY3" fmla="*/ 816864 h 816864"/>
              </a:gdLst>
              <a:ahLst/>
              <a:cxnLst>
                <a:cxn ang="0">
                  <a:pos x="connsiteX0" y="connsiteY0"/>
                </a:cxn>
                <a:cxn ang="0">
                  <a:pos x="connsiteX1" y="connsiteY1"/>
                </a:cxn>
                <a:cxn ang="0">
                  <a:pos x="connsiteX2" y="connsiteY2"/>
                </a:cxn>
                <a:cxn ang="0">
                  <a:pos x="connsiteX3" y="connsiteY3"/>
                </a:cxn>
              </a:cxnLst>
              <a:rect l="l" t="t" r="r" b="b"/>
              <a:pathLst>
                <a:path w="85344" h="816864">
                  <a:moveTo>
                    <a:pt x="0" y="0"/>
                  </a:moveTo>
                  <a:lnTo>
                    <a:pt x="85344" y="0"/>
                  </a:lnTo>
                  <a:lnTo>
                    <a:pt x="85344" y="816864"/>
                  </a:lnTo>
                  <a:lnTo>
                    <a:pt x="24384" y="81686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TextBox 9"/>
            <p:cNvSpPr txBox="1"/>
            <p:nvPr/>
          </p:nvSpPr>
          <p:spPr>
            <a:xfrm>
              <a:off x="8896595" y="2770108"/>
              <a:ext cx="1729533" cy="400109"/>
            </a:xfrm>
            <a:prstGeom prst="rect">
              <a:avLst/>
            </a:prstGeom>
            <a:noFill/>
          </p:spPr>
          <p:txBody>
            <a:bodyPr wrap="none" rtlCol="0">
              <a:spAutoFit/>
            </a:bodyPr>
            <a:lstStyle/>
            <a:p>
              <a:r>
                <a:rPr lang="en-US" altLang="ko-KR" sz="1350"/>
                <a:t>105.5 (P&lt;0.001)</a:t>
              </a:r>
              <a:endParaRPr lang="ko-KR" altLang="en-US" sz="1350"/>
            </a:p>
          </p:txBody>
        </p:sp>
      </p:grpSp>
      <p:grpSp>
        <p:nvGrpSpPr>
          <p:cNvPr id="11" name="그룹 10"/>
          <p:cNvGrpSpPr/>
          <p:nvPr/>
        </p:nvGrpSpPr>
        <p:grpSpPr>
          <a:xfrm>
            <a:off x="2725451" y="2867109"/>
            <a:ext cx="5436108" cy="1293876"/>
            <a:chOff x="3547872" y="2194560"/>
            <a:chExt cx="7248144" cy="1725168"/>
          </a:xfrm>
        </p:grpSpPr>
        <p:sp>
          <p:nvSpPr>
            <p:cNvPr id="12" name="자유형 11"/>
            <p:cNvSpPr/>
            <p:nvPr/>
          </p:nvSpPr>
          <p:spPr>
            <a:xfrm>
              <a:off x="3547872" y="2194560"/>
              <a:ext cx="4876800" cy="883920"/>
            </a:xfrm>
            <a:custGeom>
              <a:avLst/>
              <a:gdLst>
                <a:gd name="connsiteX0" fmla="*/ 0 w 4876800"/>
                <a:gd name="connsiteY0" fmla="*/ 0 h 883920"/>
                <a:gd name="connsiteX1" fmla="*/ 4876800 w 4876800"/>
                <a:gd name="connsiteY1" fmla="*/ 883920 h 883920"/>
              </a:gdLst>
              <a:ahLst/>
              <a:cxnLst>
                <a:cxn ang="0">
                  <a:pos x="connsiteX0" y="connsiteY0"/>
                </a:cxn>
                <a:cxn ang="0">
                  <a:pos x="connsiteX1" y="connsiteY1"/>
                </a:cxn>
              </a:cxnLst>
              <a:rect l="l" t="t" r="r" b="b"/>
              <a:pathLst>
                <a:path w="4876800" h="883920">
                  <a:moveTo>
                    <a:pt x="0" y="0"/>
                  </a:moveTo>
                  <a:lnTo>
                    <a:pt x="4876800" y="883920"/>
                  </a:ln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3" name="자유형 12"/>
            <p:cNvSpPr/>
            <p:nvPr/>
          </p:nvSpPr>
          <p:spPr>
            <a:xfrm>
              <a:off x="3645408" y="2389632"/>
              <a:ext cx="4882896" cy="1499616"/>
            </a:xfrm>
            <a:custGeom>
              <a:avLst/>
              <a:gdLst>
                <a:gd name="connsiteX0" fmla="*/ 0 w 4882896"/>
                <a:gd name="connsiteY0" fmla="*/ 0 h 1499616"/>
                <a:gd name="connsiteX1" fmla="*/ 4882896 w 4882896"/>
                <a:gd name="connsiteY1" fmla="*/ 1499616 h 1499616"/>
              </a:gdLst>
              <a:ahLst/>
              <a:cxnLst>
                <a:cxn ang="0">
                  <a:pos x="connsiteX0" y="connsiteY0"/>
                </a:cxn>
                <a:cxn ang="0">
                  <a:pos x="connsiteX1" y="connsiteY1"/>
                </a:cxn>
              </a:cxnLst>
              <a:rect l="l" t="t" r="r" b="b"/>
              <a:pathLst>
                <a:path w="4882896" h="1499616">
                  <a:moveTo>
                    <a:pt x="0" y="0"/>
                  </a:moveTo>
                  <a:lnTo>
                    <a:pt x="4882896" y="1499616"/>
                  </a:lnTo>
                </a:path>
              </a:pathLst>
            </a:cu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4" name="자유형 13"/>
            <p:cNvSpPr/>
            <p:nvPr/>
          </p:nvSpPr>
          <p:spPr>
            <a:xfrm>
              <a:off x="8790432" y="3121152"/>
              <a:ext cx="97536" cy="798576"/>
            </a:xfrm>
            <a:custGeom>
              <a:avLst/>
              <a:gdLst>
                <a:gd name="connsiteX0" fmla="*/ 6096 w 97536"/>
                <a:gd name="connsiteY0" fmla="*/ 0 h 798576"/>
                <a:gd name="connsiteX1" fmla="*/ 97536 w 97536"/>
                <a:gd name="connsiteY1" fmla="*/ 0 h 798576"/>
                <a:gd name="connsiteX2" fmla="*/ 97536 w 97536"/>
                <a:gd name="connsiteY2" fmla="*/ 798576 h 798576"/>
                <a:gd name="connsiteX3" fmla="*/ 0 w 97536"/>
                <a:gd name="connsiteY3" fmla="*/ 798576 h 798576"/>
              </a:gdLst>
              <a:ahLst/>
              <a:cxnLst>
                <a:cxn ang="0">
                  <a:pos x="connsiteX0" y="connsiteY0"/>
                </a:cxn>
                <a:cxn ang="0">
                  <a:pos x="connsiteX1" y="connsiteY1"/>
                </a:cxn>
                <a:cxn ang="0">
                  <a:pos x="connsiteX2" y="connsiteY2"/>
                </a:cxn>
                <a:cxn ang="0">
                  <a:pos x="connsiteX3" y="connsiteY3"/>
                </a:cxn>
              </a:cxnLst>
              <a:rect l="l" t="t" r="r" b="b"/>
              <a:pathLst>
                <a:path w="97536" h="798576">
                  <a:moveTo>
                    <a:pt x="6096" y="0"/>
                  </a:moveTo>
                  <a:lnTo>
                    <a:pt x="97536" y="0"/>
                  </a:lnTo>
                  <a:lnTo>
                    <a:pt x="97536" y="798576"/>
                  </a:lnTo>
                  <a:lnTo>
                    <a:pt x="0" y="798576"/>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5" name="TextBox 14"/>
            <p:cNvSpPr txBox="1"/>
            <p:nvPr/>
          </p:nvSpPr>
          <p:spPr>
            <a:xfrm>
              <a:off x="8948928" y="3452860"/>
              <a:ext cx="1847088" cy="400109"/>
            </a:xfrm>
            <a:prstGeom prst="rect">
              <a:avLst/>
            </a:prstGeom>
            <a:noFill/>
          </p:spPr>
          <p:txBody>
            <a:bodyPr wrap="none" rtlCol="0">
              <a:spAutoFit/>
            </a:bodyPr>
            <a:lstStyle/>
            <a:p>
              <a:r>
                <a:rPr lang="en-US" altLang="ko-KR" sz="1350"/>
                <a:t>102.1 (P=0.0191)</a:t>
              </a:r>
              <a:endParaRPr lang="ko-KR" altLang="en-US" sz="1350"/>
            </a:p>
          </p:txBody>
        </p:sp>
      </p:grpSp>
      <p:grpSp>
        <p:nvGrpSpPr>
          <p:cNvPr id="16" name="그룹 15"/>
          <p:cNvGrpSpPr/>
          <p:nvPr/>
        </p:nvGrpSpPr>
        <p:grpSpPr>
          <a:xfrm>
            <a:off x="6706942" y="1543055"/>
            <a:ext cx="1918999" cy="1068177"/>
            <a:chOff x="8887968" y="1386316"/>
            <a:chExt cx="2558665" cy="1424236"/>
          </a:xfrm>
        </p:grpSpPr>
        <p:grpSp>
          <p:nvGrpSpPr>
            <p:cNvPr id="17" name="그룹 16"/>
            <p:cNvGrpSpPr/>
            <p:nvPr/>
          </p:nvGrpSpPr>
          <p:grpSpPr>
            <a:xfrm>
              <a:off x="8985504" y="1386316"/>
              <a:ext cx="2461129" cy="1424236"/>
              <a:chOff x="8985504" y="1386316"/>
              <a:chExt cx="2461129" cy="1424236"/>
            </a:xfrm>
          </p:grpSpPr>
          <p:sp>
            <p:nvSpPr>
              <p:cNvPr id="19" name="TextBox 18"/>
              <p:cNvSpPr txBox="1"/>
              <p:nvPr/>
            </p:nvSpPr>
            <p:spPr>
              <a:xfrm>
                <a:off x="9491995" y="1386316"/>
                <a:ext cx="1903342" cy="400109"/>
              </a:xfrm>
              <a:prstGeom prst="rect">
                <a:avLst/>
              </a:prstGeom>
              <a:noFill/>
            </p:spPr>
            <p:txBody>
              <a:bodyPr wrap="none" rtlCol="0">
                <a:spAutoFit/>
              </a:bodyPr>
              <a:lstStyle/>
              <a:p>
                <a:r>
                  <a:rPr lang="en-US" altLang="ko-KR" sz="1350"/>
                  <a:t>&gt;90% Pirfenidone</a:t>
                </a:r>
                <a:endParaRPr lang="ko-KR" altLang="en-US" sz="1350"/>
              </a:p>
            </p:txBody>
          </p:sp>
          <p:sp>
            <p:nvSpPr>
              <p:cNvPr id="20" name="TextBox 19"/>
              <p:cNvSpPr txBox="1"/>
              <p:nvPr/>
            </p:nvSpPr>
            <p:spPr>
              <a:xfrm>
                <a:off x="9491995" y="2069068"/>
                <a:ext cx="1554272" cy="400109"/>
              </a:xfrm>
              <a:prstGeom prst="rect">
                <a:avLst/>
              </a:prstGeom>
              <a:noFill/>
            </p:spPr>
            <p:txBody>
              <a:bodyPr wrap="none" rtlCol="0">
                <a:spAutoFit/>
              </a:bodyPr>
              <a:lstStyle/>
              <a:p>
                <a:r>
                  <a:rPr lang="en-US" altLang="ko-KR" sz="1350"/>
                  <a:t>&gt;90% Placebo</a:t>
                </a:r>
                <a:endParaRPr lang="ko-KR" altLang="en-US" sz="1350"/>
              </a:p>
            </p:txBody>
          </p:sp>
          <p:sp>
            <p:nvSpPr>
              <p:cNvPr id="21" name="TextBox 20"/>
              <p:cNvSpPr txBox="1"/>
              <p:nvPr/>
            </p:nvSpPr>
            <p:spPr>
              <a:xfrm>
                <a:off x="9491995" y="1727692"/>
                <a:ext cx="1954638" cy="400109"/>
              </a:xfrm>
              <a:prstGeom prst="rect">
                <a:avLst/>
              </a:prstGeom>
              <a:noFill/>
            </p:spPr>
            <p:txBody>
              <a:bodyPr wrap="none" rtlCol="0">
                <a:spAutoFit/>
              </a:bodyPr>
              <a:lstStyle/>
              <a:p>
                <a:r>
                  <a:rPr lang="en-US" altLang="ko-KR" sz="1350"/>
                  <a:t>≤ 90% Pirfenidone</a:t>
                </a:r>
                <a:endParaRPr lang="ko-KR" altLang="en-US" sz="1350"/>
              </a:p>
            </p:txBody>
          </p:sp>
          <p:sp>
            <p:nvSpPr>
              <p:cNvPr id="22" name="TextBox 21"/>
              <p:cNvSpPr txBox="1"/>
              <p:nvPr/>
            </p:nvSpPr>
            <p:spPr>
              <a:xfrm>
                <a:off x="9491995" y="2410443"/>
                <a:ext cx="1605568" cy="400109"/>
              </a:xfrm>
              <a:prstGeom prst="rect">
                <a:avLst/>
              </a:prstGeom>
              <a:noFill/>
            </p:spPr>
            <p:txBody>
              <a:bodyPr wrap="none" rtlCol="0">
                <a:spAutoFit/>
              </a:bodyPr>
              <a:lstStyle/>
              <a:p>
                <a:r>
                  <a:rPr lang="en-US" altLang="ko-KR" sz="1350"/>
                  <a:t>≤ 90% Placebo</a:t>
                </a:r>
                <a:endParaRPr lang="ko-KR" altLang="en-US" sz="1350"/>
              </a:p>
            </p:txBody>
          </p:sp>
          <p:sp>
            <p:nvSpPr>
              <p:cNvPr id="23" name="자유형 22"/>
              <p:cNvSpPr/>
              <p:nvPr/>
            </p:nvSpPr>
            <p:spPr>
              <a:xfrm>
                <a:off x="8985504" y="1615440"/>
                <a:ext cx="408432" cy="6096"/>
              </a:xfrm>
              <a:custGeom>
                <a:avLst/>
                <a:gdLst>
                  <a:gd name="connsiteX0" fmla="*/ 0 w 408432"/>
                  <a:gd name="connsiteY0" fmla="*/ 0 h 6096"/>
                  <a:gd name="connsiteX1" fmla="*/ 408432 w 408432"/>
                  <a:gd name="connsiteY1" fmla="*/ 0 h 6096"/>
                  <a:gd name="connsiteX2" fmla="*/ 408432 w 408432"/>
                  <a:gd name="connsiteY2" fmla="*/ 6096 h 6096"/>
                </a:gdLst>
                <a:ahLst/>
                <a:cxnLst>
                  <a:cxn ang="0">
                    <a:pos x="connsiteX0" y="connsiteY0"/>
                  </a:cxn>
                  <a:cxn ang="0">
                    <a:pos x="connsiteX1" y="connsiteY1"/>
                  </a:cxn>
                  <a:cxn ang="0">
                    <a:pos x="connsiteX2" y="connsiteY2"/>
                  </a:cxn>
                </a:cxnLst>
                <a:rect l="l" t="t" r="r" b="b"/>
                <a:pathLst>
                  <a:path w="408432" h="6096">
                    <a:moveTo>
                      <a:pt x="0" y="0"/>
                    </a:moveTo>
                    <a:lnTo>
                      <a:pt x="408432" y="0"/>
                    </a:lnTo>
                    <a:lnTo>
                      <a:pt x="408432" y="6096"/>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4" name="자유형 23"/>
              <p:cNvSpPr/>
              <p:nvPr/>
            </p:nvSpPr>
            <p:spPr>
              <a:xfrm>
                <a:off x="8985504" y="1909307"/>
                <a:ext cx="408432" cy="6096"/>
              </a:xfrm>
              <a:custGeom>
                <a:avLst/>
                <a:gdLst>
                  <a:gd name="connsiteX0" fmla="*/ 0 w 408432"/>
                  <a:gd name="connsiteY0" fmla="*/ 0 h 6096"/>
                  <a:gd name="connsiteX1" fmla="*/ 408432 w 408432"/>
                  <a:gd name="connsiteY1" fmla="*/ 0 h 6096"/>
                  <a:gd name="connsiteX2" fmla="*/ 408432 w 408432"/>
                  <a:gd name="connsiteY2" fmla="*/ 6096 h 6096"/>
                </a:gdLst>
                <a:ahLst/>
                <a:cxnLst>
                  <a:cxn ang="0">
                    <a:pos x="connsiteX0" y="connsiteY0"/>
                  </a:cxn>
                  <a:cxn ang="0">
                    <a:pos x="connsiteX1" y="connsiteY1"/>
                  </a:cxn>
                  <a:cxn ang="0">
                    <a:pos x="connsiteX2" y="connsiteY2"/>
                  </a:cxn>
                </a:cxnLst>
                <a:rect l="l" t="t" r="r" b="b"/>
                <a:pathLst>
                  <a:path w="408432" h="6096">
                    <a:moveTo>
                      <a:pt x="0" y="0"/>
                    </a:moveTo>
                    <a:lnTo>
                      <a:pt x="408432" y="0"/>
                    </a:lnTo>
                    <a:lnTo>
                      <a:pt x="408432" y="6096"/>
                    </a:ln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5" name="자유형 24"/>
              <p:cNvSpPr/>
              <p:nvPr/>
            </p:nvSpPr>
            <p:spPr>
              <a:xfrm>
                <a:off x="8990275" y="2268971"/>
                <a:ext cx="408432" cy="6096"/>
              </a:xfrm>
              <a:custGeom>
                <a:avLst/>
                <a:gdLst>
                  <a:gd name="connsiteX0" fmla="*/ 0 w 408432"/>
                  <a:gd name="connsiteY0" fmla="*/ 0 h 6096"/>
                  <a:gd name="connsiteX1" fmla="*/ 408432 w 408432"/>
                  <a:gd name="connsiteY1" fmla="*/ 0 h 6096"/>
                  <a:gd name="connsiteX2" fmla="*/ 408432 w 408432"/>
                  <a:gd name="connsiteY2" fmla="*/ 6096 h 6096"/>
                </a:gdLst>
                <a:ahLst/>
                <a:cxnLst>
                  <a:cxn ang="0">
                    <a:pos x="connsiteX0" y="connsiteY0"/>
                  </a:cxn>
                  <a:cxn ang="0">
                    <a:pos x="connsiteX1" y="connsiteY1"/>
                  </a:cxn>
                  <a:cxn ang="0">
                    <a:pos x="connsiteX2" y="connsiteY2"/>
                  </a:cxn>
                </a:cxnLst>
                <a:rect l="l" t="t" r="r" b="b"/>
                <a:pathLst>
                  <a:path w="408432" h="6096">
                    <a:moveTo>
                      <a:pt x="0" y="0"/>
                    </a:moveTo>
                    <a:lnTo>
                      <a:pt x="408432" y="0"/>
                    </a:lnTo>
                    <a:lnTo>
                      <a:pt x="408432" y="6096"/>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6" name="자유형 25"/>
              <p:cNvSpPr/>
              <p:nvPr/>
            </p:nvSpPr>
            <p:spPr>
              <a:xfrm>
                <a:off x="8990275" y="2562838"/>
                <a:ext cx="408432" cy="6096"/>
              </a:xfrm>
              <a:custGeom>
                <a:avLst/>
                <a:gdLst>
                  <a:gd name="connsiteX0" fmla="*/ 0 w 408432"/>
                  <a:gd name="connsiteY0" fmla="*/ 0 h 6096"/>
                  <a:gd name="connsiteX1" fmla="*/ 408432 w 408432"/>
                  <a:gd name="connsiteY1" fmla="*/ 0 h 6096"/>
                  <a:gd name="connsiteX2" fmla="*/ 408432 w 408432"/>
                  <a:gd name="connsiteY2" fmla="*/ 6096 h 6096"/>
                </a:gdLst>
                <a:ahLst/>
                <a:cxnLst>
                  <a:cxn ang="0">
                    <a:pos x="connsiteX0" y="connsiteY0"/>
                  </a:cxn>
                  <a:cxn ang="0">
                    <a:pos x="connsiteX1" y="connsiteY1"/>
                  </a:cxn>
                  <a:cxn ang="0">
                    <a:pos x="connsiteX2" y="connsiteY2"/>
                  </a:cxn>
                </a:cxnLst>
                <a:rect l="l" t="t" r="r" b="b"/>
                <a:pathLst>
                  <a:path w="408432" h="6096">
                    <a:moveTo>
                      <a:pt x="0" y="0"/>
                    </a:moveTo>
                    <a:lnTo>
                      <a:pt x="408432" y="0"/>
                    </a:lnTo>
                    <a:lnTo>
                      <a:pt x="408432" y="6096"/>
                    </a:lnTo>
                  </a:path>
                </a:pathLst>
              </a:cu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sp>
          <p:nvSpPr>
            <p:cNvPr id="18" name="직사각형 17"/>
            <p:cNvSpPr/>
            <p:nvPr/>
          </p:nvSpPr>
          <p:spPr>
            <a:xfrm>
              <a:off x="8887968" y="1386316"/>
              <a:ext cx="2476656" cy="13837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sp>
        <p:nvSpPr>
          <p:cNvPr id="28" name="슬라이드 번호 개체 틀 27"/>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93</a:t>
            </a:fld>
            <a:endParaRPr lang="ko-KR" altLang="en-US" dirty="0">
              <a:solidFill>
                <a:prstClr val="black">
                  <a:tint val="75000"/>
                </a:prstClr>
              </a:solidFill>
            </a:endParaRPr>
          </a:p>
        </p:txBody>
      </p:sp>
    </p:spTree>
    <p:extLst>
      <p:ext uri="{BB962C8B-B14F-4D97-AF65-F5344CB8AC3E}">
        <p14:creationId xmlns:p14="http://schemas.microsoft.com/office/powerpoint/2010/main" val="368182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9144000" cy="1362970"/>
          </a:xfrm>
          <a:solidFill>
            <a:schemeClr val="accent3">
              <a:lumMod val="20000"/>
              <a:lumOff val="80000"/>
            </a:schemeClr>
          </a:solidFill>
        </p:spPr>
        <p:txBody>
          <a:bodyPr>
            <a:normAutofit/>
          </a:bodyPr>
          <a:lstStyle/>
          <a:p>
            <a:pPr algn="ctr"/>
            <a:r>
              <a:rPr lang="en-US" altLang="ko-KR" sz="3200" dirty="0"/>
              <a:t>Pirfenidone </a:t>
            </a:r>
            <a:r>
              <a:rPr lang="ko-KR" altLang="en-US" sz="3200" dirty="0"/>
              <a:t>투여관련 부작용 </a:t>
            </a:r>
            <a:r>
              <a:rPr lang="en-US" altLang="ko-KR" sz="3200" dirty="0"/>
              <a:t>: </a:t>
            </a:r>
            <a:r>
              <a:rPr lang="ko-KR" altLang="en-US" sz="3200" dirty="0">
                <a:solidFill>
                  <a:srgbClr val="C74D35"/>
                </a:solidFill>
              </a:rPr>
              <a:t>소화기</a:t>
            </a:r>
          </a:p>
        </p:txBody>
      </p:sp>
      <p:graphicFrame>
        <p:nvGraphicFramePr>
          <p:cNvPr id="5" name="표 4"/>
          <p:cNvGraphicFramePr>
            <a:graphicFrameLocks noGrp="1"/>
          </p:cNvGraphicFramePr>
          <p:nvPr>
            <p:extLst>
              <p:ext uri="{D42A27DB-BD31-4B8C-83A1-F6EECF244321}">
                <p14:modId xmlns:p14="http://schemas.microsoft.com/office/powerpoint/2010/main" val="790042311"/>
              </p:ext>
            </p:extLst>
          </p:nvPr>
        </p:nvGraphicFramePr>
        <p:xfrm>
          <a:off x="265670" y="2008969"/>
          <a:ext cx="8741695" cy="4160520"/>
        </p:xfrm>
        <a:graphic>
          <a:graphicData uri="http://schemas.openxmlformats.org/drawingml/2006/table">
            <a:tbl>
              <a:tblPr firstRow="1" bandRow="1">
                <a:tableStyleId>{5940675A-B579-460E-94D1-54222C63F5DA}</a:tableStyleId>
              </a:tblPr>
              <a:tblGrid>
                <a:gridCol w="2000357">
                  <a:extLst>
                    <a:ext uri="{9D8B030D-6E8A-4147-A177-3AD203B41FA5}">
                      <a16:colId xmlns:a16="http://schemas.microsoft.com/office/drawing/2014/main" val="3797485193"/>
                    </a:ext>
                  </a:extLst>
                </a:gridCol>
                <a:gridCol w="2887829">
                  <a:extLst>
                    <a:ext uri="{9D8B030D-6E8A-4147-A177-3AD203B41FA5}">
                      <a16:colId xmlns:a16="http://schemas.microsoft.com/office/drawing/2014/main" val="3351857265"/>
                    </a:ext>
                  </a:extLst>
                </a:gridCol>
                <a:gridCol w="3853509">
                  <a:extLst>
                    <a:ext uri="{9D8B030D-6E8A-4147-A177-3AD203B41FA5}">
                      <a16:colId xmlns:a16="http://schemas.microsoft.com/office/drawing/2014/main" val="3361030494"/>
                    </a:ext>
                  </a:extLst>
                </a:gridCol>
              </a:tblGrid>
              <a:tr h="891540">
                <a:tc>
                  <a:txBody>
                    <a:bodyPr/>
                    <a:lstStyle/>
                    <a:p>
                      <a:pPr algn="ctr"/>
                      <a:r>
                        <a:rPr lang="en-US" altLang="ko-KR" sz="2400" b="1" u="none" strike="noStrike" kern="1200" baseline="0" dirty="0" err="1"/>
                        <a:t>Pirfenidone</a:t>
                      </a:r>
                      <a:r>
                        <a:rPr lang="en-US" altLang="ko-KR" sz="2400" b="1" u="none" strike="noStrike" kern="1200" baseline="0" dirty="0"/>
                        <a:t>-related</a:t>
                      </a:r>
                    </a:p>
                    <a:p>
                      <a:pPr algn="ctr"/>
                      <a:r>
                        <a:rPr lang="en-US" altLang="ko-KR" sz="2400" b="1" u="none" strike="noStrike" kern="1200" baseline="0" dirty="0"/>
                        <a:t>AEs</a:t>
                      </a:r>
                      <a:endParaRPr lang="ko-KR" altLang="en-US" sz="2400" b="1" dirty="0"/>
                    </a:p>
                  </a:txBody>
                  <a:tcPr marL="68580" marR="68580" marT="34290" marB="34290" anchor="ctr">
                    <a:solidFill>
                      <a:schemeClr val="accent4">
                        <a:lumMod val="20000"/>
                        <a:lumOff val="80000"/>
                      </a:schemeClr>
                    </a:solidFill>
                  </a:tcPr>
                </a:tc>
                <a:tc>
                  <a:txBody>
                    <a:bodyPr/>
                    <a:lstStyle/>
                    <a:p>
                      <a:pPr algn="ctr" latinLnBrk="1"/>
                      <a:r>
                        <a:rPr lang="en-US" altLang="ko-KR" sz="2400" b="1" u="none" strike="noStrike" kern="1200" baseline="0"/>
                        <a:t>Prevention</a:t>
                      </a:r>
                      <a:endParaRPr lang="ko-KR" altLang="en-US" sz="2400" b="1"/>
                    </a:p>
                  </a:txBody>
                  <a:tcPr marL="68580" marR="68580" marT="34290" marB="34290" anchor="ctr">
                    <a:solidFill>
                      <a:schemeClr val="accent4">
                        <a:lumMod val="20000"/>
                        <a:lumOff val="80000"/>
                      </a:schemeClr>
                    </a:solidFill>
                  </a:tcPr>
                </a:tc>
                <a:tc>
                  <a:txBody>
                    <a:bodyPr/>
                    <a:lstStyle/>
                    <a:p>
                      <a:pPr algn="ctr" latinLnBrk="1"/>
                      <a:r>
                        <a:rPr lang="en-US" altLang="ko-KR" sz="2400" b="1" u="none" strike="noStrike" kern="1200" baseline="0"/>
                        <a:t>Management</a:t>
                      </a:r>
                      <a:endParaRPr lang="ko-KR" altLang="en-US" sz="2400" b="1"/>
                    </a:p>
                  </a:txBody>
                  <a:tcPr marL="68580" marR="68580" marT="34290" marB="34290" anchor="ctr">
                    <a:solidFill>
                      <a:schemeClr val="accent4">
                        <a:lumMod val="20000"/>
                        <a:lumOff val="80000"/>
                      </a:schemeClr>
                    </a:solidFill>
                  </a:tcPr>
                </a:tc>
                <a:extLst>
                  <a:ext uri="{0D108BD9-81ED-4DB2-BD59-A6C34878D82A}">
                    <a16:rowId xmlns:a16="http://schemas.microsoft.com/office/drawing/2014/main" val="532047363"/>
                  </a:ext>
                </a:extLst>
              </a:tr>
              <a:tr h="1988820">
                <a:tc>
                  <a:txBody>
                    <a:bodyPr/>
                    <a:lstStyle/>
                    <a:p>
                      <a:pPr algn="ctr" latinLnBrk="1"/>
                      <a:r>
                        <a:rPr lang="en-US" altLang="ko-KR" sz="2200" b="1" u="none" strike="noStrike" kern="1200" baseline="0" dirty="0">
                          <a:solidFill>
                            <a:srgbClr val="0000FF"/>
                          </a:solidFill>
                        </a:rPr>
                        <a:t>Gastrointestinal</a:t>
                      </a:r>
                      <a:endParaRPr lang="ko-KR" altLang="en-US" sz="2200" b="1" dirty="0">
                        <a:solidFill>
                          <a:srgbClr val="0000FF"/>
                        </a:solidFill>
                      </a:endParaRPr>
                    </a:p>
                  </a:txBody>
                  <a:tcPr marL="68580" marR="68580" marT="34290" marB="34290"/>
                </a:tc>
                <a:tc>
                  <a:txBody>
                    <a:bodyPr/>
                    <a:lstStyle/>
                    <a:p>
                      <a:pPr marL="285750" indent="-285750">
                        <a:buFont typeface="Arial" panose="020B0604020202020204" pitchFamily="34" charset="0"/>
                        <a:buChar char="•"/>
                      </a:pPr>
                      <a:r>
                        <a:rPr lang="en-US" altLang="ko-KR" sz="2400" u="none" strike="noStrike" kern="1200" baseline="0" dirty="0"/>
                        <a:t>Taking </a:t>
                      </a:r>
                      <a:r>
                        <a:rPr lang="en-US" altLang="ko-KR" sz="2400" u="none" strike="noStrike" kern="1200" baseline="0" dirty="0" err="1"/>
                        <a:t>pirfenidone</a:t>
                      </a:r>
                      <a:r>
                        <a:rPr lang="en-US" altLang="ko-KR" sz="2400" u="none" strike="noStrike" kern="1200" baseline="0" dirty="0"/>
                        <a:t> </a:t>
                      </a:r>
                      <a:r>
                        <a:rPr lang="en-US" altLang="ko-KR" sz="2400" u="sng" strike="noStrike" kern="1200" baseline="0" dirty="0"/>
                        <a:t>with a substantial meal</a:t>
                      </a:r>
                      <a:r>
                        <a:rPr lang="en-US" altLang="ko-KR" sz="2400" u="none" strike="noStrike" kern="1200" baseline="0" dirty="0"/>
                        <a:t>, specifically the </a:t>
                      </a:r>
                      <a:r>
                        <a:rPr lang="en-US" altLang="ko-KR" sz="2400" u="sng" strike="noStrike" kern="1200" baseline="0" dirty="0"/>
                        <a:t>full dose at the end of a meal</a:t>
                      </a:r>
                      <a:r>
                        <a:rPr lang="en-US" altLang="ko-KR" sz="2400" u="none" strike="noStrike" kern="1200" baseline="0" dirty="0"/>
                        <a:t> or </a:t>
                      </a:r>
                      <a:r>
                        <a:rPr lang="en-US" altLang="ko-KR" sz="2400" u="sng" strike="noStrike" kern="1200" baseline="0" dirty="0"/>
                        <a:t>spreading out during a meal</a:t>
                      </a:r>
                      <a:endParaRPr lang="ko-KR" altLang="en-US" sz="2400" u="sng" dirty="0"/>
                    </a:p>
                  </a:txBody>
                  <a:tcPr marL="68580" marR="68580" marT="34290" marB="34290"/>
                </a:tc>
                <a:tc>
                  <a:txBody>
                    <a:bodyPr/>
                    <a:lstStyle/>
                    <a:p>
                      <a:pPr marL="285750" indent="-285750">
                        <a:buFont typeface="Arial" panose="020B0604020202020204" pitchFamily="34" charset="0"/>
                        <a:buChar char="•"/>
                      </a:pPr>
                      <a:r>
                        <a:rPr lang="en-US" altLang="ko-KR" sz="2400" u="sng" strike="noStrike" kern="1200" baseline="0" dirty="0"/>
                        <a:t>Dose reductions/interruptions </a:t>
                      </a:r>
                      <a:r>
                        <a:rPr lang="en-US" altLang="ko-KR" sz="2400" u="none" strike="noStrike" kern="1200" baseline="0" dirty="0"/>
                        <a:t>with a </a:t>
                      </a:r>
                      <a:r>
                        <a:rPr lang="en-US" altLang="ko-KR" sz="2400" u="sng" strike="noStrike" kern="1200" baseline="0" dirty="0"/>
                        <a:t>slow titration </a:t>
                      </a:r>
                      <a:r>
                        <a:rPr lang="en-US" altLang="ko-KR" sz="2400" u="none" strike="noStrike" kern="1200" baseline="0" dirty="0"/>
                        <a:t>back to full dose</a:t>
                      </a:r>
                    </a:p>
                    <a:p>
                      <a:pPr marL="285750" indent="-285750">
                        <a:buFont typeface="Arial" panose="020B0604020202020204" pitchFamily="34" charset="0"/>
                        <a:buChar char="•"/>
                      </a:pPr>
                      <a:r>
                        <a:rPr lang="en-US" altLang="ko-KR" sz="2400" u="sng" strike="noStrike" kern="1200" baseline="0" dirty="0"/>
                        <a:t>Reduce the morning dose </a:t>
                      </a:r>
                      <a:r>
                        <a:rPr lang="en-US" altLang="ko-KR" sz="2400" u="none" strike="noStrike" kern="1200" baseline="0" dirty="0"/>
                        <a:t>if nausea is experienced at that time of day</a:t>
                      </a:r>
                    </a:p>
                    <a:p>
                      <a:pPr marL="285750" indent="-285750">
                        <a:buFont typeface="Arial" panose="020B0604020202020204" pitchFamily="34" charset="0"/>
                        <a:buChar char="•"/>
                      </a:pPr>
                      <a:r>
                        <a:rPr lang="en-US" altLang="ko-KR" sz="2400" b="1" u="sng" strike="noStrike" kern="1200" baseline="0" dirty="0">
                          <a:solidFill>
                            <a:srgbClr val="FF0000"/>
                          </a:solidFill>
                        </a:rPr>
                        <a:t>Proton-pump inhibitors</a:t>
                      </a:r>
                      <a:endParaRPr lang="ko-KR" altLang="en-US" sz="2400" b="1" u="sng" dirty="0">
                        <a:solidFill>
                          <a:srgbClr val="FF0000"/>
                        </a:solidFill>
                      </a:endParaRPr>
                    </a:p>
                  </a:txBody>
                  <a:tcPr marL="68580" marR="68580" marT="34290" marB="34290"/>
                </a:tc>
                <a:extLst>
                  <a:ext uri="{0D108BD9-81ED-4DB2-BD59-A6C34878D82A}">
                    <a16:rowId xmlns:a16="http://schemas.microsoft.com/office/drawing/2014/main" val="1447242556"/>
                  </a:ext>
                </a:extLst>
              </a:tr>
            </a:tbl>
          </a:graphicData>
        </a:graphic>
      </p:graphicFrame>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94</a:t>
            </a:fld>
            <a:endParaRPr lang="ko-KR" altLang="en-US" dirty="0">
              <a:solidFill>
                <a:prstClr val="black">
                  <a:tint val="75000"/>
                </a:prstClr>
              </a:solidFill>
            </a:endParaRPr>
          </a:p>
        </p:txBody>
      </p:sp>
    </p:spTree>
    <p:extLst>
      <p:ext uri="{BB962C8B-B14F-4D97-AF65-F5344CB8AC3E}">
        <p14:creationId xmlns:p14="http://schemas.microsoft.com/office/powerpoint/2010/main" val="18744537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192"/>
            <a:ext cx="9144000" cy="1305246"/>
          </a:xfrm>
          <a:solidFill>
            <a:schemeClr val="accent3">
              <a:lumMod val="20000"/>
              <a:lumOff val="80000"/>
            </a:schemeClr>
          </a:solidFill>
        </p:spPr>
        <p:txBody>
          <a:bodyPr>
            <a:normAutofit/>
          </a:bodyPr>
          <a:lstStyle/>
          <a:p>
            <a:pPr algn="ctr"/>
            <a:r>
              <a:rPr lang="ko-KR" altLang="en-US" sz="3200" dirty="0" err="1">
                <a:latin typeface="+mj-ea"/>
              </a:rPr>
              <a:t>산분비억제</a:t>
            </a:r>
            <a:r>
              <a:rPr lang="ko-KR" altLang="en-US" sz="3200" dirty="0">
                <a:latin typeface="+mj-ea"/>
              </a:rPr>
              <a:t> 치료가 </a:t>
            </a:r>
            <a:r>
              <a:rPr lang="en-US" altLang="ko-KR" sz="3200" dirty="0" err="1">
                <a:latin typeface="+mj-ea"/>
              </a:rPr>
              <a:t>pirfenidone</a:t>
            </a:r>
            <a:r>
              <a:rPr lang="en-US" altLang="ko-KR" sz="3200" dirty="0">
                <a:latin typeface="+mj-ea"/>
              </a:rPr>
              <a:t> </a:t>
            </a:r>
            <a:r>
              <a:rPr lang="ko-KR" altLang="en-US" sz="3200" dirty="0">
                <a:latin typeface="+mj-ea"/>
              </a:rPr>
              <a:t>관련 </a:t>
            </a:r>
            <a:r>
              <a:rPr lang="en-US" altLang="ko-KR" sz="3200" dirty="0">
                <a:latin typeface="+mj-ea"/>
              </a:rPr>
              <a:t>anorexia and/or nausea</a:t>
            </a:r>
            <a:r>
              <a:rPr lang="ko-KR" altLang="en-US" sz="3200" dirty="0">
                <a:latin typeface="+mj-ea"/>
              </a:rPr>
              <a:t>에 미치는 영향</a:t>
            </a:r>
          </a:p>
        </p:txBody>
      </p:sp>
      <p:pic>
        <p:nvPicPr>
          <p:cNvPr id="5" name="내용 개체 틀 4"/>
          <p:cNvPicPr>
            <a:picLocks noGrp="1" noChangeAspect="1"/>
          </p:cNvPicPr>
          <p:nvPr>
            <p:ph idx="1"/>
          </p:nvPr>
        </p:nvPicPr>
        <p:blipFill>
          <a:blip r:embed="rId2"/>
          <a:stretch>
            <a:fillRect/>
          </a:stretch>
        </p:blipFill>
        <p:spPr>
          <a:xfrm>
            <a:off x="197137" y="2195484"/>
            <a:ext cx="3998885" cy="2705129"/>
          </a:xfrm>
          <a:prstGeom prst="rect">
            <a:avLst/>
          </a:prstGeom>
        </p:spPr>
      </p:pic>
      <p:pic>
        <p:nvPicPr>
          <p:cNvPr id="7" name="그림 6"/>
          <p:cNvPicPr>
            <a:picLocks noChangeAspect="1"/>
          </p:cNvPicPr>
          <p:nvPr/>
        </p:nvPicPr>
        <p:blipFill>
          <a:blip r:embed="rId3"/>
          <a:stretch>
            <a:fillRect/>
          </a:stretch>
        </p:blipFill>
        <p:spPr>
          <a:xfrm>
            <a:off x="4100772" y="2413233"/>
            <a:ext cx="4854855" cy="1258491"/>
          </a:xfrm>
          <a:prstGeom prst="rect">
            <a:avLst/>
          </a:prstGeom>
        </p:spPr>
      </p:pic>
      <p:sp>
        <p:nvSpPr>
          <p:cNvPr id="8" name="TextBox 7"/>
          <p:cNvSpPr txBox="1"/>
          <p:nvPr/>
        </p:nvSpPr>
        <p:spPr>
          <a:xfrm>
            <a:off x="4151947" y="3987484"/>
            <a:ext cx="793807" cy="300082"/>
          </a:xfrm>
          <a:prstGeom prst="rect">
            <a:avLst/>
          </a:prstGeom>
          <a:noFill/>
        </p:spPr>
        <p:txBody>
          <a:bodyPr wrap="none" rtlCol="0">
            <a:spAutoFit/>
          </a:bodyPr>
          <a:lstStyle/>
          <a:p>
            <a:r>
              <a:rPr lang="en-US" altLang="ko-KR" sz="1350"/>
              <a:t>* P&lt;0.05</a:t>
            </a:r>
            <a:endParaRPr lang="ko-KR" altLang="en-US" sz="1350"/>
          </a:p>
        </p:txBody>
      </p:sp>
      <p:sp>
        <p:nvSpPr>
          <p:cNvPr id="9" name="TextBox 8"/>
          <p:cNvSpPr txBox="1"/>
          <p:nvPr/>
        </p:nvSpPr>
        <p:spPr>
          <a:xfrm>
            <a:off x="4151946" y="3710485"/>
            <a:ext cx="1644489" cy="300082"/>
          </a:xfrm>
          <a:prstGeom prst="rect">
            <a:avLst/>
          </a:prstGeom>
          <a:noFill/>
        </p:spPr>
        <p:txBody>
          <a:bodyPr wrap="none" rtlCol="0">
            <a:spAutoFit/>
          </a:bodyPr>
          <a:lstStyle/>
          <a:p>
            <a:r>
              <a:rPr lang="en-US" altLang="ko-KR" sz="1350"/>
              <a:t>Antacid: H2RA or PPI</a:t>
            </a:r>
            <a:endParaRPr lang="ko-KR" altLang="en-US" sz="1350"/>
          </a:p>
        </p:txBody>
      </p:sp>
      <p:sp>
        <p:nvSpPr>
          <p:cNvPr id="3" name="직사각형 2"/>
          <p:cNvSpPr/>
          <p:nvPr/>
        </p:nvSpPr>
        <p:spPr>
          <a:xfrm>
            <a:off x="5434012" y="2462212"/>
            <a:ext cx="881063" cy="11668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6" name="자유형 5"/>
          <p:cNvSpPr/>
          <p:nvPr/>
        </p:nvSpPr>
        <p:spPr>
          <a:xfrm flipV="1">
            <a:off x="2119312" y="2752725"/>
            <a:ext cx="1785938" cy="34289"/>
          </a:xfrm>
          <a:custGeom>
            <a:avLst/>
            <a:gdLst>
              <a:gd name="connsiteX0" fmla="*/ 0 w 2571750"/>
              <a:gd name="connsiteY0" fmla="*/ 0 h 0"/>
              <a:gd name="connsiteX1" fmla="*/ 2571750 w 2571750"/>
              <a:gd name="connsiteY1" fmla="*/ 0 h 0"/>
            </a:gdLst>
            <a:ahLst/>
            <a:cxnLst>
              <a:cxn ang="0">
                <a:pos x="connsiteX0" y="connsiteY0"/>
              </a:cxn>
              <a:cxn ang="0">
                <a:pos x="connsiteX1" y="connsiteY1"/>
              </a:cxn>
            </a:cxnLst>
            <a:rect l="l" t="t" r="r" b="b"/>
            <a:pathLst>
              <a:path w="2571750">
                <a:moveTo>
                  <a:pt x="0" y="0"/>
                </a:moveTo>
                <a:lnTo>
                  <a:pt x="257175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직사각형 9"/>
          <p:cNvSpPr/>
          <p:nvPr/>
        </p:nvSpPr>
        <p:spPr>
          <a:xfrm>
            <a:off x="7808885" y="3043237"/>
            <a:ext cx="1101753" cy="5857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1" name="슬라이드 번호 개체 틀 10"/>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95</a:t>
            </a:fld>
            <a:endParaRPr lang="ko-KR" altLang="en-US" dirty="0">
              <a:solidFill>
                <a:prstClr val="black">
                  <a:tint val="75000"/>
                </a:prstClr>
              </a:solidFill>
            </a:endParaRPr>
          </a:p>
        </p:txBody>
      </p:sp>
    </p:spTree>
    <p:extLst>
      <p:ext uri="{BB962C8B-B14F-4D97-AF65-F5344CB8AC3E}">
        <p14:creationId xmlns:p14="http://schemas.microsoft.com/office/powerpoint/2010/main" val="100520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0"/>
            <a:ext cx="9144000" cy="1271847"/>
          </a:xfrm>
          <a:solidFill>
            <a:schemeClr val="accent3">
              <a:lumMod val="20000"/>
              <a:lumOff val="80000"/>
            </a:schemeClr>
          </a:solidFill>
        </p:spPr>
        <p:txBody>
          <a:bodyPr/>
          <a:lstStyle/>
          <a:p>
            <a:pPr algn="ctr"/>
            <a:r>
              <a:rPr lang="ko-KR" altLang="en-US" dirty="0"/>
              <a:t>피부발진과 </a:t>
            </a:r>
            <a:r>
              <a:rPr lang="ko-KR" altLang="en-US" dirty="0" err="1"/>
              <a:t>광과민성</a:t>
            </a:r>
            <a:endParaRPr lang="ko-KR" altLang="en-US" dirty="0"/>
          </a:p>
        </p:txBody>
      </p:sp>
      <p:pic>
        <p:nvPicPr>
          <p:cNvPr id="7" name="그림 6">
            <a:extLst>
              <a:ext uri="{FF2B5EF4-FFF2-40B4-BE49-F238E27FC236}">
                <a16:creationId xmlns:a16="http://schemas.microsoft.com/office/drawing/2014/main" id="{F2109AAB-7C06-48EC-A95F-28B4AF4128A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63532" y="1802246"/>
            <a:ext cx="4579696" cy="3434772"/>
          </a:xfrm>
          <a:prstGeom prst="rect">
            <a:avLst/>
          </a:prstGeom>
        </p:spPr>
      </p:pic>
      <p:pic>
        <p:nvPicPr>
          <p:cNvPr id="10" name="그림 9">
            <a:extLst>
              <a:ext uri="{FF2B5EF4-FFF2-40B4-BE49-F238E27FC236}">
                <a16:creationId xmlns:a16="http://schemas.microsoft.com/office/drawing/2014/main" id="{BF6259E2-E60D-491D-B73F-E698B49C665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1802247"/>
            <a:ext cx="4579696" cy="3434772"/>
          </a:xfrm>
          <a:prstGeom prst="rect">
            <a:avLst/>
          </a:prstGeom>
        </p:spPr>
      </p:pic>
      <p:sp>
        <p:nvSpPr>
          <p:cNvPr id="3" name="슬라이드 번호 개체 틀 2"/>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96</a:t>
            </a:fld>
            <a:endParaRPr lang="ko-KR" altLang="en-US" dirty="0">
              <a:solidFill>
                <a:prstClr val="black">
                  <a:tint val="75000"/>
                </a:prstClr>
              </a:solidFill>
            </a:endParaRPr>
          </a:p>
        </p:txBody>
      </p:sp>
    </p:spTree>
    <p:extLst>
      <p:ext uri="{BB962C8B-B14F-4D97-AF65-F5344CB8AC3E}">
        <p14:creationId xmlns:p14="http://schemas.microsoft.com/office/powerpoint/2010/main" val="18187848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표 4"/>
          <p:cNvGraphicFramePr>
            <a:graphicFrameLocks noGrp="1"/>
          </p:cNvGraphicFramePr>
          <p:nvPr>
            <p:extLst>
              <p:ext uri="{D42A27DB-BD31-4B8C-83A1-F6EECF244321}">
                <p14:modId xmlns:p14="http://schemas.microsoft.com/office/powerpoint/2010/main" val="1190290130"/>
              </p:ext>
            </p:extLst>
          </p:nvPr>
        </p:nvGraphicFramePr>
        <p:xfrm>
          <a:off x="441434" y="2171382"/>
          <a:ext cx="8397765" cy="3429000"/>
        </p:xfrm>
        <a:graphic>
          <a:graphicData uri="http://schemas.openxmlformats.org/drawingml/2006/table">
            <a:tbl>
              <a:tblPr firstRow="1" bandRow="1">
                <a:tableStyleId>{5940675A-B579-460E-94D1-54222C63F5DA}</a:tableStyleId>
              </a:tblPr>
              <a:tblGrid>
                <a:gridCol w="1490953">
                  <a:extLst>
                    <a:ext uri="{9D8B030D-6E8A-4147-A177-3AD203B41FA5}">
                      <a16:colId xmlns:a16="http://schemas.microsoft.com/office/drawing/2014/main" val="3797485193"/>
                    </a:ext>
                  </a:extLst>
                </a:gridCol>
                <a:gridCol w="3204914">
                  <a:extLst>
                    <a:ext uri="{9D8B030D-6E8A-4147-A177-3AD203B41FA5}">
                      <a16:colId xmlns:a16="http://schemas.microsoft.com/office/drawing/2014/main" val="3351857265"/>
                    </a:ext>
                  </a:extLst>
                </a:gridCol>
                <a:gridCol w="3701898">
                  <a:extLst>
                    <a:ext uri="{9D8B030D-6E8A-4147-A177-3AD203B41FA5}">
                      <a16:colId xmlns:a16="http://schemas.microsoft.com/office/drawing/2014/main" val="3361030494"/>
                    </a:ext>
                  </a:extLst>
                </a:gridCol>
              </a:tblGrid>
              <a:tr h="891540">
                <a:tc>
                  <a:txBody>
                    <a:bodyPr/>
                    <a:lstStyle/>
                    <a:p>
                      <a:pPr algn="ctr"/>
                      <a:r>
                        <a:rPr lang="en-US" altLang="ko-KR" sz="1800" b="1" u="none" strike="noStrike" kern="1200" baseline="0" dirty="0" err="1"/>
                        <a:t>Pirfenidone</a:t>
                      </a:r>
                      <a:r>
                        <a:rPr lang="en-US" altLang="ko-KR" sz="1800" b="1" u="none" strike="noStrike" kern="1200" baseline="0" dirty="0"/>
                        <a:t>-related</a:t>
                      </a:r>
                    </a:p>
                    <a:p>
                      <a:pPr algn="ctr"/>
                      <a:r>
                        <a:rPr lang="en-US" altLang="ko-KR" sz="1800" b="1" u="none" strike="noStrike" kern="1200" baseline="0" dirty="0"/>
                        <a:t>AEs</a:t>
                      </a:r>
                      <a:endParaRPr lang="ko-KR" altLang="en-US" sz="1800" b="1" dirty="0"/>
                    </a:p>
                  </a:txBody>
                  <a:tcPr marL="68580" marR="68580" marT="34290" marB="34290" anchor="ctr">
                    <a:solidFill>
                      <a:schemeClr val="accent4">
                        <a:lumMod val="20000"/>
                        <a:lumOff val="80000"/>
                      </a:schemeClr>
                    </a:solidFill>
                  </a:tcPr>
                </a:tc>
                <a:tc>
                  <a:txBody>
                    <a:bodyPr/>
                    <a:lstStyle/>
                    <a:p>
                      <a:pPr algn="ctr" latinLnBrk="1"/>
                      <a:r>
                        <a:rPr lang="en-US" altLang="ko-KR" sz="1800" b="1" u="none" strike="noStrike" kern="1200" baseline="0"/>
                        <a:t>Prevention</a:t>
                      </a:r>
                      <a:endParaRPr lang="ko-KR" altLang="en-US" sz="1800" b="1"/>
                    </a:p>
                  </a:txBody>
                  <a:tcPr marL="68580" marR="68580" marT="34290" marB="34290" anchor="ctr">
                    <a:solidFill>
                      <a:schemeClr val="accent4">
                        <a:lumMod val="20000"/>
                        <a:lumOff val="80000"/>
                      </a:schemeClr>
                    </a:solidFill>
                  </a:tcPr>
                </a:tc>
                <a:tc>
                  <a:txBody>
                    <a:bodyPr/>
                    <a:lstStyle/>
                    <a:p>
                      <a:pPr algn="ctr" latinLnBrk="1"/>
                      <a:r>
                        <a:rPr lang="en-US" altLang="ko-KR" sz="1800" b="1" u="none" strike="noStrike" kern="1200" baseline="0"/>
                        <a:t>Management</a:t>
                      </a:r>
                      <a:endParaRPr lang="ko-KR" altLang="en-US" sz="1800" b="1"/>
                    </a:p>
                  </a:txBody>
                  <a:tcPr marL="68580" marR="68580" marT="34290" marB="34290" anchor="ctr">
                    <a:solidFill>
                      <a:schemeClr val="accent4">
                        <a:lumMod val="20000"/>
                        <a:lumOff val="80000"/>
                      </a:schemeClr>
                    </a:solidFill>
                  </a:tcPr>
                </a:tc>
                <a:extLst>
                  <a:ext uri="{0D108BD9-81ED-4DB2-BD59-A6C34878D82A}">
                    <a16:rowId xmlns:a16="http://schemas.microsoft.com/office/drawing/2014/main" val="532047363"/>
                  </a:ext>
                </a:extLst>
              </a:tr>
              <a:tr h="2537460">
                <a:tc>
                  <a:txBody>
                    <a:bodyPr/>
                    <a:lstStyle/>
                    <a:p>
                      <a:pPr algn="ctr" latinLnBrk="1"/>
                      <a:r>
                        <a:rPr lang="en-US" altLang="ko-KR" sz="2800" b="1" i="0" u="none" strike="noStrike" kern="1200" baseline="0" dirty="0">
                          <a:solidFill>
                            <a:srgbClr val="0000FF"/>
                          </a:solidFill>
                          <a:latin typeface="+mn-lt"/>
                          <a:ea typeface="+mn-ea"/>
                          <a:cs typeface="+mn-cs"/>
                        </a:rPr>
                        <a:t>Skin</a:t>
                      </a:r>
                      <a:endParaRPr lang="ko-KR" altLang="en-US" sz="2800" b="1" dirty="0">
                        <a:solidFill>
                          <a:srgbClr val="0000FF"/>
                        </a:solidFill>
                      </a:endParaRPr>
                    </a:p>
                  </a:txBody>
                  <a:tcPr marL="68580" marR="68580" marT="34290" marB="34290"/>
                </a:tc>
                <a:tc>
                  <a:txBody>
                    <a:bodyPr/>
                    <a:lstStyle/>
                    <a:p>
                      <a:pPr marL="285750" indent="-285750">
                        <a:buFont typeface="Arial" panose="020B0604020202020204" pitchFamily="34" charset="0"/>
                        <a:buChar char="•"/>
                      </a:pPr>
                      <a:r>
                        <a:rPr lang="en-US" altLang="ko-KR" sz="1800" b="0" i="0" u="none" strike="noStrike" kern="1200" baseline="0" dirty="0">
                          <a:solidFill>
                            <a:schemeClr val="tx1"/>
                          </a:solidFill>
                          <a:latin typeface="+mn-lt"/>
                          <a:ea typeface="+mn-ea"/>
                          <a:cs typeface="+mn-cs"/>
                        </a:rPr>
                        <a:t>Continuous </a:t>
                      </a:r>
                      <a:r>
                        <a:rPr lang="en-US" altLang="ko-KR" sz="1800" b="0" i="0" u="sng" strike="noStrike" kern="1200" baseline="0" dirty="0">
                          <a:solidFill>
                            <a:schemeClr val="tx1"/>
                          </a:solidFill>
                          <a:latin typeface="+mn-lt"/>
                          <a:ea typeface="+mn-ea"/>
                          <a:cs typeface="+mn-cs"/>
                        </a:rPr>
                        <a:t>skin protection </a:t>
                      </a:r>
                      <a:r>
                        <a:rPr lang="en-US" altLang="ko-KR" sz="1800" b="0" i="0" u="none" strike="noStrike" kern="1200" baseline="0" dirty="0">
                          <a:solidFill>
                            <a:schemeClr val="tx1"/>
                          </a:solidFill>
                          <a:latin typeface="+mn-lt"/>
                          <a:ea typeface="+mn-ea"/>
                          <a:cs typeface="+mn-cs"/>
                        </a:rPr>
                        <a:t>with clothing and broad-spectrum </a:t>
                      </a:r>
                      <a:r>
                        <a:rPr lang="en-US" altLang="ko-KR" sz="1800" b="0" i="0" u="sng" strike="noStrike" kern="1200" baseline="0" dirty="0">
                          <a:solidFill>
                            <a:schemeClr val="tx1"/>
                          </a:solidFill>
                          <a:latin typeface="+mn-lt"/>
                          <a:ea typeface="+mn-ea"/>
                          <a:cs typeface="+mn-cs"/>
                        </a:rPr>
                        <a:t>SPF 50 sunscreen</a:t>
                      </a:r>
                    </a:p>
                    <a:p>
                      <a:pPr marL="285750" indent="-285750">
                        <a:buFont typeface="Arial" panose="020B0604020202020204" pitchFamily="34" charset="0"/>
                        <a:buChar char="•"/>
                      </a:pPr>
                      <a:r>
                        <a:rPr lang="en-US" altLang="ko-KR" sz="1800" b="0" i="0" u="none" strike="noStrike" kern="1200" baseline="0" dirty="0">
                          <a:solidFill>
                            <a:schemeClr val="tx1"/>
                          </a:solidFill>
                          <a:latin typeface="+mn-lt"/>
                          <a:ea typeface="+mn-ea"/>
                          <a:cs typeface="+mn-cs"/>
                        </a:rPr>
                        <a:t>Avoid use of other medications associated with </a:t>
                      </a:r>
                      <a:r>
                        <a:rPr lang="en-US" altLang="ko-KR" sz="1800" b="0" i="0" u="none" strike="noStrike" kern="1200" baseline="0" dirty="0" err="1">
                          <a:solidFill>
                            <a:schemeClr val="tx1"/>
                          </a:solidFill>
                          <a:latin typeface="+mn-lt"/>
                          <a:ea typeface="+mn-ea"/>
                          <a:cs typeface="+mn-cs"/>
                        </a:rPr>
                        <a:t>phototoxicity</a:t>
                      </a:r>
                      <a:endParaRPr lang="ko-KR" altLang="en-US" sz="1800" dirty="0"/>
                    </a:p>
                  </a:txBody>
                  <a:tcPr marL="68580" marR="68580" marT="34290" marB="34290"/>
                </a:tc>
                <a:tc>
                  <a:txBody>
                    <a:bodyPr/>
                    <a:lstStyle/>
                    <a:p>
                      <a:pPr marL="285750" indent="-285750">
                        <a:buFont typeface="Arial" panose="020B0604020202020204" pitchFamily="34" charset="0"/>
                        <a:buChar char="•"/>
                      </a:pPr>
                      <a:r>
                        <a:rPr lang="en-US" altLang="ko-KR" sz="1800" b="0" i="0" u="none" strike="noStrike" kern="1200" baseline="0" dirty="0">
                          <a:solidFill>
                            <a:schemeClr val="tx1"/>
                          </a:solidFill>
                          <a:latin typeface="+mn-lt"/>
                          <a:ea typeface="+mn-ea"/>
                          <a:cs typeface="+mn-cs"/>
                        </a:rPr>
                        <a:t>With severe phototoxicity, treat with </a:t>
                      </a:r>
                      <a:r>
                        <a:rPr lang="en-US" altLang="ko-KR" sz="1800" b="0" i="0" u="sng" strike="noStrike" kern="1200" baseline="0" dirty="0">
                          <a:solidFill>
                            <a:schemeClr val="tx1"/>
                          </a:solidFill>
                          <a:latin typeface="+mn-lt"/>
                          <a:ea typeface="+mn-ea"/>
                          <a:cs typeface="+mn-cs"/>
                        </a:rPr>
                        <a:t>steroids or silver sulfadiazine</a:t>
                      </a:r>
                    </a:p>
                    <a:p>
                      <a:pPr marL="285750" indent="-285750">
                        <a:buFont typeface="Arial" panose="020B0604020202020204" pitchFamily="34" charset="0"/>
                        <a:buChar char="•"/>
                      </a:pPr>
                      <a:r>
                        <a:rPr lang="en-US" altLang="ko-KR" sz="1800" b="0" i="0" u="sng" strike="noStrike" kern="1200" baseline="0" dirty="0">
                          <a:solidFill>
                            <a:schemeClr val="tx1"/>
                          </a:solidFill>
                          <a:latin typeface="+mn-lt"/>
                          <a:ea typeface="+mn-ea"/>
                          <a:cs typeface="+mn-cs"/>
                        </a:rPr>
                        <a:t>Dose reductions </a:t>
                      </a:r>
                      <a:r>
                        <a:rPr lang="en-US" altLang="ko-KR" sz="1800" b="0" i="0" u="none" strike="noStrike" kern="1200" baseline="0" dirty="0">
                          <a:solidFill>
                            <a:schemeClr val="tx1"/>
                          </a:solidFill>
                          <a:latin typeface="+mn-lt"/>
                          <a:ea typeface="+mn-ea"/>
                          <a:cs typeface="+mn-cs"/>
                        </a:rPr>
                        <a:t>for a rash followed by discontinuation if the rash persists and a </a:t>
                      </a:r>
                      <a:r>
                        <a:rPr lang="en-US" altLang="ko-KR" sz="1800" b="0" i="0" u="sng" strike="noStrike" kern="1200" baseline="0" dirty="0">
                          <a:solidFill>
                            <a:schemeClr val="tx1"/>
                          </a:solidFill>
                          <a:latin typeface="+mn-lt"/>
                          <a:ea typeface="+mn-ea"/>
                          <a:cs typeface="+mn-cs"/>
                        </a:rPr>
                        <a:t>slow titration</a:t>
                      </a:r>
                      <a:r>
                        <a:rPr lang="en-US" altLang="ko-KR" sz="1800" b="0" i="0" u="none" strike="noStrike" kern="1200" baseline="0" dirty="0">
                          <a:solidFill>
                            <a:schemeClr val="tx1"/>
                          </a:solidFill>
                          <a:latin typeface="+mn-lt"/>
                          <a:ea typeface="+mn-ea"/>
                          <a:cs typeface="+mn-cs"/>
                        </a:rPr>
                        <a:t> back to full dose</a:t>
                      </a:r>
                    </a:p>
                    <a:p>
                      <a:pPr marL="285750" indent="-285750">
                        <a:buFont typeface="Arial" panose="020B0604020202020204" pitchFamily="34" charset="0"/>
                        <a:buChar char="•"/>
                      </a:pPr>
                      <a:r>
                        <a:rPr lang="en-US" altLang="ko-KR" sz="1800" b="0" i="0" u="none" strike="noStrike" kern="1200" baseline="0" dirty="0">
                          <a:solidFill>
                            <a:srgbClr val="FF0000"/>
                          </a:solidFill>
                          <a:latin typeface="+mn-lt"/>
                          <a:ea typeface="+mn-ea"/>
                          <a:cs typeface="+mn-cs"/>
                        </a:rPr>
                        <a:t>Discontinuation if an allergic reaction to pirfenidone occurs</a:t>
                      </a:r>
                      <a:endParaRPr lang="ko-KR" altLang="en-US" sz="1800" dirty="0">
                        <a:solidFill>
                          <a:srgbClr val="FF0000"/>
                        </a:solidFill>
                      </a:endParaRPr>
                    </a:p>
                  </a:txBody>
                  <a:tcPr marL="68580" marR="68580" marT="34290" marB="34290"/>
                </a:tc>
                <a:extLst>
                  <a:ext uri="{0D108BD9-81ED-4DB2-BD59-A6C34878D82A}">
                    <a16:rowId xmlns:a16="http://schemas.microsoft.com/office/drawing/2014/main" val="1481720480"/>
                  </a:ext>
                </a:extLst>
              </a:tr>
            </a:tbl>
          </a:graphicData>
        </a:graphic>
      </p:graphicFrame>
      <p:sp>
        <p:nvSpPr>
          <p:cNvPr id="7" name="제목 1">
            <a:extLst>
              <a:ext uri="{FF2B5EF4-FFF2-40B4-BE49-F238E27FC236}">
                <a16:creationId xmlns:a16="http://schemas.microsoft.com/office/drawing/2014/main" id="{59732138-8EB6-4BF8-AADF-0A526FB6FDA8}"/>
              </a:ext>
            </a:extLst>
          </p:cNvPr>
          <p:cNvSpPr>
            <a:spLocks noGrp="1"/>
          </p:cNvSpPr>
          <p:nvPr>
            <p:ph type="title"/>
          </p:nvPr>
        </p:nvSpPr>
        <p:spPr>
          <a:xfrm>
            <a:off x="0" y="0"/>
            <a:ext cx="9144000" cy="1362970"/>
          </a:xfrm>
          <a:solidFill>
            <a:schemeClr val="accent3">
              <a:lumMod val="20000"/>
              <a:lumOff val="80000"/>
            </a:schemeClr>
          </a:solidFill>
        </p:spPr>
        <p:txBody>
          <a:bodyPr>
            <a:normAutofit/>
          </a:bodyPr>
          <a:lstStyle/>
          <a:p>
            <a:pPr algn="ctr"/>
            <a:r>
              <a:rPr lang="en-US" altLang="ko-KR" sz="3200" dirty="0"/>
              <a:t>Pirfenidone </a:t>
            </a:r>
            <a:r>
              <a:rPr lang="ko-KR" altLang="en-US" sz="3200" dirty="0"/>
              <a:t>투여관련 부작용 </a:t>
            </a:r>
            <a:r>
              <a:rPr lang="en-US" altLang="ko-KR" sz="3200" dirty="0"/>
              <a:t>: </a:t>
            </a:r>
            <a:r>
              <a:rPr lang="ko-KR" altLang="en-US" sz="3200" dirty="0">
                <a:solidFill>
                  <a:srgbClr val="C74D35"/>
                </a:solidFill>
              </a:rPr>
              <a:t>피부</a:t>
            </a: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97</a:t>
            </a:fld>
            <a:endParaRPr lang="ko-KR" altLang="en-US" dirty="0">
              <a:solidFill>
                <a:prstClr val="black">
                  <a:tint val="75000"/>
                </a:prstClr>
              </a:solidFill>
            </a:endParaRPr>
          </a:p>
        </p:txBody>
      </p:sp>
    </p:spTree>
    <p:extLst>
      <p:ext uri="{BB962C8B-B14F-4D97-AF65-F5344CB8AC3E}">
        <p14:creationId xmlns:p14="http://schemas.microsoft.com/office/powerpoint/2010/main" val="16482912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표 4"/>
          <p:cNvGraphicFramePr>
            <a:graphicFrameLocks noGrp="1"/>
          </p:cNvGraphicFramePr>
          <p:nvPr>
            <p:extLst>
              <p:ext uri="{D42A27DB-BD31-4B8C-83A1-F6EECF244321}">
                <p14:modId xmlns:p14="http://schemas.microsoft.com/office/powerpoint/2010/main" val="1625788897"/>
              </p:ext>
            </p:extLst>
          </p:nvPr>
        </p:nvGraphicFramePr>
        <p:xfrm>
          <a:off x="628651" y="1995170"/>
          <a:ext cx="8001001" cy="3703320"/>
        </p:xfrm>
        <a:graphic>
          <a:graphicData uri="http://schemas.openxmlformats.org/drawingml/2006/table">
            <a:tbl>
              <a:tblPr firstRow="1" bandRow="1">
                <a:tableStyleId>{5940675A-B579-460E-94D1-54222C63F5DA}</a:tableStyleId>
              </a:tblPr>
              <a:tblGrid>
                <a:gridCol w="1335881">
                  <a:extLst>
                    <a:ext uri="{9D8B030D-6E8A-4147-A177-3AD203B41FA5}">
                      <a16:colId xmlns:a16="http://schemas.microsoft.com/office/drawing/2014/main" val="3797485193"/>
                    </a:ext>
                  </a:extLst>
                </a:gridCol>
                <a:gridCol w="2828925">
                  <a:extLst>
                    <a:ext uri="{9D8B030D-6E8A-4147-A177-3AD203B41FA5}">
                      <a16:colId xmlns:a16="http://schemas.microsoft.com/office/drawing/2014/main" val="3351857265"/>
                    </a:ext>
                  </a:extLst>
                </a:gridCol>
                <a:gridCol w="3836195">
                  <a:extLst>
                    <a:ext uri="{9D8B030D-6E8A-4147-A177-3AD203B41FA5}">
                      <a16:colId xmlns:a16="http://schemas.microsoft.com/office/drawing/2014/main" val="3361030494"/>
                    </a:ext>
                  </a:extLst>
                </a:gridCol>
              </a:tblGrid>
              <a:tr h="891540">
                <a:tc>
                  <a:txBody>
                    <a:bodyPr/>
                    <a:lstStyle/>
                    <a:p>
                      <a:pPr algn="ctr"/>
                      <a:r>
                        <a:rPr lang="en-US" altLang="ko-KR" sz="1800" b="1" u="none" strike="noStrike" kern="1200" baseline="0" dirty="0" err="1"/>
                        <a:t>Pirfenidone</a:t>
                      </a:r>
                      <a:r>
                        <a:rPr lang="en-US" altLang="ko-KR" sz="1800" b="1" u="none" strike="noStrike" kern="1200" baseline="0" dirty="0"/>
                        <a:t>-related</a:t>
                      </a:r>
                    </a:p>
                    <a:p>
                      <a:pPr algn="ctr"/>
                      <a:r>
                        <a:rPr lang="en-US" altLang="ko-KR" sz="1800" b="1" u="none" strike="noStrike" kern="1200" baseline="0" dirty="0"/>
                        <a:t>AEs</a:t>
                      </a:r>
                      <a:endParaRPr lang="ko-KR" altLang="en-US" sz="1800" b="1" dirty="0"/>
                    </a:p>
                  </a:txBody>
                  <a:tcPr marL="68580" marR="68580" marT="34290" marB="34290" anchor="ctr">
                    <a:solidFill>
                      <a:schemeClr val="accent4">
                        <a:lumMod val="20000"/>
                        <a:lumOff val="80000"/>
                      </a:schemeClr>
                    </a:solidFill>
                  </a:tcPr>
                </a:tc>
                <a:tc>
                  <a:txBody>
                    <a:bodyPr/>
                    <a:lstStyle/>
                    <a:p>
                      <a:pPr algn="ctr" latinLnBrk="1"/>
                      <a:r>
                        <a:rPr lang="en-US" altLang="ko-KR" sz="1800" b="1" u="none" strike="noStrike" kern="1200" baseline="0"/>
                        <a:t>Prevention</a:t>
                      </a:r>
                      <a:endParaRPr lang="ko-KR" altLang="en-US" sz="1800" b="1"/>
                    </a:p>
                  </a:txBody>
                  <a:tcPr marL="68580" marR="68580" marT="34290" marB="34290" anchor="ctr">
                    <a:solidFill>
                      <a:schemeClr val="accent4">
                        <a:lumMod val="20000"/>
                        <a:lumOff val="80000"/>
                      </a:schemeClr>
                    </a:solidFill>
                  </a:tcPr>
                </a:tc>
                <a:tc>
                  <a:txBody>
                    <a:bodyPr/>
                    <a:lstStyle/>
                    <a:p>
                      <a:pPr algn="ctr" latinLnBrk="1"/>
                      <a:r>
                        <a:rPr lang="en-US" altLang="ko-KR" sz="1800" b="1" u="none" strike="noStrike" kern="1200" baseline="0"/>
                        <a:t>Management</a:t>
                      </a:r>
                      <a:endParaRPr lang="ko-KR" altLang="en-US" sz="1800" b="1"/>
                    </a:p>
                  </a:txBody>
                  <a:tcPr marL="68580" marR="68580" marT="34290" marB="34290" anchor="ctr">
                    <a:solidFill>
                      <a:schemeClr val="accent4">
                        <a:lumMod val="20000"/>
                        <a:lumOff val="80000"/>
                      </a:schemeClr>
                    </a:solidFill>
                  </a:tcPr>
                </a:tc>
                <a:extLst>
                  <a:ext uri="{0D108BD9-81ED-4DB2-BD59-A6C34878D82A}">
                    <a16:rowId xmlns:a16="http://schemas.microsoft.com/office/drawing/2014/main" val="532047363"/>
                  </a:ext>
                </a:extLst>
              </a:tr>
              <a:tr h="2811780">
                <a:tc>
                  <a:txBody>
                    <a:bodyPr/>
                    <a:lstStyle/>
                    <a:p>
                      <a:pPr algn="ctr" latinLnBrk="1"/>
                      <a:r>
                        <a:rPr lang="en-US" altLang="ko-KR" sz="2800" b="1" i="0" u="none" strike="noStrike" kern="1200" baseline="0" dirty="0">
                          <a:solidFill>
                            <a:srgbClr val="0000FF"/>
                          </a:solidFill>
                          <a:latin typeface="+mn-lt"/>
                          <a:ea typeface="+mn-ea"/>
                          <a:cs typeface="+mn-cs"/>
                        </a:rPr>
                        <a:t>Liver</a:t>
                      </a:r>
                      <a:endParaRPr lang="ko-KR" altLang="en-US" sz="2800" b="1" dirty="0">
                        <a:solidFill>
                          <a:srgbClr val="0000FF"/>
                        </a:solidFill>
                      </a:endParaRPr>
                    </a:p>
                  </a:txBody>
                  <a:tcPr marL="68580" marR="68580" marT="34290" marB="34290"/>
                </a:tc>
                <a:tc>
                  <a:txBody>
                    <a:bodyPr/>
                    <a:lstStyle/>
                    <a:p>
                      <a:pPr marL="285750" indent="-285750">
                        <a:buFont typeface="Arial" panose="020B0604020202020204" pitchFamily="34" charset="0"/>
                        <a:buChar char="•"/>
                      </a:pPr>
                      <a:r>
                        <a:rPr lang="en-US" altLang="ko-KR" sz="1800" b="0" i="0" u="none" strike="noStrike" kern="1200" baseline="0">
                          <a:solidFill>
                            <a:schemeClr val="tx1"/>
                          </a:solidFill>
                          <a:latin typeface="+mn-lt"/>
                          <a:ea typeface="+mn-ea"/>
                          <a:cs typeface="+mn-cs"/>
                        </a:rPr>
                        <a:t>Perform AST, ALT and bilirubin tests </a:t>
                      </a:r>
                      <a:r>
                        <a:rPr lang="en-US" altLang="ko-KR" sz="1800" b="0" i="0" u="none" strike="noStrike" kern="1200" baseline="0">
                          <a:solidFill>
                            <a:srgbClr val="0000FF"/>
                          </a:solidFill>
                          <a:latin typeface="+mn-lt"/>
                          <a:ea typeface="+mn-ea"/>
                          <a:cs typeface="+mn-cs"/>
                        </a:rPr>
                        <a:t>before pirfenidone initiation</a:t>
                      </a:r>
                    </a:p>
                    <a:p>
                      <a:pPr marL="285750" indent="-285750">
                        <a:buFont typeface="Arial" panose="020B0604020202020204" pitchFamily="34" charset="0"/>
                        <a:buChar char="•"/>
                      </a:pPr>
                      <a:r>
                        <a:rPr lang="en-US" altLang="ko-KR" sz="1800" b="0" i="0" u="sng" strike="noStrike" kern="1200" baseline="0">
                          <a:solidFill>
                            <a:schemeClr val="tx1"/>
                          </a:solidFill>
                          <a:latin typeface="+mn-lt"/>
                          <a:ea typeface="+mn-ea"/>
                          <a:cs typeface="+mn-cs"/>
                        </a:rPr>
                        <a:t>Monitor at monthly intervals for the first 6 months </a:t>
                      </a:r>
                      <a:r>
                        <a:rPr lang="en-US" altLang="ko-KR" sz="1800" b="0" i="0" u="none" strike="noStrike" kern="1200" baseline="0">
                          <a:solidFill>
                            <a:schemeClr val="tx1"/>
                          </a:solidFill>
                          <a:latin typeface="+mn-lt"/>
                          <a:ea typeface="+mn-ea"/>
                          <a:cs typeface="+mn-cs"/>
                        </a:rPr>
                        <a:t>and then </a:t>
                      </a:r>
                      <a:r>
                        <a:rPr lang="en-US" altLang="ko-KR" sz="1800" b="0" i="0" u="sng" strike="noStrike" kern="1200" baseline="0">
                          <a:solidFill>
                            <a:schemeClr val="tx1"/>
                          </a:solidFill>
                          <a:latin typeface="+mn-lt"/>
                          <a:ea typeface="+mn-ea"/>
                          <a:cs typeface="+mn-cs"/>
                        </a:rPr>
                        <a:t>every 3 months thereafter</a:t>
                      </a:r>
                      <a:endParaRPr lang="ko-KR" altLang="en-US" sz="1800" u="sng"/>
                    </a:p>
                  </a:txBody>
                  <a:tcPr marL="68580" marR="68580" marT="34290" marB="34290"/>
                </a:tc>
                <a:tc>
                  <a:txBody>
                    <a:bodyPr/>
                    <a:lstStyle/>
                    <a:p>
                      <a:pPr marL="285750" indent="-285750">
                        <a:buFont typeface="Arial" panose="020B0604020202020204" pitchFamily="34" charset="0"/>
                        <a:buChar char="•"/>
                      </a:pPr>
                      <a:r>
                        <a:rPr lang="en-US" altLang="ko-KR" sz="1800" b="0" i="0" u="none" strike="noStrike" kern="1200" baseline="0">
                          <a:solidFill>
                            <a:schemeClr val="tx1"/>
                          </a:solidFill>
                          <a:latin typeface="+mn-lt"/>
                          <a:ea typeface="+mn-ea"/>
                          <a:cs typeface="+mn-cs"/>
                        </a:rPr>
                        <a:t>If AST and ALT elevations (3~5 times of ULN) </a:t>
                      </a:r>
                      <a:r>
                        <a:rPr lang="en-US" altLang="ko-KR" sz="1800" b="0" i="0" u="sng" strike="noStrike" kern="1200" baseline="0">
                          <a:solidFill>
                            <a:schemeClr val="tx1"/>
                          </a:solidFill>
                          <a:latin typeface="+mn-lt"/>
                          <a:ea typeface="+mn-ea"/>
                          <a:cs typeface="+mn-cs"/>
                        </a:rPr>
                        <a:t>without symptoms or hyperbilirubinaemia</a:t>
                      </a:r>
                    </a:p>
                    <a:p>
                      <a:pPr marL="0" indent="0">
                        <a:buFont typeface="Arial" panose="020B0604020202020204" pitchFamily="34" charset="0"/>
                        <a:buNone/>
                      </a:pPr>
                      <a:r>
                        <a:rPr lang="en-US" altLang="ko-KR" sz="1800" b="0" i="0" u="none" strike="noStrike" kern="1200" baseline="0">
                          <a:solidFill>
                            <a:srgbClr val="FF0000"/>
                          </a:solidFill>
                          <a:latin typeface="+mn-lt"/>
                          <a:ea typeface="+mn-ea"/>
                          <a:cs typeface="+mn-cs"/>
                          <a:sym typeface="Wingdings" panose="05000000000000000000" pitchFamily="2" charset="2"/>
                        </a:rPr>
                        <a:t>  </a:t>
                      </a:r>
                      <a:r>
                        <a:rPr lang="en-US" altLang="ko-KR" sz="1800" b="0" i="0" u="none" strike="noStrike" kern="1200" baseline="0">
                          <a:solidFill>
                            <a:srgbClr val="FF0000"/>
                          </a:solidFill>
                          <a:latin typeface="+mn-lt"/>
                          <a:ea typeface="+mn-ea"/>
                          <a:cs typeface="+mn-cs"/>
                        </a:rPr>
                        <a:t>reduced or interrupted until values return to normal</a:t>
                      </a:r>
                    </a:p>
                    <a:p>
                      <a:pPr marL="285750" indent="-285750">
                        <a:buFont typeface="Arial" panose="020B0604020202020204" pitchFamily="34" charset="0"/>
                        <a:buChar char="•"/>
                      </a:pPr>
                      <a:r>
                        <a:rPr lang="en-US" altLang="ko-KR" sz="1800" b="0" i="0" u="none" strike="noStrike" kern="1200" baseline="0">
                          <a:solidFill>
                            <a:schemeClr val="tx1"/>
                          </a:solidFill>
                          <a:latin typeface="+mn-lt"/>
                          <a:ea typeface="+mn-ea"/>
                          <a:cs typeface="+mn-cs"/>
                        </a:rPr>
                        <a:t>If AST and ALT elevations 3~5 times of ULN) </a:t>
                      </a:r>
                      <a:r>
                        <a:rPr lang="en-US" altLang="ko-KR" sz="1800" b="0" i="0" u="sng" strike="noStrike" kern="1200" baseline="0">
                          <a:solidFill>
                            <a:schemeClr val="tx1"/>
                          </a:solidFill>
                          <a:latin typeface="+mn-lt"/>
                          <a:ea typeface="+mn-ea"/>
                          <a:cs typeface="+mn-cs"/>
                        </a:rPr>
                        <a:t>with hyperbilirubinaemia</a:t>
                      </a:r>
                    </a:p>
                    <a:p>
                      <a:pPr marL="0" indent="0">
                        <a:buFont typeface="Arial" panose="020B0604020202020204" pitchFamily="34" charset="0"/>
                        <a:buNone/>
                      </a:pPr>
                      <a:r>
                        <a:rPr lang="en-US" altLang="ko-KR" sz="1800" b="0" i="0" u="none" strike="noStrike" kern="1200" baseline="0">
                          <a:solidFill>
                            <a:srgbClr val="FF0000"/>
                          </a:solidFill>
                          <a:latin typeface="+mn-lt"/>
                          <a:ea typeface="+mn-ea"/>
                          <a:cs typeface="+mn-cs"/>
                          <a:sym typeface="Wingdings" panose="05000000000000000000" pitchFamily="2" charset="2"/>
                        </a:rPr>
                        <a:t> </a:t>
                      </a:r>
                      <a:r>
                        <a:rPr lang="en-US" altLang="ko-KR" sz="1800" b="0" i="0" u="none" strike="noStrike" kern="1200" baseline="0">
                          <a:solidFill>
                            <a:srgbClr val="FF0000"/>
                          </a:solidFill>
                          <a:latin typeface="+mn-lt"/>
                          <a:ea typeface="+mn-ea"/>
                          <a:cs typeface="+mn-cs"/>
                        </a:rPr>
                        <a:t>permanently discontinue</a:t>
                      </a:r>
                    </a:p>
                    <a:p>
                      <a:pPr marL="285750" indent="-285750">
                        <a:buFont typeface="Arial" panose="020B0604020202020204" pitchFamily="34" charset="0"/>
                        <a:buChar char="•"/>
                      </a:pPr>
                      <a:r>
                        <a:rPr lang="en-US" altLang="ko-KR" sz="1800" b="0" i="0" u="none" strike="noStrike" kern="1200" baseline="0">
                          <a:solidFill>
                            <a:schemeClr val="tx1"/>
                          </a:solidFill>
                          <a:latin typeface="+mn-lt"/>
                          <a:ea typeface="+mn-ea"/>
                          <a:cs typeface="+mn-cs"/>
                        </a:rPr>
                        <a:t>If patients exhibit &gt;5× ULN</a:t>
                      </a:r>
                    </a:p>
                    <a:p>
                      <a:pPr marL="0" indent="0">
                        <a:buFont typeface="Arial" panose="020B0604020202020204" pitchFamily="34" charset="0"/>
                        <a:buNone/>
                      </a:pPr>
                      <a:r>
                        <a:rPr lang="en-US" altLang="ko-KR" sz="1800" b="0" i="0" u="none" strike="noStrike" kern="1200" baseline="0">
                          <a:solidFill>
                            <a:srgbClr val="FF0000"/>
                          </a:solidFill>
                          <a:latin typeface="+mn-lt"/>
                          <a:ea typeface="+mn-ea"/>
                          <a:cs typeface="+mn-cs"/>
                          <a:sym typeface="Wingdings" panose="05000000000000000000" pitchFamily="2" charset="2"/>
                        </a:rPr>
                        <a:t></a:t>
                      </a:r>
                      <a:r>
                        <a:rPr lang="en-US" altLang="ko-KR" sz="1800" b="0" i="0" u="none" strike="noStrike" kern="1200" baseline="0">
                          <a:solidFill>
                            <a:srgbClr val="FF0000"/>
                          </a:solidFill>
                          <a:latin typeface="+mn-lt"/>
                          <a:ea typeface="+mn-ea"/>
                          <a:cs typeface="+mn-cs"/>
                        </a:rPr>
                        <a:t> permanently discontinue</a:t>
                      </a:r>
                      <a:endParaRPr lang="ko-KR" altLang="en-US" sz="1800">
                        <a:solidFill>
                          <a:srgbClr val="FF0000"/>
                        </a:solidFill>
                      </a:endParaRPr>
                    </a:p>
                  </a:txBody>
                  <a:tcPr marL="68580" marR="68580" marT="34290" marB="34290"/>
                </a:tc>
                <a:extLst>
                  <a:ext uri="{0D108BD9-81ED-4DB2-BD59-A6C34878D82A}">
                    <a16:rowId xmlns:a16="http://schemas.microsoft.com/office/drawing/2014/main" val="1447242556"/>
                  </a:ext>
                </a:extLst>
              </a:tr>
            </a:tbl>
          </a:graphicData>
        </a:graphic>
      </p:graphicFrame>
      <p:sp>
        <p:nvSpPr>
          <p:cNvPr id="7" name="제목 1">
            <a:extLst>
              <a:ext uri="{FF2B5EF4-FFF2-40B4-BE49-F238E27FC236}">
                <a16:creationId xmlns:a16="http://schemas.microsoft.com/office/drawing/2014/main" id="{E650CFB0-AD4B-4C8E-95A0-671E77D33273}"/>
              </a:ext>
            </a:extLst>
          </p:cNvPr>
          <p:cNvSpPr>
            <a:spLocks noGrp="1"/>
          </p:cNvSpPr>
          <p:nvPr>
            <p:ph type="title"/>
          </p:nvPr>
        </p:nvSpPr>
        <p:spPr>
          <a:xfrm>
            <a:off x="0" y="0"/>
            <a:ext cx="9144000" cy="1362970"/>
          </a:xfrm>
          <a:solidFill>
            <a:schemeClr val="accent3">
              <a:lumMod val="20000"/>
              <a:lumOff val="80000"/>
            </a:schemeClr>
          </a:solidFill>
        </p:spPr>
        <p:txBody>
          <a:bodyPr>
            <a:normAutofit/>
          </a:bodyPr>
          <a:lstStyle/>
          <a:p>
            <a:pPr algn="ctr"/>
            <a:r>
              <a:rPr lang="en-US" altLang="ko-KR" sz="3200" dirty="0"/>
              <a:t>Pirfenidone </a:t>
            </a:r>
            <a:r>
              <a:rPr lang="ko-KR" altLang="en-US" sz="3200" dirty="0"/>
              <a:t>투여관련 부작용 </a:t>
            </a:r>
            <a:r>
              <a:rPr lang="en-US" altLang="ko-KR" sz="3200" dirty="0"/>
              <a:t>: </a:t>
            </a:r>
            <a:r>
              <a:rPr lang="ko-KR" altLang="en-US" sz="3200" dirty="0"/>
              <a:t>간기능</a:t>
            </a: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98</a:t>
            </a:fld>
            <a:endParaRPr lang="ko-KR" altLang="en-US" dirty="0">
              <a:solidFill>
                <a:prstClr val="black">
                  <a:tint val="75000"/>
                </a:prstClr>
              </a:solidFill>
            </a:endParaRPr>
          </a:p>
        </p:txBody>
      </p:sp>
    </p:spTree>
    <p:extLst>
      <p:ext uri="{BB962C8B-B14F-4D97-AF65-F5344CB8AC3E}">
        <p14:creationId xmlns:p14="http://schemas.microsoft.com/office/powerpoint/2010/main" val="20760766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표 4"/>
          <p:cNvGraphicFramePr>
            <a:graphicFrameLocks noGrp="1"/>
          </p:cNvGraphicFramePr>
          <p:nvPr>
            <p:extLst/>
          </p:nvPr>
        </p:nvGraphicFramePr>
        <p:xfrm>
          <a:off x="922973" y="2314456"/>
          <a:ext cx="7298054" cy="2880360"/>
        </p:xfrm>
        <a:graphic>
          <a:graphicData uri="http://schemas.openxmlformats.org/drawingml/2006/table">
            <a:tbl>
              <a:tblPr firstRow="1" bandRow="1">
                <a:tableStyleId>{5940675A-B579-460E-94D1-54222C63F5DA}</a:tableStyleId>
              </a:tblPr>
              <a:tblGrid>
                <a:gridCol w="2584520">
                  <a:extLst>
                    <a:ext uri="{9D8B030D-6E8A-4147-A177-3AD203B41FA5}">
                      <a16:colId xmlns:a16="http://schemas.microsoft.com/office/drawing/2014/main" val="3797485193"/>
                    </a:ext>
                  </a:extLst>
                </a:gridCol>
                <a:gridCol w="4713534">
                  <a:extLst>
                    <a:ext uri="{9D8B030D-6E8A-4147-A177-3AD203B41FA5}">
                      <a16:colId xmlns:a16="http://schemas.microsoft.com/office/drawing/2014/main" val="3351857265"/>
                    </a:ext>
                  </a:extLst>
                </a:gridCol>
              </a:tblGrid>
              <a:tr h="617220">
                <a:tc>
                  <a:txBody>
                    <a:bodyPr/>
                    <a:lstStyle/>
                    <a:p>
                      <a:pPr algn="ctr"/>
                      <a:r>
                        <a:rPr lang="en-US" altLang="ko-KR" sz="1800" b="1" u="none" strike="noStrike" kern="1200" baseline="0"/>
                        <a:t>Pirfenidone-related</a:t>
                      </a:r>
                    </a:p>
                    <a:p>
                      <a:pPr algn="ctr"/>
                      <a:r>
                        <a:rPr lang="en-US" altLang="ko-KR" sz="1800" b="1" u="none" strike="noStrike" kern="1200" baseline="0"/>
                        <a:t>AEs</a:t>
                      </a:r>
                      <a:endParaRPr lang="ko-KR" altLang="en-US" sz="1800" b="1"/>
                    </a:p>
                  </a:txBody>
                  <a:tcPr marL="68580" marR="68580" marT="34290" marB="34290" anchor="ctr">
                    <a:solidFill>
                      <a:schemeClr val="accent4">
                        <a:lumMod val="20000"/>
                        <a:lumOff val="80000"/>
                      </a:schemeClr>
                    </a:solidFill>
                  </a:tcPr>
                </a:tc>
                <a:tc>
                  <a:txBody>
                    <a:bodyPr/>
                    <a:lstStyle/>
                    <a:p>
                      <a:pPr algn="ctr" latinLnBrk="1"/>
                      <a:r>
                        <a:rPr lang="en-US" altLang="ko-KR" sz="1800" b="1" u="none" strike="noStrike" kern="1200" baseline="0"/>
                        <a:t>Prevention</a:t>
                      </a:r>
                      <a:endParaRPr lang="ko-KR" altLang="en-US" sz="1800" b="1"/>
                    </a:p>
                  </a:txBody>
                  <a:tcPr marL="68580" marR="68580" marT="34290" marB="34290" anchor="ctr">
                    <a:solidFill>
                      <a:schemeClr val="accent4">
                        <a:lumMod val="20000"/>
                        <a:lumOff val="80000"/>
                      </a:schemeClr>
                    </a:solidFill>
                  </a:tcPr>
                </a:tc>
                <a:extLst>
                  <a:ext uri="{0D108BD9-81ED-4DB2-BD59-A6C34878D82A}">
                    <a16:rowId xmlns:a16="http://schemas.microsoft.com/office/drawing/2014/main" val="532047363"/>
                  </a:ext>
                </a:extLst>
              </a:tr>
              <a:tr h="2263140">
                <a:tc>
                  <a:txBody>
                    <a:bodyPr/>
                    <a:lstStyle/>
                    <a:p>
                      <a:pPr algn="ctr"/>
                      <a:r>
                        <a:rPr lang="en-US" altLang="ko-KR" sz="1800" b="1" i="0" u="none" strike="noStrike" kern="1200" baseline="0">
                          <a:solidFill>
                            <a:srgbClr val="0000FF"/>
                          </a:solidFill>
                          <a:latin typeface="+mn-lt"/>
                          <a:ea typeface="+mn-ea"/>
                          <a:cs typeface="+mn-cs"/>
                        </a:rPr>
                        <a:t>Important considerations</a:t>
                      </a:r>
                    </a:p>
                    <a:p>
                      <a:pPr algn="ctr"/>
                      <a:r>
                        <a:rPr lang="en-US" altLang="ko-KR" sz="1800" b="1" i="0" u="none" strike="noStrike" kern="1200" baseline="0">
                          <a:solidFill>
                            <a:srgbClr val="0000FF"/>
                          </a:solidFill>
                          <a:latin typeface="+mn-lt"/>
                          <a:ea typeface="+mn-ea"/>
                          <a:cs typeface="+mn-cs"/>
                        </a:rPr>
                        <a:t>with </a:t>
                      </a:r>
                      <a:r>
                        <a:rPr lang="en-US" altLang="ko-KR" sz="1800" b="1" i="0" u="sng" strike="noStrike" kern="1200" baseline="0">
                          <a:solidFill>
                            <a:srgbClr val="0000FF"/>
                          </a:solidFill>
                          <a:latin typeface="+mn-lt"/>
                          <a:ea typeface="+mn-ea"/>
                          <a:cs typeface="+mn-cs"/>
                        </a:rPr>
                        <a:t>drug–drug</a:t>
                      </a:r>
                    </a:p>
                    <a:p>
                      <a:pPr algn="ctr"/>
                      <a:r>
                        <a:rPr lang="en-US" altLang="ko-KR" sz="1800" b="1" i="0" u="sng" strike="noStrike" kern="1200" baseline="0">
                          <a:solidFill>
                            <a:srgbClr val="0000FF"/>
                          </a:solidFill>
                          <a:latin typeface="+mn-lt"/>
                          <a:ea typeface="+mn-ea"/>
                          <a:cs typeface="+mn-cs"/>
                        </a:rPr>
                        <a:t>interactions</a:t>
                      </a:r>
                      <a:endParaRPr lang="ko-KR" altLang="en-US" sz="1800" b="1" u="sng">
                        <a:solidFill>
                          <a:srgbClr val="0000FF"/>
                        </a:solidFill>
                      </a:endParaRPr>
                    </a:p>
                  </a:txBody>
                  <a:tcPr marL="68580" marR="68580" marT="34290" marB="34290"/>
                </a:tc>
                <a:tc>
                  <a:txBody>
                    <a:bodyPr/>
                    <a:lstStyle/>
                    <a:p>
                      <a:pPr marL="285750" indent="-285750">
                        <a:buFont typeface="Arial" panose="020B0604020202020204" pitchFamily="34" charset="0"/>
                        <a:buChar char="•"/>
                      </a:pPr>
                      <a:r>
                        <a:rPr lang="en-US" altLang="ko-KR" sz="1800" b="0" i="0" u="none" strike="noStrike" kern="1200" baseline="0">
                          <a:solidFill>
                            <a:schemeClr val="tx1"/>
                          </a:solidFill>
                          <a:latin typeface="+mn-lt"/>
                          <a:ea typeface="+mn-ea"/>
                          <a:cs typeface="+mn-cs"/>
                        </a:rPr>
                        <a:t>For </a:t>
                      </a:r>
                      <a:r>
                        <a:rPr lang="en-US" altLang="ko-KR" sz="1800" b="0" i="0" u="sng" strike="noStrike" kern="1200" baseline="0">
                          <a:solidFill>
                            <a:srgbClr val="0000FF"/>
                          </a:solidFill>
                          <a:latin typeface="+mn-lt"/>
                          <a:ea typeface="+mn-ea"/>
                          <a:cs typeface="+mn-cs"/>
                        </a:rPr>
                        <a:t>strong CYP1A2 inhibitors</a:t>
                      </a:r>
                      <a:r>
                        <a:rPr lang="en-US" altLang="ko-KR" sz="1800" b="0" i="0" u="none" strike="noStrike" kern="1200" baseline="0">
                          <a:solidFill>
                            <a:schemeClr val="tx1"/>
                          </a:solidFill>
                          <a:latin typeface="+mn-lt"/>
                          <a:ea typeface="+mn-ea"/>
                          <a:cs typeface="+mn-cs"/>
                        </a:rPr>
                        <a:t>, such as fluvoxamine and enoxacin, pirfenidone should be reduced to 267 mg three times daily </a:t>
                      </a:r>
                      <a:r>
                        <a:rPr lang="en-US" altLang="ko-KR" sz="1800" b="0" i="0" u="sng" strike="noStrike" kern="1200" baseline="0">
                          <a:solidFill>
                            <a:schemeClr val="tx1"/>
                          </a:solidFill>
                          <a:latin typeface="+mn-lt"/>
                          <a:ea typeface="+mn-ea"/>
                          <a:cs typeface="+mn-cs"/>
                        </a:rPr>
                        <a:t>(801 mg/day)</a:t>
                      </a:r>
                    </a:p>
                    <a:p>
                      <a:pPr marL="285750" indent="-285750">
                        <a:buFont typeface="Arial" panose="020B0604020202020204" pitchFamily="34" charset="0"/>
                        <a:buChar char="•"/>
                      </a:pPr>
                      <a:r>
                        <a:rPr lang="en-US" altLang="ko-KR" sz="1800" b="0" i="0" u="none" strike="noStrike" kern="1200" baseline="0">
                          <a:solidFill>
                            <a:schemeClr val="tx1"/>
                          </a:solidFill>
                          <a:latin typeface="+mn-lt"/>
                          <a:ea typeface="+mn-ea"/>
                          <a:cs typeface="+mn-cs"/>
                        </a:rPr>
                        <a:t>For </a:t>
                      </a:r>
                      <a:r>
                        <a:rPr lang="en-US" altLang="ko-KR" sz="1800" b="0" i="0" u="sng" strike="noStrike" kern="1200" baseline="0">
                          <a:solidFill>
                            <a:srgbClr val="0000FF"/>
                          </a:solidFill>
                          <a:latin typeface="+mn-lt"/>
                          <a:ea typeface="+mn-ea"/>
                          <a:cs typeface="+mn-cs"/>
                        </a:rPr>
                        <a:t>moderate CYP1A2 inhibitors</a:t>
                      </a:r>
                      <a:r>
                        <a:rPr lang="en-US" altLang="ko-KR" sz="1800" b="0" i="0" u="none" strike="noStrike" kern="1200" baseline="0">
                          <a:solidFill>
                            <a:schemeClr val="tx1"/>
                          </a:solidFill>
                          <a:latin typeface="+mn-lt"/>
                          <a:ea typeface="+mn-ea"/>
                          <a:cs typeface="+mn-cs"/>
                        </a:rPr>
                        <a:t>, such as ciprofloxacin at a dosage of 750 mg twice daily, pirfenidone should be reduced to 534 mg three times daily (</a:t>
                      </a:r>
                      <a:r>
                        <a:rPr lang="en-US" altLang="ko-KR" sz="1800" b="0" i="0" u="sng" strike="noStrike" kern="1200" baseline="0">
                          <a:solidFill>
                            <a:schemeClr val="tx1"/>
                          </a:solidFill>
                          <a:latin typeface="+mn-lt"/>
                          <a:ea typeface="+mn-ea"/>
                          <a:cs typeface="+mn-cs"/>
                        </a:rPr>
                        <a:t>1602 mg/day</a:t>
                      </a:r>
                      <a:r>
                        <a:rPr lang="en-US" altLang="ko-KR" sz="1800" b="0" i="0" u="none" strike="noStrike" kern="1200" baseline="0">
                          <a:solidFill>
                            <a:schemeClr val="tx1"/>
                          </a:solidFill>
                          <a:latin typeface="+mn-lt"/>
                          <a:ea typeface="+mn-ea"/>
                          <a:cs typeface="+mn-cs"/>
                        </a:rPr>
                        <a:t>)</a:t>
                      </a:r>
                      <a:endParaRPr lang="ko-KR" altLang="en-US" sz="1800"/>
                    </a:p>
                  </a:txBody>
                  <a:tcPr marL="68580" marR="68580" marT="34290" marB="34290"/>
                </a:tc>
                <a:extLst>
                  <a:ext uri="{0D108BD9-81ED-4DB2-BD59-A6C34878D82A}">
                    <a16:rowId xmlns:a16="http://schemas.microsoft.com/office/drawing/2014/main" val="1447242556"/>
                  </a:ext>
                </a:extLst>
              </a:tr>
            </a:tbl>
          </a:graphicData>
        </a:graphic>
      </p:graphicFrame>
      <p:sp>
        <p:nvSpPr>
          <p:cNvPr id="7" name="제목 1">
            <a:extLst>
              <a:ext uri="{FF2B5EF4-FFF2-40B4-BE49-F238E27FC236}">
                <a16:creationId xmlns:a16="http://schemas.microsoft.com/office/drawing/2014/main" id="{C2CFB902-7983-44AC-B283-ACA6008DC718}"/>
              </a:ext>
            </a:extLst>
          </p:cNvPr>
          <p:cNvSpPr>
            <a:spLocks noGrp="1"/>
          </p:cNvSpPr>
          <p:nvPr>
            <p:ph type="title"/>
          </p:nvPr>
        </p:nvSpPr>
        <p:spPr>
          <a:xfrm>
            <a:off x="0" y="0"/>
            <a:ext cx="9144000" cy="1362970"/>
          </a:xfrm>
          <a:solidFill>
            <a:schemeClr val="accent3">
              <a:lumMod val="20000"/>
              <a:lumOff val="80000"/>
            </a:schemeClr>
          </a:solidFill>
        </p:spPr>
        <p:txBody>
          <a:bodyPr>
            <a:normAutofit/>
          </a:bodyPr>
          <a:lstStyle/>
          <a:p>
            <a:pPr algn="ctr"/>
            <a:r>
              <a:rPr lang="en-US" altLang="ko-KR" sz="3200" dirty="0"/>
              <a:t>Pirfenidone </a:t>
            </a:r>
            <a:r>
              <a:rPr lang="ko-KR" altLang="en-US" sz="3200" dirty="0"/>
              <a:t>투여관련 부작용 </a:t>
            </a:r>
            <a:r>
              <a:rPr lang="en-US" altLang="ko-KR" sz="3200" dirty="0"/>
              <a:t>: </a:t>
            </a:r>
            <a:r>
              <a:rPr lang="ko-KR" altLang="en-US" sz="3200" dirty="0">
                <a:solidFill>
                  <a:srgbClr val="C74D35"/>
                </a:solidFill>
              </a:rPr>
              <a:t>약물상호작용</a:t>
            </a:r>
          </a:p>
        </p:txBody>
      </p:sp>
      <p:sp>
        <p:nvSpPr>
          <p:cNvPr id="2" name="슬라이드 번호 개체 틀 1"/>
          <p:cNvSpPr>
            <a:spLocks noGrp="1"/>
          </p:cNvSpPr>
          <p:nvPr>
            <p:ph type="sldNum" sz="quarter" idx="12"/>
          </p:nvPr>
        </p:nvSpPr>
        <p:spPr/>
        <p:txBody>
          <a:bodyPr/>
          <a:lstStyle/>
          <a:p>
            <a:fld id="{8CE6E6C0-4A69-DA4E-9D2B-B3CAF45FC25F}" type="slidenum">
              <a:rPr lang="en-US" altLang="ko-KR" smtClean="0">
                <a:solidFill>
                  <a:prstClr val="black">
                    <a:tint val="75000"/>
                  </a:prstClr>
                </a:solidFill>
              </a:rPr>
              <a:pPr/>
              <a:t>99</a:t>
            </a:fld>
            <a:endParaRPr lang="ko-KR" altLang="en-US" dirty="0">
              <a:solidFill>
                <a:prstClr val="black">
                  <a:tint val="75000"/>
                </a:prstClr>
              </a:solidFill>
            </a:endParaRPr>
          </a:p>
        </p:txBody>
      </p:sp>
    </p:spTree>
    <p:extLst>
      <p:ext uri="{BB962C8B-B14F-4D97-AF65-F5344CB8AC3E}">
        <p14:creationId xmlns:p14="http://schemas.microsoft.com/office/powerpoint/2010/main" val="14557871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POWERPOINTVERSION" val="14.0"/>
  <p:tag name="CSVFORMAT" val="0"/>
  <p:tag name="RESPCOUNTERFORMAT" val="0"/>
  <p:tag name="ALLOWDUPLICATES" val="False"/>
  <p:tag name="REVIEWONLY" val="False"/>
  <p:tag name="RACEANIMATIONSPEED" val="3"/>
  <p:tag name="BUBBLENAMEVISIBLE" val="True"/>
  <p:tag name="CUSTOMGRIDBACKCOLOR" val="-722948"/>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 name="MMPROD_NEXTUNIQUEID" val="10009"/>
  <p:tag name="LUIDIAENABLED" val="False"/>
  <p:tag name="MMPROD_UIDATA" val="&lt;database version=&quot;8.0&quot;&gt;&lt;object type=&quot;1&quot; unique_id=&quot;10001&quot;&gt;&lt;object type=&quot;2&quot; unique_id=&quot;10002&quot;&gt;&lt;object type=&quot;3&quot; unique_id=&quot;10321&quot;&gt;&lt;property id=&quot;20148&quot; value=&quot;5&quot;/&gt;&lt;property id=&quot;20300&quot; value=&quot;Slide 1 - &amp;quot;NAVIGATING the NEW ERA in IPF: Diagnosing Idiopathic Pulmonary Fibrosis&amp;quot;&quot;/&gt;&lt;property id=&quot;20307&quot; value=&quot;618&quot;/&gt;&lt;/object&gt;&lt;object type=&quot;3&quot; unique_id=&quot;10322&quot;&gt;&lt;property id=&quot;20148&quot; value=&quot;5&quot;/&gt;&lt;property id=&quot;20300&quot; value=&quot;Slide 2 - &amp;quot;Learning Objectives&amp;quot;&quot;/&gt;&lt;property id=&quot;20307&quot; value=&quot;669&quot;/&gt;&lt;/object&gt;&lt;object type=&quot;3&quot; unique_id=&quot;10323&quot;&gt;&lt;property id=&quot;20148&quot; value=&quot;5&quot;/&gt;&lt;property id=&quot;20300&quot; value=&quot;Slide 3 - &amp;quot;Interstitial Lung Diseases&amp;quot;&quot;/&gt;&lt;property id=&quot;20307&quot; value=&quot;670&quot;/&gt;&lt;/object&gt;&lt;object type=&quot;3&quot; unique_id=&quot;10324&quot;&gt;&lt;property id=&quot;20148&quot; value=&quot;5&quot;/&gt;&lt;property id=&quot;20300&quot; value=&quot;Slide 4&quot;/&gt;&lt;property id=&quot;20307&quot; value=&quot;671&quot;/&gt;&lt;/object&gt;&lt;object type=&quot;3&quot; unique_id=&quot;10325&quot;&gt;&lt;property id=&quot;20148&quot; value=&quot;5&quot;/&gt;&lt;property id=&quot;20300&quot; value=&quot;Slide 5 - &amp;quot;Major Idiopathic Interstitial Pneumonias&amp;quot;&quot;/&gt;&lt;property id=&quot;20307&quot; value=&quot;672&quot;/&gt;&lt;/object&gt;&lt;object type=&quot;3&quot; unique_id=&quot;10326&quot;&gt;&lt;property id=&quot;20148&quot; value=&quot;5&quot;/&gt;&lt;property id=&quot;20300&quot; value=&quot;Slide 6 - &amp;quot;Other Idiopathic Interstitial Pneumonias&amp;quot;&quot;/&gt;&lt;property id=&quot;20307&quot; value=&quot;673&quot;/&gt;&lt;/object&gt;&lt;object type=&quot;3&quot; unique_id=&quot;10327&quot;&gt;&lt;property id=&quot;20148&quot; value=&quot;5&quot;/&gt;&lt;property id=&quot;20300&quot; value=&quot;Slide 7&quot;/&gt;&lt;property id=&quot;20307&quot; value=&quot;720&quot;/&gt;&lt;/object&gt;&lt;object type=&quot;3&quot; unique_id=&quot;10328&quot;&gt;&lt;property id=&quot;20148&quot; value=&quot;5&quot;/&gt;&lt;property id=&quot;20300&quot; value=&quot;Slide 8 - &amp;quot;Idiopathic Pulmonary Fibrosis&amp;quot;&quot;/&gt;&lt;property id=&quot;20307&quot; value=&quot;713&quot;/&gt;&lt;/object&gt;&lt;object type=&quot;3&quot; unique_id=&quot;10329&quot;&gt;&lt;property id=&quot;20148&quot; value=&quot;5&quot;/&gt;&lt;property id=&quot;20300&quot; value=&quot;Slide 9 - &amp;quot;Idiopathic Pulmonary Fibrosis&amp;quot;&quot;/&gt;&lt;property id=&quot;20307&quot; value=&quot;676&quot;/&gt;&lt;/object&gt;&lt;object type=&quot;3&quot; unique_id=&quot;10330&quot;&gt;&lt;property id=&quot;20148&quot; value=&quot;5&quot;/&gt;&lt;property id=&quot;20300&quot; value=&quot;Slide 10&quot;/&gt;&lt;property id=&quot;20307&quot; value=&quot;677&quot;/&gt;&lt;/object&gt;&lt;object type=&quot;3&quot; unique_id=&quot;10331&quot;&gt;&lt;property id=&quot;20148&quot; value=&quot;5&quot;/&gt;&lt;property id=&quot;20300&quot; value=&quot;Slide 11 - &amp;quot;Higher Mortality Associated With  Delays in Accessing Care&amp;quot;&quot;/&gt;&lt;property id=&quot;20307&quot; value=&quot;678&quot;/&gt;&lt;/object&gt;&lt;object type=&quot;3&quot; unique_id=&quot;10332&quot;&gt;&lt;property id=&quot;20148&quot; value=&quot;5&quot;/&gt;&lt;property id=&quot;20300&quot; value=&quot;Slide 12&quot;/&gt;&lt;property id=&quot;20307&quot; value=&quot;679&quot;/&gt;&lt;/object&gt;&lt;object type=&quot;3&quot; unique_id=&quot;10333&quot;&gt;&lt;property id=&quot;20148&quot; value=&quot;5&quot;/&gt;&lt;property id=&quot;20300&quot; value=&quot;Slide 13 - &amp;quot;Idiopathic Pulmonary Fibrosis&amp;quot;&quot;/&gt;&lt;property id=&quot;20307&quot; value=&quot;718&quot;/&gt;&lt;/object&gt;&lt;object type=&quot;3&quot; unique_id=&quot;10334&quot;&gt;&lt;property id=&quot;20148&quot; value=&quot;5&quot;/&gt;&lt;property id=&quot;20300&quot; value=&quot;Slide 14 - &amp;quot;Idiopathic Pulmonary Fibrosis&amp;quot;&quot;/&gt;&lt;property id=&quot;20307&quot; value=&quot;719&quot;/&gt;&lt;/object&gt;&lt;object type=&quot;3&quot; unique_id=&quot;10335&quot;&gt;&lt;property id=&quot;20148&quot; value=&quot;5&quot;/&gt;&lt;property id=&quot;20300&quot; value=&quot;Slide 15 - &amp;quot;Prevalence of IPF is Increasing Medicare Beneficiaries Age ≥ 65 Years &amp;quot;&quot;/&gt;&lt;property id=&quot;20307&quot; value=&quot;681&quot;/&gt;&lt;/object&gt;&lt;object type=&quot;3&quot; unique_id=&quot;10336&quot;&gt;&lt;property id=&quot;20148&quot; value=&quot;5&quot;/&gt;&lt;property id=&quot;20300&quot; value=&quot;Slide 16 - &amp;quot;Incidence of IPF&amp;quot;&quot;/&gt;&lt;property id=&quot;20307&quot; value=&quot;682&quot;/&gt;&lt;/object&gt;&lt;object type=&quot;3&quot; unique_id=&quot;10337&quot;&gt;&lt;property id=&quot;20148&quot; value=&quot;5&quot;/&gt;&lt;property id=&quot;20300&quot; value=&quot;Slide 17 - &amp;quot;When Should I Suspect ILD?&amp;quot;&quot;/&gt;&lt;property id=&quot;20307&quot; value=&quot;683&quot;/&gt;&lt;/object&gt;&lt;object type=&quot;3&quot; unique_id=&quot;10338&quot;&gt;&lt;property id=&quot;20148&quot; value=&quot;5&quot;/&gt;&lt;property id=&quot;20300&quot; value=&quot;Slide 18 - &amp;quot;ILD Features&amp;quot;&quot;/&gt;&lt;property id=&quot;20307&quot; value=&quot;684&quot;/&gt;&lt;/object&gt;&lt;object type=&quot;3&quot; unique_id=&quot;10339&quot;&gt;&lt;property id=&quot;20148&quot; value=&quot;5&quot;/&gt;&lt;property id=&quot;20300&quot; value=&quot;Slide 19 - &amp;quot;Pulmonary Function Tests&amp;quot;&quot;/&gt;&lt;property id=&quot;20307&quot; value=&quot;685&quot;/&gt;&lt;/object&gt;&lt;object type=&quot;3&quot; unique_id=&quot;10340&quot;&gt;&lt;property id=&quot;20148&quot; value=&quot;5&quot;/&gt;&lt;property id=&quot;20300&quot; value=&quot;Slide 20 - &amp;quot;Mnemonic for Diagnosing ILD&amp;quot;&quot;/&gt;&lt;property id=&quot;20307&quot; value=&quot;686&quot;/&gt;&lt;/object&gt;&lt;object type=&quot;3&quot; unique_id=&quot;10341&quot;&gt;&lt;property id=&quot;20148&quot; value=&quot;5&quot;/&gt;&lt;property id=&quot;20300&quot; value=&quot;Slide 21 - &amp;quot;What Should I Do if I Suspect ILD?&amp;quot;&quot;/&gt;&lt;property id=&quot;20307&quot; value=&quot;687&quot;/&gt;&lt;/object&gt;&lt;object type=&quot;3&quot; unique_id=&quot;10342&quot;&gt;&lt;property id=&quot;20148&quot; value=&quot;5&quot;/&gt;&lt;property id=&quot;20300&quot; value=&quot;Slide 22 - &amp;quot;High Resolution CT scan&amp;quot;&quot;/&gt;&lt;property id=&quot;20307&quot; value=&quot;688&quot;/&gt;&lt;/object&gt;&lt;object type=&quot;3&quot; unique_id=&quot;10343&quot;&gt;&lt;property id=&quot;20148&quot; value=&quot;5&quot;/&gt;&lt;property id=&quot;20300&quot; value=&quot;Slide 23 - &amp;quot;UIP Pattern&amp;quot;&quot;/&gt;&lt;property id=&quot;20307&quot; value=&quot;689&quot;/&gt;&lt;/object&gt;&lt;object type=&quot;3&quot; unique_id=&quot;10344&quot;&gt;&lt;property id=&quot;20148&quot; value=&quot;5&quot;/&gt;&lt;property id=&quot;20300&quot; value=&quot;Slide 24 - &amp;quot;Possible UIP Pattern&amp;quot;&quot;/&gt;&lt;property id=&quot;20307&quot; value=&quot;690&quot;/&gt;&lt;/object&gt;&lt;object type=&quot;3&quot; unique_id=&quot;10345&quot;&gt;&lt;property id=&quot;20148&quot; value=&quot;5&quot;/&gt;&lt;property id=&quot;20300&quot; value=&quot;Slide 25 - &amp;quot;HRCT Criteria for UIP&amp;quot;&quot;/&gt;&lt;property id=&quot;20307&quot; value=&quot;691&quot;/&gt;&lt;/object&gt;&lt;object type=&quot;3&quot; unique_id=&quot;10346&quot;&gt;&lt;property id=&quot;20148&quot; value=&quot;5&quot;/&gt;&lt;property id=&quot;20300&quot; value=&quot;Slide 26 - &amp;quot;Inconsistent With UIP&amp;quot;&quot;/&gt;&lt;property id=&quot;20307&quot; value=&quot;692&quot;/&gt;&lt;/object&gt;&lt;object type=&quot;3&quot; unique_id=&quot;10347&quot;&gt;&lt;property id=&quot;20148&quot; value=&quot;5&quot;/&gt;&lt;property id=&quot;20300&quot; value=&quot;Slide 27 - &amp;quot;HRCT features inconsistent with IPF&amp;quot;&quot;/&gt;&lt;property id=&quot;20307&quot; value=&quot;693&quot;/&gt;&lt;/object&gt;&lt;object type=&quot;3&quot; unique_id=&quot;10348&quot;&gt;&lt;property id=&quot;20148&quot; value=&quot;5&quot;/&gt;&lt;property id=&quot;20300&quot; value=&quot;Slide 28 - &amp;quot;What Should I Do if HRCT Confirms ILD?&amp;quot;&quot;/&gt;&lt;property id=&quot;20307&quot; value=&quot;714&quot;/&gt;&lt;/object&gt;&lt;object type=&quot;3&quot; unique_id=&quot;10349&quot;&gt;&lt;property id=&quot;20148&quot; value=&quot;5&quot;/&gt;&lt;property id=&quot;20300&quot; value=&quot;Slide 29 - &amp;quot;Known Causes of ILD:  History &amp;amp; Physical Exam &amp;quot;&quot;/&gt;&lt;property id=&quot;20307&quot; value=&quot;695&quot;/&gt;&lt;/object&gt;&lt;object type=&quot;3&quot; unique_id=&quot;10350&quot;&gt;&lt;property id=&quot;20148&quot; value=&quot;5&quot;/&gt;&lt;property id=&quot;20300&quot; value=&quot;Slide 30 - &amp;quot;Gottron's Papules in Dermatomyositis&amp;quot;&quot;/&gt;&lt;property id=&quot;20307&quot; value=&quot;696&quot;/&gt;&lt;/object&gt;&lt;object type=&quot;3&quot; unique_id=&quot;10351&quot;&gt;&lt;property id=&quot;20148&quot; value=&quot;5&quot;/&gt;&lt;property id=&quot;20300&quot; value=&quot;Slide 31 - &amp;quot;Mechanic's Hands in  Anti-Synthetase Syndrome&amp;quot;&quot;/&gt;&lt;property id=&quot;20307&quot; value=&quot;697&quot;/&gt;&lt;/object&gt;&lt;object type=&quot;3&quot; unique_id=&quot;10352&quot;&gt;&lt;property id=&quot;20148&quot; value=&quot;5&quot;/&gt;&lt;property id=&quot;20300&quot; value=&quot;Slide 32 - &amp;quot;Raynaud's Phenomenon&amp;quot;&quot;/&gt;&lt;property id=&quot;20307&quot; value=&quot;698&quot;/&gt;&lt;/object&gt;&lt;object type=&quot;3&quot; unique_id=&quot;10353&quot;&gt;&lt;property id=&quot;20148&quot; value=&quot;5&quot;/&gt;&lt;property id=&quot;20300&quot; value=&quot;Slide 33 - &amp;quot;Puffy Fingers in Early Scleroderma  or Mixed CTD&amp;quot;&quot;/&gt;&lt;property id=&quot;20307&quot; value=&quot;699&quot;/&gt;&lt;/object&gt;&lt;object type=&quot;3&quot; unique_id=&quot;10354&quot;&gt;&lt;property id=&quot;20148&quot; value=&quot;5&quot;/&gt;&lt;property id=&quot;20300&quot; value=&quot;Slide 34 - &amp;quot;Advanced Sclerodactyly&amp;quot;&quot;/&gt;&lt;property id=&quot;20307&quot; value=&quot;700&quot;/&gt;&lt;/object&gt;&lt;object type=&quot;3&quot; unique_id=&quot;10355&quot;&gt;&lt;property id=&quot;20148&quot; value=&quot;5&quot;/&gt;&lt;property id=&quot;20300&quot; value=&quot;Slide 35 - &amp;quot;Digital Clubbing&amp;quot;&quot;/&gt;&lt;property id=&quot;20307&quot; value=&quot;701&quot;/&gt;&lt;/object&gt;&lt;object type=&quot;3&quot; unique_id=&quot;10356&quot;&gt;&lt;property id=&quot;20148&quot; value=&quot;5&quot;/&gt;&lt;property id=&quot;20300&quot; value=&quot;Slide 36 - &amp;quot;Serological Evaluation&amp;quot;&quot;/&gt;&lt;property id=&quot;20307&quot; value=&quot;702&quot;/&gt;&lt;/object&gt;&lt;object type=&quot;3&quot; unique_id=&quot;10357&quot;&gt;&lt;property id=&quot;20148&quot; value=&quot;5&quot;/&gt;&lt;property id=&quot;20300&quot; value=&quot;Slide 37&quot;/&gt;&lt;property id=&quot;20307&quot; value=&quot;715&quot;/&gt;&lt;/object&gt;&lt;object type=&quot;3&quot; unique_id=&quot;10358&quot;&gt;&lt;property id=&quot;20148&quot; value=&quot;5&quot;/&gt;&lt;property id=&quot;20300&quot; value=&quot;Slide 38 - &amp;quot;Before You Biopsy…&amp;quot;&quot;/&gt;&lt;property id=&quot;20307&quot; value=&quot;704&quot;/&gt;&lt;/object&gt;&lt;object type=&quot;3&quot; unique_id=&quot;10359&quot;&gt;&lt;property id=&quot;20148&quot; value=&quot;5&quot;/&gt;&lt;property id=&quot;20300&quot; value=&quot;Slide 39 - &amp;quot;Diagnosis of IPF by Lung Biopsy&amp;quot;&quot;/&gt;&lt;property id=&quot;20307&quot; value=&quot;705&quot;/&gt;&lt;/object&gt;&lt;object type=&quot;3&quot; unique_id=&quot;10360&quot;&gt;&lt;property id=&quot;20148&quot; value=&quot;5&quot;/&gt;&lt;property id=&quot;20300&quot; value=&quot;Slide 40 - &amp;quot;Putting it all Together&amp;quot;&quot;/&gt;&lt;property id=&quot;20307&quot; value=&quot;710&quot;/&gt;&lt;/object&gt;&lt;object type=&quot;3&quot; unique_id=&quot;10361&quot;&gt;&lt;property id=&quot;20148&quot; value=&quot;5&quot;/&gt;&lt;property id=&quot;20300&quot; value=&quot;Slide 41 - &amp;quot;Conclusions: Diagnosing IPF&amp;quot;&quot;/&gt;&lt;property id=&quot;20307&quot; value=&quot;711&quot;/&gt;&lt;/object&gt;&lt;object type=&quot;3&quot; unique_id=&quot;10362&quot;&gt;&lt;property id=&quot;20148&quot; value=&quot;5&quot;/&gt;&lt;property id=&quot;20300&quot; value=&quot;Slide 42 - &amp;quot;QUESTIONS and ANSWERS&amp;quot;&quot;/&gt;&lt;property id=&quot;20307&quot; value=&quot;716&quot;/&gt;&lt;/object&gt;&lt;/object&gt;&lt;object type=&quot;8&quot; unique_id=&quot;10320&quot;&gt;&lt;/object&gt;&lt;/object&gt;&lt;/database&gt;"/>
  <p:tag name="ARTICULATE_PROJECT_OPEN" val="0"/>
  <p:tag name="ARTICULATE_SLIDE_COUNT" val="42"/>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디자인 사용자 지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SPAF MSL theme">
  <a:themeElements>
    <a:clrScheme name="SPAF Academy">
      <a:dk1>
        <a:srgbClr val="00498B"/>
      </a:dk1>
      <a:lt1>
        <a:srgbClr val="FFFFFF"/>
      </a:lt1>
      <a:dk2>
        <a:srgbClr val="00498B"/>
      </a:dk2>
      <a:lt2>
        <a:srgbClr val="FFFFFF"/>
      </a:lt2>
      <a:accent1>
        <a:srgbClr val="CD1543"/>
      </a:accent1>
      <a:accent2>
        <a:srgbClr val="00498B"/>
      </a:accent2>
      <a:accent3>
        <a:srgbClr val="0084CB"/>
      </a:accent3>
      <a:accent4>
        <a:srgbClr val="007370"/>
      </a:accent4>
      <a:accent5>
        <a:srgbClr val="EAEAEA"/>
      </a:accent5>
      <a:accent6>
        <a:srgbClr val="FFFF00"/>
      </a:accent6>
      <a:hlink>
        <a:srgbClr val="0084CB"/>
      </a:hlink>
      <a:folHlink>
        <a:srgbClr val="990F32"/>
      </a:folHlink>
    </a:clrScheme>
    <a:fontScheme name="Master SPAF Academy 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498B"/>
        </a:solidFill>
        <a:ln w="25400" cap="flat" cmpd="sng" algn="ctr">
          <a:solidFill>
            <a:schemeClr val="accent1"/>
          </a:solidFill>
          <a:prstDash val="solid"/>
          <a:round/>
          <a:headEnd type="none" w="med" len="med"/>
          <a:tailEnd type="none" w="med" len="med"/>
        </a:ln>
        <a:effectLst/>
      </a:spPr>
      <a:bodyPr vert="horz" wrap="square" lIns="91414" tIns="45708" rIns="91414" bIns="45708" numCol="1" anchor="ctr" anchorCtr="0" compatLnSpc="1">
        <a:prstTxWarp prst="textNoShape">
          <a:avLst/>
        </a:prstTxWarp>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Tahoma" pitchFamily="34" charset="0"/>
            <a:ea typeface="ＭＳ Ｐゴシック" pitchFamily="34" charset="-128"/>
          </a:defRPr>
        </a:defPPr>
      </a:lstStyle>
    </a:spDef>
    <a:lnDef>
      <a:spPr bwMode="auto">
        <a:xfrm>
          <a:off x="0" y="0"/>
          <a:ext cx="1" cy="1"/>
        </a:xfrm>
        <a:custGeom>
          <a:avLst/>
          <a:gdLst/>
          <a:ahLst/>
          <a:cxnLst/>
          <a:rect l="0" t="0" r="0" b="0"/>
          <a:pathLst/>
        </a:custGeom>
        <a:solidFill>
          <a:srgbClr val="00498B"/>
        </a:solidFill>
        <a:ln w="25400" cap="flat" cmpd="sng" algn="ctr">
          <a:solidFill>
            <a:schemeClr val="accent1"/>
          </a:solidFill>
          <a:prstDash val="solid"/>
          <a:round/>
          <a:headEnd type="none" w="med" len="med"/>
          <a:tailEnd type="none" w="med" len="med"/>
        </a:ln>
        <a:effectLst/>
      </a:spPr>
      <a:bodyPr vert="horz" wrap="square" lIns="91414" tIns="45708" rIns="91414" bIns="45708" numCol="1" anchor="ctr" anchorCtr="0" compatLnSpc="1">
        <a:prstTxWarp prst="textNoShape">
          <a:avLst/>
        </a:prstTxWarp>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Tahoma" pitchFamily="34" charset="0"/>
            <a:ea typeface="ＭＳ Ｐゴシック" pitchFamily="34" charset="-128"/>
          </a:defRPr>
        </a:defPPr>
      </a:lstStyle>
    </a:lnDef>
    <a:txDef>
      <a:spPr bwMode="auto">
        <a:noFill/>
        <a:ln w="9525" algn="ctr">
          <a:noFill/>
          <a:miter lim="800000"/>
          <a:headEnd/>
          <a:tailEnd/>
        </a:ln>
      </a:spPr>
      <a:bodyPr lIns="0"/>
      <a:lstStyle>
        <a:defPPr>
          <a:defRPr sz="1100" dirty="0">
            <a:solidFill>
              <a:schemeClr val="tx1"/>
            </a:solidFill>
          </a:defRPr>
        </a:defPPr>
      </a:lstStyle>
    </a:txDef>
  </a:objectDefaults>
  <a:extraClrSchemeLst>
    <a:extraClrScheme>
      <a:clrScheme name="SPAF_Academy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AF_Academy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AF_Academy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AF_Academy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AF_Academy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AF_Academy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AF_Academy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AF_Academy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AF_Academy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AF_Academy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AF_Academy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AF_Academy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PAF_Academy_template 13">
        <a:dk1>
          <a:srgbClr val="005C84"/>
        </a:dk1>
        <a:lt1>
          <a:srgbClr val="FFFFFF"/>
        </a:lt1>
        <a:dk2>
          <a:srgbClr val="005C84"/>
        </a:dk2>
        <a:lt2>
          <a:srgbClr val="808080"/>
        </a:lt2>
        <a:accent1>
          <a:srgbClr val="A21636"/>
        </a:accent1>
        <a:accent2>
          <a:srgbClr val="0046AD"/>
        </a:accent2>
        <a:accent3>
          <a:srgbClr val="FFFFFF"/>
        </a:accent3>
        <a:accent4>
          <a:srgbClr val="004D70"/>
        </a:accent4>
        <a:accent5>
          <a:srgbClr val="CEABAE"/>
        </a:accent5>
        <a:accent6>
          <a:srgbClr val="003F9C"/>
        </a:accent6>
        <a:hlink>
          <a:srgbClr val="0084CB"/>
        </a:hlink>
        <a:folHlink>
          <a:srgbClr val="99CC00"/>
        </a:folHlink>
      </a:clrScheme>
      <a:clrMap bg1="lt1" tx1="dk1" bg2="lt2" tx2="dk2" accent1="accent1" accent2="accent2" accent3="accent3" accent4="accent4" accent5="accent5" accent6="accent6" hlink="hlink" folHlink="folHlink"/>
    </a:extraClrScheme>
    <a:extraClrScheme>
      <a:clrScheme name="SPAF_Academy_template 14">
        <a:dk1>
          <a:srgbClr val="0046AD"/>
        </a:dk1>
        <a:lt1>
          <a:srgbClr val="FFFFFF"/>
        </a:lt1>
        <a:dk2>
          <a:srgbClr val="0046AD"/>
        </a:dk2>
        <a:lt2>
          <a:srgbClr val="808080"/>
        </a:lt2>
        <a:accent1>
          <a:srgbClr val="A21636"/>
        </a:accent1>
        <a:accent2>
          <a:srgbClr val="005C84"/>
        </a:accent2>
        <a:accent3>
          <a:srgbClr val="FFFFFF"/>
        </a:accent3>
        <a:accent4>
          <a:srgbClr val="003A93"/>
        </a:accent4>
        <a:accent5>
          <a:srgbClr val="CEABAE"/>
        </a:accent5>
        <a:accent6>
          <a:srgbClr val="005377"/>
        </a:accent6>
        <a:hlink>
          <a:srgbClr val="0084CB"/>
        </a:hlink>
        <a:folHlink>
          <a:srgbClr val="99CC00"/>
        </a:folHlink>
      </a:clrScheme>
      <a:clrMap bg1="lt1" tx1="dk1" bg2="lt2" tx2="dk2" accent1="accent1" accent2="accent2" accent3="accent3" accent4="accent4" accent5="accent5" accent6="accent6" hlink="hlink" folHlink="folHlink"/>
    </a:extraClrScheme>
    <a:extraClrScheme>
      <a:clrScheme name="SPAF_Academy_template 15">
        <a:dk1>
          <a:srgbClr val="00498B"/>
        </a:dk1>
        <a:lt1>
          <a:srgbClr val="FFFFFF"/>
        </a:lt1>
        <a:dk2>
          <a:srgbClr val="00498B"/>
        </a:dk2>
        <a:lt2>
          <a:srgbClr val="005C84"/>
        </a:lt2>
        <a:accent1>
          <a:srgbClr val="A21636"/>
        </a:accent1>
        <a:accent2>
          <a:srgbClr val="00498B"/>
        </a:accent2>
        <a:accent3>
          <a:srgbClr val="FFFFFF"/>
        </a:accent3>
        <a:accent4>
          <a:srgbClr val="003D76"/>
        </a:accent4>
        <a:accent5>
          <a:srgbClr val="CEABAE"/>
        </a:accent5>
        <a:accent6>
          <a:srgbClr val="00417D"/>
        </a:accent6>
        <a:hlink>
          <a:srgbClr val="0084CB"/>
        </a:hlink>
        <a:folHlink>
          <a:srgbClr val="99CC00"/>
        </a:folHlink>
      </a:clrScheme>
      <a:clrMap bg1="lt1" tx1="dk1" bg2="lt2" tx2="dk2" accent1="accent1" accent2="accent2" accent3="accent3" accent4="accent4" accent5="accent5" accent6="accent6" hlink="hlink" folHlink="folHlink"/>
    </a:extraClrScheme>
    <a:extraClrScheme>
      <a:clrScheme name="SPAF_Academy_template 16">
        <a:dk1>
          <a:srgbClr val="00498B"/>
        </a:dk1>
        <a:lt1>
          <a:srgbClr val="FFFFFF"/>
        </a:lt1>
        <a:dk2>
          <a:srgbClr val="00498B"/>
        </a:dk2>
        <a:lt2>
          <a:srgbClr val="005C84"/>
        </a:lt2>
        <a:accent1>
          <a:srgbClr val="CD1543"/>
        </a:accent1>
        <a:accent2>
          <a:srgbClr val="00498B"/>
        </a:accent2>
        <a:accent3>
          <a:srgbClr val="FFFFFF"/>
        </a:accent3>
        <a:accent4>
          <a:srgbClr val="003D76"/>
        </a:accent4>
        <a:accent5>
          <a:srgbClr val="E3AAB0"/>
        </a:accent5>
        <a:accent6>
          <a:srgbClr val="00417D"/>
        </a:accent6>
        <a:hlink>
          <a:srgbClr val="0084CB"/>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17438</TotalTime>
  <Words>5273</Words>
  <Application>Microsoft Office PowerPoint</Application>
  <PresentationFormat>화면 슬라이드 쇼(4:3)</PresentationFormat>
  <Paragraphs>986</Paragraphs>
  <Slides>105</Slides>
  <Notes>74</Notes>
  <HiddenSlides>5</HiddenSlides>
  <MMClips>0</MMClips>
  <ScaleCrop>false</ScaleCrop>
  <HeadingPairs>
    <vt:vector size="6" baseType="variant">
      <vt:variant>
        <vt:lpstr>사용한 글꼴</vt:lpstr>
      </vt:variant>
      <vt:variant>
        <vt:i4>10</vt:i4>
      </vt:variant>
      <vt:variant>
        <vt:lpstr>테마</vt:lpstr>
      </vt:variant>
      <vt:variant>
        <vt:i4>3</vt:i4>
      </vt:variant>
      <vt:variant>
        <vt:lpstr>슬라이드 제목</vt:lpstr>
      </vt:variant>
      <vt:variant>
        <vt:i4>105</vt:i4>
      </vt:variant>
    </vt:vector>
  </HeadingPairs>
  <TitlesOfParts>
    <vt:vector size="118" baseType="lpstr">
      <vt:lpstr>BISansCond</vt:lpstr>
      <vt:lpstr>Helvetica 75 Bold</vt:lpstr>
      <vt:lpstr>HY헤드라인M</vt:lpstr>
      <vt:lpstr>맑은 고딕</vt:lpstr>
      <vt:lpstr>Arial</vt:lpstr>
      <vt:lpstr>Calibri</vt:lpstr>
      <vt:lpstr>Tahoma</vt:lpstr>
      <vt:lpstr>Times</vt:lpstr>
      <vt:lpstr>Times New Roman</vt:lpstr>
      <vt:lpstr>Wingdings</vt:lpstr>
      <vt:lpstr>Office Theme</vt:lpstr>
      <vt:lpstr>1_디자인 사용자 지정</vt:lpstr>
      <vt:lpstr>6_SPAF MSL theme</vt:lpstr>
      <vt:lpstr>특발 폐섬유증 (IPF) : 만남에서 헤어짐까지 </vt:lpstr>
      <vt:lpstr>IPF 진료과정의 흐름도</vt:lpstr>
      <vt:lpstr>상황 1 : A씨 건강검진결과          ‘간질성폐질환이 의심되어 정밀진단이 필요합니다’</vt:lpstr>
      <vt:lpstr>상황 2 : B씨 서서히 진행하는 활동 시 숨찬 증상, 지속되는 기침, CXR/HRCT 촬영 후 ILD 의심되어 방문</vt:lpstr>
      <vt:lpstr>첫 만남의 설명</vt:lpstr>
      <vt:lpstr>IPF 진료과정의 흐름도</vt:lpstr>
      <vt:lpstr>PowerPoint 프레젠테이션</vt:lpstr>
      <vt:lpstr>특발폐섬유증 (IPF) overview</vt:lpstr>
      <vt:lpstr>특발폐섬유증 (IPF)의 정의</vt:lpstr>
      <vt:lpstr>PowerPoint 프레젠테이션</vt:lpstr>
      <vt:lpstr>PowerPoint 프레젠테이션</vt:lpstr>
      <vt:lpstr>IPF는 특히 나이든 남자에서 가장 흔하다</vt:lpstr>
      <vt:lpstr>PowerPoint 프레젠테이션</vt:lpstr>
      <vt:lpstr>ILD의 임상양상</vt:lpstr>
      <vt:lpstr>폐기능 검사</vt:lpstr>
      <vt:lpstr>ILD 진단의 시작 :  HRCT </vt:lpstr>
      <vt:lpstr>High Resolution CT scan (HRCT)</vt:lpstr>
      <vt:lpstr>HRCT 에서 확인된 다양한 ILD 소견</vt:lpstr>
      <vt:lpstr>HRCT에서 ILD가 확인되었다면 다음 단계는?</vt:lpstr>
      <vt:lpstr>IPF 진단 : ATS/ERS Recommendation  </vt:lpstr>
      <vt:lpstr>PowerPoint 프레젠테이션</vt:lpstr>
      <vt:lpstr>F/52  Breast ca post op / cough, dyspnea</vt:lpstr>
      <vt:lpstr>M/70 Lung ca on chemotherapy / cough</vt:lpstr>
      <vt:lpstr>PowerPoint 프레젠테이션</vt:lpstr>
      <vt:lpstr>PowerPoint 프레젠테이션</vt:lpstr>
      <vt:lpstr>결합조직병 (Connective Tissue Diseases) 연관 간질성폐질환 (CTD-ILD)을 R/O 해야….</vt:lpstr>
      <vt:lpstr>CTD를 의심할 수 있는 주요 증상들</vt:lpstr>
      <vt:lpstr>Raynaud's Phenomenon</vt:lpstr>
      <vt:lpstr>Puffy Fingers in Early Scleroderma  or Mixed CTD</vt:lpstr>
      <vt:lpstr>Gottron's Papules in Dermatomyositis</vt:lpstr>
      <vt:lpstr>Mechanic's Hands in  Anti-Synthetase Syndrome</vt:lpstr>
      <vt:lpstr>IPF 진단 : ATS/ERS Recommendation  </vt:lpstr>
      <vt:lpstr>어떤 혈청학적 검사가 필요한가 ?</vt:lpstr>
      <vt:lpstr>PowerPoint 프레젠테이션</vt:lpstr>
      <vt:lpstr>특발폐섬유증 + 폐기종 (CPFE)</vt:lpstr>
      <vt:lpstr>PowerPoint 프레젠테이션</vt:lpstr>
      <vt:lpstr>Nonspecific Interstitial Pneumonia (NSIP) </vt:lpstr>
      <vt:lpstr>Respiratory Bronchiolitis-Interstitial Lung Disease (RB-ILD)</vt:lpstr>
      <vt:lpstr>Desquamative Interstitial Pneumonia (DIP)</vt:lpstr>
      <vt:lpstr>Cryptogenic Organizing Pneumonia (COP)</vt:lpstr>
      <vt:lpstr>Idiopathic pleuroparenchymal fibroelastosis (IPPFE)</vt:lpstr>
      <vt:lpstr>PowerPoint 프레젠테이션</vt:lpstr>
      <vt:lpstr>PowerPoint 프레젠테이션</vt:lpstr>
      <vt:lpstr>HRCT Pattern (1)</vt:lpstr>
      <vt:lpstr>Honeycombing (벌집모양음영) 이란?</vt:lpstr>
      <vt:lpstr>UIP Pattern</vt:lpstr>
      <vt:lpstr>Probable UIP Pattern</vt:lpstr>
      <vt:lpstr>HRCT Pattern (2)</vt:lpstr>
      <vt:lpstr>Indeterminate for UIP</vt:lpstr>
      <vt:lpstr>Alternative Diagnosis</vt:lpstr>
      <vt:lpstr>PowerPoint 프레젠테이션</vt:lpstr>
      <vt:lpstr>IPF 진단 : ATS/ERS Recommendation  </vt:lpstr>
      <vt:lpstr>외과적 폐생검 시행이 꼭 필요한가?</vt:lpstr>
      <vt:lpstr>Histopathology Patterns</vt:lpstr>
      <vt:lpstr>HRCT와 조직검사를 조합한 IPF 진단</vt:lpstr>
      <vt:lpstr>IPF 진료과정의 흐름도</vt:lpstr>
      <vt:lpstr>PowerPoint 프레젠테이션</vt:lpstr>
      <vt:lpstr>IPF의 자연경과를 바꿀 수 있는 항섬유화제</vt:lpstr>
      <vt:lpstr>Pirfenidone: Brand Names</vt:lpstr>
      <vt:lpstr>PowerPoint 프레젠테이션</vt:lpstr>
      <vt:lpstr>PowerPoint 프레젠테이션</vt:lpstr>
      <vt:lpstr>IPF 임상시험의 inclusion criteria</vt:lpstr>
      <vt:lpstr>Pirfenidone(항섬유화제)은       폐기능저하속도를 늦춘다  </vt:lpstr>
      <vt:lpstr> Pirfenidone은 생존율을 향상시킨다</vt:lpstr>
      <vt:lpstr>PowerPoint 프레젠테이션</vt:lpstr>
      <vt:lpstr>PowerPoint 프레젠테이션</vt:lpstr>
      <vt:lpstr>PowerPoint 프레젠테이션</vt:lpstr>
      <vt:lpstr>폐기능이 보존된 IPF vs 감소된 IPF          폐기능저하속도와 사망율에 차이가 없었다</vt:lpstr>
      <vt:lpstr>PowerPoint 프레젠테이션</vt:lpstr>
      <vt:lpstr>IPF : 조기치료가 필요한가 ? (ASAP vs wait &amp; watch)</vt:lpstr>
      <vt:lpstr>조기 항섬유화 치료의 현실적 걸림돌</vt:lpstr>
      <vt:lpstr>증례 1 : 76/F</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CAPACITY+ASCEND</vt:lpstr>
      <vt:lpstr>증례 2 : 65/M</vt:lpstr>
      <vt:lpstr>증례 3 : 66/M</vt:lpstr>
      <vt:lpstr>Pirfenidone 안전성 및 내약성관련 장기관찰연구들</vt:lpstr>
      <vt:lpstr>Summary of ADRs With Incidence in ≥ 5%  RECAP vs.CAPACITY 004/006 and ASCEND Trials </vt:lpstr>
      <vt:lpstr>US Expanded Access Program (EAP)</vt:lpstr>
      <vt:lpstr>US EAP</vt:lpstr>
      <vt:lpstr>PowerPoint 프레젠테이션</vt:lpstr>
      <vt:lpstr>Pirfenidone의 약물 부작용</vt:lpstr>
      <vt:lpstr>약물부작용의 발생율 new-onset nausea, fatigue, or diarrhea</vt:lpstr>
      <vt:lpstr>나이에 따른 약물 부작용의 빈도</vt:lpstr>
      <vt:lpstr> 항섬유화제를 투여를 장기적으로 유지하는 비결은 ? </vt:lpstr>
      <vt:lpstr>Pirfenidone 투여관련 약물부작용의 단계적 예방과 대처</vt:lpstr>
      <vt:lpstr>Pirfenidone 용량을 줄여도 효과는 있을까? YES</vt:lpstr>
      <vt:lpstr>용량강도(dose intensity) 90% 이상, 90% 미만군에서             FVC의 시간에 따른 변화 (사후분석)</vt:lpstr>
      <vt:lpstr>Pirfenidone 투여관련 부작용 : 소화기</vt:lpstr>
      <vt:lpstr>산분비억제 치료가 pirfenidone 관련 anorexia and/or nausea에 미치는 영향</vt:lpstr>
      <vt:lpstr>피부발진과 광과민성</vt:lpstr>
      <vt:lpstr>Pirfenidone 투여관련 부작용 : 피부</vt:lpstr>
      <vt:lpstr>Pirfenidone 투여관련 부작용 : 간기능</vt:lpstr>
      <vt:lpstr>Pirfenidone 투여관련 부작용 : 약물상호작용</vt:lpstr>
      <vt:lpstr>US FDA: CYP1A2</vt:lpstr>
      <vt:lpstr>CYP1A2 substrates, inhibitors, and inducers</vt:lpstr>
      <vt:lpstr>약물 상호 작용 - Pirfenidone </vt:lpstr>
      <vt:lpstr>PowerPoint 프레젠테이션</vt:lpstr>
      <vt:lpstr>Conclusions: Diagnosing &amp; Treating IPF</vt:lpstr>
      <vt:lpstr>PowerPoint 프레젠테이션</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Epidemiology of Idiopathic Pulmonary Fibrosis: The Importance of Accurate and Early Diagnosis</dc:title>
  <dc:creator>David Lederer</dc:creator>
  <cp:lastModifiedBy>med</cp:lastModifiedBy>
  <cp:revision>713</cp:revision>
  <cp:lastPrinted>2014-10-23T19:06:13Z</cp:lastPrinted>
  <dcterms:created xsi:type="dcterms:W3CDTF">2012-12-27T17:15:08Z</dcterms:created>
  <dcterms:modified xsi:type="dcterms:W3CDTF">2019-04-30T06:10:23Z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1CDEB654-F768-4B66-A647-6AE74D04F2B6</vt:lpwstr>
  </property>
  <property fmtid="{D5CDD505-2E9C-101B-9397-08002B2CF9AE}" pid="3" name="ArticulatePath">
    <vt:lpwstr>10 PILOT Dx KK 10232014</vt:lpwstr>
  </property>
</Properties>
</file>