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DCED"/>
    <a:srgbClr val="DB580F"/>
    <a:srgbClr val="F4750C"/>
    <a:srgbClr val="CC0099"/>
    <a:srgbClr val="34C2BF"/>
    <a:srgbClr val="299794"/>
    <a:srgbClr val="215A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306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0544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7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8866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849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72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639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365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5678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09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3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899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961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A4D58-2F66-41DE-B5E2-2A536DC40B7F}" type="datetimeFigureOut">
              <a:rPr lang="ko-KR" altLang="en-US" smtClean="0"/>
              <a:t>2016-04-06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691BB-EDD8-4F83-9309-C59D507A7F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384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D:\Mobile Project\보팅\140425_내과학회 전공의\2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sharpenSoften amount="-50000"/>
                    </a14:imgEffect>
                    <a14:imgEffect>
                      <a14:colorTemperature colorTemp="47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38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824950" y="3861048"/>
            <a:ext cx="1561572" cy="122413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92100"/>
          </a:effectLst>
          <a:extLst/>
        </p:spPr>
      </p:pic>
      <p:sp>
        <p:nvSpPr>
          <p:cNvPr id="4101" name="TextBox 3"/>
          <p:cNvSpPr txBox="1">
            <a:spLocks noChangeArrowheads="1"/>
          </p:cNvSpPr>
          <p:nvPr/>
        </p:nvSpPr>
        <p:spPr bwMode="auto">
          <a:xfrm>
            <a:off x="-2460" y="5301208"/>
            <a:ext cx="579596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현장등록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,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 학술대회 안내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초록보기까지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!</a:t>
            </a:r>
          </a:p>
          <a:p>
            <a:pPr algn="ctr" eaLnBrk="1" hangingPunct="1"/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학술대회에 필요한 정보를 </a:t>
            </a:r>
            <a:r>
              <a:rPr lang="ko-KR" altLang="en-US" b="1" dirty="0" err="1" smtClean="0">
                <a:latin typeface="맑은 고딕" pitchFamily="50" charset="-127"/>
                <a:ea typeface="맑은 고딕" pitchFamily="50" charset="-127"/>
              </a:rPr>
              <a:t>모바일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 학술대회 </a:t>
            </a:r>
            <a:endParaRPr lang="en-US" altLang="ko-KR" b="1" dirty="0" smtClean="0">
              <a:latin typeface="맑은 고딕" pitchFamily="50" charset="-127"/>
              <a:ea typeface="맑은 고딕" pitchFamily="50" charset="-127"/>
            </a:endParaRPr>
          </a:p>
          <a:p>
            <a:pPr algn="ctr" eaLnBrk="1" hangingPunct="1"/>
            <a:r>
              <a:rPr lang="ko-KR" altLang="en-US" b="1" dirty="0" err="1" smtClean="0">
                <a:latin typeface="맑은 고딕" pitchFamily="50" charset="-127"/>
                <a:ea typeface="맑은 고딕" pitchFamily="50" charset="-127"/>
              </a:rPr>
              <a:t>앱에서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 확인하실 수 있습니다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49435" y="980728"/>
            <a:ext cx="5256844" cy="1631216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0"/>
            </a:lightRig>
          </a:scene3d>
          <a:sp3d>
            <a:bevelT/>
          </a:sp3d>
        </p:spPr>
        <p:txBody>
          <a:bodyPr>
            <a:spAutoFit/>
            <a:sp3d>
              <a:extrusionClr>
                <a:schemeClr val="bg1"/>
              </a:extrusionClr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ko-KR" altLang="en-US" sz="3000" b="1" dirty="0" smtClean="0">
                <a:ln w="11430"/>
                <a:solidFill>
                  <a:srgbClr val="0070C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맑은 고딕" pitchFamily="50" charset="-127"/>
                <a:ea typeface="맑은 고딕" pitchFamily="50" charset="-127"/>
              </a:rPr>
              <a:t>대한결핵 및 호흡기학회 </a:t>
            </a:r>
            <a:endParaRPr lang="en-US" altLang="ko-KR" sz="3000" b="1" dirty="0" smtClean="0">
              <a:ln w="11430"/>
              <a:solidFill>
                <a:srgbClr val="0070C0"/>
              </a:solidFill>
              <a:effectLst>
                <a:glow>
                  <a:schemeClr val="accent1">
                    <a:alpha val="40000"/>
                  </a:schemeClr>
                </a:glo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defRPr/>
            </a:pPr>
            <a:r>
              <a:rPr lang="ko-KR" altLang="en-US" sz="3000" b="1" dirty="0" err="1" smtClean="0">
                <a:ln w="11430"/>
                <a:solidFill>
                  <a:srgbClr val="0070C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맑은 고딕" pitchFamily="50" charset="-127"/>
                <a:ea typeface="맑은 고딕" pitchFamily="50" charset="-127"/>
              </a:rPr>
              <a:t>모바일</a:t>
            </a:r>
            <a:r>
              <a:rPr lang="en-US" altLang="ko-KR" sz="3000" b="1" dirty="0" smtClean="0">
                <a:ln w="11430"/>
                <a:solidFill>
                  <a:srgbClr val="0070C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3000" b="1" dirty="0" smtClean="0">
                <a:ln w="11430"/>
                <a:solidFill>
                  <a:srgbClr val="0070C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맑은 고딕" pitchFamily="50" charset="-127"/>
                <a:ea typeface="맑은 고딕" pitchFamily="50" charset="-127"/>
              </a:rPr>
              <a:t>학술대회 </a:t>
            </a:r>
            <a:r>
              <a:rPr lang="en-US" altLang="ko-KR" sz="3000" b="1" dirty="0" smtClean="0">
                <a:ln w="11430"/>
                <a:solidFill>
                  <a:srgbClr val="0070C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맑은 고딕" pitchFamily="50" charset="-127"/>
                <a:ea typeface="맑은 고딕" pitchFamily="50" charset="-127"/>
              </a:rPr>
              <a:t>App</a:t>
            </a:r>
            <a:r>
              <a:rPr lang="en-US" altLang="ko-KR" sz="3000" b="1" dirty="0">
                <a:ln w="11430"/>
                <a:solidFill>
                  <a:srgbClr val="0070C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맑은 고딕" pitchFamily="50" charset="-127"/>
                <a:ea typeface="맑은 고딕" pitchFamily="50" charset="-127"/>
              </a:rPr>
              <a:t>. </a:t>
            </a:r>
          </a:p>
          <a:p>
            <a:pPr algn="ctr">
              <a:defRPr/>
            </a:pPr>
            <a:r>
              <a:rPr lang="ko-KR" altLang="en-US" sz="4000" b="1" dirty="0">
                <a:ln w="11430"/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맑은 고딕" pitchFamily="50" charset="-127"/>
                <a:ea typeface="맑은 고딕" pitchFamily="50" charset="-127"/>
              </a:rPr>
              <a:t>설치하셨나요</a:t>
            </a:r>
            <a:r>
              <a:rPr lang="en-US" altLang="ko-KR" sz="4000" b="1" dirty="0">
                <a:ln w="11430"/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맑은 고딕" pitchFamily="50" charset="-127"/>
                <a:ea typeface="맑은 고딕" pitchFamily="50" charset="-127"/>
              </a:rPr>
              <a:t>?</a:t>
            </a:r>
          </a:p>
        </p:txBody>
      </p:sp>
      <p:sp>
        <p:nvSpPr>
          <p:cNvPr id="8" name="모서리가 둥근 직사각형 7"/>
          <p:cNvSpPr/>
          <p:nvPr/>
        </p:nvSpPr>
        <p:spPr bwMode="auto">
          <a:xfrm rot="21371697">
            <a:off x="1043672" y="2958108"/>
            <a:ext cx="1196975" cy="1152525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defRPr/>
            </a:pPr>
            <a:endParaRPr lang="ko-KR" altLang="en-US" b="1"/>
          </a:p>
        </p:txBody>
      </p:sp>
      <p:sp>
        <p:nvSpPr>
          <p:cNvPr id="14" name="오른쪽 화살표 13"/>
          <p:cNvSpPr/>
          <p:nvPr/>
        </p:nvSpPr>
        <p:spPr bwMode="auto">
          <a:xfrm>
            <a:off x="2625150" y="2708920"/>
            <a:ext cx="2609676" cy="2407112"/>
          </a:xfrm>
          <a:prstGeom prst="rightArrow">
            <a:avLst>
              <a:gd name="adj1" fmla="val 66261"/>
              <a:gd name="adj2" fmla="val 3959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0" y="1588"/>
            <a:ext cx="9144000" cy="6647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4474" y="149151"/>
            <a:ext cx="9176038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700" b="1" dirty="0" err="1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아이폰</a:t>
            </a:r>
            <a:r>
              <a:rPr lang="ko-KR" altLang="en-US" sz="17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7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“App Store”, </a:t>
            </a:r>
            <a:r>
              <a:rPr lang="ko-KR" altLang="en-US" sz="1700" b="1" dirty="0" err="1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안드로이드</a:t>
            </a:r>
            <a:r>
              <a:rPr lang="ko-KR" altLang="en-US" sz="17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7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“Google Play”</a:t>
            </a:r>
            <a:r>
              <a:rPr lang="ko-KR" altLang="en-US" sz="17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에서 </a:t>
            </a:r>
            <a:r>
              <a:rPr lang="ko-KR" altLang="en-US" sz="1700" b="1" dirty="0" smtClean="0">
                <a:solidFill>
                  <a:srgbClr val="3BDCED"/>
                </a:solidFill>
                <a:latin typeface="맑은 고딕" pitchFamily="50" charset="-127"/>
                <a:ea typeface="맑은 고딕" pitchFamily="50" charset="-127"/>
              </a:rPr>
              <a:t>대한결핵 및 호흡기학회</a:t>
            </a:r>
            <a:r>
              <a:rPr lang="ko-KR" altLang="en-US" sz="17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로 </a:t>
            </a:r>
            <a:r>
              <a:rPr lang="ko-KR" altLang="en-US" sz="17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검색하세요</a:t>
            </a:r>
            <a:r>
              <a:rPr lang="en-US" altLang="ko-KR" sz="17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eaLnBrk="1" hangingPunct="1"/>
            <a:endParaRPr lang="ko-KR" altLang="en-US" sz="1700" dirty="0"/>
          </a:p>
        </p:txBody>
      </p:sp>
      <p:pic>
        <p:nvPicPr>
          <p:cNvPr id="15" name="Picture 21" descr="D:\Mobile Project\보팅\140425_내과학회 전공의\iPhone-5S-3-colors-Mock-up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319" y="836712"/>
            <a:ext cx="2831675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D:\Mobile Project\15.11.12 대한결핵 및 호흡기학회 추계학술대회\전달자료\KATRD_QRCode.jp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65" t="18446" r="18660" b="18638"/>
          <a:stretch/>
        </p:blipFill>
        <p:spPr bwMode="auto">
          <a:xfrm>
            <a:off x="2721458" y="3219436"/>
            <a:ext cx="1408356" cy="139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기타\dropbox\Dropbox\카메라 업로드\2016-04-06 02.01.23.pn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9"/>
          <a:stretch/>
        </p:blipFill>
        <p:spPr bwMode="auto">
          <a:xfrm>
            <a:off x="6136298" y="1723184"/>
            <a:ext cx="2192693" cy="3826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55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23" descr="D:\Mobile Project\보팅\140425_내과학회 전공의\2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sharpenSoften amount="-50000"/>
                    </a14:imgEffect>
                    <a14:imgEffect>
                      <a14:colorTemperature colorTemp="47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38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18256" y="210706"/>
            <a:ext cx="9144000" cy="553998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0"/>
            </a:lightRig>
          </a:scene3d>
          <a:sp3d>
            <a:bevelT/>
          </a:sp3d>
        </p:spPr>
        <p:txBody>
          <a:bodyPr>
            <a:spAutoFit/>
            <a:sp3d>
              <a:extrusionClr>
                <a:schemeClr val="bg1"/>
              </a:extrusionClr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ko-KR" altLang="en-US" sz="3000" b="1" dirty="0" err="1" smtClean="0">
                <a:latin typeface="맑은 고딕" pitchFamily="50" charset="-127"/>
                <a:ea typeface="맑은 고딕" pitchFamily="50" charset="-127"/>
              </a:rPr>
              <a:t>모바일</a:t>
            </a:r>
            <a:r>
              <a:rPr lang="ko-KR" altLang="en-US" sz="3000" b="1" dirty="0" smtClean="0">
                <a:latin typeface="맑은 고딕" pitchFamily="50" charset="-127"/>
                <a:ea typeface="맑은 고딕" pitchFamily="50" charset="-127"/>
              </a:rPr>
              <a:t> 학술대회 </a:t>
            </a:r>
            <a:r>
              <a:rPr lang="en-US" altLang="ko-KR" sz="3000" b="1" dirty="0" smtClean="0">
                <a:latin typeface="맑은 고딕" pitchFamily="50" charset="-127"/>
                <a:ea typeface="맑은 고딕" pitchFamily="50" charset="-127"/>
              </a:rPr>
              <a:t>App.</a:t>
            </a:r>
            <a:r>
              <a:rPr lang="ko-KR" altLang="en-US" sz="3000" b="1" dirty="0" smtClean="0">
                <a:latin typeface="맑은 고딕" pitchFamily="50" charset="-127"/>
                <a:ea typeface="맑은 고딕" pitchFamily="50" charset="-127"/>
              </a:rPr>
              <a:t>이렇게 </a:t>
            </a:r>
            <a:r>
              <a:rPr lang="ko-KR" altLang="en-US" sz="3000" b="1" dirty="0">
                <a:latin typeface="맑은 고딕" pitchFamily="50" charset="-127"/>
                <a:ea typeface="맑은 고딕" pitchFamily="50" charset="-127"/>
              </a:rPr>
              <a:t>사용하세요</a:t>
            </a:r>
            <a:r>
              <a:rPr lang="en-US" altLang="ko-KR" sz="3000" b="1" dirty="0" smtClean="0">
                <a:latin typeface="맑은 고딕" pitchFamily="50" charset="-127"/>
                <a:ea typeface="맑은 고딕" pitchFamily="50" charset="-127"/>
              </a:rPr>
              <a:t>!</a:t>
            </a:r>
            <a:endParaRPr lang="en-US" altLang="ko-KR" sz="3000" b="1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140" name="TextBox 2"/>
          <p:cNvSpPr txBox="1">
            <a:spLocks noChangeArrowheads="1"/>
          </p:cNvSpPr>
          <p:nvPr/>
        </p:nvSpPr>
        <p:spPr bwMode="auto">
          <a:xfrm>
            <a:off x="323528" y="5277261"/>
            <a:ext cx="295116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500" b="1" dirty="0">
                <a:latin typeface="맑은 고딕" pitchFamily="50" charset="-127"/>
                <a:ea typeface="맑은 고딕" pitchFamily="50" charset="-127"/>
              </a:rPr>
              <a:t>Touch</a:t>
            </a:r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하시면 </a:t>
            </a:r>
            <a:endParaRPr lang="en-US" altLang="ko-KR" sz="1500" b="1" dirty="0">
              <a:latin typeface="맑은 고딕" pitchFamily="50" charset="-127"/>
              <a:ea typeface="맑은 고딕" pitchFamily="50" charset="-127"/>
            </a:endParaRPr>
          </a:p>
          <a:p>
            <a:pPr algn="ctr" eaLnBrk="1" hangingPunct="1"/>
            <a:r>
              <a:rPr lang="en-US" altLang="ko-KR" sz="1500" b="1" dirty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Voting-</a:t>
            </a:r>
            <a:r>
              <a:rPr lang="ko-KR" altLang="en-US" sz="1500" b="1" dirty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번호선택</a:t>
            </a:r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을</a:t>
            </a:r>
            <a:endParaRPr lang="en-US" altLang="ko-KR" sz="1500" b="1" dirty="0">
              <a:latin typeface="맑은 고딕" pitchFamily="50" charset="-127"/>
              <a:ea typeface="맑은 고딕" pitchFamily="50" charset="-127"/>
            </a:endParaRPr>
          </a:p>
          <a:p>
            <a:pPr algn="ctr" eaLnBrk="1" hangingPunct="1"/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할 수 있습니다</a:t>
            </a:r>
            <a:r>
              <a:rPr lang="en-US" altLang="ko-KR" sz="1500" b="1" dirty="0">
                <a:latin typeface="맑은 고딕" pitchFamily="50" charset="-127"/>
                <a:ea typeface="맑은 고딕" pitchFamily="50" charset="-127"/>
              </a:rPr>
              <a:t>. </a:t>
            </a:r>
            <a:endParaRPr lang="en-US" altLang="ko-KR" sz="15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142" name="TextBox 4"/>
          <p:cNvSpPr txBox="1">
            <a:spLocks noChangeArrowheads="1"/>
          </p:cNvSpPr>
          <p:nvPr/>
        </p:nvSpPr>
        <p:spPr bwMode="auto">
          <a:xfrm>
            <a:off x="3247828" y="5274086"/>
            <a:ext cx="217963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500" b="1" dirty="0">
                <a:latin typeface="맑은 고딕" pitchFamily="50" charset="-127"/>
                <a:ea typeface="맑은 고딕" pitchFamily="50" charset="-127"/>
              </a:rPr>
              <a:t>Touch</a:t>
            </a:r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하시면 </a:t>
            </a:r>
            <a:endParaRPr lang="en-US" altLang="ko-KR" sz="1500" b="1" dirty="0">
              <a:latin typeface="맑은 고딕" pitchFamily="50" charset="-127"/>
              <a:ea typeface="맑은 고딕" pitchFamily="50" charset="-127"/>
            </a:endParaRPr>
          </a:p>
          <a:p>
            <a:pPr algn="ctr" eaLnBrk="1" hangingPunct="1"/>
            <a:r>
              <a:rPr lang="ko-KR" altLang="en-US" sz="1500" b="1" dirty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강의에 대한 질문</a:t>
            </a:r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을</a:t>
            </a:r>
            <a:r>
              <a:rPr lang="ko-KR" altLang="en-US" sz="1500" b="1" dirty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1500" b="1" dirty="0">
              <a:solidFill>
                <a:srgbClr val="0070C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 eaLnBrk="1" hangingPunct="1"/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할 수 있습니다</a:t>
            </a:r>
            <a:r>
              <a:rPr lang="en-US" altLang="ko-KR" sz="1500" b="1" dirty="0">
                <a:latin typeface="맑은 고딕" pitchFamily="50" charset="-127"/>
                <a:ea typeface="맑은 고딕" pitchFamily="50" charset="-127"/>
              </a:rPr>
              <a:t>. </a:t>
            </a:r>
            <a:endParaRPr lang="en-US" altLang="ko-KR" sz="15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143" name="TextBox 17"/>
          <p:cNvSpPr txBox="1">
            <a:spLocks noChangeArrowheads="1"/>
          </p:cNvSpPr>
          <p:nvPr/>
        </p:nvSpPr>
        <p:spPr bwMode="auto">
          <a:xfrm>
            <a:off x="6086426" y="5278849"/>
            <a:ext cx="2365375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500" b="1" dirty="0">
                <a:latin typeface="맑은 고딕" pitchFamily="50" charset="-127"/>
                <a:ea typeface="맑은 고딕" pitchFamily="50" charset="-127"/>
              </a:rPr>
              <a:t>Touch</a:t>
            </a:r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하시면 </a:t>
            </a:r>
            <a:endParaRPr lang="en-US" altLang="ko-KR" sz="1500" b="1" dirty="0">
              <a:latin typeface="맑은 고딕" pitchFamily="50" charset="-127"/>
              <a:ea typeface="맑은 고딕" pitchFamily="50" charset="-127"/>
            </a:endParaRPr>
          </a:p>
          <a:p>
            <a:pPr algn="ctr" eaLnBrk="1" hangingPunct="1"/>
            <a:r>
              <a:rPr lang="ko-KR" altLang="en-US" sz="1500" b="1" dirty="0" smtClean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퀴즈 참여 </a:t>
            </a:r>
            <a:r>
              <a:rPr lang="ko-KR" altLang="en-US" sz="1500" b="1" dirty="0" smtClean="0">
                <a:latin typeface="맑은 고딕" pitchFamily="50" charset="-127"/>
                <a:ea typeface="맑은 고딕" pitchFamily="50" charset="-127"/>
              </a:rPr>
              <a:t>및 </a:t>
            </a:r>
            <a:r>
              <a:rPr lang="ko-KR" altLang="en-US" sz="1500" b="1" dirty="0" smtClean="0">
                <a:latin typeface="맑은 고딕" pitchFamily="50" charset="-127"/>
                <a:ea typeface="맑은 고딕" pitchFamily="50" charset="-127"/>
              </a:rPr>
              <a:t>학술대회</a:t>
            </a:r>
            <a:endParaRPr lang="en-US" altLang="ko-KR" sz="1500" b="1" dirty="0" smtClean="0">
              <a:latin typeface="맑은 고딕" pitchFamily="50" charset="-127"/>
              <a:ea typeface="맑은 고딕" pitchFamily="50" charset="-127"/>
            </a:endParaRPr>
          </a:p>
          <a:p>
            <a:pPr algn="ctr" eaLnBrk="1" hangingPunct="1"/>
            <a:r>
              <a:rPr lang="ko-KR" altLang="en-US" sz="1500" b="1" dirty="0" smtClean="0">
                <a:latin typeface="맑은 고딕" pitchFamily="50" charset="-127"/>
                <a:ea typeface="맑은 고딕" pitchFamily="50" charset="-127"/>
              </a:rPr>
              <a:t>발전을 </a:t>
            </a:r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위한</a:t>
            </a:r>
            <a:endParaRPr lang="en-US" altLang="ko-KR" sz="1500" b="1" dirty="0">
              <a:latin typeface="맑은 고딕" pitchFamily="50" charset="-127"/>
              <a:ea typeface="맑은 고딕" pitchFamily="50" charset="-127"/>
            </a:endParaRPr>
          </a:p>
          <a:p>
            <a:pPr algn="ctr" eaLnBrk="1" hangingPunct="1"/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선생님의 </a:t>
            </a:r>
            <a:r>
              <a:rPr lang="ko-KR" altLang="en-US" sz="1500" b="1" dirty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의견을 제출</a:t>
            </a:r>
            <a:endParaRPr lang="en-US" altLang="ko-KR" sz="1500" b="1" dirty="0">
              <a:solidFill>
                <a:srgbClr val="0070C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 eaLnBrk="1" hangingPunct="1"/>
            <a:r>
              <a:rPr lang="ko-KR" altLang="en-US" sz="1500" b="1" dirty="0">
                <a:latin typeface="맑은 고딕" pitchFamily="50" charset="-127"/>
                <a:ea typeface="맑은 고딕" pitchFamily="50" charset="-127"/>
              </a:rPr>
              <a:t> 할 수 있습니다</a:t>
            </a:r>
            <a:r>
              <a:rPr lang="en-US" altLang="ko-KR" sz="1500" b="1" dirty="0">
                <a:latin typeface="맑은 고딕" pitchFamily="50" charset="-127"/>
                <a:ea typeface="맑은 고딕" pitchFamily="50" charset="-127"/>
              </a:rPr>
              <a:t>. </a:t>
            </a:r>
          </a:p>
        </p:txBody>
      </p:sp>
      <p:sp>
        <p:nvSpPr>
          <p:cNvPr id="5131" name="오른쪽 화살표 26"/>
          <p:cNvSpPr>
            <a:spLocks noChangeArrowheads="1"/>
          </p:cNvSpPr>
          <p:nvPr/>
        </p:nvSpPr>
        <p:spPr bwMode="auto">
          <a:xfrm>
            <a:off x="5499473" y="2638974"/>
            <a:ext cx="610141" cy="67829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endParaRPr lang="ko-KR" altLang="en-US" b="1"/>
          </a:p>
        </p:txBody>
      </p:sp>
      <p:sp>
        <p:nvSpPr>
          <p:cNvPr id="5130" name="오른쪽 화살표 26"/>
          <p:cNvSpPr>
            <a:spLocks noChangeArrowheads="1"/>
          </p:cNvSpPr>
          <p:nvPr/>
        </p:nvSpPr>
        <p:spPr bwMode="auto">
          <a:xfrm>
            <a:off x="2907185" y="2608812"/>
            <a:ext cx="610141" cy="67829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endParaRPr lang="ko-KR" altLang="en-US" b="1"/>
          </a:p>
        </p:txBody>
      </p:sp>
      <p:pic>
        <p:nvPicPr>
          <p:cNvPr id="33" name="Picture 21" descr="D:\Mobile Project\보팅\140425_내과학회 전공의\iPhone-5S-3-colors-Mock-up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84" y="979319"/>
            <a:ext cx="2151924" cy="4303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1" descr="D:\Mobile Project\보팅\140425_내과학회 전공의\iPhone-5S-3-colors-Mock-up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767" y="970822"/>
            <a:ext cx="2152329" cy="4331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D:\기타\dropbox\Dropbox\카메라 업로드\2016-04-06 02.02.03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0"/>
          <a:stretch/>
        </p:blipFill>
        <p:spPr bwMode="auto">
          <a:xfrm>
            <a:off x="1120917" y="1650708"/>
            <a:ext cx="1652856" cy="2906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기타\dropbox\Dropbox\카메라 업로드\2016-04-06 02.02.11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0"/>
          <a:stretch/>
        </p:blipFill>
        <p:spPr bwMode="auto">
          <a:xfrm>
            <a:off x="3729147" y="1659430"/>
            <a:ext cx="1638739" cy="2897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 descr="D:\Mobile Project\보팅\140425_내과학회 전공의\iPhone-5S-3-colors-Mock-up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454" y="966257"/>
            <a:ext cx="2152329" cy="4331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D:\기타\dropbox\Dropbox\카메라 업로드\2016-04-06 02.02.20.pn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1"/>
          <a:stretch/>
        </p:blipFill>
        <p:spPr bwMode="auto">
          <a:xfrm>
            <a:off x="6343942" y="1659430"/>
            <a:ext cx="1657857" cy="2897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타원 44"/>
          <p:cNvSpPr/>
          <p:nvPr/>
        </p:nvSpPr>
        <p:spPr>
          <a:xfrm>
            <a:off x="1106985" y="4136739"/>
            <a:ext cx="576064" cy="576064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4265398" y="4149080"/>
            <a:ext cx="576064" cy="576064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7443689" y="4149080"/>
            <a:ext cx="576064" cy="576064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444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82</Words>
  <Application>Microsoft Office PowerPoint</Application>
  <PresentationFormat>화면 슬라이드 쇼(4:3)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기민정</cp:lastModifiedBy>
  <cp:revision>36</cp:revision>
  <dcterms:created xsi:type="dcterms:W3CDTF">2015-04-08T10:11:39Z</dcterms:created>
  <dcterms:modified xsi:type="dcterms:W3CDTF">2016-04-06T02:23:15Z</dcterms:modified>
</cp:coreProperties>
</file>