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376"/>
    <a:srgbClr val="B40245"/>
    <a:srgbClr val="77B4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53" d="100"/>
          <a:sy n="153" d="100"/>
        </p:scale>
        <p:origin x="15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7142666-D2D8-43D0-A853-FEB4ADDF38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B3E76B2-B336-4712-AC27-369597EECF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528CB1E-49B0-4B1A-A4A9-F1D48BFB3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20DC-FAFD-419D-8810-5DB0D9722045}" type="datetimeFigureOut">
              <a:rPr lang="ko-KR" altLang="en-US" smtClean="0"/>
              <a:t>2020-09-06 Sunday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0918E40-2841-4954-BB22-8D3F0C8E9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7B248A9-8392-4F63-BB80-E8206E3F9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9BAD-EE82-4646-80FD-79A89BE75C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1153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EA4BFE4-0D5D-4A66-8B60-9AEBD5AF6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C88D33A-54B9-45AA-BB40-39977857C9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883DF7D-D6B3-4B3B-A8D8-9635078B7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20DC-FAFD-419D-8810-5DB0D9722045}" type="datetimeFigureOut">
              <a:rPr lang="ko-KR" altLang="en-US" smtClean="0"/>
              <a:t>2020-09-06 Sunday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DF834CE-2E99-4C9C-965D-0188F3F13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1E0C1B1-E8C9-4E59-918F-B6351526E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9BAD-EE82-4646-80FD-79A89BE75C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7076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7BD390A1-DEE5-4E74-AC32-F85A188726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63CC45C-3F61-4F3D-BFBA-3BC4FCB2CE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4A6A3DB-9F1C-4D8B-9839-AFAB1B216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20DC-FAFD-419D-8810-5DB0D9722045}" type="datetimeFigureOut">
              <a:rPr lang="ko-KR" altLang="en-US" smtClean="0"/>
              <a:t>2020-09-06 Sunday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DEB4F45-CC58-404B-9DA4-C35DDC54C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7896AD4-BE21-4B38-8FE4-0E91C5DA2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9BAD-EE82-4646-80FD-79A89BE75C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793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2EEB5E7-8315-40EA-BC84-5AD9F36F7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D85A76A-696D-4B51-AAC2-4921F0053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7345874-DE28-4233-9469-6D782DC22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20DC-FAFD-419D-8810-5DB0D9722045}" type="datetimeFigureOut">
              <a:rPr lang="ko-KR" altLang="en-US" smtClean="0"/>
              <a:t>2020-09-06 Sunday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206217E-6C86-4720-8DA5-9EDF173EA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7471D40-7C72-4425-AED2-A6337DD57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9BAD-EE82-4646-80FD-79A89BE75C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5665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4DBA25A-16BD-49A5-9517-D8DC741A8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139F1FC-F831-4EE0-B819-B418BF181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542BB31-A6B4-44EA-AB29-D18BCEA53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20DC-FAFD-419D-8810-5DB0D9722045}" type="datetimeFigureOut">
              <a:rPr lang="ko-KR" altLang="en-US" smtClean="0"/>
              <a:t>2020-09-06 Sunday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2E03F1F-AD12-485F-A0AC-3FB385FA6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C7AFEE1-EE46-4CAE-8BF6-B24C29957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9BAD-EE82-4646-80FD-79A89BE75C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9158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BE01AF7-FD93-4F17-92E1-F0CF89E3A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BC14243-CAEA-4D5C-868C-605AD55BBB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335D682-2368-43FC-B69A-C6713462C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29CD88A-E2EC-4A55-A08E-6DE85F382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20DC-FAFD-419D-8810-5DB0D9722045}" type="datetimeFigureOut">
              <a:rPr lang="ko-KR" altLang="en-US" smtClean="0"/>
              <a:t>2020-09-06 Sunday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A37473E-B247-4234-9C7E-B7855CC29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026C805-08CC-45F0-94AB-C673C06BB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9BAD-EE82-4646-80FD-79A89BE75C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491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ED032AF-B15B-4665-823E-D57AF5418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0F8830-1555-4E50-8911-D5075E759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A2A692C-B473-44EE-B202-EFB9EFC1B6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C3F6C72-07D3-49D4-8B9C-6E77A006D1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8E5C9BED-7DAF-42FC-BF49-D276D06FCA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1C4A0D84-0740-46C1-ADAD-1EDD782C6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20DC-FAFD-419D-8810-5DB0D9722045}" type="datetimeFigureOut">
              <a:rPr lang="ko-KR" altLang="en-US" smtClean="0"/>
              <a:t>2020-09-06 Sunday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DA50DCC-12B4-4500-80A1-B02BBAC3E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B6B78C84-1FC6-4568-B52E-153483973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9BAD-EE82-4646-80FD-79A89BE75C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4826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0D30177-D710-4013-A9F8-F8B9FF8E8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43ED0DF3-1363-45A4-951E-31307FDC9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20DC-FAFD-419D-8810-5DB0D9722045}" type="datetimeFigureOut">
              <a:rPr lang="ko-KR" altLang="en-US" smtClean="0"/>
              <a:t>2020-09-06 Sunday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FB6E166-BD83-4525-82C9-41BC38118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B8E6276-CCD0-4907-9D35-371039DC0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9BAD-EE82-4646-80FD-79A89BE75C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6276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E4DAA0A-2FCD-46AF-B443-E84EAAE79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20DC-FAFD-419D-8810-5DB0D9722045}" type="datetimeFigureOut">
              <a:rPr lang="ko-KR" altLang="en-US" smtClean="0"/>
              <a:t>2020-09-06 Sunday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729E9254-8247-461F-BA05-49A43C284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55F33EF-17F8-4CF1-B1CA-87B7322BF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9BAD-EE82-4646-80FD-79A89BE75C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8207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1BB199C-8AFA-4356-B901-64E41D586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24132F9-8822-474E-A0C2-BB9D49AB8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C51769E-8B45-4C1E-AEFF-447CE6498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29CD3F8-0584-4472-9791-6DF831969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20DC-FAFD-419D-8810-5DB0D9722045}" type="datetimeFigureOut">
              <a:rPr lang="ko-KR" altLang="en-US" smtClean="0"/>
              <a:t>2020-09-06 Sunday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9FF2D77-FDDA-4147-A37E-D22797F2D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BD97D0E-F500-4944-A571-4EE0F0753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9BAD-EE82-4646-80FD-79A89BE75C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6834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34BE80B-C5C2-455D-9EC0-C4409B592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DE85C6F7-337F-4A46-8150-E47E52527D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774AFCC-21E6-4276-B71E-3AB06821E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D7740C8-505D-4541-A832-B0A6D7A93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20DC-FAFD-419D-8810-5DB0D9722045}" type="datetimeFigureOut">
              <a:rPr lang="ko-KR" altLang="en-US" smtClean="0"/>
              <a:t>2020-09-06 Sunday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885844C-F296-4F78-AC80-39A8FC65D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4F50A78-9B26-4B7C-BC37-BA366AE7A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9BAD-EE82-4646-80FD-79A89BE75C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6776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5993E681-BEAB-43A9-9F7A-3055DBA1B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977C82C-0B97-4111-9FDB-DCEF0D4442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887146B-0AF7-4DD7-A01D-B8D5E9EE6A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520DC-FAFD-419D-8810-5DB0D9722045}" type="datetimeFigureOut">
              <a:rPr lang="ko-KR" altLang="en-US" smtClean="0"/>
              <a:t>2020-09-06 Sunday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A526DF3-50BB-4E5C-A88C-AE5845284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4798E1F-43BC-405F-A0B0-3C1B5474B0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29BAD-EE82-4646-80FD-79A89BE75C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4398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23EEF8A7-898D-4044-88E0-F3AAB7144551}"/>
              </a:ext>
            </a:extLst>
          </p:cNvPr>
          <p:cNvCxnSpPr/>
          <p:nvPr/>
        </p:nvCxnSpPr>
        <p:spPr>
          <a:xfrm>
            <a:off x="6053712" y="441000"/>
            <a:ext cx="0" cy="5976000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AE9C503-E13E-405C-8042-9DD447CD68CA}"/>
              </a:ext>
            </a:extLst>
          </p:cNvPr>
          <p:cNvSpPr txBox="1"/>
          <p:nvPr/>
        </p:nvSpPr>
        <p:spPr>
          <a:xfrm>
            <a:off x="431800" y="330200"/>
            <a:ext cx="1257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/>
              <a:t>영문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8BC0F8-56D1-4B15-B5A8-4E9CEAC0FB1E}"/>
              </a:ext>
            </a:extLst>
          </p:cNvPr>
          <p:cNvSpPr txBox="1"/>
          <p:nvPr/>
        </p:nvSpPr>
        <p:spPr>
          <a:xfrm>
            <a:off x="6200043" y="330200"/>
            <a:ext cx="1257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국문 </a:t>
            </a:r>
            <a:r>
              <a:rPr lang="en-US" altLang="ko-KR" dirty="0"/>
              <a:t>OLD</a:t>
            </a:r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9EC840-0E52-479A-862A-3A6EE2AA0020}"/>
              </a:ext>
            </a:extLst>
          </p:cNvPr>
          <p:cNvSpPr txBox="1"/>
          <p:nvPr/>
        </p:nvSpPr>
        <p:spPr>
          <a:xfrm>
            <a:off x="6200043" y="3493693"/>
            <a:ext cx="1710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국문 </a:t>
            </a:r>
            <a:r>
              <a:rPr lang="en-US" altLang="ko-KR" dirty="0"/>
              <a:t>Ver 1</a:t>
            </a:r>
            <a:endParaRPr lang="ko-KR" altLang="en-US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AB317128-E2F6-484F-82E9-A3F7E00E23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719" y="990616"/>
            <a:ext cx="3840000" cy="216000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E488A33D-0EEB-4E45-94E4-B1F82982A8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337" y="990616"/>
            <a:ext cx="3840000" cy="216000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49A7CFEC-7CBE-4722-8FC4-A6C30F0BE2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337" y="4102116"/>
            <a:ext cx="3840000" cy="2160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1E92BA4-B751-4D23-B6A8-380556CEE6F2}"/>
              </a:ext>
            </a:extLst>
          </p:cNvPr>
          <p:cNvSpPr txBox="1"/>
          <p:nvPr/>
        </p:nvSpPr>
        <p:spPr>
          <a:xfrm>
            <a:off x="8293100" y="4509000"/>
            <a:ext cx="2125231" cy="1117100"/>
          </a:xfrm>
          <a:prstGeom prst="rect">
            <a:avLst/>
          </a:prstGeom>
          <a:solidFill>
            <a:srgbClr val="B40245"/>
          </a:solidFill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ko-KR" altLang="en-US" dirty="0">
                <a:solidFill>
                  <a:schemeClr val="bg1"/>
                </a:solidFill>
              </a:rPr>
              <a:t>나는</a:t>
            </a:r>
            <a:endParaRPr lang="en-US" altLang="ko-KR" dirty="0">
              <a:solidFill>
                <a:schemeClr val="bg1"/>
              </a:solidFill>
            </a:endParaRPr>
          </a:p>
          <a:p>
            <a:pPr algn="ctr">
              <a:lnSpc>
                <a:spcPct val="140000"/>
              </a:lnSpc>
            </a:pPr>
            <a:r>
              <a:rPr lang="ko-KR" altLang="en-US" dirty="0">
                <a:solidFill>
                  <a:srgbClr val="FFFF00"/>
                </a:solidFill>
              </a:rPr>
              <a:t>주변</a:t>
            </a:r>
            <a:r>
              <a:rPr lang="ko-KR" altLang="en-US" dirty="0">
                <a:solidFill>
                  <a:schemeClr val="bg1"/>
                </a:solidFill>
              </a:rPr>
              <a:t> 사람의 금연을</a:t>
            </a:r>
            <a:endParaRPr lang="en-US" altLang="ko-KR" dirty="0">
              <a:solidFill>
                <a:schemeClr val="bg1"/>
              </a:solidFill>
            </a:endParaRPr>
          </a:p>
          <a:p>
            <a:pPr algn="ctr">
              <a:lnSpc>
                <a:spcPct val="140000"/>
              </a:lnSpc>
            </a:pPr>
            <a:r>
              <a:rPr lang="ko-KR" altLang="en-US" dirty="0">
                <a:solidFill>
                  <a:schemeClr val="bg1"/>
                </a:solidFill>
              </a:rPr>
              <a:t>도와주겠습니다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49A7CFEC-7CBE-4722-8FC4-A6C30F0BE2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719" y="4456913"/>
            <a:ext cx="3840000" cy="2160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1E92BA4-B751-4D23-B6A8-380556CEE6F2}"/>
              </a:ext>
            </a:extLst>
          </p:cNvPr>
          <p:cNvSpPr txBox="1"/>
          <p:nvPr/>
        </p:nvSpPr>
        <p:spPr>
          <a:xfrm>
            <a:off x="2027271" y="4903972"/>
            <a:ext cx="2125231" cy="1117100"/>
          </a:xfrm>
          <a:prstGeom prst="rect">
            <a:avLst/>
          </a:prstGeom>
          <a:solidFill>
            <a:srgbClr val="B40245"/>
          </a:solidFill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ko-KR" altLang="en-US" dirty="0">
                <a:solidFill>
                  <a:schemeClr val="bg1"/>
                </a:solidFill>
              </a:rPr>
              <a:t>금연을 할 수 있도록 돕겠습니다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16686E3C-C071-4AEC-9CEF-AC89D38FAEE8}"/>
              </a:ext>
            </a:extLst>
          </p:cNvPr>
          <p:cNvSpPr/>
          <p:nvPr/>
        </p:nvSpPr>
        <p:spPr>
          <a:xfrm>
            <a:off x="7189945" y="4000793"/>
            <a:ext cx="4483533" cy="250541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A526C0B0-2F74-49A3-804E-2372C5B143E5}"/>
              </a:ext>
            </a:extLst>
          </p:cNvPr>
          <p:cNvCxnSpPr>
            <a:cxnSpLocks/>
          </p:cNvCxnSpPr>
          <p:nvPr/>
        </p:nvCxnSpPr>
        <p:spPr>
          <a:xfrm>
            <a:off x="1144044" y="3444661"/>
            <a:ext cx="4909668" cy="0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133CA16-B741-4E72-8BD8-B3E6A137A12D}"/>
              </a:ext>
            </a:extLst>
          </p:cNvPr>
          <p:cNvSpPr txBox="1"/>
          <p:nvPr/>
        </p:nvSpPr>
        <p:spPr>
          <a:xfrm>
            <a:off x="1033682" y="3477084"/>
            <a:ext cx="1710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국문 </a:t>
            </a:r>
            <a:r>
              <a:rPr lang="en-US" altLang="ko-KR" dirty="0"/>
              <a:t>Ver 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53528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14273051-29E7-454C-9F53-F85F8625D0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337" y="990616"/>
            <a:ext cx="3840000" cy="21600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7C929BB3-9961-4F76-84C6-6DA2B387CC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337" y="4102116"/>
            <a:ext cx="3840000" cy="216000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627C51CA-0FDB-4CC8-B6BA-D54E0A981B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81" y="990616"/>
            <a:ext cx="3840000" cy="2160000"/>
          </a:xfrm>
          <a:prstGeom prst="rect">
            <a:avLst/>
          </a:prstGeom>
        </p:spPr>
      </p:pic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23EEF8A7-898D-4044-88E0-F3AAB7144551}"/>
              </a:ext>
            </a:extLst>
          </p:cNvPr>
          <p:cNvCxnSpPr/>
          <p:nvPr/>
        </p:nvCxnSpPr>
        <p:spPr>
          <a:xfrm>
            <a:off x="6053712" y="441000"/>
            <a:ext cx="0" cy="5976000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AE9C503-E13E-405C-8042-9DD447CD68CA}"/>
              </a:ext>
            </a:extLst>
          </p:cNvPr>
          <p:cNvSpPr txBox="1"/>
          <p:nvPr/>
        </p:nvSpPr>
        <p:spPr>
          <a:xfrm>
            <a:off x="431800" y="330200"/>
            <a:ext cx="1257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/>
              <a:t>영문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8BC0F8-56D1-4B15-B5A8-4E9CEAC0FB1E}"/>
              </a:ext>
            </a:extLst>
          </p:cNvPr>
          <p:cNvSpPr txBox="1"/>
          <p:nvPr/>
        </p:nvSpPr>
        <p:spPr>
          <a:xfrm>
            <a:off x="6200043" y="330200"/>
            <a:ext cx="1257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국문 </a:t>
            </a:r>
            <a:r>
              <a:rPr lang="en-US" altLang="ko-KR" dirty="0"/>
              <a:t>OLD</a:t>
            </a:r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9EC840-0E52-479A-862A-3A6EE2AA0020}"/>
              </a:ext>
            </a:extLst>
          </p:cNvPr>
          <p:cNvSpPr txBox="1"/>
          <p:nvPr/>
        </p:nvSpPr>
        <p:spPr>
          <a:xfrm>
            <a:off x="6200042" y="3441700"/>
            <a:ext cx="1453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국문 </a:t>
            </a:r>
            <a:r>
              <a:rPr lang="en-US" altLang="ko-KR" dirty="0"/>
              <a:t>Ver 1</a:t>
            </a:r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5BF429-1C55-467E-BB94-55F012026FA1}"/>
              </a:ext>
            </a:extLst>
          </p:cNvPr>
          <p:cNvSpPr txBox="1"/>
          <p:nvPr/>
        </p:nvSpPr>
        <p:spPr>
          <a:xfrm>
            <a:off x="8293099" y="4509000"/>
            <a:ext cx="2160000" cy="1117100"/>
          </a:xfrm>
          <a:prstGeom prst="rect">
            <a:avLst/>
          </a:prstGeom>
          <a:solidFill>
            <a:srgbClr val="182376"/>
          </a:solidFill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ko-KR" altLang="en-US" sz="1600" dirty="0">
                <a:solidFill>
                  <a:schemeClr val="bg1"/>
                </a:solidFill>
              </a:rPr>
              <a:t>나는</a:t>
            </a:r>
            <a:endParaRPr lang="en-US" altLang="ko-KR" sz="1600" dirty="0">
              <a:solidFill>
                <a:schemeClr val="bg1"/>
              </a:solidFill>
            </a:endParaRPr>
          </a:p>
          <a:p>
            <a:pPr algn="ctr">
              <a:lnSpc>
                <a:spcPct val="140000"/>
              </a:lnSpc>
            </a:pPr>
            <a:r>
              <a:rPr lang="ko-KR" altLang="en-US" sz="1600" dirty="0">
                <a:solidFill>
                  <a:schemeClr val="bg1"/>
                </a:solidFill>
              </a:rPr>
              <a:t>깨끗한 공기를 위해  </a:t>
            </a:r>
            <a:endParaRPr lang="en-US" altLang="ko-KR" sz="1600" dirty="0">
              <a:solidFill>
                <a:schemeClr val="bg1"/>
              </a:solidFill>
            </a:endParaRPr>
          </a:p>
          <a:p>
            <a:pPr algn="ctr">
              <a:lnSpc>
                <a:spcPct val="140000"/>
              </a:lnSpc>
            </a:pPr>
            <a:r>
              <a:rPr lang="ko-KR" altLang="en-US" sz="1600" dirty="0">
                <a:solidFill>
                  <a:schemeClr val="bg1"/>
                </a:solidFill>
              </a:rPr>
              <a:t>힘쓰겠습니다</a:t>
            </a:r>
            <a:r>
              <a:rPr lang="en-US" altLang="ko-KR" sz="1600" dirty="0">
                <a:solidFill>
                  <a:srgbClr val="FFFF00"/>
                </a:solidFill>
              </a:rPr>
              <a:t>.</a:t>
            </a:r>
            <a:endParaRPr lang="ko-KR" altLang="en-US" sz="1600" dirty="0">
              <a:solidFill>
                <a:srgbClr val="FFFF00"/>
              </a:solidFill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7C929BB3-9961-4F76-84C6-6DA2B387CC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044" y="4102116"/>
            <a:ext cx="3840000" cy="2160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05BF429-1C55-467E-BB94-55F012026FA1}"/>
              </a:ext>
            </a:extLst>
          </p:cNvPr>
          <p:cNvSpPr txBox="1"/>
          <p:nvPr/>
        </p:nvSpPr>
        <p:spPr>
          <a:xfrm>
            <a:off x="2020256" y="4623566"/>
            <a:ext cx="2160000" cy="1117100"/>
          </a:xfrm>
          <a:prstGeom prst="rect">
            <a:avLst/>
          </a:prstGeom>
          <a:solidFill>
            <a:srgbClr val="182376"/>
          </a:solidFill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ko-KR" altLang="en-US" sz="1600" dirty="0">
                <a:solidFill>
                  <a:schemeClr val="bg1"/>
                </a:solidFill>
              </a:rPr>
              <a:t>공기가 맑아질 수 </a:t>
            </a:r>
            <a:endParaRPr lang="en-US" altLang="ko-KR" sz="1600" dirty="0">
              <a:solidFill>
                <a:schemeClr val="bg1"/>
              </a:solidFill>
            </a:endParaRPr>
          </a:p>
          <a:p>
            <a:pPr algn="ctr">
              <a:lnSpc>
                <a:spcPct val="140000"/>
              </a:lnSpc>
            </a:pPr>
            <a:r>
              <a:rPr lang="ko-KR" altLang="en-US" sz="1600" dirty="0">
                <a:solidFill>
                  <a:schemeClr val="bg1"/>
                </a:solidFill>
              </a:rPr>
              <a:t>있도록 힘쓰겠습니다</a:t>
            </a:r>
            <a:r>
              <a:rPr lang="en-US" altLang="ko-KR" sz="1600" dirty="0">
                <a:solidFill>
                  <a:schemeClr val="bg1"/>
                </a:solidFill>
              </a:rPr>
              <a:t>.</a:t>
            </a:r>
            <a:endParaRPr lang="ko-KR" altLang="en-US" sz="1600" dirty="0">
              <a:solidFill>
                <a:srgbClr val="FFFF00"/>
              </a:solidFill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FFA33574-C09D-49B4-9F84-940A8160692E}"/>
              </a:ext>
            </a:extLst>
          </p:cNvPr>
          <p:cNvSpPr/>
          <p:nvPr/>
        </p:nvSpPr>
        <p:spPr>
          <a:xfrm>
            <a:off x="7241042" y="3978548"/>
            <a:ext cx="4264114" cy="245108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88829639-4F09-4D48-B5DC-BB4AC552463B}"/>
              </a:ext>
            </a:extLst>
          </p:cNvPr>
          <p:cNvCxnSpPr>
            <a:cxnSpLocks/>
          </p:cNvCxnSpPr>
          <p:nvPr/>
        </p:nvCxnSpPr>
        <p:spPr>
          <a:xfrm>
            <a:off x="1144044" y="3444661"/>
            <a:ext cx="4909668" cy="0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4433EAB-4119-4C91-AD9C-ECB7BAC70668}"/>
              </a:ext>
            </a:extLst>
          </p:cNvPr>
          <p:cNvSpPr txBox="1"/>
          <p:nvPr/>
        </p:nvSpPr>
        <p:spPr>
          <a:xfrm>
            <a:off x="1033682" y="3477084"/>
            <a:ext cx="1710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국문 </a:t>
            </a:r>
            <a:r>
              <a:rPr lang="en-US" altLang="ko-KR" dirty="0"/>
              <a:t>Ver 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06724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9EA85897-C020-41F4-B0C6-F9373AA9B7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47" y="1146331"/>
            <a:ext cx="3840000" cy="21600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9104A8C9-478B-4276-B60F-E8D5E4258C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337" y="990616"/>
            <a:ext cx="3840000" cy="2160000"/>
          </a:xfrm>
          <a:prstGeom prst="rect">
            <a:avLst/>
          </a:prstGeom>
        </p:spPr>
      </p:pic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23EEF8A7-898D-4044-88E0-F3AAB7144551}"/>
              </a:ext>
            </a:extLst>
          </p:cNvPr>
          <p:cNvCxnSpPr/>
          <p:nvPr/>
        </p:nvCxnSpPr>
        <p:spPr>
          <a:xfrm>
            <a:off x="6053712" y="441000"/>
            <a:ext cx="0" cy="5976000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AE9C503-E13E-405C-8042-9DD447CD68CA}"/>
              </a:ext>
            </a:extLst>
          </p:cNvPr>
          <p:cNvSpPr txBox="1"/>
          <p:nvPr/>
        </p:nvSpPr>
        <p:spPr>
          <a:xfrm>
            <a:off x="431800" y="330200"/>
            <a:ext cx="1257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/>
              <a:t>영문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8BC0F8-56D1-4B15-B5A8-4E9CEAC0FB1E}"/>
              </a:ext>
            </a:extLst>
          </p:cNvPr>
          <p:cNvSpPr txBox="1"/>
          <p:nvPr/>
        </p:nvSpPr>
        <p:spPr>
          <a:xfrm>
            <a:off x="6200043" y="330200"/>
            <a:ext cx="1257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국문 </a:t>
            </a:r>
            <a:r>
              <a:rPr lang="en-US" altLang="ko-KR" dirty="0"/>
              <a:t>OLD</a:t>
            </a:r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9EC840-0E52-479A-862A-3A6EE2AA0020}"/>
              </a:ext>
            </a:extLst>
          </p:cNvPr>
          <p:cNvSpPr txBox="1"/>
          <p:nvPr/>
        </p:nvSpPr>
        <p:spPr>
          <a:xfrm>
            <a:off x="6200042" y="3441700"/>
            <a:ext cx="1503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국문 </a:t>
            </a:r>
            <a:r>
              <a:rPr lang="en-US" altLang="ko-KR" dirty="0"/>
              <a:t>Ver 1</a:t>
            </a:r>
            <a:endParaRPr lang="ko-KR" altLang="en-US" dirty="0"/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A19E8DF6-E707-4F58-BC67-C500C4341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337" y="4257000"/>
            <a:ext cx="3840000" cy="21600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F1329A5-7DF5-4EC1-9406-C2E5846FF000}"/>
              </a:ext>
            </a:extLst>
          </p:cNvPr>
          <p:cNvSpPr txBox="1"/>
          <p:nvPr/>
        </p:nvSpPr>
        <p:spPr>
          <a:xfrm>
            <a:off x="8293099" y="4663884"/>
            <a:ext cx="2160000" cy="1117100"/>
          </a:xfrm>
          <a:prstGeom prst="rect">
            <a:avLst/>
          </a:prstGeom>
          <a:solidFill>
            <a:srgbClr val="77B4E0"/>
          </a:solidFill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1600" dirty="0">
                <a:solidFill>
                  <a:schemeClr val="bg1"/>
                </a:solidFill>
              </a:rPr>
              <a:t>나는</a:t>
            </a:r>
            <a:endParaRPr lang="en-US" altLang="ko-KR" sz="1600" dirty="0">
              <a:solidFill>
                <a:schemeClr val="bg1"/>
              </a:solidFill>
            </a:endParaRPr>
          </a:p>
          <a:p>
            <a:pPr algn="ctr">
              <a:lnSpc>
                <a:spcPct val="110000"/>
              </a:lnSpc>
            </a:pPr>
            <a:r>
              <a:rPr lang="ko-KR" altLang="en-US" sz="1600" dirty="0">
                <a:solidFill>
                  <a:schemeClr val="bg1"/>
                </a:solidFill>
              </a:rPr>
              <a:t>더 많은 사람들이</a:t>
            </a:r>
            <a:endParaRPr lang="en-US" altLang="ko-KR" sz="1600" dirty="0">
              <a:solidFill>
                <a:schemeClr val="bg1"/>
              </a:solidFill>
            </a:endParaRPr>
          </a:p>
          <a:p>
            <a:pPr algn="ctr">
              <a:lnSpc>
                <a:spcPct val="110000"/>
              </a:lnSpc>
            </a:pPr>
            <a:r>
              <a:rPr lang="ko-KR" altLang="en-US" sz="1600" dirty="0">
                <a:solidFill>
                  <a:schemeClr val="bg1"/>
                </a:solidFill>
              </a:rPr>
              <a:t>예방접종을 받도록 </a:t>
            </a:r>
            <a:endParaRPr lang="en-US" altLang="ko-KR" sz="1600" dirty="0">
              <a:solidFill>
                <a:schemeClr val="bg1"/>
              </a:solidFill>
            </a:endParaRPr>
          </a:p>
          <a:p>
            <a:pPr algn="ctr">
              <a:lnSpc>
                <a:spcPct val="110000"/>
              </a:lnSpc>
            </a:pPr>
            <a:r>
              <a:rPr lang="ko-KR" altLang="en-US" sz="1600" dirty="0">
                <a:solidFill>
                  <a:schemeClr val="bg1"/>
                </a:solidFill>
              </a:rPr>
              <a:t>노력하겠습니다</a:t>
            </a:r>
            <a:r>
              <a:rPr lang="en-US" altLang="ko-KR" sz="1600" dirty="0">
                <a:solidFill>
                  <a:schemeClr val="bg1"/>
                </a:solidFill>
              </a:rPr>
              <a:t>.</a:t>
            </a:r>
            <a:endParaRPr lang="ko-KR" altLang="en-US" sz="1600" dirty="0">
              <a:solidFill>
                <a:schemeClr val="bg1"/>
              </a:solidFill>
            </a:endParaRPr>
          </a:p>
          <a:p>
            <a:pPr algn="ctr">
              <a:lnSpc>
                <a:spcPct val="110000"/>
              </a:lnSpc>
            </a:pPr>
            <a:endParaRPr lang="ko-KR" altLang="en-US" sz="1600" dirty="0">
              <a:solidFill>
                <a:schemeClr val="bg1"/>
              </a:solidFill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B7E1343C-EE38-4608-AA93-DF9B9A871E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17" y="4248787"/>
            <a:ext cx="3840000" cy="2160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10D4667-28B4-48AB-BB5A-E65A07C804A4}"/>
              </a:ext>
            </a:extLst>
          </p:cNvPr>
          <p:cNvSpPr txBox="1"/>
          <p:nvPr/>
        </p:nvSpPr>
        <p:spPr>
          <a:xfrm>
            <a:off x="1973713" y="4663884"/>
            <a:ext cx="2160000" cy="1117100"/>
          </a:xfrm>
          <a:prstGeom prst="rect">
            <a:avLst/>
          </a:prstGeom>
          <a:solidFill>
            <a:srgbClr val="77B4E0"/>
          </a:solidFill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10000"/>
              </a:lnSpc>
            </a:pPr>
            <a:endParaRPr lang="en-US" altLang="ko-KR" sz="1600" dirty="0">
              <a:solidFill>
                <a:schemeClr val="bg1"/>
              </a:solidFill>
            </a:endParaRPr>
          </a:p>
          <a:p>
            <a:pPr algn="ctr">
              <a:lnSpc>
                <a:spcPct val="110000"/>
              </a:lnSpc>
            </a:pPr>
            <a:r>
              <a:rPr lang="ko-KR" altLang="en-US" sz="1600" dirty="0">
                <a:solidFill>
                  <a:schemeClr val="bg1"/>
                </a:solidFill>
              </a:rPr>
              <a:t>더 많은 사람들이 </a:t>
            </a:r>
            <a:endParaRPr lang="en-US" altLang="ko-KR" sz="1600" dirty="0">
              <a:solidFill>
                <a:schemeClr val="bg1"/>
              </a:solidFill>
            </a:endParaRPr>
          </a:p>
          <a:p>
            <a:pPr algn="ctr">
              <a:lnSpc>
                <a:spcPct val="110000"/>
              </a:lnSpc>
            </a:pPr>
            <a:r>
              <a:rPr lang="ko-KR" altLang="en-US" sz="1600" dirty="0">
                <a:solidFill>
                  <a:schemeClr val="bg1"/>
                </a:solidFill>
              </a:rPr>
              <a:t>예방접종을 받도록 </a:t>
            </a:r>
            <a:endParaRPr lang="en-US" altLang="ko-KR" sz="1600" dirty="0">
              <a:solidFill>
                <a:schemeClr val="bg1"/>
              </a:solidFill>
            </a:endParaRPr>
          </a:p>
          <a:p>
            <a:pPr algn="ctr">
              <a:lnSpc>
                <a:spcPct val="110000"/>
              </a:lnSpc>
            </a:pPr>
            <a:r>
              <a:rPr lang="ko-KR" altLang="en-US" sz="1600" dirty="0">
                <a:solidFill>
                  <a:schemeClr val="bg1"/>
                </a:solidFill>
              </a:rPr>
              <a:t>노력하겠습니다</a:t>
            </a:r>
            <a:r>
              <a:rPr lang="en-US" altLang="ko-KR" sz="1600" dirty="0">
                <a:solidFill>
                  <a:schemeClr val="bg1"/>
                </a:solidFill>
              </a:rPr>
              <a:t>.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9E997E2B-E71B-4992-B053-726DF9420BCF}"/>
              </a:ext>
            </a:extLst>
          </p:cNvPr>
          <p:cNvSpPr/>
          <p:nvPr/>
        </p:nvSpPr>
        <p:spPr>
          <a:xfrm>
            <a:off x="7216945" y="4102116"/>
            <a:ext cx="4312308" cy="251248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5E50AFD8-8D40-45F5-8C64-9DA93419B344}"/>
              </a:ext>
            </a:extLst>
          </p:cNvPr>
          <p:cNvCxnSpPr>
            <a:cxnSpLocks/>
          </p:cNvCxnSpPr>
          <p:nvPr/>
        </p:nvCxnSpPr>
        <p:spPr>
          <a:xfrm>
            <a:off x="1144044" y="3444661"/>
            <a:ext cx="4909668" cy="0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5A4F18D-94A2-471F-A488-9E6612AEE3C1}"/>
              </a:ext>
            </a:extLst>
          </p:cNvPr>
          <p:cNvSpPr txBox="1"/>
          <p:nvPr/>
        </p:nvSpPr>
        <p:spPr>
          <a:xfrm>
            <a:off x="1033682" y="3477084"/>
            <a:ext cx="1710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국문 </a:t>
            </a:r>
            <a:r>
              <a:rPr lang="en-US" altLang="ko-KR" dirty="0"/>
              <a:t>Ver 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74003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7A0E3190-377F-4AC5-B76E-723DA9F07F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830" y="514866"/>
            <a:ext cx="3840000" cy="216000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B73757C5-1918-4EB1-99DC-76D81DEA76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337" y="614836"/>
            <a:ext cx="3840000" cy="21600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76F1483B-DD8E-477F-85D2-4F2FD3A85E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081" y="4206092"/>
            <a:ext cx="3840000" cy="2160000"/>
          </a:xfrm>
          <a:prstGeom prst="rect">
            <a:avLst/>
          </a:prstGeom>
        </p:spPr>
      </p:pic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23EEF8A7-898D-4044-88E0-F3AAB7144551}"/>
              </a:ext>
            </a:extLst>
          </p:cNvPr>
          <p:cNvCxnSpPr/>
          <p:nvPr/>
        </p:nvCxnSpPr>
        <p:spPr>
          <a:xfrm>
            <a:off x="6053712" y="441000"/>
            <a:ext cx="0" cy="5976000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AE9C503-E13E-405C-8042-9DD447CD68CA}"/>
              </a:ext>
            </a:extLst>
          </p:cNvPr>
          <p:cNvSpPr txBox="1"/>
          <p:nvPr/>
        </p:nvSpPr>
        <p:spPr>
          <a:xfrm>
            <a:off x="431800" y="330200"/>
            <a:ext cx="1257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/>
              <a:t>영문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8BC0F8-56D1-4B15-B5A8-4E9CEAC0FB1E}"/>
              </a:ext>
            </a:extLst>
          </p:cNvPr>
          <p:cNvSpPr txBox="1"/>
          <p:nvPr/>
        </p:nvSpPr>
        <p:spPr>
          <a:xfrm>
            <a:off x="6200043" y="330200"/>
            <a:ext cx="1257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국문 </a:t>
            </a:r>
            <a:r>
              <a:rPr lang="en-US" altLang="ko-KR" dirty="0"/>
              <a:t>OLD</a:t>
            </a:r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9EC840-0E52-479A-862A-3A6EE2AA0020}"/>
              </a:ext>
            </a:extLst>
          </p:cNvPr>
          <p:cNvSpPr txBox="1"/>
          <p:nvPr/>
        </p:nvSpPr>
        <p:spPr>
          <a:xfrm>
            <a:off x="6200042" y="3441700"/>
            <a:ext cx="1328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국문 </a:t>
            </a:r>
            <a:r>
              <a:rPr lang="en-US" altLang="ko-KR" dirty="0"/>
              <a:t>Ver 1</a:t>
            </a:r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0FAA73-9245-45A5-9103-89F418450016}"/>
              </a:ext>
            </a:extLst>
          </p:cNvPr>
          <p:cNvSpPr txBox="1"/>
          <p:nvPr/>
        </p:nvSpPr>
        <p:spPr>
          <a:xfrm>
            <a:off x="2111900" y="4640608"/>
            <a:ext cx="2160000" cy="1117100"/>
          </a:xfrm>
          <a:prstGeom prst="rect">
            <a:avLst/>
          </a:prstGeom>
          <a:solidFill>
            <a:srgbClr val="B40245"/>
          </a:solidFill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ko-KR" altLang="en-US" dirty="0">
                <a:solidFill>
                  <a:schemeClr val="bg1"/>
                </a:solidFill>
              </a:rPr>
              <a:t>나는</a:t>
            </a:r>
            <a:endParaRPr lang="en-US" altLang="ko-KR" dirty="0">
              <a:solidFill>
                <a:schemeClr val="bg1"/>
              </a:solidFill>
            </a:endParaRPr>
          </a:p>
          <a:p>
            <a:pPr algn="ctr">
              <a:lnSpc>
                <a:spcPct val="140000"/>
              </a:lnSpc>
            </a:pPr>
            <a:r>
              <a:rPr lang="ko-KR" altLang="en-US" dirty="0">
                <a:solidFill>
                  <a:srgbClr val="FFFF00"/>
                </a:solidFill>
              </a:rPr>
              <a:t>담배를 끊겠습니다</a:t>
            </a:r>
            <a:r>
              <a:rPr lang="en-US" altLang="ko-KR" dirty="0">
                <a:solidFill>
                  <a:srgbClr val="FFFF00"/>
                </a:solidFill>
              </a:rPr>
              <a:t>.</a:t>
            </a:r>
            <a:endParaRPr lang="ko-KR" altLang="en-US" dirty="0">
              <a:solidFill>
                <a:srgbClr val="FFFF00"/>
              </a:solidFill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4F92EDE2-D3B5-4556-AC10-ABFDE3CDADF3}"/>
              </a:ext>
            </a:extLst>
          </p:cNvPr>
          <p:cNvSpPr/>
          <p:nvPr/>
        </p:nvSpPr>
        <p:spPr>
          <a:xfrm>
            <a:off x="1144044" y="4012012"/>
            <a:ext cx="4269374" cy="243631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A18DBB2F-1810-4FFF-BD84-2FD43E3D4A30}"/>
              </a:ext>
            </a:extLst>
          </p:cNvPr>
          <p:cNvCxnSpPr>
            <a:cxnSpLocks/>
          </p:cNvCxnSpPr>
          <p:nvPr/>
        </p:nvCxnSpPr>
        <p:spPr>
          <a:xfrm>
            <a:off x="1144044" y="3444661"/>
            <a:ext cx="4909668" cy="0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70C8E7E-7A98-4CBE-829D-4590C455C79C}"/>
              </a:ext>
            </a:extLst>
          </p:cNvPr>
          <p:cNvSpPr txBox="1"/>
          <p:nvPr/>
        </p:nvSpPr>
        <p:spPr>
          <a:xfrm>
            <a:off x="1033682" y="3477084"/>
            <a:ext cx="1710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국문 </a:t>
            </a:r>
            <a:r>
              <a:rPr lang="en-US" altLang="ko-KR" dirty="0"/>
              <a:t>Ver 2</a:t>
            </a:r>
            <a:endParaRPr lang="ko-KR" altLang="en-US" dirty="0"/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138072C4-1210-493D-9ECD-F4248BB91C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337" y="4102116"/>
            <a:ext cx="3840000" cy="21600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918E4A8-FCF1-4BEA-81B7-86ECAEFC6672}"/>
              </a:ext>
            </a:extLst>
          </p:cNvPr>
          <p:cNvSpPr txBox="1"/>
          <p:nvPr/>
        </p:nvSpPr>
        <p:spPr>
          <a:xfrm>
            <a:off x="8293099" y="4509000"/>
            <a:ext cx="2160000" cy="1117100"/>
          </a:xfrm>
          <a:prstGeom prst="rect">
            <a:avLst/>
          </a:prstGeom>
          <a:solidFill>
            <a:srgbClr val="B40245"/>
          </a:solidFill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ko-KR" altLang="en-US" dirty="0">
                <a:solidFill>
                  <a:schemeClr val="bg1"/>
                </a:solidFill>
              </a:rPr>
              <a:t>나는</a:t>
            </a:r>
            <a:endParaRPr lang="en-US" altLang="ko-KR" dirty="0">
              <a:solidFill>
                <a:schemeClr val="bg1"/>
              </a:solidFill>
            </a:endParaRPr>
          </a:p>
          <a:p>
            <a:pPr algn="ctr">
              <a:lnSpc>
                <a:spcPct val="140000"/>
              </a:lnSpc>
            </a:pPr>
            <a:r>
              <a:rPr lang="en-US" altLang="ko-KR" dirty="0">
                <a:solidFill>
                  <a:schemeClr val="bg1"/>
                </a:solidFill>
              </a:rPr>
              <a:t>(</a:t>
            </a:r>
            <a:r>
              <a:rPr lang="ko-KR" altLang="en-US" dirty="0">
                <a:solidFill>
                  <a:schemeClr val="bg1"/>
                </a:solidFill>
              </a:rPr>
              <a:t>나의</a:t>
            </a:r>
            <a:r>
              <a:rPr lang="en-US" altLang="ko-KR" dirty="0">
                <a:solidFill>
                  <a:schemeClr val="bg1"/>
                </a:solidFill>
              </a:rPr>
              <a:t>) </a:t>
            </a:r>
            <a:r>
              <a:rPr lang="ko-KR" altLang="en-US" dirty="0">
                <a:solidFill>
                  <a:schemeClr val="bg1"/>
                </a:solidFill>
              </a:rPr>
              <a:t>금연을 위해</a:t>
            </a:r>
            <a:endParaRPr lang="en-US" altLang="ko-KR" dirty="0">
              <a:solidFill>
                <a:schemeClr val="bg1"/>
              </a:solidFill>
            </a:endParaRPr>
          </a:p>
          <a:p>
            <a:pPr algn="ctr">
              <a:lnSpc>
                <a:spcPct val="140000"/>
              </a:lnSpc>
            </a:pPr>
            <a:r>
              <a:rPr lang="ko-KR" altLang="en-US" dirty="0">
                <a:solidFill>
                  <a:schemeClr val="bg1"/>
                </a:solidFill>
              </a:rPr>
              <a:t>노력하겠습니다</a:t>
            </a:r>
          </a:p>
        </p:txBody>
      </p:sp>
    </p:spTree>
    <p:extLst>
      <p:ext uri="{BB962C8B-B14F-4D97-AF65-F5344CB8AC3E}">
        <p14:creationId xmlns:p14="http://schemas.microsoft.com/office/powerpoint/2010/main" val="3500401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1CA7316-9253-43A9-95C6-639014968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829" y="990616"/>
            <a:ext cx="3840000" cy="21600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0AF16067-5FDE-4D5B-8341-81A8DA9616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337" y="990616"/>
            <a:ext cx="3840000" cy="21600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69A6FB59-E052-49C5-B75C-12C9F7FC97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707" y="3994277"/>
            <a:ext cx="3840000" cy="2160000"/>
          </a:xfrm>
          <a:prstGeom prst="rect">
            <a:avLst/>
          </a:prstGeom>
        </p:spPr>
      </p:pic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23EEF8A7-898D-4044-88E0-F3AAB7144551}"/>
              </a:ext>
            </a:extLst>
          </p:cNvPr>
          <p:cNvCxnSpPr/>
          <p:nvPr/>
        </p:nvCxnSpPr>
        <p:spPr>
          <a:xfrm>
            <a:off x="6053712" y="441000"/>
            <a:ext cx="0" cy="5976000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AE9C503-E13E-405C-8042-9DD447CD68CA}"/>
              </a:ext>
            </a:extLst>
          </p:cNvPr>
          <p:cNvSpPr txBox="1"/>
          <p:nvPr/>
        </p:nvSpPr>
        <p:spPr>
          <a:xfrm>
            <a:off x="431800" y="330200"/>
            <a:ext cx="1257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/>
              <a:t>영문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8BC0F8-56D1-4B15-B5A8-4E9CEAC0FB1E}"/>
              </a:ext>
            </a:extLst>
          </p:cNvPr>
          <p:cNvSpPr txBox="1"/>
          <p:nvPr/>
        </p:nvSpPr>
        <p:spPr>
          <a:xfrm>
            <a:off x="6200043" y="330200"/>
            <a:ext cx="1257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국문 </a:t>
            </a:r>
            <a:r>
              <a:rPr lang="en-US" altLang="ko-KR" dirty="0"/>
              <a:t>OLD</a:t>
            </a:r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9EC840-0E52-479A-862A-3A6EE2AA0020}"/>
              </a:ext>
            </a:extLst>
          </p:cNvPr>
          <p:cNvSpPr txBox="1"/>
          <p:nvPr/>
        </p:nvSpPr>
        <p:spPr>
          <a:xfrm>
            <a:off x="6200042" y="3441700"/>
            <a:ext cx="1509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국문 </a:t>
            </a:r>
            <a:r>
              <a:rPr lang="en-US" altLang="ko-KR" dirty="0"/>
              <a:t>Ver 1</a:t>
            </a:r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152899-A5AF-4DD4-A840-00974CF0298E}"/>
              </a:ext>
            </a:extLst>
          </p:cNvPr>
          <p:cNvSpPr txBox="1"/>
          <p:nvPr/>
        </p:nvSpPr>
        <p:spPr>
          <a:xfrm>
            <a:off x="2083968" y="4401161"/>
            <a:ext cx="2304000" cy="1117100"/>
          </a:xfrm>
          <a:prstGeom prst="rect">
            <a:avLst/>
          </a:prstGeom>
          <a:solidFill>
            <a:srgbClr val="182376"/>
          </a:solidFill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ko-KR" altLang="en-US" sz="1600" dirty="0">
                <a:solidFill>
                  <a:schemeClr val="bg1"/>
                </a:solidFill>
              </a:rPr>
              <a:t>대기오염을 줄이기 위해 차량 이용을 줄이고 </a:t>
            </a:r>
            <a:endParaRPr lang="en-US" altLang="ko-KR" sz="1600" dirty="0">
              <a:solidFill>
                <a:schemeClr val="bg1"/>
              </a:solidFill>
            </a:endParaRPr>
          </a:p>
          <a:p>
            <a:pPr algn="ctr">
              <a:lnSpc>
                <a:spcPct val="140000"/>
              </a:lnSpc>
            </a:pPr>
            <a:r>
              <a:rPr lang="ko-KR" altLang="en-US" sz="1600" dirty="0">
                <a:solidFill>
                  <a:schemeClr val="bg1"/>
                </a:solidFill>
              </a:rPr>
              <a:t>더 많이 걷겠습니다</a:t>
            </a:r>
            <a:r>
              <a:rPr lang="en-US" altLang="ko-KR" sz="16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6C9368DC-3FAD-44A7-93E5-F2C0364CCD0E}"/>
              </a:ext>
            </a:extLst>
          </p:cNvPr>
          <p:cNvSpPr/>
          <p:nvPr/>
        </p:nvSpPr>
        <p:spPr>
          <a:xfrm>
            <a:off x="7309992" y="3931650"/>
            <a:ext cx="4134690" cy="248535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0862DF85-1389-4242-B77F-E3940CCB4587}"/>
              </a:ext>
            </a:extLst>
          </p:cNvPr>
          <p:cNvCxnSpPr>
            <a:cxnSpLocks/>
          </p:cNvCxnSpPr>
          <p:nvPr/>
        </p:nvCxnSpPr>
        <p:spPr>
          <a:xfrm>
            <a:off x="1144044" y="3444661"/>
            <a:ext cx="4909668" cy="0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5EF14DB-9434-42ED-A6F6-D657679B686C}"/>
              </a:ext>
            </a:extLst>
          </p:cNvPr>
          <p:cNvSpPr txBox="1"/>
          <p:nvPr/>
        </p:nvSpPr>
        <p:spPr>
          <a:xfrm>
            <a:off x="1033682" y="3477084"/>
            <a:ext cx="1710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국문 </a:t>
            </a:r>
            <a:r>
              <a:rPr lang="en-US" altLang="ko-KR" dirty="0"/>
              <a:t>Ver 2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B0A0152-4B92-4BA9-A893-9637CC5CCC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337" y="4102116"/>
            <a:ext cx="3840000" cy="2160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AB1EE72-AC71-4348-86C8-8525C5FA0C87}"/>
              </a:ext>
            </a:extLst>
          </p:cNvPr>
          <p:cNvSpPr txBox="1"/>
          <p:nvPr/>
        </p:nvSpPr>
        <p:spPr>
          <a:xfrm>
            <a:off x="8230598" y="4509000"/>
            <a:ext cx="2304000" cy="1117100"/>
          </a:xfrm>
          <a:prstGeom prst="rect">
            <a:avLst/>
          </a:prstGeom>
          <a:solidFill>
            <a:srgbClr val="182376"/>
          </a:solidFill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ko-KR" altLang="en-US" sz="1600" dirty="0">
                <a:solidFill>
                  <a:schemeClr val="bg1"/>
                </a:solidFill>
              </a:rPr>
              <a:t>나는</a:t>
            </a:r>
            <a:endParaRPr lang="en-US" altLang="ko-KR" sz="1600" dirty="0">
              <a:solidFill>
                <a:schemeClr val="bg1"/>
              </a:solidFill>
            </a:endParaRPr>
          </a:p>
          <a:p>
            <a:pPr algn="ctr">
              <a:lnSpc>
                <a:spcPct val="140000"/>
              </a:lnSpc>
            </a:pPr>
            <a:r>
              <a:rPr lang="ko-KR" altLang="en-US" sz="1600" dirty="0">
                <a:solidFill>
                  <a:schemeClr val="bg1"/>
                </a:solidFill>
              </a:rPr>
              <a:t>대기오염을 줄이기 위해</a:t>
            </a:r>
            <a:endParaRPr lang="en-US" altLang="ko-KR" sz="1600" dirty="0">
              <a:solidFill>
                <a:schemeClr val="bg1"/>
              </a:solidFill>
            </a:endParaRPr>
          </a:p>
          <a:p>
            <a:pPr algn="ctr">
              <a:lnSpc>
                <a:spcPct val="140000"/>
              </a:lnSpc>
            </a:pPr>
            <a:r>
              <a:rPr lang="ko-KR" altLang="en-US" sz="1600" dirty="0">
                <a:solidFill>
                  <a:schemeClr val="bg1"/>
                </a:solidFill>
              </a:rPr>
              <a:t>더 많이 걷겠습니다</a:t>
            </a:r>
            <a:endParaRPr lang="en-US" altLang="ko-K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460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10D3CE6-3949-4E20-84BB-66CD924FAF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81" y="699532"/>
            <a:ext cx="3840000" cy="21600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9629FD43-2CD6-4F36-93F9-0CDA471844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337" y="699532"/>
            <a:ext cx="3840000" cy="21600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D997036E-5173-4E2F-82CE-9731F10F2C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609" y="3982283"/>
            <a:ext cx="3840000" cy="2160000"/>
          </a:xfrm>
          <a:prstGeom prst="rect">
            <a:avLst/>
          </a:prstGeom>
        </p:spPr>
      </p:pic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23EEF8A7-898D-4044-88E0-F3AAB7144551}"/>
              </a:ext>
            </a:extLst>
          </p:cNvPr>
          <p:cNvCxnSpPr/>
          <p:nvPr/>
        </p:nvCxnSpPr>
        <p:spPr>
          <a:xfrm>
            <a:off x="6053712" y="441000"/>
            <a:ext cx="0" cy="5976000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AE9C503-E13E-405C-8042-9DD447CD68CA}"/>
              </a:ext>
            </a:extLst>
          </p:cNvPr>
          <p:cNvSpPr txBox="1"/>
          <p:nvPr/>
        </p:nvSpPr>
        <p:spPr>
          <a:xfrm>
            <a:off x="431800" y="330200"/>
            <a:ext cx="1257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/>
              <a:t>영문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8BC0F8-56D1-4B15-B5A8-4E9CEAC0FB1E}"/>
              </a:ext>
            </a:extLst>
          </p:cNvPr>
          <p:cNvSpPr txBox="1"/>
          <p:nvPr/>
        </p:nvSpPr>
        <p:spPr>
          <a:xfrm>
            <a:off x="6200043" y="251953"/>
            <a:ext cx="1257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국문 </a:t>
            </a:r>
            <a:r>
              <a:rPr lang="en-US" altLang="ko-KR" dirty="0"/>
              <a:t>OLD</a:t>
            </a:r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9EC840-0E52-479A-862A-3A6EE2AA0020}"/>
              </a:ext>
            </a:extLst>
          </p:cNvPr>
          <p:cNvSpPr txBox="1"/>
          <p:nvPr/>
        </p:nvSpPr>
        <p:spPr>
          <a:xfrm>
            <a:off x="6200043" y="3363453"/>
            <a:ext cx="1257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국문 </a:t>
            </a:r>
            <a:r>
              <a:rPr lang="en-US" altLang="ko-KR" dirty="0"/>
              <a:t>NEW</a:t>
            </a:r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7B69C5-F1B9-411B-9092-621F54B5E90F}"/>
              </a:ext>
            </a:extLst>
          </p:cNvPr>
          <p:cNvSpPr txBox="1"/>
          <p:nvPr/>
        </p:nvSpPr>
        <p:spPr>
          <a:xfrm>
            <a:off x="2035609" y="4503733"/>
            <a:ext cx="2160000" cy="1117100"/>
          </a:xfrm>
          <a:prstGeom prst="rect">
            <a:avLst/>
          </a:prstGeom>
          <a:solidFill>
            <a:srgbClr val="77B4E0"/>
          </a:solidFill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ko-KR" altLang="en-US" sz="1400" dirty="0">
                <a:solidFill>
                  <a:schemeClr val="bg1"/>
                </a:solidFill>
              </a:rPr>
              <a:t>폐질환 연구에</a:t>
            </a:r>
            <a:endParaRPr lang="en-US" altLang="ko-KR" sz="1400" dirty="0">
              <a:solidFill>
                <a:schemeClr val="bg1"/>
              </a:solidFill>
            </a:endParaRPr>
          </a:p>
          <a:p>
            <a:pPr algn="ctr">
              <a:lnSpc>
                <a:spcPct val="140000"/>
              </a:lnSpc>
            </a:pPr>
            <a:r>
              <a:rPr lang="ko-KR" altLang="en-US" sz="1400" dirty="0">
                <a:solidFill>
                  <a:schemeClr val="bg1"/>
                </a:solidFill>
              </a:rPr>
              <a:t>더 많은 지원이 </a:t>
            </a:r>
            <a:endParaRPr lang="en-US" altLang="ko-KR" sz="1400" dirty="0">
              <a:solidFill>
                <a:schemeClr val="bg1"/>
              </a:solidFill>
            </a:endParaRPr>
          </a:p>
          <a:p>
            <a:pPr algn="ctr">
              <a:lnSpc>
                <a:spcPct val="140000"/>
              </a:lnSpc>
            </a:pPr>
            <a:r>
              <a:rPr lang="ko-KR" altLang="en-US" sz="1400" dirty="0">
                <a:solidFill>
                  <a:schemeClr val="bg1"/>
                </a:solidFill>
              </a:rPr>
              <a:t>필요합니다</a:t>
            </a:r>
            <a:r>
              <a:rPr lang="en-US" altLang="ko-KR" sz="1400" dirty="0">
                <a:solidFill>
                  <a:schemeClr val="bg1"/>
                </a:solidFill>
              </a:rPr>
              <a:t>.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0956B508-E3AE-4F82-BC72-E997F5337AFD}"/>
              </a:ext>
            </a:extLst>
          </p:cNvPr>
          <p:cNvSpPr/>
          <p:nvPr/>
        </p:nvSpPr>
        <p:spPr>
          <a:xfrm>
            <a:off x="7373490" y="4023992"/>
            <a:ext cx="3999218" cy="231624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E1B817CA-6501-40A2-80EB-1D2BC685C71A}"/>
              </a:ext>
            </a:extLst>
          </p:cNvPr>
          <p:cNvCxnSpPr>
            <a:cxnSpLocks/>
          </p:cNvCxnSpPr>
          <p:nvPr/>
        </p:nvCxnSpPr>
        <p:spPr>
          <a:xfrm>
            <a:off x="1144044" y="3444661"/>
            <a:ext cx="4909668" cy="0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0059007-7883-4DFB-8787-07FF93A1A9FE}"/>
              </a:ext>
            </a:extLst>
          </p:cNvPr>
          <p:cNvSpPr txBox="1"/>
          <p:nvPr/>
        </p:nvSpPr>
        <p:spPr>
          <a:xfrm>
            <a:off x="1033682" y="3477084"/>
            <a:ext cx="1710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국문 </a:t>
            </a:r>
            <a:r>
              <a:rPr lang="en-US" altLang="ko-KR" dirty="0"/>
              <a:t>Ver 2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329A52A-A0CF-4306-939F-A9E36DAB42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337" y="4102116"/>
            <a:ext cx="3840000" cy="2160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3D863F1-4620-425C-BAE4-938C087E4872}"/>
              </a:ext>
            </a:extLst>
          </p:cNvPr>
          <p:cNvSpPr txBox="1"/>
          <p:nvPr/>
        </p:nvSpPr>
        <p:spPr>
          <a:xfrm>
            <a:off x="8293099" y="4509000"/>
            <a:ext cx="2160000" cy="1117100"/>
          </a:xfrm>
          <a:prstGeom prst="rect">
            <a:avLst/>
          </a:prstGeom>
          <a:solidFill>
            <a:srgbClr val="77B4E0"/>
          </a:solidFill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ko-KR" altLang="en-US" sz="1400" dirty="0">
                <a:solidFill>
                  <a:schemeClr val="bg1"/>
                </a:solidFill>
              </a:rPr>
              <a:t>나는</a:t>
            </a:r>
            <a:endParaRPr lang="en-US" altLang="ko-KR" sz="1400" dirty="0">
              <a:solidFill>
                <a:schemeClr val="bg1"/>
              </a:solidFill>
            </a:endParaRPr>
          </a:p>
          <a:p>
            <a:pPr algn="ctr">
              <a:lnSpc>
                <a:spcPct val="140000"/>
              </a:lnSpc>
            </a:pPr>
            <a:r>
              <a:rPr lang="ko-KR" altLang="en-US" sz="1400" dirty="0">
                <a:solidFill>
                  <a:schemeClr val="bg1"/>
                </a:solidFill>
              </a:rPr>
              <a:t>폐질환 연구에</a:t>
            </a:r>
            <a:endParaRPr lang="en-US" altLang="ko-KR" sz="1400" dirty="0">
              <a:solidFill>
                <a:schemeClr val="bg1"/>
              </a:solidFill>
            </a:endParaRPr>
          </a:p>
          <a:p>
            <a:pPr algn="ctr">
              <a:lnSpc>
                <a:spcPct val="140000"/>
              </a:lnSpc>
            </a:pPr>
            <a:r>
              <a:rPr lang="ko-KR" altLang="en-US" sz="1400" dirty="0">
                <a:solidFill>
                  <a:schemeClr val="bg1"/>
                </a:solidFill>
              </a:rPr>
              <a:t>더 많은 </a:t>
            </a:r>
            <a:r>
              <a:rPr lang="ko-KR" altLang="en-US" sz="1400">
                <a:solidFill>
                  <a:schemeClr val="bg1"/>
                </a:solidFill>
              </a:rPr>
              <a:t>지원을 요청합니다</a:t>
            </a:r>
            <a:r>
              <a:rPr lang="en-US" altLang="ko-KR" sz="1400" dirty="0">
                <a:solidFill>
                  <a:schemeClr val="bg1"/>
                </a:solidFill>
              </a:rPr>
              <a:t>.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0693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1218</TotalTime>
  <Words>134</Words>
  <Application>Microsoft Office PowerPoint</Application>
  <PresentationFormat>와이드스크린</PresentationFormat>
  <Paragraphs>57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9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James Lee</dc:creator>
  <cp:lastModifiedBy>James Lee</cp:lastModifiedBy>
  <cp:revision>13</cp:revision>
  <dcterms:created xsi:type="dcterms:W3CDTF">2020-09-04T13:25:55Z</dcterms:created>
  <dcterms:modified xsi:type="dcterms:W3CDTF">2020-09-06T11:33:41Z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">
    <vt:lpwstr>NSCCustomProperty</vt:lpwstr>
  </property>
  <property fmtid="{D5CDD505-2E9C-101B-9397-08002B2CF9AE}" pid="3" name="NSCPROP_SA">
    <vt:lpwstr>C:\Users\USER\Downloads\개선안.pptx</vt:lpwstr>
  </property>
</Properties>
</file>