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D8F40-0DBC-404E-9210-12D10E8A1E1F}" type="datetimeFigureOut">
              <a:rPr lang="ko-KR" altLang="en-US" smtClean="0"/>
              <a:t>2010-04-20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0E138-8B70-4193-99EA-8A80A81A5D3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D8F40-0DBC-404E-9210-12D10E8A1E1F}" type="datetimeFigureOut">
              <a:rPr lang="ko-KR" altLang="en-US" smtClean="0"/>
              <a:t>2010-04-20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0E138-8B70-4193-99EA-8A80A81A5D3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D8F40-0DBC-404E-9210-12D10E8A1E1F}" type="datetimeFigureOut">
              <a:rPr lang="ko-KR" altLang="en-US" smtClean="0"/>
              <a:t>2010-04-20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0E138-8B70-4193-99EA-8A80A81A5D3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D8F40-0DBC-404E-9210-12D10E8A1E1F}" type="datetimeFigureOut">
              <a:rPr lang="ko-KR" altLang="en-US" smtClean="0"/>
              <a:t>2010-04-20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0E138-8B70-4193-99EA-8A80A81A5D3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D8F40-0DBC-404E-9210-12D10E8A1E1F}" type="datetimeFigureOut">
              <a:rPr lang="ko-KR" altLang="en-US" smtClean="0"/>
              <a:t>2010-04-20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0E138-8B70-4193-99EA-8A80A81A5D3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D8F40-0DBC-404E-9210-12D10E8A1E1F}" type="datetimeFigureOut">
              <a:rPr lang="ko-KR" altLang="en-US" smtClean="0"/>
              <a:t>2010-04-20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0E138-8B70-4193-99EA-8A80A81A5D3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D8F40-0DBC-404E-9210-12D10E8A1E1F}" type="datetimeFigureOut">
              <a:rPr lang="ko-KR" altLang="en-US" smtClean="0"/>
              <a:t>2010-04-20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0E138-8B70-4193-99EA-8A80A81A5D3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D8F40-0DBC-404E-9210-12D10E8A1E1F}" type="datetimeFigureOut">
              <a:rPr lang="ko-KR" altLang="en-US" smtClean="0"/>
              <a:t>2010-04-20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0E138-8B70-4193-99EA-8A80A81A5D3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D8F40-0DBC-404E-9210-12D10E8A1E1F}" type="datetimeFigureOut">
              <a:rPr lang="ko-KR" altLang="en-US" smtClean="0"/>
              <a:t>2010-04-20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0E138-8B70-4193-99EA-8A80A81A5D3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D8F40-0DBC-404E-9210-12D10E8A1E1F}" type="datetimeFigureOut">
              <a:rPr lang="ko-KR" altLang="en-US" smtClean="0"/>
              <a:t>2010-04-20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0E138-8B70-4193-99EA-8A80A81A5D3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D8F40-0DBC-404E-9210-12D10E8A1E1F}" type="datetimeFigureOut">
              <a:rPr lang="ko-KR" altLang="en-US" smtClean="0"/>
              <a:t>2010-04-20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0E138-8B70-4193-99EA-8A80A81A5D3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AD8F40-0DBC-404E-9210-12D10E8A1E1F}" type="datetimeFigureOut">
              <a:rPr lang="ko-KR" altLang="en-US" smtClean="0"/>
              <a:t>2010-04-20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0E138-8B70-4193-99EA-8A80A81A5D3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b="1515"/>
          <a:stretch>
            <a:fillRect/>
          </a:stretch>
        </p:blipFill>
        <p:spPr bwMode="auto">
          <a:xfrm>
            <a:off x="357158" y="142852"/>
            <a:ext cx="5429288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 t="8152" b="6249"/>
          <a:stretch>
            <a:fillRect/>
          </a:stretch>
        </p:blipFill>
        <p:spPr bwMode="auto">
          <a:xfrm>
            <a:off x="357159" y="5000636"/>
            <a:ext cx="5500726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화면 슬라이드 쇼(4:3)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박용범</dc:creator>
  <cp:lastModifiedBy>박용범</cp:lastModifiedBy>
  <cp:revision>1</cp:revision>
  <dcterms:created xsi:type="dcterms:W3CDTF">2010-04-20T05:09:54Z</dcterms:created>
  <dcterms:modified xsi:type="dcterms:W3CDTF">2010-04-20T05:12:09Z</dcterms:modified>
</cp:coreProperties>
</file>