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98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B997-4EC6-41A5-95B7-8E65426901F4}" type="datetimeFigureOut">
              <a:rPr lang="ko-KR" altLang="en-US" smtClean="0"/>
              <a:pPr/>
              <a:t>2014-09-16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BD9B4-E464-4976-87DC-A18779CA88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B997-4EC6-41A5-95B7-8E65426901F4}" type="datetimeFigureOut">
              <a:rPr lang="ko-KR" altLang="en-US" smtClean="0"/>
              <a:pPr/>
              <a:t>2014-09-16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BD9B4-E464-4976-87DC-A18779CA88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B997-4EC6-41A5-95B7-8E65426901F4}" type="datetimeFigureOut">
              <a:rPr lang="ko-KR" altLang="en-US" smtClean="0"/>
              <a:pPr/>
              <a:t>2014-09-16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BD9B4-E464-4976-87DC-A18779CA88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B997-4EC6-41A5-95B7-8E65426901F4}" type="datetimeFigureOut">
              <a:rPr lang="ko-KR" altLang="en-US" smtClean="0"/>
              <a:pPr/>
              <a:t>2014-09-16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BD9B4-E464-4976-87DC-A18779CA88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B997-4EC6-41A5-95B7-8E65426901F4}" type="datetimeFigureOut">
              <a:rPr lang="ko-KR" altLang="en-US" smtClean="0"/>
              <a:pPr/>
              <a:t>2014-09-16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BD9B4-E464-4976-87DC-A18779CA88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B997-4EC6-41A5-95B7-8E65426901F4}" type="datetimeFigureOut">
              <a:rPr lang="ko-KR" altLang="en-US" smtClean="0"/>
              <a:pPr/>
              <a:t>2014-09-16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BD9B4-E464-4976-87DC-A18779CA88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B997-4EC6-41A5-95B7-8E65426901F4}" type="datetimeFigureOut">
              <a:rPr lang="ko-KR" altLang="en-US" smtClean="0"/>
              <a:pPr/>
              <a:t>2014-09-16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BD9B4-E464-4976-87DC-A18779CA88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B997-4EC6-41A5-95B7-8E65426901F4}" type="datetimeFigureOut">
              <a:rPr lang="ko-KR" altLang="en-US" smtClean="0"/>
              <a:pPr/>
              <a:t>2014-09-16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BD9B4-E464-4976-87DC-A18779CA88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B997-4EC6-41A5-95B7-8E65426901F4}" type="datetimeFigureOut">
              <a:rPr lang="ko-KR" altLang="en-US" smtClean="0"/>
              <a:pPr/>
              <a:t>2014-09-16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BD9B4-E464-4976-87DC-A18779CA88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B997-4EC6-41A5-95B7-8E65426901F4}" type="datetimeFigureOut">
              <a:rPr lang="ko-KR" altLang="en-US" smtClean="0"/>
              <a:pPr/>
              <a:t>2014-09-16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BD9B4-E464-4976-87DC-A18779CA88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BB997-4EC6-41A5-95B7-8E65426901F4}" type="datetimeFigureOut">
              <a:rPr lang="ko-KR" altLang="en-US" smtClean="0"/>
              <a:pPr/>
              <a:t>2014-09-16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BD9B4-E464-4976-87DC-A18779CA88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9BB997-4EC6-41A5-95B7-8E65426901F4}" type="datetimeFigureOut">
              <a:rPr lang="ko-KR" altLang="en-US" smtClean="0"/>
              <a:pPr/>
              <a:t>2014-09-16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BD9B4-E464-4976-87DC-A18779CA887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323528" y="548680"/>
            <a:ext cx="8496944" cy="43204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008112"/>
          </a:xfrm>
        </p:spPr>
        <p:txBody>
          <a:bodyPr anchor="t">
            <a:normAutofit/>
          </a:bodyPr>
          <a:lstStyle/>
          <a:p>
            <a:pPr algn="l"/>
            <a:r>
              <a:rPr lang="en-US" altLang="ko-KR" sz="2400" spc="-150" dirty="0" smtClean="0">
                <a:solidFill>
                  <a:schemeClr val="bg1"/>
                </a:solidFill>
                <a:latin typeface="HY견명조" pitchFamily="18" charset="-127"/>
                <a:ea typeface="HY견명조" pitchFamily="18" charset="-127"/>
              </a:rPr>
              <a:t>Program</a:t>
            </a:r>
            <a:endParaRPr lang="ko-KR" altLang="en-US" sz="2400" spc="-150" dirty="0">
              <a:solidFill>
                <a:schemeClr val="bg1"/>
              </a:solidFill>
              <a:latin typeface="HY견명조" pitchFamily="18" charset="-127"/>
              <a:ea typeface="HY견명조" pitchFamily="18" charset="-127"/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25595083"/>
              </p:ext>
            </p:extLst>
          </p:nvPr>
        </p:nvGraphicFramePr>
        <p:xfrm>
          <a:off x="323528" y="1052737"/>
          <a:ext cx="8496943" cy="5657080"/>
        </p:xfrm>
        <a:graphic>
          <a:graphicData uri="http://schemas.openxmlformats.org/drawingml/2006/table">
            <a:tbl>
              <a:tblPr/>
              <a:tblGrid>
                <a:gridCol w="1152128"/>
                <a:gridCol w="1152128"/>
                <a:gridCol w="3960440"/>
                <a:gridCol w="2232247"/>
              </a:tblGrid>
              <a:tr h="323274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0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시간</a:t>
                      </a:r>
                      <a:endParaRPr lang="ko-KR" sz="10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0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내용</a:t>
                      </a:r>
                      <a:endParaRPr lang="ko-KR" sz="10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000" b="1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세부내용</a:t>
                      </a:r>
                      <a:endParaRPr lang="ko-KR" sz="10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altLang="en-US" sz="10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비고</a:t>
                      </a:r>
                      <a:endParaRPr lang="ko-KR" sz="10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61088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09:00~09:40</a:t>
                      </a: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1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참가자 확인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441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09:20~09:40</a:t>
                      </a: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공</a:t>
                      </a:r>
                      <a:r>
                        <a:rPr 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식행사</a:t>
                      </a: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o-KR" sz="11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귀빈소개</a:t>
                      </a:r>
                      <a:r>
                        <a:rPr lang="en-US" sz="11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&amp; </a:t>
                      </a:r>
                      <a:r>
                        <a:rPr lang="ko-KR" sz="11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개회사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개회사 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: 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학회 회장님</a:t>
                      </a:r>
                      <a:endParaRPr lang="en-US" altLang="ko-KR" sz="1100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환영사 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: 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학회 이사장님</a:t>
                      </a: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5081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09:40~10:00</a:t>
                      </a:r>
                      <a:endParaRPr lang="ko-KR" sz="1100" kern="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100" kern="1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준비운동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o-KR" sz="1100" kern="100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o-KR" sz="1100" kern="100" dirty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210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10:00~12:00</a:t>
                      </a: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미니강연</a:t>
                      </a:r>
                      <a:endParaRPr lang="en-US" altLang="ko-KR" sz="1100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걷기</a:t>
                      </a:r>
                      <a:endParaRPr lang="en-US" altLang="ko-KR" sz="1100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PFT 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실시</a:t>
                      </a: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</a:pP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※ 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미니강연</a:t>
                      </a:r>
                      <a:endParaRPr lang="en-US" altLang="ko-KR" sz="1100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</a:pP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  1)</a:t>
                      </a: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COPD</a:t>
                      </a:r>
                      <a:r>
                        <a:rPr lang="ko-KR" altLang="en-US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정의 및 원인 </a:t>
                      </a: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: </a:t>
                      </a:r>
                      <a:r>
                        <a:rPr lang="ko-KR" altLang="en-US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신종욱 교수</a:t>
                      </a: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</a:t>
                      </a:r>
                      <a:r>
                        <a:rPr lang="ko-KR" altLang="en-US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중앙의대 내과</a:t>
                      </a: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</a:p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</a:pP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  2) COPD</a:t>
                      </a:r>
                      <a:r>
                        <a:rPr lang="ko-KR" altLang="en-US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증상 및 진단 </a:t>
                      </a: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: </a:t>
                      </a:r>
                      <a:r>
                        <a:rPr lang="ko-KR" altLang="en-US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박성우 교수</a:t>
                      </a: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</a:t>
                      </a:r>
                      <a:r>
                        <a:rPr lang="ko-KR" altLang="en-US" sz="1100" kern="100" baseline="0" dirty="0" err="1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순천향의대</a:t>
                      </a:r>
                      <a:r>
                        <a:rPr lang="ko-KR" altLang="en-US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내과</a:t>
                      </a: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</a:p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charset="0"/>
                        <a:buNone/>
                      </a:pP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  3) COPD</a:t>
                      </a:r>
                      <a:r>
                        <a:rPr lang="ko-KR" altLang="en-US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치료 및 예방 </a:t>
                      </a: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: </a:t>
                      </a:r>
                      <a:r>
                        <a:rPr lang="ko-KR" altLang="en-US" sz="1100" kern="100" baseline="0" dirty="0" err="1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리원연</a:t>
                      </a:r>
                      <a:r>
                        <a:rPr lang="ko-KR" altLang="en-US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교수</a:t>
                      </a: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</a:t>
                      </a:r>
                      <a:r>
                        <a:rPr lang="ko-KR" altLang="en-US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연세원주의대 내과</a:t>
                      </a: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※ </a:t>
                      </a:r>
                      <a:r>
                        <a:rPr lang="ko-KR" altLang="en-US" sz="1100" kern="100" dirty="0" err="1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상담존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진료의사</a:t>
                      </a:r>
                      <a:endParaRPr lang="en-US" altLang="ko-KR" sz="1100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경선영 교수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</a:t>
                      </a:r>
                      <a:r>
                        <a:rPr lang="ko-KR" altLang="en-US" sz="1100" kern="100" dirty="0" err="1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가천의대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내과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</a:p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-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김동규 교수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한림의대 내과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</a:p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-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김제형 교수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고려의대 내과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</a:p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-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박주헌 교수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</a:t>
                      </a:r>
                      <a:r>
                        <a:rPr lang="ko-KR" altLang="en-US" sz="1100" kern="100" dirty="0" err="1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아주의대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내과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</a:p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-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윤형규 교수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가톨릭의대 내과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</a:p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-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윤호일 교수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분당서울의대 내과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</a:p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-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이상민 교수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서울의대 내과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</a:p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-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이상학 교수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가톨릭의대 내과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</a:p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-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최상봉</a:t>
                      </a:r>
                      <a:r>
                        <a:rPr lang="ko-KR" altLang="en-US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교수</a:t>
                      </a: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</a:t>
                      </a:r>
                      <a:r>
                        <a:rPr lang="ko-KR" altLang="en-US" sz="1100" kern="100" baseline="0" dirty="0" err="1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인제의대</a:t>
                      </a:r>
                      <a:r>
                        <a:rPr lang="ko-KR" altLang="en-US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내과</a:t>
                      </a: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</a:p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-</a:t>
                      </a:r>
                      <a:r>
                        <a:rPr lang="ko-KR" altLang="en-US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최천웅 교수</a:t>
                      </a: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(</a:t>
                      </a:r>
                      <a:r>
                        <a:rPr lang="ko-KR" altLang="en-US" sz="1100" kern="100" baseline="0" dirty="0" err="1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경희의대</a:t>
                      </a:r>
                      <a:r>
                        <a:rPr lang="ko-KR" altLang="en-US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내과</a:t>
                      </a:r>
                      <a:r>
                        <a:rPr lang="en-US" altLang="ko-KR" sz="1100" kern="100" baseline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)</a:t>
                      </a:r>
                      <a:endParaRPr lang="en-US" altLang="ko-KR" sz="1100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3157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12:00~12:30</a:t>
                      </a: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OX</a:t>
                      </a:r>
                      <a:r>
                        <a:rPr 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퀴즈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</a:t>
                      </a: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및 </a:t>
                      </a:r>
                      <a:endParaRPr lang="en-US" altLang="ko-KR" sz="1100" kern="100" dirty="0" smtClean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설문조사</a:t>
                      </a: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201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12:30~</a:t>
                      </a: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altLang="en-US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폐회</a:t>
                      </a: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7163"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ko-KR" sz="11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항시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spcAft>
                          <a:spcPts val="0"/>
                        </a:spcAft>
                      </a:pP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OPEN ZONE</a:t>
                      </a: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OPEN</a:t>
                      </a:r>
                      <a:r>
                        <a:rPr lang="en-US" altLang="ko-KR" sz="1100" kern="100" baseline="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 ZONE</a:t>
                      </a:r>
                      <a:r>
                        <a:rPr 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은 </a:t>
                      </a:r>
                      <a:r>
                        <a:rPr lang="ko-KR" sz="1100" kern="100" dirty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행사 시작부터 종료까지 항시 오픈함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100" kern="100" dirty="0" err="1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금연존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, </a:t>
                      </a:r>
                      <a:r>
                        <a:rPr lang="ko-KR" altLang="en-US" sz="1100" kern="100" dirty="0" err="1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상담존</a:t>
                      </a:r>
                      <a:r>
                        <a:rPr lang="en-US" altLang="ko-KR" sz="1100" kern="100" dirty="0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, </a:t>
                      </a:r>
                      <a:r>
                        <a:rPr lang="ko-KR" altLang="en-US" sz="1100" kern="100" dirty="0" err="1" smtClean="0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체험존</a:t>
                      </a:r>
                      <a:endParaRPr lang="ko-KR" sz="1100" kern="10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168</Words>
  <Application>Microsoft Office PowerPoint</Application>
  <PresentationFormat>화면 슬라이드 쇼(4:3)</PresentationFormat>
  <Paragraphs>42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Program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타임테이블</dc:title>
  <dc:creator>sky2</dc:creator>
  <cp:lastModifiedBy>sky2</cp:lastModifiedBy>
  <cp:revision>8</cp:revision>
  <dcterms:created xsi:type="dcterms:W3CDTF">2013-08-29T06:50:18Z</dcterms:created>
  <dcterms:modified xsi:type="dcterms:W3CDTF">2014-09-16T05:16:32Z</dcterms:modified>
</cp:coreProperties>
</file>