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0" r:id="rId1"/>
  </p:sldMasterIdLst>
  <p:notesMasterIdLst>
    <p:notesMasterId r:id="rId2"/>
  </p:notesMasterIdLst>
  <p:sldIdLst>
    <p:sldId id="256" r:id="rId3"/>
    <p:sldId id="257" r:id="rId4"/>
    <p:sldId id="258" r:id="rId5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0866" autoAdjust="0"/>
    <p:restoredTop sz="94816" autoAdjust="0"/>
  </p:normalViewPr>
  <p:slideViewPr>
    <p:cSldViewPr>
      <p:cViewPr varScale="1">
        <p:scale>
          <a:sx n="100" d="100"/>
          <a:sy n="100" d="100"/>
        </p:scale>
        <p:origin x="1920" y="108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/>
          <a:lstStyle>
            <a:lvl1pPr algn="r">
              <a:defRPr sz="1200"/>
            </a:lvl1pPr>
          </a:lstStyle>
          <a:p>
            <a:pPr lvl="0">
              <a:defRPr/>
            </a:pPr>
            <a:fld id="{E2F5A077-C4CA-445F-826B-8E0300184BDE}" type="datetime1">
              <a:rPr lang="ko-KR" altLang="en-US"/>
              <a:pPr lvl="0">
                <a:defRPr/>
              </a:pPr>
              <a:t>2021-06-03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anchor="b"/>
          <a:lstStyle>
            <a:lvl1pPr algn="r">
              <a:defRPr sz="1200"/>
            </a:lvl1pPr>
          </a:lstStyle>
          <a:p>
            <a:pPr lvl="0">
              <a:defRPr/>
            </a:pPr>
            <a:fld id="{13822B89-9ED5-4A59-AECC-8F8E167D48E0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emf"  /><Relationship Id="rId3" Type="http://schemas.openxmlformats.org/officeDocument/2006/relationships/image" Target="../media/image2.emf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488132" y="5373216"/>
            <a:ext cx="8188324" cy="792088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emf"  /><Relationship Id="rId3" Type="http://schemas.openxmlformats.org/officeDocument/2006/relationships/image" Target="../media/image3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63" y="-2"/>
            <a:ext cx="9144000" cy="6290345"/>
          </a:xfrm>
          <a:prstGeom prst="rect">
            <a:avLst/>
          </a:prstGeom>
          <a:solidFill>
            <a:srgbClr val="015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0" y="1987731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839098" y="1984727"/>
            <a:ext cx="7117278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2000" dirty="0" smtClean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시스템 매뉴얼</a:t>
            </a:r>
            <a:endParaRPr lang="en-US" altLang="ko-KR" sz="2000" dirty="0">
              <a:solidFill>
                <a:schemeClr val="bg1"/>
              </a:solidFill>
              <a:latin typeface="G마켓 산스 Medium" panose="02000000000000000000" pitchFamily="50" charset="-127"/>
              <a:ea typeface="G마켓 산스 Medium" panose="02000000000000000000" pitchFamily="50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656184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코로나 </a:t>
            </a:r>
            <a:r>
              <a:rPr lang="en-US" altLang="ko-KR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19</a:t>
            </a:r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0" y="6251822"/>
            <a:ext cx="9144000" cy="620598"/>
            <a:chOff x="0" y="6251822"/>
            <a:chExt cx="9144000" cy="620598"/>
          </a:xfrm>
        </p:grpSpPr>
        <p:sp>
          <p:nvSpPr>
            <p:cNvPr id="19" name="직사각형 18"/>
            <p:cNvSpPr/>
            <p:nvPr/>
          </p:nvSpPr>
          <p:spPr>
            <a:xfrm>
              <a:off x="0" y="6251822"/>
              <a:ext cx="9144000" cy="6205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6423385"/>
              <a:ext cx="1105972" cy="315992"/>
            </a:xfrm>
            <a:prstGeom prst="rect">
              <a:avLst/>
            </a:prstGeom>
          </p:spPr>
        </p:pic>
        <p:sp>
          <p:nvSpPr>
            <p:cNvPr id="21" name="제목 1"/>
            <p:cNvSpPr txBox="1">
              <a:spLocks/>
            </p:cNvSpPr>
            <p:nvPr/>
          </p:nvSpPr>
          <p:spPr>
            <a:xfrm>
              <a:off x="1669386" y="6308662"/>
              <a:ext cx="3872526" cy="5274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COPYRIGHT ⓒ 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ALL RIGHTS RESERVED.</a:t>
              </a:r>
            </a:p>
            <a:p>
              <a:pPr algn="l"/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해당 매뉴얼의 모든 저작권은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질병관리청에 있으므로 무단 배포 및 복제를 금합니다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.</a:t>
              </a:r>
              <a:endParaRPr lang="ko-KR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610" y="6423385"/>
              <a:ext cx="1302862" cy="315992"/>
            </a:xfrm>
            <a:prstGeom prst="rect">
              <a:avLst/>
            </a:prstGeom>
          </p:spPr>
        </p:pic>
      </p:grpSp>
      <p:sp>
        <p:nvSpPr>
          <p:cNvPr id="16" name="제목 1"/>
          <p:cNvSpPr txBox="1">
            <a:spLocks/>
          </p:cNvSpPr>
          <p:nvPr/>
        </p:nvSpPr>
        <p:spPr>
          <a:xfrm>
            <a:off x="835650" y="1372352"/>
            <a:ext cx="8305787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접종센터 의료기관 잔여백신 등록방법 매뉴얼</a:t>
            </a:r>
            <a:endParaRPr lang="ko-KR" altLang="en-US" sz="28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="" xmlns:a16="http://schemas.microsoft.com/office/drawing/2014/main" id="{032D7846-BE42-42EA-855F-6874D7D1BD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038" b="5512"/>
          <a:stretch/>
        </p:blipFill>
        <p:spPr>
          <a:xfrm>
            <a:off x="1435457" y="978308"/>
            <a:ext cx="6273086" cy="4276616"/>
          </a:xfrm>
          <a:prstGeom prst="rect">
            <a:avLst/>
          </a:prstGeom>
        </p:spPr>
      </p:pic>
      <p:sp>
        <p:nvSpPr>
          <p:cNvPr id="5" name="标题 11"/>
          <p:cNvSpPr txBox="1">
            <a:spLocks/>
          </p:cNvSpPr>
          <p:nvPr/>
        </p:nvSpPr>
        <p:spPr>
          <a:xfrm>
            <a:off x="861510" y="5397060"/>
            <a:ext cx="7264217" cy="8413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1)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사전예약관리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의료기관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화면에서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“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잔여백신등록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”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을 누릅니다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2)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잔여백신량으로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접종 가능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인원수를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도즈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단위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작성합니다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ex)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아스트라제네카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바이알로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7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명을 접종하고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명분이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남았을경우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숫자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“3”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으로 입력</a:t>
            </a:r>
            <a:endParaRPr lang="en-US" altLang="ko-KR" sz="1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3)  “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보내기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”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를 누릅니다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4054128" y="3087610"/>
            <a:ext cx="252000" cy="116912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77593" y="260648"/>
            <a:ext cx="333031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의료기관 잔여백신 등록 방법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164345" y="1988840"/>
            <a:ext cx="502991" cy="14401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3667336" y="332656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코로나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19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접종센터 시스템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매뉴얼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9B3489F-94CC-498F-A35A-1C985F12D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28" y="1717982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9F490A5-D0F6-400B-B6B8-761745692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122" y="2859295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모서리가 둥근 직사각형 6">
            <a:extLst>
              <a:ext uri="{FF2B5EF4-FFF2-40B4-BE49-F238E27FC236}">
                <a16:creationId xmlns="" xmlns:a16="http://schemas.microsoft.com/office/drawing/2014/main" id="{B88DE05D-9635-40AB-9D06-0D38C1ED4DE2}"/>
              </a:ext>
            </a:extLst>
          </p:cNvPr>
          <p:cNvSpPr/>
          <p:nvPr/>
        </p:nvSpPr>
        <p:spPr>
          <a:xfrm>
            <a:off x="3164345" y="2132856"/>
            <a:ext cx="2031567" cy="114594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6D3B643-A71E-426A-B0E0-D7FD0AE3C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5777" y="3016272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9" name="标题 11">
            <a:extLst>
              <a:ext uri="{FF2B5EF4-FFF2-40B4-BE49-F238E27FC236}">
                <a16:creationId xmlns="" xmlns:a16="http://schemas.microsoft.com/office/drawing/2014/main" id="{DFF384F5-F543-4911-97B4-101AECF723A1}"/>
              </a:ext>
            </a:extLst>
          </p:cNvPr>
          <p:cNvSpPr txBox="1">
            <a:spLocks/>
          </p:cNvSpPr>
          <p:nvPr/>
        </p:nvSpPr>
        <p:spPr>
          <a:xfrm>
            <a:off x="2478413" y="3693889"/>
            <a:ext cx="6437050" cy="114594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※ </a:t>
            </a:r>
            <a:r>
              <a:rPr lang="ko-KR" altLang="en-US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진료마감 </a:t>
            </a:r>
            <a:r>
              <a:rPr lang="en-US" altLang="ko-KR" sz="1600" b="1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시간 전까지만 </a:t>
            </a:r>
            <a:r>
              <a:rPr lang="ko-KR" altLang="en-US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입력이 가능하오니 유의해주시기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</a:t>
            </a:r>
            <a:endParaRPr lang="en-US" altLang="ko-KR" sz="1600" b="1" dirty="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바랍니다</a:t>
            </a:r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백신잔량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 시 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실시간으로 당일예약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이 이루어지므로 신중하게 </a:t>
            </a:r>
            <a:endParaRPr lang="en-US" altLang="ko-KR" sz="1600" b="1" dirty="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등록해 주시고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잔량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 후 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수정은 불가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합니다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  <a:endParaRPr lang="en-US" altLang="ko-KR" sz="1600" b="1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327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4365104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5796136" y="5229200"/>
            <a:ext cx="3028528" cy="576064"/>
          </a:xfrm>
        </p:spPr>
        <p:txBody>
          <a:bodyPr>
            <a:noAutofit/>
          </a:bodyPr>
          <a:lstStyle/>
          <a:p>
            <a:r>
              <a:rPr lang="ko-KR" altLang="en-US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감사합니다</a:t>
            </a:r>
            <a:r>
              <a:rPr lang="en-US" altLang="ko-KR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.</a:t>
            </a:r>
            <a:r>
              <a:rPr lang="en-US" altLang="ko-KR" sz="36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 </a:t>
            </a:r>
            <a:endParaRPr lang="ko-KR" altLang="en-US" sz="36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11560" y="4365104"/>
            <a:ext cx="8053382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접종센터 시스템 매뉴얼</a:t>
            </a:r>
          </a:p>
        </p:txBody>
      </p:sp>
    </p:spTree>
    <p:extLst>
      <p:ext uri="{BB962C8B-B14F-4D97-AF65-F5344CB8AC3E}">
        <p14:creationId xmlns:p14="http://schemas.microsoft.com/office/powerpoint/2010/main" val="2250210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20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Windows7</ep:Company>
  <ep:Words>134</ep:Words>
  <ep:PresentationFormat>화면 슬라이드 쇼(4:3)</ep:PresentationFormat>
  <ep:Paragraphs>21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테마</vt:lpstr>
      <vt:lpstr>나눔스퀘어_ac</vt:lpstr>
      <vt:lpstr>맑은 고딕</vt:lpstr>
      <vt:lpstr>Arial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2021-01-14T00:45:55.000</dcterms:created>
  <dc:creator>User</dc:creator>
  <cp:lastModifiedBy>katrd</cp:lastModifiedBy>
  <dcterms:modified xsi:type="dcterms:W3CDTF">2021-06-03T09:46:07.622</dcterms:modified>
  <cp:revision>581</cp:revision>
  <dc:title>코로나19 대상자관리(의료기관) 매뉴얼 </dc:title>
  <cp:version>1000.0000.01</cp:version>
</cp:coreProperties>
</file>