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20"/>
  </p:notesMasterIdLst>
  <p:handoutMasterIdLst>
    <p:handoutMasterId r:id="rId21"/>
  </p:handoutMasterIdLst>
  <p:sldIdLst>
    <p:sldId id="256" r:id="rId2"/>
    <p:sldId id="415" r:id="rId3"/>
    <p:sldId id="364" r:id="rId4"/>
    <p:sldId id="394" r:id="rId5"/>
    <p:sldId id="416" r:id="rId6"/>
    <p:sldId id="407" r:id="rId7"/>
    <p:sldId id="410" r:id="rId8"/>
    <p:sldId id="411" r:id="rId9"/>
    <p:sldId id="418" r:id="rId10"/>
    <p:sldId id="385" r:id="rId11"/>
    <p:sldId id="420" r:id="rId12"/>
    <p:sldId id="421" r:id="rId13"/>
    <p:sldId id="426" r:id="rId14"/>
    <p:sldId id="422" r:id="rId15"/>
    <p:sldId id="427" r:id="rId16"/>
    <p:sldId id="423" r:id="rId17"/>
    <p:sldId id="424" r:id="rId18"/>
    <p:sldId id="425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00FF"/>
    <a:srgbClr val="3737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밝은 스타일 3 - 강조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70667" autoAdjust="0"/>
  </p:normalViewPr>
  <p:slideViewPr>
    <p:cSldViewPr snapToGrid="0" showGuides="1">
      <p:cViewPr varScale="1">
        <p:scale>
          <a:sx n="91" d="100"/>
          <a:sy n="91" d="100"/>
        </p:scale>
        <p:origin x="2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6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ung Eun Jung" userId="7c499189cd1a29bc" providerId="LiveId" clId="{A903F811-F7FE-4FAB-BD3C-AEDE38AF1890}"/>
    <pc:docChg chg="custSel delSld modSld">
      <pc:chgData name="Seung Eun Jung" userId="7c499189cd1a29bc" providerId="LiveId" clId="{A903F811-F7FE-4FAB-BD3C-AEDE38AF1890}" dt="2017-10-14T06:45:47.697" v="874" actId="2696"/>
      <pc:docMkLst>
        <pc:docMk/>
      </pc:docMkLst>
      <pc:sldChg chg="delSp modSp">
        <pc:chgData name="Seung Eun Jung" userId="7c499189cd1a29bc" providerId="LiveId" clId="{A903F811-F7FE-4FAB-BD3C-AEDE38AF1890}" dt="2017-10-14T06:34:29.038" v="7" actId="2696"/>
        <pc:sldMkLst>
          <pc:docMk/>
          <pc:sldMk cId="423762848" sldId="256"/>
        </pc:sldMkLst>
        <pc:spChg chg="del mod">
          <ac:chgData name="Seung Eun Jung" userId="7c499189cd1a29bc" providerId="LiveId" clId="{A903F811-F7FE-4FAB-BD3C-AEDE38AF1890}" dt="2017-10-14T06:34:19.523" v="1" actId="478"/>
          <ac:spMkLst>
            <pc:docMk/>
            <pc:sldMk cId="423762848" sldId="256"/>
            <ac:spMk id="2" creationId="{9FDF2E22-BB57-4E90-BF2A-3B9E93B906A6}"/>
          </ac:spMkLst>
        </pc:spChg>
        <pc:spChg chg="mod">
          <ac:chgData name="Seung Eun Jung" userId="7c499189cd1a29bc" providerId="LiveId" clId="{A903F811-F7FE-4FAB-BD3C-AEDE38AF1890}" dt="2017-10-14T06:34:29.038" v="7" actId="2696"/>
          <ac:spMkLst>
            <pc:docMk/>
            <pc:sldMk cId="423762848" sldId="256"/>
            <ac:spMk id="3" creationId="{DAF84E37-7C44-4CA7-B81B-040F7F1F11C4}"/>
          </ac:spMkLst>
        </pc:spChg>
      </pc:sldChg>
      <pc:sldChg chg="del">
        <pc:chgData name="Seung Eun Jung" userId="7c499189cd1a29bc" providerId="LiveId" clId="{A903F811-F7FE-4FAB-BD3C-AEDE38AF1890}" dt="2017-10-14T06:35:25.924" v="131" actId="2696"/>
        <pc:sldMkLst>
          <pc:docMk/>
          <pc:sldMk cId="2053524259" sldId="318"/>
        </pc:sldMkLst>
      </pc:sldChg>
      <pc:sldChg chg="del">
        <pc:chgData name="Seung Eun Jung" userId="7c499189cd1a29bc" providerId="LiveId" clId="{A903F811-F7FE-4FAB-BD3C-AEDE38AF1890}" dt="2017-10-14T06:35:26.961" v="132" actId="2696"/>
        <pc:sldMkLst>
          <pc:docMk/>
          <pc:sldMk cId="660746036" sldId="362"/>
        </pc:sldMkLst>
      </pc:sldChg>
      <pc:sldChg chg="del">
        <pc:chgData name="Seung Eun Jung" userId="7c499189cd1a29bc" providerId="LiveId" clId="{A903F811-F7FE-4FAB-BD3C-AEDE38AF1890}" dt="2017-10-14T06:35:27.946" v="133" actId="2696"/>
        <pc:sldMkLst>
          <pc:docMk/>
          <pc:sldMk cId="1029716994" sldId="363"/>
        </pc:sldMkLst>
      </pc:sldChg>
      <pc:sldChg chg="modSp">
        <pc:chgData name="Seung Eun Jung" userId="7c499189cd1a29bc" providerId="LiveId" clId="{A903F811-F7FE-4FAB-BD3C-AEDE38AF1890}" dt="2017-10-14T06:35:46.323" v="139" actId="6549"/>
        <pc:sldMkLst>
          <pc:docMk/>
          <pc:sldMk cId="1931330875" sldId="364"/>
        </pc:sldMkLst>
        <pc:spChg chg="mod">
          <ac:chgData name="Seung Eun Jung" userId="7c499189cd1a29bc" providerId="LiveId" clId="{A903F811-F7FE-4FAB-BD3C-AEDE38AF1890}" dt="2017-10-14T06:35:46.323" v="139" actId="6549"/>
          <ac:spMkLst>
            <pc:docMk/>
            <pc:sldMk cId="1931330875" sldId="364"/>
            <ac:spMk id="3" creationId="{00000000-0000-0000-0000-000000000000}"/>
          </ac:spMkLst>
        </pc:spChg>
      </pc:sldChg>
      <pc:sldChg chg="del">
        <pc:chgData name="Seung Eun Jung" userId="7c499189cd1a29bc" providerId="LiveId" clId="{A903F811-F7FE-4FAB-BD3C-AEDE38AF1890}" dt="2017-10-14T06:35:28.917" v="134" actId="2696"/>
        <pc:sldMkLst>
          <pc:docMk/>
          <pc:sldMk cId="2228742221" sldId="365"/>
        </pc:sldMkLst>
      </pc:sldChg>
      <pc:sldChg chg="del">
        <pc:chgData name="Seung Eun Jung" userId="7c499189cd1a29bc" providerId="LiveId" clId="{A903F811-F7FE-4FAB-BD3C-AEDE38AF1890}" dt="2017-10-14T06:35:33.285" v="135" actId="2696"/>
        <pc:sldMkLst>
          <pc:docMk/>
          <pc:sldMk cId="3725501552" sldId="366"/>
        </pc:sldMkLst>
      </pc:sldChg>
      <pc:sldChg chg="del">
        <pc:chgData name="Seung Eun Jung" userId="7c499189cd1a29bc" providerId="LiveId" clId="{A903F811-F7FE-4FAB-BD3C-AEDE38AF1890}" dt="2017-10-14T06:35:35.603" v="136" actId="2696"/>
        <pc:sldMkLst>
          <pc:docMk/>
          <pc:sldMk cId="3483380243" sldId="367"/>
        </pc:sldMkLst>
      </pc:sldChg>
      <pc:sldChg chg="del">
        <pc:chgData name="Seung Eun Jung" userId="7c499189cd1a29bc" providerId="LiveId" clId="{A903F811-F7FE-4FAB-BD3C-AEDE38AF1890}" dt="2017-10-14T06:36:03.483" v="140" actId="2696"/>
        <pc:sldMkLst>
          <pc:docMk/>
          <pc:sldMk cId="1615204635" sldId="375"/>
        </pc:sldMkLst>
      </pc:sldChg>
      <pc:sldChg chg="del">
        <pc:chgData name="Seung Eun Jung" userId="7c499189cd1a29bc" providerId="LiveId" clId="{A903F811-F7FE-4FAB-BD3C-AEDE38AF1890}" dt="2017-10-14T06:36:33.065" v="149" actId="2696"/>
        <pc:sldMkLst>
          <pc:docMk/>
          <pc:sldMk cId="4081241621" sldId="376"/>
        </pc:sldMkLst>
      </pc:sldChg>
      <pc:sldChg chg="del">
        <pc:chgData name="Seung Eun Jung" userId="7c499189cd1a29bc" providerId="LiveId" clId="{A903F811-F7FE-4FAB-BD3C-AEDE38AF1890}" dt="2017-10-14T06:36:16.315" v="146" actId="2696"/>
        <pc:sldMkLst>
          <pc:docMk/>
          <pc:sldMk cId="1449897272" sldId="377"/>
        </pc:sldMkLst>
      </pc:sldChg>
      <pc:sldChg chg="del">
        <pc:chgData name="Seung Eun Jung" userId="7c499189cd1a29bc" providerId="LiveId" clId="{A903F811-F7FE-4FAB-BD3C-AEDE38AF1890}" dt="2017-10-14T06:36:09.060" v="141" actId="2696"/>
        <pc:sldMkLst>
          <pc:docMk/>
          <pc:sldMk cId="3367326390" sldId="378"/>
        </pc:sldMkLst>
      </pc:sldChg>
      <pc:sldChg chg="del">
        <pc:chgData name="Seung Eun Jung" userId="7c499189cd1a29bc" providerId="LiveId" clId="{A903F811-F7FE-4FAB-BD3C-AEDE38AF1890}" dt="2017-10-14T06:36:11.288" v="142" actId="2696"/>
        <pc:sldMkLst>
          <pc:docMk/>
          <pc:sldMk cId="2729944497" sldId="379"/>
        </pc:sldMkLst>
      </pc:sldChg>
      <pc:sldChg chg="del">
        <pc:chgData name="Seung Eun Jung" userId="7c499189cd1a29bc" providerId="LiveId" clId="{A903F811-F7FE-4FAB-BD3C-AEDE38AF1890}" dt="2017-10-14T06:36:13.050" v="143" actId="2696"/>
        <pc:sldMkLst>
          <pc:docMk/>
          <pc:sldMk cId="641173463" sldId="380"/>
        </pc:sldMkLst>
      </pc:sldChg>
      <pc:sldChg chg="del">
        <pc:chgData name="Seung Eun Jung" userId="7c499189cd1a29bc" providerId="LiveId" clId="{A903F811-F7FE-4FAB-BD3C-AEDE38AF1890}" dt="2017-10-14T06:36:14.167" v="144" actId="2696"/>
        <pc:sldMkLst>
          <pc:docMk/>
          <pc:sldMk cId="3824569124" sldId="381"/>
        </pc:sldMkLst>
      </pc:sldChg>
      <pc:sldChg chg="del">
        <pc:chgData name="Seung Eun Jung" userId="7c499189cd1a29bc" providerId="LiveId" clId="{A903F811-F7FE-4FAB-BD3C-AEDE38AF1890}" dt="2017-10-14T06:36:15.318" v="145" actId="2696"/>
        <pc:sldMkLst>
          <pc:docMk/>
          <pc:sldMk cId="4279407575" sldId="382"/>
        </pc:sldMkLst>
      </pc:sldChg>
      <pc:sldChg chg="del">
        <pc:chgData name="Seung Eun Jung" userId="7c499189cd1a29bc" providerId="LiveId" clId="{A903F811-F7FE-4FAB-BD3C-AEDE38AF1890}" dt="2017-10-14T06:36:17.370" v="147" actId="2696"/>
        <pc:sldMkLst>
          <pc:docMk/>
          <pc:sldMk cId="377910158" sldId="384"/>
        </pc:sldMkLst>
      </pc:sldChg>
      <pc:sldChg chg="del">
        <pc:chgData name="Seung Eun Jung" userId="7c499189cd1a29bc" providerId="LiveId" clId="{A903F811-F7FE-4FAB-BD3C-AEDE38AF1890}" dt="2017-10-14T06:36:20.120" v="148" actId="2696"/>
        <pc:sldMkLst>
          <pc:docMk/>
          <pc:sldMk cId="3219734895" sldId="392"/>
        </pc:sldMkLst>
      </pc:sldChg>
      <pc:sldChg chg="del">
        <pc:chgData name="Seung Eun Jung" userId="7c499189cd1a29bc" providerId="LiveId" clId="{A903F811-F7FE-4FAB-BD3C-AEDE38AF1890}" dt="2017-10-14T06:36:45.331" v="150" actId="2696"/>
        <pc:sldMkLst>
          <pc:docMk/>
          <pc:sldMk cId="4162339853" sldId="395"/>
        </pc:sldMkLst>
      </pc:sldChg>
      <pc:sldChg chg="del">
        <pc:chgData name="Seung Eun Jung" userId="7c499189cd1a29bc" providerId="LiveId" clId="{A903F811-F7FE-4FAB-BD3C-AEDE38AF1890}" dt="2017-10-14T06:36:49.159" v="152" actId="2696"/>
        <pc:sldMkLst>
          <pc:docMk/>
          <pc:sldMk cId="1923021516" sldId="397"/>
        </pc:sldMkLst>
      </pc:sldChg>
      <pc:sldChg chg="del">
        <pc:chgData name="Seung Eun Jung" userId="7c499189cd1a29bc" providerId="LiveId" clId="{A903F811-F7FE-4FAB-BD3C-AEDE38AF1890}" dt="2017-10-14T06:36:50.327" v="153" actId="2696"/>
        <pc:sldMkLst>
          <pc:docMk/>
          <pc:sldMk cId="1854252399" sldId="398"/>
        </pc:sldMkLst>
      </pc:sldChg>
      <pc:sldChg chg="del">
        <pc:chgData name="Seung Eun Jung" userId="7c499189cd1a29bc" providerId="LiveId" clId="{A903F811-F7FE-4FAB-BD3C-AEDE38AF1890}" dt="2017-10-14T06:36:51.858" v="154" actId="2696"/>
        <pc:sldMkLst>
          <pc:docMk/>
          <pc:sldMk cId="391215246" sldId="399"/>
        </pc:sldMkLst>
      </pc:sldChg>
      <pc:sldChg chg="del">
        <pc:chgData name="Seung Eun Jung" userId="7c499189cd1a29bc" providerId="LiveId" clId="{A903F811-F7FE-4FAB-BD3C-AEDE38AF1890}" dt="2017-10-14T06:36:47.063" v="151" actId="2696"/>
        <pc:sldMkLst>
          <pc:docMk/>
          <pc:sldMk cId="2043223062" sldId="400"/>
        </pc:sldMkLst>
      </pc:sldChg>
      <pc:sldChg chg="del">
        <pc:chgData name="Seung Eun Jung" userId="7c499189cd1a29bc" providerId="LiveId" clId="{A903F811-F7FE-4FAB-BD3C-AEDE38AF1890}" dt="2017-10-14T06:36:53.167" v="155" actId="2696"/>
        <pc:sldMkLst>
          <pc:docMk/>
          <pc:sldMk cId="832115261" sldId="401"/>
        </pc:sldMkLst>
      </pc:sldChg>
      <pc:sldChg chg="del">
        <pc:chgData name="Seung Eun Jung" userId="7c499189cd1a29bc" providerId="LiveId" clId="{A903F811-F7FE-4FAB-BD3C-AEDE38AF1890}" dt="2017-10-14T06:36:54.520" v="156" actId="2696"/>
        <pc:sldMkLst>
          <pc:docMk/>
          <pc:sldMk cId="163814468" sldId="402"/>
        </pc:sldMkLst>
      </pc:sldChg>
      <pc:sldChg chg="del">
        <pc:chgData name="Seung Eun Jung" userId="7c499189cd1a29bc" providerId="LiveId" clId="{A903F811-F7FE-4FAB-BD3C-AEDE38AF1890}" dt="2017-10-14T06:45:44.475" v="873" actId="2696"/>
        <pc:sldMkLst>
          <pc:docMk/>
          <pc:sldMk cId="11630397" sldId="403"/>
        </pc:sldMkLst>
      </pc:sldChg>
      <pc:sldChg chg="del">
        <pc:chgData name="Seung Eun Jung" userId="7c499189cd1a29bc" providerId="LiveId" clId="{A903F811-F7FE-4FAB-BD3C-AEDE38AF1890}" dt="2017-10-14T06:36:55.444" v="158" actId="2696"/>
        <pc:sldMkLst>
          <pc:docMk/>
          <pc:sldMk cId="1740719931" sldId="404"/>
        </pc:sldMkLst>
      </pc:sldChg>
      <pc:sldChg chg="del">
        <pc:chgData name="Seung Eun Jung" userId="7c499189cd1a29bc" providerId="LiveId" clId="{A903F811-F7FE-4FAB-BD3C-AEDE38AF1890}" dt="2017-10-14T06:36:56.937" v="159" actId="2696"/>
        <pc:sldMkLst>
          <pc:docMk/>
          <pc:sldMk cId="2167416298" sldId="405"/>
        </pc:sldMkLst>
      </pc:sldChg>
      <pc:sldChg chg="del">
        <pc:chgData name="Seung Eun Jung" userId="7c499189cd1a29bc" providerId="LiveId" clId="{A903F811-F7FE-4FAB-BD3C-AEDE38AF1890}" dt="2017-10-14T06:36:58.056" v="160" actId="2696"/>
        <pc:sldMkLst>
          <pc:docMk/>
          <pc:sldMk cId="3721656461" sldId="406"/>
        </pc:sldMkLst>
      </pc:sldChg>
      <pc:sldChg chg="del">
        <pc:chgData name="Seung Eun Jung" userId="7c499189cd1a29bc" providerId="LiveId" clId="{A903F811-F7FE-4FAB-BD3C-AEDE38AF1890}" dt="2017-10-14T06:36:59.334" v="161" actId="2696"/>
        <pc:sldMkLst>
          <pc:docMk/>
          <pc:sldMk cId="1507421493" sldId="408"/>
        </pc:sldMkLst>
      </pc:sldChg>
      <pc:sldChg chg="del">
        <pc:chgData name="Seung Eun Jung" userId="7c499189cd1a29bc" providerId="LiveId" clId="{A903F811-F7FE-4FAB-BD3C-AEDE38AF1890}" dt="2017-10-14T06:37:02.890" v="162" actId="2696"/>
        <pc:sldMkLst>
          <pc:docMk/>
          <pc:sldMk cId="530626543" sldId="409"/>
        </pc:sldMkLst>
      </pc:sldChg>
      <pc:sldChg chg="del">
        <pc:chgData name="Seung Eun Jung" userId="7c499189cd1a29bc" providerId="LiveId" clId="{A903F811-F7FE-4FAB-BD3C-AEDE38AF1890}" dt="2017-10-14T06:45:47.697" v="874" actId="2696"/>
        <pc:sldMkLst>
          <pc:docMk/>
          <pc:sldMk cId="611102514" sldId="412"/>
        </pc:sldMkLst>
      </pc:sldChg>
      <pc:sldChg chg="modSp">
        <pc:chgData name="Seung Eun Jung" userId="7c499189cd1a29bc" providerId="LiveId" clId="{A903F811-F7FE-4FAB-BD3C-AEDE38AF1890}" dt="2017-10-14T06:35:22.948" v="130" actId="6549"/>
        <pc:sldMkLst>
          <pc:docMk/>
          <pc:sldMk cId="3720222867" sldId="415"/>
        </pc:sldMkLst>
        <pc:spChg chg="mod">
          <ac:chgData name="Seung Eun Jung" userId="7c499189cd1a29bc" providerId="LiveId" clId="{A903F811-F7FE-4FAB-BD3C-AEDE38AF1890}" dt="2017-10-14T06:34:57.357" v="90" actId="20577"/>
          <ac:spMkLst>
            <pc:docMk/>
            <pc:sldMk cId="3720222867" sldId="415"/>
            <ac:spMk id="2" creationId="{00000000-0000-0000-0000-000000000000}"/>
          </ac:spMkLst>
        </pc:spChg>
        <pc:spChg chg="mod">
          <ac:chgData name="Seung Eun Jung" userId="7c499189cd1a29bc" providerId="LiveId" clId="{A903F811-F7FE-4FAB-BD3C-AEDE38AF1890}" dt="2017-10-14T06:35:22.948" v="130" actId="6549"/>
          <ac:spMkLst>
            <pc:docMk/>
            <pc:sldMk cId="3720222867" sldId="415"/>
            <ac:spMk id="3" creationId="{00000000-0000-0000-0000-000000000000}"/>
          </ac:spMkLst>
        </pc:spChg>
      </pc:sldChg>
      <pc:sldChg chg="modSp">
        <pc:chgData name="Seung Eun Jung" userId="7c499189cd1a29bc" providerId="LiveId" clId="{A903F811-F7FE-4FAB-BD3C-AEDE38AF1890}" dt="2017-10-14T06:44:31.844" v="816" actId="1076"/>
        <pc:sldMkLst>
          <pc:docMk/>
          <pc:sldMk cId="2523887856" sldId="417"/>
        </pc:sldMkLst>
        <pc:spChg chg="mod">
          <ac:chgData name="Seung Eun Jung" userId="7c499189cd1a29bc" providerId="LiveId" clId="{A903F811-F7FE-4FAB-BD3C-AEDE38AF1890}" dt="2017-10-14T06:44:31.844" v="816" actId="1076"/>
          <ac:spMkLst>
            <pc:docMk/>
            <pc:sldMk cId="2523887856" sldId="417"/>
            <ac:spMk id="2" creationId="{00000000-0000-0000-0000-000000000000}"/>
          </ac:spMkLst>
        </pc:spChg>
      </pc:sldChg>
      <pc:sldChg chg="modSp">
        <pc:chgData name="Seung Eun Jung" userId="7c499189cd1a29bc" providerId="LiveId" clId="{A903F811-F7FE-4FAB-BD3C-AEDE38AF1890}" dt="2017-10-14T06:43:11.398" v="733" actId="403"/>
        <pc:sldMkLst>
          <pc:docMk/>
          <pc:sldMk cId="1695820364" sldId="418"/>
        </pc:sldMkLst>
        <pc:graphicFrameChg chg="mod modGraphic">
          <ac:chgData name="Seung Eun Jung" userId="7c499189cd1a29bc" providerId="LiveId" clId="{A903F811-F7FE-4FAB-BD3C-AEDE38AF1890}" dt="2017-10-14T06:43:11.398" v="733" actId="403"/>
          <ac:graphicFrameMkLst>
            <pc:docMk/>
            <pc:sldMk cId="1695820364" sldId="418"/>
            <ac:graphicFrameMk id="4" creationId="{00000000-0000-0000-0000-000000000000}"/>
          </ac:graphicFrameMkLst>
        </pc:graphicFrameChg>
      </pc:sldChg>
      <pc:sldChg chg="modSp">
        <pc:chgData name="Seung Eun Jung" userId="7c499189cd1a29bc" providerId="LiveId" clId="{A903F811-F7FE-4FAB-BD3C-AEDE38AF1890}" dt="2017-10-14T06:45:26.701" v="872" actId="20577"/>
        <pc:sldMkLst>
          <pc:docMk/>
          <pc:sldMk cId="2334783892" sldId="419"/>
        </pc:sldMkLst>
        <pc:spChg chg="mod">
          <ac:chgData name="Seung Eun Jung" userId="7c499189cd1a29bc" providerId="LiveId" clId="{A903F811-F7FE-4FAB-BD3C-AEDE38AF1890}" dt="2017-10-14T06:45:26.701" v="872" actId="20577"/>
          <ac:spMkLst>
            <pc:docMk/>
            <pc:sldMk cId="2334783892" sldId="419"/>
            <ac:spMk id="2" creationId="{00000000-0000-0000-0000-000000000000}"/>
          </ac:spMkLst>
        </pc:spChg>
      </pc:sldChg>
      <pc:sldMasterChg chg="delSldLayout">
        <pc:chgData name="Seung Eun Jung" userId="7c499189cd1a29bc" providerId="LiveId" clId="{A903F811-F7FE-4FAB-BD3C-AEDE38AF1890}" dt="2017-10-14T06:36:54.521" v="157" actId="2696"/>
        <pc:sldMasterMkLst>
          <pc:docMk/>
          <pc:sldMasterMk cId="2185061002" sldId="2147483680"/>
        </pc:sldMasterMkLst>
        <pc:sldLayoutChg chg="del">
          <pc:chgData name="Seung Eun Jung" userId="7c499189cd1a29bc" providerId="LiveId" clId="{A903F811-F7FE-4FAB-BD3C-AEDE38AF1890}" dt="2017-10-14T06:36:54.521" v="157" actId="2696"/>
          <pc:sldLayoutMkLst>
            <pc:docMk/>
            <pc:sldMasterMk cId="2185061002" sldId="2147483680"/>
            <pc:sldLayoutMk cId="1325689891" sldId="2147483697"/>
          </pc:sldLayoutMkLst>
        </pc:sldLayoutChg>
      </pc:sldMasterChg>
    </pc:docChg>
  </pc:docChgLst>
  <pc:docChgLst>
    <pc:chgData name="Seung Eun Jung" userId="7c499189cd1a29bc" providerId="LiveId" clId="{3FB72FF1-AF17-4FD7-B59F-2D8B602AA20D}"/>
    <pc:docChg chg="custSel addSld delSld modSld">
      <pc:chgData name="Seung Eun Jung" userId="7c499189cd1a29bc" providerId="LiveId" clId="{3FB72FF1-AF17-4FD7-B59F-2D8B602AA20D}" dt="2017-10-14T07:43:43.761" v="3270"/>
      <pc:docMkLst>
        <pc:docMk/>
      </pc:docMkLst>
      <pc:sldChg chg="del">
        <pc:chgData name="Seung Eun Jung" userId="7c499189cd1a29bc" providerId="LiveId" clId="{3FB72FF1-AF17-4FD7-B59F-2D8B602AA20D}" dt="2017-10-14T06:55:36.672" v="302" actId="2696"/>
        <pc:sldMkLst>
          <pc:docMk/>
          <pc:sldMk cId="2756738950" sldId="369"/>
        </pc:sldMkLst>
      </pc:sldChg>
      <pc:sldChg chg="del">
        <pc:chgData name="Seung Eun Jung" userId="7c499189cd1a29bc" providerId="LiveId" clId="{3FB72FF1-AF17-4FD7-B59F-2D8B602AA20D}" dt="2017-10-14T06:55:51.498" v="303" actId="2696"/>
        <pc:sldMkLst>
          <pc:docMk/>
          <pc:sldMk cId="803620339" sldId="370"/>
        </pc:sldMkLst>
      </pc:sldChg>
      <pc:sldChg chg="del">
        <pc:chgData name="Seung Eun Jung" userId="7c499189cd1a29bc" providerId="LiveId" clId="{3FB72FF1-AF17-4FD7-B59F-2D8B602AA20D}" dt="2017-10-14T06:55:54.453" v="304" actId="2696"/>
        <pc:sldMkLst>
          <pc:docMk/>
          <pc:sldMk cId="930912172" sldId="371"/>
        </pc:sldMkLst>
      </pc:sldChg>
      <pc:sldChg chg="del">
        <pc:chgData name="Seung Eun Jung" userId="7c499189cd1a29bc" providerId="LiveId" clId="{3FB72FF1-AF17-4FD7-B59F-2D8B602AA20D}" dt="2017-10-14T06:55:55.997" v="305" actId="2696"/>
        <pc:sldMkLst>
          <pc:docMk/>
          <pc:sldMk cId="688385888" sldId="372"/>
        </pc:sldMkLst>
      </pc:sldChg>
      <pc:sldChg chg="del">
        <pc:chgData name="Seung Eun Jung" userId="7c499189cd1a29bc" providerId="LiveId" clId="{3FB72FF1-AF17-4FD7-B59F-2D8B602AA20D}" dt="2017-10-14T06:52:35.767" v="6" actId="2696"/>
        <pc:sldMkLst>
          <pc:docMk/>
          <pc:sldMk cId="2752855953" sldId="383"/>
        </pc:sldMkLst>
      </pc:sldChg>
      <pc:sldChg chg="addSp delSp modSp">
        <pc:chgData name="Seung Eun Jung" userId="7c499189cd1a29bc" providerId="LiveId" clId="{3FB72FF1-AF17-4FD7-B59F-2D8B602AA20D}" dt="2017-10-14T06:52:00.195" v="5" actId="13822"/>
        <pc:sldMkLst>
          <pc:docMk/>
          <pc:sldMk cId="1805679174" sldId="385"/>
        </pc:sldMkLst>
        <pc:spChg chg="add del">
          <ac:chgData name="Seung Eun Jung" userId="7c499189cd1a29bc" providerId="LiveId" clId="{3FB72FF1-AF17-4FD7-B59F-2D8B602AA20D}" dt="2017-10-14T06:49:20.632" v="1" actId="13822"/>
          <ac:spMkLst>
            <pc:docMk/>
            <pc:sldMk cId="1805679174" sldId="385"/>
            <ac:spMk id="3" creationId="{12181F5C-57B7-4182-B0DA-A4F5F9FC00D6}"/>
          </ac:spMkLst>
        </pc:spChg>
        <pc:spChg chg="add mod">
          <ac:chgData name="Seung Eun Jung" userId="7c499189cd1a29bc" providerId="LiveId" clId="{3FB72FF1-AF17-4FD7-B59F-2D8B602AA20D}" dt="2017-10-14T06:52:00.195" v="5" actId="13822"/>
          <ac:spMkLst>
            <pc:docMk/>
            <pc:sldMk cId="1805679174" sldId="385"/>
            <ac:spMk id="4" creationId="{D459533A-2D47-4E3B-A5AB-38F6A0E8A926}"/>
          </ac:spMkLst>
        </pc:spChg>
      </pc:sldChg>
      <pc:sldChg chg="addSp modSp">
        <pc:chgData name="Seung Eun Jung" userId="7c499189cd1a29bc" providerId="LiveId" clId="{3FB72FF1-AF17-4FD7-B59F-2D8B602AA20D}" dt="2017-10-14T07:42:10.251" v="3266" actId="13822"/>
        <pc:sldMkLst>
          <pc:docMk/>
          <pc:sldMk cId="3663040860" sldId="394"/>
        </pc:sldMkLst>
        <pc:spChg chg="add mod">
          <ac:chgData name="Seung Eun Jung" userId="7c499189cd1a29bc" providerId="LiveId" clId="{3FB72FF1-AF17-4FD7-B59F-2D8B602AA20D}" dt="2017-10-14T06:53:33.858" v="27" actId="1076"/>
          <ac:spMkLst>
            <pc:docMk/>
            <pc:sldMk cId="3663040860" sldId="394"/>
            <ac:spMk id="2" creationId="{1ED84492-E55A-48D2-9046-A83887631D2C}"/>
          </ac:spMkLst>
        </pc:spChg>
        <pc:spChg chg="mod">
          <ac:chgData name="Seung Eun Jung" userId="7c499189cd1a29bc" providerId="LiveId" clId="{3FB72FF1-AF17-4FD7-B59F-2D8B602AA20D}" dt="2017-10-14T06:53:46.707" v="37" actId="27636"/>
          <ac:spMkLst>
            <pc:docMk/>
            <pc:sldMk cId="3663040860" sldId="394"/>
            <ac:spMk id="5" creationId="{00000000-0000-0000-0000-000000000000}"/>
          </ac:spMkLst>
        </pc:spChg>
        <pc:spChg chg="add mod">
          <ac:chgData name="Seung Eun Jung" userId="7c499189cd1a29bc" providerId="LiveId" clId="{3FB72FF1-AF17-4FD7-B59F-2D8B602AA20D}" dt="2017-10-14T07:42:10.251" v="3266" actId="13822"/>
          <ac:spMkLst>
            <pc:docMk/>
            <pc:sldMk cId="3663040860" sldId="394"/>
            <ac:spMk id="6" creationId="{67E724A7-4027-44B1-A266-5A3611CA4FDD}"/>
          </ac:spMkLst>
        </pc:spChg>
      </pc:sldChg>
      <pc:sldChg chg="del">
        <pc:chgData name="Seung Eun Jung" userId="7c499189cd1a29bc" providerId="LiveId" clId="{3FB72FF1-AF17-4FD7-B59F-2D8B602AA20D}" dt="2017-10-14T06:52:40.693" v="8" actId="2696"/>
        <pc:sldMkLst>
          <pc:docMk/>
          <pc:sldMk cId="1203232578" sldId="413"/>
        </pc:sldMkLst>
      </pc:sldChg>
      <pc:sldChg chg="del">
        <pc:chgData name="Seung Eun Jung" userId="7c499189cd1a29bc" providerId="LiveId" clId="{3FB72FF1-AF17-4FD7-B59F-2D8B602AA20D}" dt="2017-10-14T06:52:37.411" v="7" actId="2696"/>
        <pc:sldMkLst>
          <pc:docMk/>
          <pc:sldMk cId="4014727556" sldId="414"/>
        </pc:sldMkLst>
      </pc:sldChg>
      <pc:sldChg chg="del">
        <pc:chgData name="Seung Eun Jung" userId="7c499189cd1a29bc" providerId="LiveId" clId="{3FB72FF1-AF17-4FD7-B59F-2D8B602AA20D}" dt="2017-10-14T07:42:50.072" v="3267" actId="2696"/>
        <pc:sldMkLst>
          <pc:docMk/>
          <pc:sldMk cId="2523887856" sldId="417"/>
        </pc:sldMkLst>
      </pc:sldChg>
      <pc:sldChg chg="del">
        <pc:chgData name="Seung Eun Jung" userId="7c499189cd1a29bc" providerId="LiveId" clId="{3FB72FF1-AF17-4FD7-B59F-2D8B602AA20D}" dt="2017-10-14T07:42:51.451" v="3268" actId="2696"/>
        <pc:sldMkLst>
          <pc:docMk/>
          <pc:sldMk cId="2334783892" sldId="419"/>
        </pc:sldMkLst>
      </pc:sldChg>
      <pc:sldChg chg="add">
        <pc:chgData name="Seung Eun Jung" userId="7c499189cd1a29bc" providerId="LiveId" clId="{3FB72FF1-AF17-4FD7-B59F-2D8B602AA20D}" dt="2017-10-14T06:49:44.227" v="2" actId="403"/>
        <pc:sldMkLst>
          <pc:docMk/>
          <pc:sldMk cId="1322060201" sldId="420"/>
        </pc:sldMkLst>
      </pc:sldChg>
      <pc:sldChg chg="add">
        <pc:chgData name="Seung Eun Jung" userId="7c499189cd1a29bc" providerId="LiveId" clId="{3FB72FF1-AF17-4FD7-B59F-2D8B602AA20D}" dt="2017-10-14T06:49:44.227" v="2" actId="403"/>
        <pc:sldMkLst>
          <pc:docMk/>
          <pc:sldMk cId="3834581479" sldId="421"/>
        </pc:sldMkLst>
      </pc:sldChg>
      <pc:sldChg chg="add modNotesTx">
        <pc:chgData name="Seung Eun Jung" userId="7c499189cd1a29bc" providerId="LiveId" clId="{3FB72FF1-AF17-4FD7-B59F-2D8B602AA20D}" dt="2017-10-14T06:57:16.445" v="393" actId="6549"/>
        <pc:sldMkLst>
          <pc:docMk/>
          <pc:sldMk cId="3543392982" sldId="422"/>
        </pc:sldMkLst>
      </pc:sldChg>
      <pc:sldChg chg="addSp modSp add">
        <pc:chgData name="Seung Eun Jung" userId="7c499189cd1a29bc" providerId="LiveId" clId="{3FB72FF1-AF17-4FD7-B59F-2D8B602AA20D}" dt="2017-10-14T07:30:34.606" v="3265" actId="403"/>
        <pc:sldMkLst>
          <pc:docMk/>
          <pc:sldMk cId="2253858585" sldId="423"/>
        </pc:sldMkLst>
        <pc:spChg chg="add mod">
          <ac:chgData name="Seung Eun Jung" userId="7c499189cd1a29bc" providerId="LiveId" clId="{3FB72FF1-AF17-4FD7-B59F-2D8B602AA20D}" dt="2017-10-14T06:58:47.945" v="446" actId="403"/>
          <ac:spMkLst>
            <pc:docMk/>
            <pc:sldMk cId="2253858585" sldId="423"/>
            <ac:spMk id="2" creationId="{1624FF55-1DB8-4835-A6FF-917F159EDBE2}"/>
          </ac:spMkLst>
        </pc:spChg>
        <pc:spChg chg="add mod">
          <ac:chgData name="Seung Eun Jung" userId="7c499189cd1a29bc" providerId="LiveId" clId="{3FB72FF1-AF17-4FD7-B59F-2D8B602AA20D}" dt="2017-10-14T07:30:34.606" v="3265" actId="403"/>
          <ac:spMkLst>
            <pc:docMk/>
            <pc:sldMk cId="2253858585" sldId="423"/>
            <ac:spMk id="3" creationId="{34F4F0B7-3D18-4709-8E2D-3C10329B4E5B}"/>
          </ac:spMkLst>
        </pc:spChg>
      </pc:sldChg>
      <pc:sldChg chg="addSp modSp add">
        <pc:chgData name="Seung Eun Jung" userId="7c499189cd1a29bc" providerId="LiveId" clId="{3FB72FF1-AF17-4FD7-B59F-2D8B602AA20D}" dt="2017-10-14T07:05:16.422" v="1407" actId="6549"/>
        <pc:sldMkLst>
          <pc:docMk/>
          <pc:sldMk cId="3437480115" sldId="424"/>
        </pc:sldMkLst>
        <pc:spChg chg="add mod">
          <ac:chgData name="Seung Eun Jung" userId="7c499189cd1a29bc" providerId="LiveId" clId="{3FB72FF1-AF17-4FD7-B59F-2D8B602AA20D}" dt="2017-10-14T07:04:14.482" v="1315" actId="404"/>
          <ac:spMkLst>
            <pc:docMk/>
            <pc:sldMk cId="3437480115" sldId="424"/>
            <ac:spMk id="2" creationId="{E7655F9B-7A34-4B37-86EB-46EDD0D58923}"/>
          </ac:spMkLst>
        </pc:spChg>
        <pc:spChg chg="add mod">
          <ac:chgData name="Seung Eun Jung" userId="7c499189cd1a29bc" providerId="LiveId" clId="{3FB72FF1-AF17-4FD7-B59F-2D8B602AA20D}" dt="2017-10-14T07:05:16.422" v="1407" actId="6549"/>
          <ac:spMkLst>
            <pc:docMk/>
            <pc:sldMk cId="3437480115" sldId="424"/>
            <ac:spMk id="3" creationId="{92C6C249-DE1E-4054-921B-7904986C1E92}"/>
          </ac:spMkLst>
        </pc:spChg>
      </pc:sldChg>
      <pc:sldChg chg="addSp modSp add">
        <pc:chgData name="Seung Eun Jung" userId="7c499189cd1a29bc" providerId="LiveId" clId="{3FB72FF1-AF17-4FD7-B59F-2D8B602AA20D}" dt="2017-10-14T07:08:35.350" v="2080" actId="20577"/>
        <pc:sldMkLst>
          <pc:docMk/>
          <pc:sldMk cId="1656955757" sldId="425"/>
        </pc:sldMkLst>
        <pc:spChg chg="add mod">
          <ac:chgData name="Seung Eun Jung" userId="7c499189cd1a29bc" providerId="LiveId" clId="{3FB72FF1-AF17-4FD7-B59F-2D8B602AA20D}" dt="2017-10-14T07:06:11.846" v="1416" actId="20577"/>
          <ac:spMkLst>
            <pc:docMk/>
            <pc:sldMk cId="1656955757" sldId="425"/>
            <ac:spMk id="2" creationId="{588E0C36-BC13-420E-8A9B-DD21D469CB60}"/>
          </ac:spMkLst>
        </pc:spChg>
        <pc:spChg chg="add mod">
          <ac:chgData name="Seung Eun Jung" userId="7c499189cd1a29bc" providerId="LiveId" clId="{3FB72FF1-AF17-4FD7-B59F-2D8B602AA20D}" dt="2017-10-14T07:08:35.350" v="2080" actId="20577"/>
          <ac:spMkLst>
            <pc:docMk/>
            <pc:sldMk cId="1656955757" sldId="425"/>
            <ac:spMk id="3" creationId="{3F5E24E0-0B23-46BD-AE07-5AAAC5046A41}"/>
          </ac:spMkLst>
        </pc:spChg>
      </pc:sldChg>
      <pc:sldChg chg="addSp delSp modSp add">
        <pc:chgData name="Seung Eun Jung" userId="7c499189cd1a29bc" providerId="LiveId" clId="{3FB72FF1-AF17-4FD7-B59F-2D8B602AA20D}" dt="2017-10-14T07:26:04.603" v="3257" actId="403"/>
        <pc:sldMkLst>
          <pc:docMk/>
          <pc:sldMk cId="4051292401" sldId="426"/>
        </pc:sldMkLst>
        <pc:spChg chg="add mod">
          <ac:chgData name="Seung Eun Jung" userId="7c499189cd1a29bc" providerId="LiveId" clId="{3FB72FF1-AF17-4FD7-B59F-2D8B602AA20D}" dt="2017-10-14T07:20:52.390" v="2166" actId="20577"/>
          <ac:spMkLst>
            <pc:docMk/>
            <pc:sldMk cId="4051292401" sldId="426"/>
            <ac:spMk id="2" creationId="{05D6B188-8967-4ED9-A674-C5F3C48ABA44}"/>
          </ac:spMkLst>
        </pc:spChg>
        <pc:spChg chg="add del">
          <ac:chgData name="Seung Eun Jung" userId="7c499189cd1a29bc" providerId="LiveId" clId="{3FB72FF1-AF17-4FD7-B59F-2D8B602AA20D}" dt="2017-10-14T07:20:59.679" v="2168" actId="403"/>
          <ac:spMkLst>
            <pc:docMk/>
            <pc:sldMk cId="4051292401" sldId="426"/>
            <ac:spMk id="3" creationId="{979C9059-235E-41FD-8C0D-E630193F74F5}"/>
          </ac:spMkLst>
        </pc:spChg>
        <pc:spChg chg="add mod">
          <ac:chgData name="Seung Eun Jung" userId="7c499189cd1a29bc" providerId="LiveId" clId="{3FB72FF1-AF17-4FD7-B59F-2D8B602AA20D}" dt="2017-10-14T07:26:04.603" v="3257" actId="403"/>
          <ac:spMkLst>
            <pc:docMk/>
            <pc:sldMk cId="4051292401" sldId="426"/>
            <ac:spMk id="4" creationId="{395C0D3E-5EA2-4B50-8CA7-F43C28B4D629}"/>
          </ac:spMkLst>
        </pc:spChg>
      </pc:sldChg>
      <pc:sldChg chg="add">
        <pc:chgData name="Seung Eun Jung" userId="7c499189cd1a29bc" providerId="LiveId" clId="{3FB72FF1-AF17-4FD7-B59F-2D8B602AA20D}" dt="2017-10-14T07:43:43.761" v="3270"/>
        <pc:sldMkLst>
          <pc:docMk/>
          <pc:sldMk cId="3953243116" sldId="427"/>
        </pc:sldMkLst>
      </pc:sldChg>
      <pc:sldMasterChg chg="delSldLayout">
        <pc:chgData name="Seung Eun Jung" userId="7c499189cd1a29bc" providerId="LiveId" clId="{3FB72FF1-AF17-4FD7-B59F-2D8B602AA20D}" dt="2017-10-14T07:42:51.451" v="3269" actId="2696"/>
        <pc:sldMasterMkLst>
          <pc:docMk/>
          <pc:sldMasterMk cId="2185061002" sldId="2147483680"/>
        </pc:sldMasterMkLst>
        <pc:sldLayoutChg chg="del">
          <pc:chgData name="Seung Eun Jung" userId="7c499189cd1a29bc" providerId="LiveId" clId="{3FB72FF1-AF17-4FD7-B59F-2D8B602AA20D}" dt="2017-10-14T07:42:51.451" v="3269" actId="2696"/>
          <pc:sldLayoutMkLst>
            <pc:docMk/>
            <pc:sldMasterMk cId="2185061002" sldId="2147483680"/>
            <pc:sldLayoutMk cId="2606484535" sldId="214748370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3544E-47A2-46BC-85D6-C42118AE54C4}" type="datetimeFigureOut">
              <a:rPr lang="ko-KR" altLang="en-US" smtClean="0"/>
              <a:t>2017-10-14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637FB-5F02-433B-BFE6-9D8C6D97B3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9086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6584E-057C-425B-922F-588FBC665E06}" type="datetimeFigureOut">
              <a:rPr lang="ko-KR" altLang="en-US" smtClean="0"/>
              <a:t>2017-10-14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9F4BB-8F52-46DB-8311-CF4FF512B6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45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89091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의료기관 회원가입</a:t>
            </a:r>
            <a:r>
              <a:rPr lang="ko-KR" altLang="en-US" baseline="0" dirty="0"/>
              <a:t> 페이지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8EFAB-F600-4820-B3A9-6A05745D0FB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167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방문시에는</a:t>
            </a:r>
            <a:r>
              <a:rPr lang="ko-KR" altLang="en-US" dirty="0"/>
              <a:t> 다음과 같은 서식을 사용하여 방문에 대한 증거를 반드시 보관하여야 합니다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한 장에 기록하고 각각 복사하여 의료기관에서 </a:t>
            </a:r>
            <a:r>
              <a:rPr lang="en-US" altLang="ko-KR" dirty="0"/>
              <a:t>1</a:t>
            </a:r>
            <a:r>
              <a:rPr lang="ko-KR" altLang="en-US" dirty="0"/>
              <a:t>부</a:t>
            </a:r>
            <a:r>
              <a:rPr lang="en-US" altLang="ko-KR" dirty="0"/>
              <a:t>, </a:t>
            </a:r>
            <a:r>
              <a:rPr lang="ko-KR" altLang="en-US" dirty="0" err="1"/>
              <a:t>비전속</a:t>
            </a:r>
            <a:r>
              <a:rPr lang="ko-KR" altLang="en-US" dirty="0"/>
              <a:t> 전문의가 </a:t>
            </a:r>
            <a:r>
              <a:rPr lang="en-US" altLang="ko-KR" dirty="0"/>
              <a:t>1</a:t>
            </a:r>
            <a:r>
              <a:rPr lang="ko-KR" altLang="en-US" dirty="0"/>
              <a:t>부 가지고 있어야 합니다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en-US" altLang="ko-KR" dirty="0"/>
              <a:t>2</a:t>
            </a:r>
            <a:r>
              <a:rPr lang="ko-KR" altLang="en-US" dirty="0"/>
              <a:t>장을 모두 작성하는 것을 권고합니다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서식은 학회 홈페이지 자료실 품질관리에서 다운받을 수 있습니다</a:t>
            </a:r>
            <a:r>
              <a:rPr lang="en-US" altLang="ko-KR" dirty="0"/>
              <a:t>.  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703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유방촬영장치와 마찬가지로 </a:t>
            </a:r>
            <a:r>
              <a:rPr lang="ko-KR" altLang="en-US" dirty="0" err="1"/>
              <a:t>두개의</a:t>
            </a:r>
            <a:r>
              <a:rPr lang="en-US" altLang="ko-KR" baseline="0" dirty="0"/>
              <a:t> </a:t>
            </a:r>
            <a:r>
              <a:rPr lang="ko-KR" altLang="en-US" baseline="0" dirty="0"/>
              <a:t>서식을 작성하고 복사해서 의료기관과 </a:t>
            </a:r>
            <a:r>
              <a:rPr lang="ko-KR" altLang="en-US" baseline="0" dirty="0" err="1"/>
              <a:t>비전속</a:t>
            </a:r>
            <a:r>
              <a:rPr lang="ko-KR" altLang="en-US" baseline="0" dirty="0"/>
              <a:t> 전문의가 꼭 보관해야 합니다</a:t>
            </a:r>
            <a:r>
              <a:rPr lang="en-US" altLang="ko-KR" baseline="0" dirty="0"/>
              <a:t>. </a:t>
            </a:r>
          </a:p>
          <a:p>
            <a:endParaRPr lang="en-US" altLang="ko-KR" baseline="0"/>
          </a:p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475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3433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전속</a:t>
            </a:r>
            <a:r>
              <a:rPr lang="en-US" altLang="ko-KR" dirty="0"/>
              <a:t>, </a:t>
            </a:r>
            <a:r>
              <a:rPr lang="ko-KR" altLang="en-US" dirty="0" err="1"/>
              <a:t>비전속</a:t>
            </a:r>
            <a:r>
              <a:rPr lang="en-US" altLang="ko-KR" dirty="0"/>
              <a:t>, </a:t>
            </a:r>
            <a:r>
              <a:rPr lang="ko-KR" altLang="en-US" dirty="0"/>
              <a:t>상근</a:t>
            </a:r>
            <a:r>
              <a:rPr lang="en-US" altLang="ko-KR" dirty="0"/>
              <a:t>, </a:t>
            </a:r>
            <a:r>
              <a:rPr lang="ko-KR" altLang="en-US" dirty="0"/>
              <a:t>비상근의 용어가 헷갈리고 있음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이에 대해 다음과 같이 정리할 수 있음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전속의 정의는 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주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4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일 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32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시간 이상 근무이기 때문에 상근의 경우 전속이 될 수 있음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. 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0" spc="0" dirty="0" err="1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비전속은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유방촬영장치의 경우 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8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월 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14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일 부터 분기당 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1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회 방문근무이기 때문에 실제 </a:t>
            </a:r>
            <a:r>
              <a:rPr lang="ko-KR" altLang="en-US" sz="1200" kern="0" spc="0" dirty="0" err="1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건강보험범에서는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그 경우 기타로 볼 수 있는데 만약 주 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3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일 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20</a:t>
            </a:r>
            <a:r>
              <a:rPr lang="ko-KR" altLang="en-US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시간 근무한다면 전속으로 등록할 수는 없습니다</a:t>
            </a:r>
            <a:r>
              <a:rPr lang="en-US" altLang="ko-KR" sz="1200" kern="0" spc="0" dirty="0"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. 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0" spc="0" dirty="0">
              <a:effectLst/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sz="1200" kern="0" spc="0" dirty="0">
              <a:effectLst/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6627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084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1" kern="0" spc="0" dirty="0">
                <a:solidFill>
                  <a:srgbClr val="000000"/>
                </a:solidFill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품질관리교육 이수한 상근 의사는 영상의학과 </a:t>
            </a:r>
            <a:r>
              <a:rPr lang="ko-KR" altLang="en-US" sz="1200" b="1" kern="0" spc="0" dirty="0" err="1">
                <a:solidFill>
                  <a:srgbClr val="000000"/>
                </a:solidFill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1200" b="1" kern="0" spc="0" dirty="0">
                <a:solidFill>
                  <a:srgbClr val="000000"/>
                </a:solidFill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전문의를 대체하여 품질관리 실시 는 규칙개정 사항입니다</a:t>
            </a:r>
            <a:r>
              <a:rPr lang="en-US" altLang="ko-KR" sz="1200" b="1" kern="0" spc="0" dirty="0">
                <a:solidFill>
                  <a:srgbClr val="000000"/>
                </a:solidFill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. </a:t>
            </a:r>
          </a:p>
          <a:p>
            <a:r>
              <a:rPr lang="ko-KR" altLang="en-US" sz="1200" b="1" kern="0" spc="0" dirty="0">
                <a:solidFill>
                  <a:srgbClr val="000000"/>
                </a:solidFill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규칙이 개정된 후 시행될 예정입니다</a:t>
            </a:r>
            <a:r>
              <a:rPr lang="en-US" altLang="ko-KR" sz="1200" b="1" kern="0" spc="0" dirty="0">
                <a:solidFill>
                  <a:srgbClr val="000000"/>
                </a:solidFill>
                <a:effectLst/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. </a:t>
            </a:r>
          </a:p>
          <a:p>
            <a:endParaRPr lang="en-US" altLang="ko-KR" sz="1200" b="1" kern="0" spc="0" dirty="0">
              <a:solidFill>
                <a:srgbClr val="000000"/>
              </a:solidFill>
              <a:effectLst/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r>
              <a:rPr lang="ko-KR" altLang="en-US" dirty="0"/>
              <a:t>규칙개정 전에는 현재 </a:t>
            </a:r>
            <a:r>
              <a:rPr lang="ko-KR" altLang="en-US" dirty="0" err="1"/>
              <a:t>비전속의사만이</a:t>
            </a:r>
            <a:r>
              <a:rPr lang="ko-KR" altLang="en-US" dirty="0"/>
              <a:t> 가능하고 </a:t>
            </a:r>
            <a:r>
              <a:rPr lang="en-US" altLang="ko-KR" dirty="0"/>
              <a:t>3</a:t>
            </a:r>
            <a:r>
              <a:rPr lang="ko-KR" altLang="en-US" dirty="0"/>
              <a:t>개월에 </a:t>
            </a:r>
            <a:r>
              <a:rPr lang="en-US" altLang="ko-KR" dirty="0"/>
              <a:t>1</a:t>
            </a:r>
            <a:r>
              <a:rPr lang="ko-KR" altLang="en-US" dirty="0"/>
              <a:t>회 방문근무를 반드시 해야 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방문근무의 시간은 정해진 바 없습니다</a:t>
            </a:r>
            <a:r>
              <a:rPr lang="en-US" altLang="ko-KR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084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084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084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/>
              <a:t>[</a:t>
            </a:r>
            <a:r>
              <a:rPr lang="ko-KR" altLang="en-US" baseline="0" dirty="0"/>
              <a:t>탭 설명</a:t>
            </a:r>
            <a:r>
              <a:rPr lang="en-US" altLang="ko-KR" baseline="0" dirty="0"/>
              <a:t>]</a:t>
            </a:r>
          </a:p>
          <a:p>
            <a:r>
              <a:rPr lang="en-US" altLang="ko-KR" baseline="0" dirty="0"/>
              <a:t>- </a:t>
            </a:r>
            <a:r>
              <a:rPr lang="ko-KR" altLang="en-US" baseline="0" dirty="0" err="1"/>
              <a:t>비전속</a:t>
            </a:r>
            <a:r>
              <a:rPr lang="ko-KR" altLang="en-US" baseline="0" dirty="0"/>
              <a:t> 운영 전산시스템 </a:t>
            </a:r>
            <a:r>
              <a:rPr lang="en-US" altLang="ko-KR" baseline="0" dirty="0"/>
              <a:t>: </a:t>
            </a:r>
            <a:r>
              <a:rPr lang="ko-KR" altLang="en-US" baseline="0" dirty="0" err="1"/>
              <a:t>비전속</a:t>
            </a:r>
            <a:r>
              <a:rPr lang="ko-KR" altLang="en-US" baseline="0" dirty="0"/>
              <a:t> 운영 전산시스템에 대한 설명</a:t>
            </a:r>
            <a:endParaRPr lang="en-US" altLang="ko-KR" baseline="0" dirty="0"/>
          </a:p>
          <a:p>
            <a:pPr marL="171450" indent="-171450">
              <a:buFontTx/>
              <a:buChar char="-"/>
            </a:pPr>
            <a:r>
              <a:rPr lang="ko-KR" altLang="en-US" dirty="0"/>
              <a:t>운영신청</a:t>
            </a:r>
            <a:r>
              <a:rPr lang="en-US" altLang="ko-KR" dirty="0"/>
              <a:t>: </a:t>
            </a:r>
            <a:r>
              <a:rPr lang="ko-KR" altLang="en-US" dirty="0"/>
              <a:t>매칭 요청페이지</a:t>
            </a:r>
            <a:endParaRPr lang="en-US" altLang="ko-KR" dirty="0"/>
          </a:p>
          <a:p>
            <a:pPr marL="171450" indent="-171450">
              <a:buFontTx/>
              <a:buChar char="-"/>
            </a:pPr>
            <a:r>
              <a:rPr lang="ko-KR" altLang="en-US" dirty="0"/>
              <a:t>공지사항</a:t>
            </a:r>
            <a:r>
              <a:rPr lang="en-US" altLang="ko-KR" dirty="0"/>
              <a:t>: </a:t>
            </a:r>
            <a:r>
              <a:rPr lang="ko-KR" altLang="en-US" dirty="0"/>
              <a:t>공지사항</a:t>
            </a:r>
            <a:endParaRPr lang="en-US" altLang="ko-KR" dirty="0"/>
          </a:p>
          <a:p>
            <a:pPr marL="171450" indent="-171450">
              <a:buFontTx/>
              <a:buChar char="-"/>
            </a:pPr>
            <a:r>
              <a:rPr lang="ko-KR" altLang="en-US" dirty="0"/>
              <a:t>사무국 </a:t>
            </a:r>
            <a:r>
              <a:rPr lang="en-US" altLang="ko-KR" dirty="0"/>
              <a:t>1:1 </a:t>
            </a:r>
            <a:r>
              <a:rPr lang="ko-KR" altLang="en-US" dirty="0"/>
              <a:t>게시판</a:t>
            </a:r>
            <a:r>
              <a:rPr lang="en-US" altLang="ko-KR" dirty="0"/>
              <a:t>: 1:1</a:t>
            </a:r>
            <a:r>
              <a:rPr lang="ko-KR" altLang="en-US" dirty="0"/>
              <a:t>로 문의하는 페이지</a:t>
            </a:r>
            <a:endParaRPr lang="en-US" altLang="ko-KR" dirty="0"/>
          </a:p>
          <a:p>
            <a:pPr marL="171450" indent="-171450">
              <a:buFontTx/>
              <a:buChar char="-"/>
            </a:pPr>
            <a:r>
              <a:rPr lang="en-US" altLang="ko-KR" dirty="0"/>
              <a:t>Q&amp;A</a:t>
            </a:r>
            <a:r>
              <a:rPr lang="ko-KR" altLang="en-US" dirty="0"/>
              <a:t>게시판</a:t>
            </a:r>
            <a:r>
              <a:rPr lang="en-US" altLang="ko-KR" dirty="0"/>
              <a:t>: </a:t>
            </a:r>
            <a:r>
              <a:rPr lang="ko-KR" altLang="en-US" dirty="0"/>
              <a:t>자주하는 질문 게시</a:t>
            </a:r>
            <a:endParaRPr lang="en-US" altLang="ko-KR" dirty="0"/>
          </a:p>
          <a:p>
            <a:pPr marL="171450" indent="-171450">
              <a:buFontTx/>
              <a:buChar char="-"/>
            </a:pPr>
            <a:r>
              <a:rPr lang="ko-KR" altLang="en-US" dirty="0"/>
              <a:t>자료실</a:t>
            </a:r>
            <a:r>
              <a:rPr lang="en-US" altLang="ko-KR" dirty="0"/>
              <a:t>: </a:t>
            </a:r>
            <a:r>
              <a:rPr lang="ko-KR" altLang="en-US" dirty="0"/>
              <a:t>자료실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F4BB-8F52-46DB-8311-CF4FF512B68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050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8EFAB-F600-4820-B3A9-6A05745D0FB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1117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콘텐츠 2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66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_W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  <a:ea typeface="+mn-ea"/>
              </a:defRPr>
            </a:lvl1pPr>
          </a:lstStyle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259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F6029-A2AC-4366-9955-C08C24A3344F}" type="datetime4">
              <a:rPr lang="en-US" altLang="ko-KR" smtClean="0"/>
              <a:t>October 14, 2017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CD7B-5AE3-47AE-B87C-BBD10E68CC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821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05EEA1-EB17-4705-B705-5A3B3AD4A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22A249-7902-4F9E-B10F-FDA6E419F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E8E831-FCA5-4414-96CA-D7446998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073-D821-47A2-A500-C979F3822163}" type="datetimeFigureOut">
              <a:rPr lang="ko-KR" altLang="en-US" smtClean="0"/>
              <a:t>2017-10-14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95AD6E-D64E-42DD-A623-068F6CB55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4717FA-8CDE-4604-AB12-F6B34301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1413-5591-4263-96B1-AEE77C393D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512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10/14/2017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01956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10/14/2017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173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CE0B6-44BA-474A-8328-26BEFF33DB30}" type="datetimeFigureOut">
              <a:rPr lang="ko-KR" altLang="en-US" smtClean="0"/>
              <a:t>2017-10-14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90AA9-ED44-4D2A-BBB5-880BE558C8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5061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5" r:id="rId2"/>
    <p:sldLayoutId id="2147483692" r:id="rId3"/>
    <p:sldLayoutId id="2147483696" r:id="rId4"/>
    <p:sldLayoutId id="2147483699" r:id="rId5"/>
    <p:sldLayoutId id="2147483700" r:id="rId6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9130" y="2510792"/>
            <a:ext cx="6660858" cy="908309"/>
          </a:xfrm>
          <a:prstGeom prst="rect">
            <a:avLst/>
          </a:prstGeom>
          <a:effectLst>
            <a:outerShdw dist="17961" dir="2700000" algn="ctr" rotWithShape="0">
              <a:schemeClr val="bg2"/>
            </a:outerShdw>
          </a:effectLst>
        </p:spPr>
        <p:txBody>
          <a:bodyPr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br>
              <a:rPr lang="en-US" altLang="ko-KR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</a:br>
            <a:r>
              <a:rPr lang="ko-KR" altLang="en-US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endParaRPr lang="en-US" altLang="ko-KR" sz="5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AF84E37-7C44-4CA7-B81B-040F7F1F11C4}"/>
              </a:ext>
            </a:extLst>
          </p:cNvPr>
          <p:cNvSpPr txBox="1">
            <a:spLocks/>
          </p:cNvSpPr>
          <p:nvPr/>
        </p:nvSpPr>
        <p:spPr>
          <a:xfrm>
            <a:off x="247425" y="1916527"/>
            <a:ext cx="6007377" cy="345768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b="1" dirty="0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특수의료장비 품질관리 </a:t>
            </a:r>
            <a:br>
              <a:rPr lang="ko-KR" altLang="en-US" b="1" dirty="0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</a:br>
            <a:r>
              <a:rPr lang="ko-KR" altLang="en-US" sz="3200" b="1" dirty="0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영상의학과 전문의 전속</a:t>
            </a:r>
            <a:r>
              <a:rPr lang="en-US" altLang="ko-KR" sz="3200" b="1" dirty="0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/</a:t>
            </a:r>
            <a:r>
              <a:rPr lang="ko-KR" altLang="en-US" sz="3200" b="1" dirty="0" err="1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br>
              <a:rPr lang="ko-KR" altLang="en-US" sz="3200" b="1" dirty="0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</a:br>
            <a:r>
              <a:rPr lang="ko-KR" altLang="en-US" sz="3200" b="1" dirty="0">
                <a:solidFill>
                  <a:schemeClr val="bg2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관련 법규 및 시스템 안내</a:t>
            </a:r>
          </a:p>
        </p:txBody>
      </p:sp>
    </p:spTree>
    <p:extLst>
      <p:ext uri="{BB962C8B-B14F-4D97-AF65-F5344CB8AC3E}">
        <p14:creationId xmlns:p14="http://schemas.microsoft.com/office/powerpoint/2010/main" val="423762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0" y="2808288"/>
            <a:ext cx="3968750" cy="19875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ko-KR" altLang="en-US" sz="4050" dirty="0">
                <a:solidFill>
                  <a:srgbClr val="FFFF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문제점 및 현 실태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30400" y="1760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22" y="0"/>
            <a:ext cx="8439355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55920" y="2342078"/>
            <a:ext cx="3238500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현재 </a:t>
            </a:r>
            <a:r>
              <a:rPr lang="ko-KR" altLang="en-US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비전속의사와</a:t>
            </a:r>
            <a:r>
              <a:rPr lang="ko-KR" altLang="en-US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의료기관과 계약이 되어있을 경우</a:t>
            </a:r>
            <a:r>
              <a:rPr lang="en-US" altLang="ko-KR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: </a:t>
            </a:r>
            <a:r>
              <a:rPr lang="ko-KR" altLang="en-US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매칭</a:t>
            </a:r>
            <a:r>
              <a:rPr lang="ko-KR" altLang="en-US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시스템으로 들어올 필요는 없음</a:t>
            </a:r>
            <a:endParaRPr lang="en-US" altLang="ko-KR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의료기관이 </a:t>
            </a:r>
            <a:r>
              <a:rPr lang="ko-KR" altLang="en-US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전문의가 필요한 경우 요청하게 되면 지역 등을 안배하여 매칭하게 됨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459533A-2D47-4E3B-A5AB-38F6A0E8A926}"/>
              </a:ext>
            </a:extLst>
          </p:cNvPr>
          <p:cNvSpPr/>
          <p:nvPr/>
        </p:nvSpPr>
        <p:spPr>
          <a:xfrm>
            <a:off x="3020613" y="326271"/>
            <a:ext cx="31027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o-KR" altLang="en-US" dirty="0"/>
              <a:t>http://match.radiology.or.kr/</a:t>
            </a:r>
          </a:p>
        </p:txBody>
      </p:sp>
    </p:spTree>
    <p:extLst>
      <p:ext uri="{BB962C8B-B14F-4D97-AF65-F5344CB8AC3E}">
        <p14:creationId xmlns:p14="http://schemas.microsoft.com/office/powerpoint/2010/main" val="1805679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25091D55-BB0F-4FAB-9536-88CAE4F86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841" y="1851621"/>
            <a:ext cx="8318842" cy="404357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3" name="타원 2">
            <a:extLst>
              <a:ext uri="{FF2B5EF4-FFF2-40B4-BE49-F238E27FC236}">
                <a16:creationId xmlns:a16="http://schemas.microsoft.com/office/drawing/2014/main" id="{606F6485-C709-4EA1-B31E-32DEBE192EC7}"/>
              </a:ext>
            </a:extLst>
          </p:cNvPr>
          <p:cNvSpPr/>
          <p:nvPr/>
        </p:nvSpPr>
        <p:spPr>
          <a:xfrm>
            <a:off x="4847775" y="3947886"/>
            <a:ext cx="1915885" cy="986971"/>
          </a:xfrm>
          <a:prstGeom prst="ellipse">
            <a:avLst/>
          </a:prstGeom>
          <a:noFill/>
          <a:ln w="1905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6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7997C06C-58A7-4938-8235-CDD7FA877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93" y="1417468"/>
            <a:ext cx="8289407" cy="5099446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34581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>
            <a:extLst>
              <a:ext uri="{FF2B5EF4-FFF2-40B4-BE49-F238E27FC236}">
                <a16:creationId xmlns:a16="http://schemas.microsoft.com/office/drawing/2014/main" id="{05D6B188-8967-4ED9-A674-C5F3C48ABA44}"/>
              </a:ext>
            </a:extLst>
          </p:cNvPr>
          <p:cNvSpPr txBox="1">
            <a:spLocks/>
          </p:cNvSpPr>
          <p:nvPr/>
        </p:nvSpPr>
        <p:spPr>
          <a:xfrm>
            <a:off x="1509593" y="303456"/>
            <a:ext cx="7078148" cy="70026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6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영상의학과 전문의 업무 내용 </a:t>
            </a:r>
          </a:p>
        </p:txBody>
      </p:sp>
      <p:sp>
        <p:nvSpPr>
          <p:cNvPr id="4" name="내용 개체 틀 6">
            <a:extLst>
              <a:ext uri="{FF2B5EF4-FFF2-40B4-BE49-F238E27FC236}">
                <a16:creationId xmlns:a16="http://schemas.microsoft.com/office/drawing/2014/main" id="{395C0D3E-5EA2-4B50-8CA7-F43C28B4D629}"/>
              </a:ext>
            </a:extLst>
          </p:cNvPr>
          <p:cNvSpPr txBox="1">
            <a:spLocks/>
          </p:cNvSpPr>
          <p:nvPr/>
        </p:nvSpPr>
        <p:spPr>
          <a:xfrm>
            <a:off x="299739" y="1363980"/>
            <a:ext cx="8743950" cy="51892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정도관리 </a:t>
            </a:r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점검표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확인 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정도관리 항목 중 필름 보관 항목의 보관 유무 및 적부 유부 확인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암실안개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임상영상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(3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개월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)</a:t>
            </a:r>
          </a:p>
          <a:p>
            <a:pPr lvl="1"/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팬텀영상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유방압박장치 점검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(6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개월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) </a:t>
            </a:r>
          </a:p>
          <a:p>
            <a:pPr lvl="1"/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시준점검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증감지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감도 측정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(1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년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)</a:t>
            </a:r>
          </a:p>
          <a:p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매 분기 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임상영상평가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(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치밀 유방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지방유방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) </a:t>
            </a:r>
          </a:p>
          <a:p>
            <a:pPr lvl="1"/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자세잡기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인공물 기타 개선 사항이 있으면 이에 대해 개선 지시 </a:t>
            </a:r>
            <a:endParaRPr lang="en-US" altLang="ko-KR" sz="18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6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개월 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팬텀영상평가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6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개월 마다 의료기관은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팬텀영상평가를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시행해야 하기 때문에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 방문전에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팬텀영상검사를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시행하고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</a:t>
            </a:r>
            <a:r>
              <a:rPr lang="ko-KR" altLang="en-US" sz="18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팬텀영상에</a:t>
            </a:r>
            <a:r>
              <a:rPr lang="ko-KR" altLang="en-US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대한 평가를 시행하도록 한다</a:t>
            </a:r>
            <a:r>
              <a:rPr lang="en-US" altLang="ko-KR" sz="18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. </a:t>
            </a:r>
          </a:p>
          <a:p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품질관리개선을 위한 지시사항이 있는 경우 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comment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하고 차기 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확인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활동에 대한 방문기록 작성 보관 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5129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432"/>
            <a:ext cx="4594896" cy="5812087"/>
          </a:xfrm>
          <a:prstGeom prst="rect">
            <a:avLst/>
          </a:prstGeom>
        </p:spPr>
      </p:pic>
      <p:sp>
        <p:nvSpPr>
          <p:cNvPr id="2" name="액자 1"/>
          <p:cNvSpPr/>
          <p:nvPr/>
        </p:nvSpPr>
        <p:spPr>
          <a:xfrm>
            <a:off x="127635" y="5105899"/>
            <a:ext cx="1460954" cy="516618"/>
          </a:xfrm>
          <a:prstGeom prst="fram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896" y="-7620"/>
            <a:ext cx="46605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92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스크린샷이(가) 표시된 사진&#10;&#10;매우 높은 신뢰도로 생성된 설명">
            <a:extLst>
              <a:ext uri="{FF2B5EF4-FFF2-40B4-BE49-F238E27FC236}">
                <a16:creationId xmlns:a16="http://schemas.microsoft.com/office/drawing/2014/main" id="{6F10816C-324A-40AE-932A-C6AED8DF08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4620666" cy="5934075"/>
          </a:xfrm>
          <a:prstGeom prst="rect">
            <a:avLst/>
          </a:prstGeom>
        </p:spPr>
      </p:pic>
      <p:pic>
        <p:nvPicPr>
          <p:cNvPr id="3" name="그림 2" descr="스크린샷이(가) 표시된 사진&#10;&#10;매우 높은 신뢰도로 생성된 설명">
            <a:extLst>
              <a:ext uri="{FF2B5EF4-FFF2-40B4-BE49-F238E27FC236}">
                <a16:creationId xmlns:a16="http://schemas.microsoft.com/office/drawing/2014/main" id="{1C6404F4-4BAC-4F97-82AB-BD3C8CDFC0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4498103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243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>
            <a:extLst>
              <a:ext uri="{FF2B5EF4-FFF2-40B4-BE49-F238E27FC236}">
                <a16:creationId xmlns:a16="http://schemas.microsoft.com/office/drawing/2014/main" id="{1624FF55-1DB8-4835-A6FF-917F159EDBE2}"/>
              </a:ext>
            </a:extLst>
          </p:cNvPr>
          <p:cNvSpPr txBox="1">
            <a:spLocks/>
          </p:cNvSpPr>
          <p:nvPr/>
        </p:nvSpPr>
        <p:spPr>
          <a:xfrm>
            <a:off x="1509593" y="303456"/>
            <a:ext cx="7078148" cy="70026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6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운용인력 업무 흐름</a:t>
            </a:r>
          </a:p>
        </p:txBody>
      </p:sp>
      <p:sp>
        <p:nvSpPr>
          <p:cNvPr id="3" name="내용 개체 틀 6">
            <a:extLst>
              <a:ext uri="{FF2B5EF4-FFF2-40B4-BE49-F238E27FC236}">
                <a16:creationId xmlns:a16="http://schemas.microsoft.com/office/drawing/2014/main" id="{34F4F0B7-3D18-4709-8E2D-3C10329B4E5B}"/>
              </a:ext>
            </a:extLst>
          </p:cNvPr>
          <p:cNvSpPr txBox="1">
            <a:spLocks/>
          </p:cNvSpPr>
          <p:nvPr/>
        </p:nvSpPr>
        <p:spPr>
          <a:xfrm>
            <a:off x="299739" y="1363980"/>
            <a:ext cx="8743950" cy="5189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전문의와 계약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개인적으로 섭외 또는 대한영상의학회 시스템 이용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방문월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확정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분기별 방문이기 때문에 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1, 4, 7, 10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월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2, 5, 8, 11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월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3, 6, 9, 12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월 등 분기를 결정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 월에 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1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회 방문하면 됨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방문일정 조율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품질관리 관련 활동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(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) </a:t>
            </a: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방문일지 작성</a:t>
            </a:r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, 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의료기관과 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 모두 보관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방문후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0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비전속전문의의</a:t>
            </a:r>
            <a:r>
              <a:rPr lang="ko-KR" altLang="en-US" sz="2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지시 사항이 있을 때는 반드시 이행 </a:t>
            </a:r>
            <a:endParaRPr lang="en-US" altLang="ko-KR" sz="18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차기 </a:t>
            </a:r>
            <a:r>
              <a:rPr lang="ko-KR" altLang="en-US" sz="22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방문시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확인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53858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>
            <a:extLst>
              <a:ext uri="{FF2B5EF4-FFF2-40B4-BE49-F238E27FC236}">
                <a16:creationId xmlns:a16="http://schemas.microsoft.com/office/drawing/2014/main" id="{E7655F9B-7A34-4B37-86EB-46EDD0D58923}"/>
              </a:ext>
            </a:extLst>
          </p:cNvPr>
          <p:cNvSpPr txBox="1">
            <a:spLocks/>
          </p:cNvSpPr>
          <p:nvPr/>
        </p:nvSpPr>
        <p:spPr>
          <a:xfrm>
            <a:off x="1355834" y="303456"/>
            <a:ext cx="7231907" cy="70026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200" b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상근의사에 대한 품질관리교육 안내</a:t>
            </a:r>
            <a:endParaRPr lang="ko-KR" altLang="en-US" sz="3200" b="1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2C6C249-DE1E-4054-921B-7904986C1E92}"/>
              </a:ext>
            </a:extLst>
          </p:cNvPr>
          <p:cNvSpPr/>
          <p:nvPr/>
        </p:nvSpPr>
        <p:spPr>
          <a:xfrm>
            <a:off x="567559" y="1520465"/>
            <a:ext cx="802018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1480" indent="-411480" algn="just" fontAlgn="base">
              <a:buFont typeface="Wingdings" panose="05000000000000000000" pitchFamily="2" charset="2"/>
              <a:buChar char="u"/>
              <a:tabLst>
                <a:tab pos="1140460" algn="l"/>
              </a:tabLst>
            </a:pP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품질관리교육 이수한 상근 의사는 영상의학과 </a:t>
            </a:r>
            <a:r>
              <a:rPr lang="ko-KR" altLang="en-US" sz="2000" b="1" kern="0" dirty="0" err="1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전문의를 대체하여 품질관리 실시 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&lt;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신설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&gt;</a:t>
            </a:r>
            <a:endParaRPr lang="ko-KR" altLang="en-US" sz="2000" kern="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401320" indent="-401320" algn="just" fontAlgn="base"/>
            <a:r>
              <a:rPr lang="en-US" altLang="ko-KR" sz="2000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: </a:t>
            </a:r>
            <a:r>
              <a:rPr lang="en-US" altLang="ko-KR" sz="2000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2000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「</a:t>
            </a:r>
            <a:r>
              <a:rPr lang="ko-KR" altLang="en-US" sz="2000" kern="0" spc="-130" dirty="0" err="1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특수의료장비의설치및운영에</a:t>
            </a:r>
            <a:r>
              <a:rPr lang="ko-KR" altLang="en-US" sz="2000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관한 </a:t>
            </a:r>
            <a:r>
              <a:rPr lang="ko-KR" altLang="en-US" sz="2000" kern="0" spc="-130" dirty="0">
                <a:solidFill>
                  <a:srgbClr val="FF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규칙</a:t>
            </a:r>
            <a:r>
              <a:rPr lang="en-US" altLang="ko-KR" sz="2000" kern="0" spc="-130" dirty="0">
                <a:solidFill>
                  <a:srgbClr val="FF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2000" kern="0" spc="-130" dirty="0">
                <a:solidFill>
                  <a:srgbClr val="FF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시행규칙</a:t>
            </a:r>
            <a:r>
              <a:rPr lang="en-US" altLang="ko-KR" sz="2000" kern="0" spc="-130" dirty="0">
                <a:solidFill>
                  <a:srgbClr val="FF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</a:t>
            </a:r>
            <a:r>
              <a:rPr lang="ko-KR" altLang="en-US" sz="2000" kern="0" spc="-130" dirty="0">
                <a:solidFill>
                  <a:srgbClr val="FF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」개정사항</a:t>
            </a:r>
            <a:r>
              <a:rPr lang="en-US" altLang="ko-KR" sz="2000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</a:t>
            </a:r>
            <a:r>
              <a:rPr lang="ko-KR" altLang="en-US" sz="2000" b="1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’</a:t>
            </a:r>
            <a:r>
              <a:rPr lang="en-US" altLang="ko-KR" sz="2000" b="1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18</a:t>
            </a:r>
            <a:r>
              <a:rPr lang="ko-KR" altLang="en-US" sz="2000" b="1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년 상반기 시행</a:t>
            </a:r>
            <a:r>
              <a:rPr lang="en-US" altLang="ko-KR" sz="2000" b="1" kern="0" spc="-13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</a:t>
            </a:r>
            <a:endParaRPr lang="ko-KR" altLang="en-US" sz="2000" kern="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417830" indent="-417830" algn="just" fontAlgn="base">
              <a:tabLst>
                <a:tab pos="1140460" algn="l"/>
              </a:tabLst>
            </a:pPr>
            <a:r>
              <a:rPr lang="en-US" altLang="ko-KR" sz="2000" kern="0" spc="-1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-</a:t>
            </a:r>
            <a:r>
              <a:rPr lang="ko-KR" altLang="en-US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영상의학과 전문의</a:t>
            </a:r>
            <a:r>
              <a:rPr lang="ko-KR" altLang="en-US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를 채용하는 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대신</a:t>
            </a:r>
            <a:r>
              <a:rPr lang="en-US" altLang="ko-KR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 </a:t>
            </a:r>
            <a:r>
              <a:rPr lang="ko-KR" altLang="en-US" sz="2000" kern="0" dirty="0" err="1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유방용촬영장치를</a:t>
            </a:r>
            <a:r>
              <a:rPr lang="ko-KR" altLang="en-US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사용하는 </a:t>
            </a:r>
            <a:r>
              <a:rPr lang="ko-KR" altLang="en-US" sz="2000" b="1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의료기관 상근의사</a:t>
            </a:r>
            <a:r>
              <a:rPr lang="en-US" altLang="ko-KR" sz="2000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2000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非</a:t>
            </a:r>
            <a:r>
              <a:rPr lang="ko-KR" altLang="en-US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영상의학과 전문의</a:t>
            </a:r>
            <a:r>
              <a:rPr lang="en-US" altLang="ko-KR" sz="2000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</a:t>
            </a:r>
            <a:r>
              <a:rPr lang="ko-KR" altLang="en-US" sz="2000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가 </a:t>
            </a:r>
            <a:r>
              <a:rPr lang="ko-KR" altLang="en-US" sz="2000" b="1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직접 품질관리</a:t>
            </a:r>
            <a:r>
              <a:rPr lang="ko-KR" altLang="en-US" sz="2000" kern="0" spc="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를 하고 </a:t>
            </a:r>
            <a:r>
              <a:rPr lang="ko-KR" altLang="en-US" sz="2000" kern="0" spc="-7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싶은 경우</a:t>
            </a:r>
            <a:r>
              <a:rPr lang="en-US" altLang="ko-KR" sz="2000" kern="0" spc="-7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 </a:t>
            </a:r>
            <a:r>
              <a:rPr lang="ko-KR" altLang="en-US" sz="2000" kern="0" spc="-7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대한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영상의학회가 운영하는 </a:t>
            </a:r>
            <a:r>
              <a:rPr lang="ko-KR" altLang="en-US" sz="2000" b="1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품질관리교육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을 </a:t>
            </a:r>
            <a:r>
              <a:rPr lang="ko-KR" altLang="en-US" sz="2000" b="1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이수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하면 된다</a:t>
            </a:r>
            <a:r>
              <a:rPr lang="en-US" altLang="ko-KR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.</a:t>
            </a:r>
            <a:r>
              <a:rPr lang="ko-KR" altLang="en-US" sz="2000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endParaRPr lang="ko-KR" altLang="en-US" sz="2000" kern="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412750" indent="-412750" algn="just" fontAlgn="base">
              <a:tabLst>
                <a:tab pos="1140460" algn="l"/>
              </a:tabLst>
            </a:pPr>
            <a:r>
              <a:rPr lang="en-US" altLang="ko-KR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- </a:t>
            </a:r>
            <a:r>
              <a:rPr lang="ko-KR" altLang="en-US" sz="2000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품질관리교육은</a:t>
            </a:r>
            <a:r>
              <a:rPr lang="ko-KR" altLang="en-US" sz="2000" b="1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en-US" altLang="ko-KR" sz="2000" b="1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21</a:t>
            </a:r>
            <a:r>
              <a:rPr lang="ko-KR" altLang="en-US" sz="2000" b="1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시간 교육</a:t>
            </a:r>
            <a:r>
              <a:rPr lang="en-US" altLang="ko-KR" sz="2000" b="1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 2</a:t>
            </a:r>
            <a:r>
              <a:rPr lang="ko-KR" altLang="en-US" sz="2000" b="1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시간 평가</a:t>
            </a:r>
            <a:r>
              <a:rPr lang="ko-KR" altLang="en-US" sz="2000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의</a:t>
            </a:r>
            <a:r>
              <a:rPr lang="ko-KR" altLang="en-US" sz="2000" b="1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오프라인 방식</a:t>
            </a:r>
            <a:r>
              <a:rPr lang="ko-KR" altLang="en-US" sz="2000" kern="0" spc="-5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으로 진행</a:t>
            </a:r>
            <a:r>
              <a:rPr lang="ko-KR" altLang="en-US" sz="2000" kern="0" spc="-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되며</a:t>
            </a:r>
            <a:r>
              <a:rPr lang="en-US" altLang="ko-KR" sz="2000" kern="0" spc="-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 </a:t>
            </a:r>
            <a:r>
              <a:rPr lang="ko-KR" altLang="en-US" sz="2000" kern="0" spc="-1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교육을 이수한 자는 자신이 근무하는 의료기관의 유방촬영용</a:t>
            </a:r>
            <a:r>
              <a:rPr lang="ko-KR" altLang="en-US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장치를 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3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년간 직접 품질관리</a:t>
            </a:r>
            <a:r>
              <a:rPr lang="ko-KR" altLang="en-US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할 수 있다</a:t>
            </a:r>
            <a:r>
              <a:rPr lang="en-US" altLang="ko-KR" sz="2000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.</a:t>
            </a:r>
            <a:endParaRPr lang="ko-KR" altLang="en-US" sz="2000" kern="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415290" indent="-415290" algn="just" fontAlgn="base">
              <a:buFont typeface="Arial" panose="020B0604020202020204" pitchFamily="34" charset="0"/>
              <a:buChar char="•"/>
              <a:tabLst>
                <a:tab pos="1140460" algn="l"/>
              </a:tabLst>
            </a:pP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품질관리교육을 받고 </a:t>
            </a:r>
            <a:r>
              <a:rPr lang="en-US" altLang="ko-KR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3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년이 경과 시에는</a:t>
            </a:r>
            <a:r>
              <a:rPr lang="en-US" altLang="ko-KR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 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매</a:t>
            </a:r>
            <a:r>
              <a:rPr lang="en-US" altLang="ko-KR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3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년마다 보수교육</a:t>
            </a:r>
            <a:r>
              <a:rPr lang="en-US" altLang="ko-KR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(8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시간</a:t>
            </a:r>
            <a:r>
              <a:rPr lang="en-US" altLang="ko-KR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 </a:t>
            </a:r>
            <a:r>
              <a:rPr lang="ko-KR" altLang="en-US" sz="2000" kern="0" spc="-8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이수해야 함</a:t>
            </a:r>
            <a:endParaRPr lang="en-US" altLang="ko-KR" sz="2000" kern="0" spc="-8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415290" indent="-415290" algn="just" fontAlgn="base">
              <a:buFont typeface="Wingdings" panose="05000000000000000000" pitchFamily="2" charset="2"/>
              <a:buChar char="u"/>
              <a:tabLst>
                <a:tab pos="1140460" algn="l"/>
              </a:tabLst>
            </a:pPr>
            <a:r>
              <a:rPr lang="ko-KR" altLang="en-US" sz="2000" b="1" kern="0" dirty="0">
                <a:solidFill>
                  <a:srgbClr val="000000"/>
                </a:solidFill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규칙개정에 맞춰 교육 프로그램 개발 중 </a:t>
            </a:r>
            <a:endParaRPr lang="ko-KR" altLang="en-US" sz="2000" kern="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415290" indent="-415290" algn="just" fontAlgn="base">
              <a:buFont typeface="Arial" panose="020B0604020202020204" pitchFamily="34" charset="0"/>
              <a:buChar char="•"/>
              <a:tabLst>
                <a:tab pos="1140460" algn="l"/>
              </a:tabLst>
            </a:pPr>
            <a:endParaRPr lang="ko-KR" altLang="en-US" sz="2000" kern="0" dirty="0">
              <a:solidFill>
                <a:srgbClr val="000000"/>
              </a:solidFill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7480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>
            <a:extLst>
              <a:ext uri="{FF2B5EF4-FFF2-40B4-BE49-F238E27FC236}">
                <a16:creationId xmlns:a16="http://schemas.microsoft.com/office/drawing/2014/main" id="{588E0C36-BC13-420E-8A9B-DD21D469CB60}"/>
              </a:ext>
            </a:extLst>
          </p:cNvPr>
          <p:cNvSpPr txBox="1">
            <a:spLocks/>
          </p:cNvSpPr>
          <p:nvPr/>
        </p:nvSpPr>
        <p:spPr>
          <a:xfrm>
            <a:off x="1509593" y="303456"/>
            <a:ext cx="7078148" cy="70026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6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정리 </a:t>
            </a:r>
          </a:p>
        </p:txBody>
      </p:sp>
      <p:sp>
        <p:nvSpPr>
          <p:cNvPr id="3" name="내용 개체 틀 6">
            <a:extLst>
              <a:ext uri="{FF2B5EF4-FFF2-40B4-BE49-F238E27FC236}">
                <a16:creationId xmlns:a16="http://schemas.microsoft.com/office/drawing/2014/main" id="{3F5E24E0-0B23-46BD-AE07-5AAAC5046A41}"/>
              </a:ext>
            </a:extLst>
          </p:cNvPr>
          <p:cNvSpPr txBox="1">
            <a:spLocks/>
          </p:cNvSpPr>
          <p:nvPr/>
        </p:nvSpPr>
        <p:spPr>
          <a:xfrm>
            <a:off x="299739" y="1363980"/>
            <a:ext cx="8743950" cy="5189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유방촬영장치 운용인력 개선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업무 내용의 명확화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분기별 방문은 반드시 이루어져야 함 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환수조치 등의 기준이 명확하게 된 것임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전문의에 대한 교육 중 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필요한 경우 대한영상의학회 매칭 시스템 이용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/>
            <a:r>
              <a:rPr lang="en-US" altLang="ko-KR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11</a:t>
            </a:r>
            <a:r>
              <a:rPr lang="ko-KR" altLang="en-US" sz="22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월 오픈 예정 </a:t>
            </a:r>
            <a:endParaRPr lang="en-US" altLang="ko-KR" sz="22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의료기관과 </a:t>
            </a:r>
            <a:r>
              <a:rPr lang="ko-KR" altLang="en-US" sz="2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비전속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전문의 모두 이에 대해 숙지하고 올바른 품질관리가 될 수 있도록 노력 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5695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/>
        </p:nvSpPr>
        <p:spPr>
          <a:xfrm>
            <a:off x="1365885" y="113030"/>
            <a:ext cx="5895975" cy="1127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2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유방촬영장치 운용인력 업무의 명확화 </a:t>
            </a:r>
          </a:p>
        </p:txBody>
      </p:sp>
      <p:sp>
        <p:nvSpPr>
          <p:cNvPr id="3" name="내용 개체 틀 6"/>
          <p:cNvSpPr txBox="1">
            <a:spLocks/>
          </p:cNvSpPr>
          <p:nvPr/>
        </p:nvSpPr>
        <p:spPr>
          <a:xfrm>
            <a:off x="299739" y="1363980"/>
            <a:ext cx="8743950" cy="5189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24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제도의 폐지로의 의료계의 강력한 요청</a:t>
            </a:r>
            <a:endParaRPr lang="en-US" altLang="ko-KR" sz="24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lvl="1"/>
            <a:r>
              <a:rPr lang="ko-KR" altLang="en-US" sz="20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2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영상의학과 전문의가 하는 일 없이 보수만 받는다</a:t>
            </a:r>
            <a:r>
              <a:rPr lang="en-US" altLang="ko-KR" sz="2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	</a:t>
            </a:r>
          </a:p>
          <a:p>
            <a:pPr lvl="1"/>
            <a:r>
              <a:rPr lang="ko-KR" altLang="en-US" sz="2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그 때문에 환수조치를 당하는데 영상의학과 </a:t>
            </a:r>
            <a:r>
              <a:rPr lang="ko-KR" altLang="en-US" sz="20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2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의사는 책임이 전혀 없이 의료기관만 손해 본다</a:t>
            </a:r>
            <a:endParaRPr lang="en-US" altLang="ko-KR" sz="20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>
              <a:buFont typeface="Wingdings" pitchFamily="2" charset="2"/>
              <a:buChar char="à"/>
            </a:pPr>
            <a:r>
              <a:rPr lang="ko-KR" altLang="en-US" sz="3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개선을 위한 회의 및 협의 </a:t>
            </a:r>
            <a:endParaRPr lang="en-US" altLang="ko-KR" sz="30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ko-KR" altLang="en-US" sz="30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개선 방안 마련 </a:t>
            </a:r>
            <a:endParaRPr lang="en-US" altLang="ko-KR" sz="30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>
              <a:buFont typeface="Wingdings" pitchFamily="2" charset="2"/>
              <a:buChar char="à"/>
            </a:pP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실제적인 업무를 시행할 수 있도록 유방촬영장치 분기별 </a:t>
            </a:r>
            <a:r>
              <a:rPr lang="en-US" altLang="ko-KR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1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회 방문근무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>
              <a:buFont typeface="Wingdings" pitchFamily="2" charset="2"/>
              <a:buChar char="à"/>
            </a:pP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업무를 명확히 함으로써 실제적인 실행할 수 있도록 함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  <a:p>
            <a:pPr lvl="1">
              <a:buFont typeface="Wingdings" pitchFamily="2" charset="2"/>
              <a:buChar char="à"/>
            </a:pP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대한영상의학회</a:t>
            </a:r>
            <a:r>
              <a:rPr lang="en-US" altLang="ko-KR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:</a:t>
            </a:r>
            <a:r>
              <a:rPr lang="ko-KR" altLang="en-US" sz="2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itchFamily="2" charset="2"/>
              </a:rPr>
              <a:t> 교육 및 서식 마련 </a:t>
            </a:r>
            <a:endParaRPr lang="en-US" altLang="ko-KR" sz="2600" dirty="0">
              <a:latin typeface="함초롬돋움" pitchFamily="18" charset="-127"/>
              <a:ea typeface="함초롬돋움" pitchFamily="18" charset="-127"/>
              <a:cs typeface="함초롬돋움" pitchFamily="18" charset="-127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2022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75198" y="2178968"/>
            <a:ext cx="8993604" cy="23133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kumimoji="1" lang="ko-KR" altLang="en-US" sz="4000" b="1" kern="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특수의료장비 품질관리 검사 개요</a:t>
            </a:r>
            <a:endParaRPr kumimoji="1" lang="en-US" altLang="ko-KR" sz="4000" b="1" kern="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algn="ctr">
              <a:lnSpc>
                <a:spcPct val="150000"/>
              </a:lnSpc>
            </a:pPr>
            <a:r>
              <a:rPr kumimoji="1" lang="ko-KR" altLang="en-US" sz="4000" b="1" kern="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및 관계법령</a:t>
            </a:r>
            <a:endParaRPr lang="ko-KR" altLang="en-US" sz="40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133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1085850" y="444500"/>
            <a:ext cx="7886700" cy="425450"/>
          </a:xfrm>
        </p:spPr>
        <p:txBody>
          <a:bodyPr>
            <a:noAutofit/>
          </a:bodyPr>
          <a:lstStyle/>
          <a:p>
            <a:r>
              <a:rPr lang="ko-KR" altLang="en-US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특수의료장비 설치인정기준 </a:t>
            </a:r>
            <a:r>
              <a:rPr lang="en-US" altLang="ko-KR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인력기준</a:t>
            </a:r>
            <a:r>
              <a:rPr lang="en-US" altLang="ko-KR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91570"/>
              </p:ext>
            </p:extLst>
          </p:nvPr>
        </p:nvGraphicFramePr>
        <p:xfrm>
          <a:off x="437681" y="1469361"/>
          <a:ext cx="8268635" cy="2871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7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71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7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7178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20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자기공명영상</a:t>
                      </a:r>
                      <a:endParaRPr lang="en-US" altLang="ko-KR" sz="2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촬영장치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전산화단층</a:t>
                      </a:r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endParaRPr lang="en-US" altLang="ko-KR" sz="2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촬영장치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유방촬영용장치</a:t>
                      </a:r>
                      <a:endParaRPr lang="ko-KR" altLang="en-US" sz="2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178"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운용인력기준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영상의학과전문의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전속 </a:t>
                      </a:r>
                      <a:r>
                        <a:rPr lang="en-US" altLang="ko-KR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 이상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err="1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비전속</a:t>
                      </a:r>
                      <a:r>
                        <a:rPr lang="ko-KR" altLang="en-US" sz="2000" b="1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2000" b="1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2000" b="1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 이상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err="1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비전속</a:t>
                      </a:r>
                      <a:r>
                        <a:rPr lang="ko-KR" altLang="en-US" sz="2000" b="1" dirty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2000" b="1" dirty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2000" b="1" dirty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 이상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178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방사선사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전속 </a:t>
                      </a:r>
                      <a:r>
                        <a:rPr lang="en-US" altLang="ko-KR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 이상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전속 </a:t>
                      </a:r>
                      <a:r>
                        <a:rPr lang="en-US" altLang="ko-KR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 이상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비전속</a:t>
                      </a:r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20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 이상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내용 개체 틀 2"/>
          <p:cNvSpPr txBox="1">
            <a:spLocks/>
          </p:cNvSpPr>
          <p:nvPr/>
        </p:nvSpPr>
        <p:spPr>
          <a:xfrm>
            <a:off x="280027" y="4466898"/>
            <a:ext cx="3608802" cy="1943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이전 </a:t>
            </a:r>
            <a:r>
              <a:rPr lang="ko-KR" altLang="en-US" sz="1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규정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: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최소 주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1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회 이상 근무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근무시간 규정 없음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	        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전속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+ </a:t>
            </a:r>
            <a:r>
              <a:rPr lang="ko-KR" altLang="en-US" sz="1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</a:t>
            </a: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           or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비전속만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5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</a:t>
            </a: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           but,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의료기관 개설자는 </a:t>
            </a:r>
            <a:r>
              <a:rPr lang="ko-KR" altLang="en-US" sz="1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 안되었는데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anose="05000000000000000000" pitchFamily="2" charset="2"/>
              </a:rPr>
              <a:t>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  <a:sym typeface="Wingdings" panose="05000000000000000000" pitchFamily="2" charset="2"/>
              </a:rPr>
              <a:t>허용됨</a:t>
            </a:r>
            <a:endParaRPr lang="en-US" altLang="ko-KR" sz="12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>
              <a:lnSpc>
                <a:spcPct val="100000"/>
              </a:lnSpc>
            </a:pP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67E724A7-4027-44B1-A266-5A3611CA4FDD}"/>
              </a:ext>
            </a:extLst>
          </p:cNvPr>
          <p:cNvSpPr txBox="1">
            <a:spLocks/>
          </p:cNvSpPr>
          <p:nvPr/>
        </p:nvSpPr>
        <p:spPr>
          <a:xfrm>
            <a:off x="4571998" y="4488041"/>
            <a:ext cx="3608802" cy="20697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나눔고딕" panose="020D0604000000000000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새 </a:t>
            </a:r>
            <a:r>
              <a:rPr lang="ko-KR" altLang="en-US" sz="1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규정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유방촬영장치</a:t>
            </a: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 - 3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개월 마다 방문</a:t>
            </a: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 -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전속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/</a:t>
            </a:r>
            <a:r>
              <a:rPr lang="ko-KR" altLang="en-US" sz="1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ko-KR" altLang="en-US" sz="1600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근무시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추가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5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 까지 가능</a:t>
            </a: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>
              <a:lnSpc>
                <a:spcPct val="100000"/>
              </a:lnSpc>
            </a:pP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CT(1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개월마다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, 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추가 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</a:t>
            </a:r>
            <a:r>
              <a:rPr lang="ko-KR" altLang="en-US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</a:t>
            </a:r>
            <a:r>
              <a:rPr lang="en-US" altLang="ko-KR" sz="1600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) 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12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ko-KR" sz="1600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sp>
        <p:nvSpPr>
          <p:cNvPr id="2" name="화살표: 오른쪽 1">
            <a:extLst>
              <a:ext uri="{FF2B5EF4-FFF2-40B4-BE49-F238E27FC236}">
                <a16:creationId xmlns:a16="http://schemas.microsoft.com/office/drawing/2014/main" id="{1ED84492-E55A-48D2-9046-A83887631D2C}"/>
              </a:ext>
            </a:extLst>
          </p:cNvPr>
          <p:cNvSpPr/>
          <p:nvPr/>
        </p:nvSpPr>
        <p:spPr>
          <a:xfrm>
            <a:off x="3783724" y="5402317"/>
            <a:ext cx="788274" cy="7041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040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553857"/>
              </p:ext>
            </p:extLst>
          </p:nvPr>
        </p:nvGraphicFramePr>
        <p:xfrm>
          <a:off x="430530" y="1503933"/>
          <a:ext cx="8309609" cy="446394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080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6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154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구분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52809" marR="52809" marT="14600" marB="14600" anchor="ctr"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내 용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52809" marR="52809" marT="14600" marB="146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marL="74554" marR="74554" marT="37277" marB="3727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12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의료법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52809" marR="52809" marT="14600" marB="14600" anchor="ctr"/>
                </a:tc>
                <a:tc grid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▪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전속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4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32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이상 근무</a:t>
                      </a: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▪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비전속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유방촬영의 경우 분기당 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 이상 방문 근무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52809" marR="52809" marT="14600" marB="146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marL="74554" marR="74554" marT="37277" marB="3727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23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건강</a:t>
                      </a:r>
                      <a:endParaRPr lang="en-US" altLang="ko-KR" sz="1800" kern="0" spc="0" dirty="0"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보험법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52809" marR="52809" marT="14600" marB="14600" anchor="ctr"/>
                </a:tc>
                <a:tc grid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▪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상근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 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5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40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이상 근무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(3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개월 이상 고용계약 체결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endParaRPr lang="ko-KR" altLang="en-US" sz="1800" kern="0" spc="0" dirty="0"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▪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비상근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 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20</a:t>
                      </a:r>
                      <a:r>
                        <a:rPr lang="ko-KR" altLang="en-US" sz="1800" kern="0" spc="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이상 근무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52809" marR="52809" marT="14600" marB="146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marL="74554" marR="74554" marT="37277" marB="3727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742"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527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구 분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상근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비상근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기타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52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전속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비전속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963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설명</a:t>
                      </a:r>
                    </a:p>
                  </a:txBody>
                  <a:tcPr marL="14600" marR="14600" marT="14600" marB="14600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</a:t>
                      </a:r>
                      <a:r>
                        <a:rPr lang="en-US" altLang="ko-KR" sz="1800" kern="0" spc="-5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5</a:t>
                      </a:r>
                      <a:r>
                        <a:rPr lang="ko-KR" altLang="en-US" sz="1800" kern="0" spc="-5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-5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40</a:t>
                      </a:r>
                      <a:r>
                        <a:rPr lang="ko-KR" altLang="en-US" sz="1800" kern="0" spc="-5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이상 근무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</a:t>
                      </a:r>
                      <a:r>
                        <a:rPr lang="en-US" altLang="ko-KR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4</a:t>
                      </a: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32</a:t>
                      </a: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이상 근무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</a:t>
                      </a:r>
                      <a:r>
                        <a:rPr lang="en-US" altLang="ko-KR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</a:t>
                      </a: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20</a:t>
                      </a:r>
                      <a:r>
                        <a:rPr lang="ko-KR" altLang="en-US" sz="1800" kern="0" spc="-5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이상 근무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14600" marR="14600" marT="14600" marB="14600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20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미만 근무 </a:t>
                      </a:r>
                    </a:p>
                  </a:txBody>
                  <a:tcPr marL="14600" marR="14600" marT="14600" marB="146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650" y="225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6" name="제목 2"/>
          <p:cNvSpPr txBox="1">
            <a:spLocks/>
          </p:cNvSpPr>
          <p:nvPr/>
        </p:nvSpPr>
        <p:spPr>
          <a:xfrm>
            <a:off x="1509593" y="303456"/>
            <a:ext cx="7078148" cy="70026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6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용어 정리</a:t>
            </a:r>
          </a:p>
        </p:txBody>
      </p:sp>
    </p:spTree>
    <p:extLst>
      <p:ext uri="{BB962C8B-B14F-4D97-AF65-F5344CB8AC3E}">
        <p14:creationId xmlns:p14="http://schemas.microsoft.com/office/powerpoint/2010/main" val="328982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1419225" y="307975"/>
            <a:ext cx="7724775" cy="6540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ko-KR" altLang="en-US" sz="2800" b="1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유방촬영용장치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설치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운영 인력기준관련 </a:t>
            </a:r>
            <a:b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</a:b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개선 사항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보건복지부 보도자료 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2017-8-14)</a:t>
            </a:r>
            <a:endParaRPr lang="ko-KR" altLang="en-US" sz="2800" b="1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92" y="1239202"/>
            <a:ext cx="7572375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64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1419225" y="307975"/>
            <a:ext cx="7724775" cy="6540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ko-KR" altLang="en-US" sz="2800" b="1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유방촬영용장치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설치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운영 인력기준관련 </a:t>
            </a:r>
            <a:b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</a:b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개선 사항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보건복지부 보도자료 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2017-8-14)</a:t>
            </a:r>
            <a:endParaRPr lang="ko-KR" altLang="en-US" sz="2800" b="1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00167"/>
              </p:ext>
            </p:extLst>
          </p:nvPr>
        </p:nvGraphicFramePr>
        <p:xfrm>
          <a:off x="335280" y="1238885"/>
          <a:ext cx="8557260" cy="5229648"/>
        </p:xfrm>
        <a:graphic>
          <a:graphicData uri="http://schemas.openxmlformats.org/drawingml/2006/table">
            <a:tbl>
              <a:tblPr/>
              <a:tblGrid>
                <a:gridCol w="8557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 marL="302260" marR="0" indent="-30226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□ </a:t>
                      </a:r>
                      <a:r>
                        <a:rPr lang="ko-KR" altLang="en-US" sz="1800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유방촬영용장치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운용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인력기준 개선 사항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은 다음과 같다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302260" marR="0" indent="-30226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①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비전속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전문의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근무 간격 조정 및 근무형태 명확화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1320" marR="0" indent="-40132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(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복지부 지침 개정사항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’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17.8.14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시행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1320" marR="0" indent="-40132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en-US" altLang="ko-KR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현행 주 </a:t>
                      </a:r>
                      <a:r>
                        <a:rPr lang="en-US" altLang="ko-KR" sz="1800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</a:t>
                      </a:r>
                      <a:r>
                        <a:rPr lang="ko-KR" altLang="en-US" sz="1800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 근무를 </a:t>
                      </a:r>
                      <a:r>
                        <a:rPr lang="ko-KR" altLang="en-US" sz="1800" b="1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분기 </a:t>
                      </a:r>
                      <a:r>
                        <a:rPr lang="en-US" altLang="ko-KR" sz="1800" b="1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</a:t>
                      </a:r>
                      <a:r>
                        <a:rPr lang="ko-KR" altLang="en-US" sz="1800" b="1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 근무</a:t>
                      </a:r>
                      <a:r>
                        <a:rPr lang="ko-KR" altLang="en-US" sz="1800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로 </a:t>
                      </a:r>
                      <a:r>
                        <a:rPr lang="ko-KR" altLang="en-US" sz="1800" b="1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근무 간격을 조정</a:t>
                      </a:r>
                      <a:r>
                        <a:rPr lang="ko-KR" altLang="en-US" sz="1800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하고</a:t>
                      </a:r>
                      <a:r>
                        <a:rPr lang="en-US" altLang="ko-KR" sz="1800" kern="0" spc="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그간 </a:t>
                      </a:r>
                      <a:r>
                        <a:rPr lang="ko-KR" alt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근무형태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에 대한 </a:t>
                      </a:r>
                      <a:r>
                        <a:rPr lang="ko-KR" alt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명확한 정의가 없어 혼란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이 있었던 부분을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방문 근무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로 분명하게 규정한다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50850" marR="0" indent="-4508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② 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전속전문의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비전속근무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의료기관 수 확대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1320" marR="0" indent="-40132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(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복지부 지침 개정사항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’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17.8.14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일 시행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30530" marR="0" indent="-43053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en-US" altLang="ko-KR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의료기관에 </a:t>
                      </a:r>
                      <a:r>
                        <a:rPr lang="ko-KR" alt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전속된 영상의학과 전문의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 경우</a:t>
                      </a:r>
                      <a:r>
                        <a:rPr lang="en-US" altLang="ko-KR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-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비전속으로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근무할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수 있는 </a:t>
                      </a: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최대 기관 수</a:t>
                      </a:r>
                      <a:r>
                        <a:rPr lang="ko-KR" altLang="en-US" sz="1800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를 현행 </a:t>
                      </a:r>
                      <a:r>
                        <a:rPr lang="en-US" altLang="ko-KR" sz="1800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2</a:t>
                      </a:r>
                      <a:r>
                        <a:rPr lang="ko-KR" altLang="en-US" sz="1800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개 기관에서 </a:t>
                      </a:r>
                      <a:r>
                        <a:rPr lang="en-US" altLang="ko-KR" sz="1800" b="1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5</a:t>
                      </a: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개 기관</a:t>
                      </a:r>
                      <a:r>
                        <a:rPr lang="ko-KR" altLang="en-US" sz="1800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으로 </a:t>
                      </a: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조정</a:t>
                      </a:r>
                      <a:r>
                        <a:rPr lang="ko-KR" altLang="en-US" sz="1800" kern="0" spc="-4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한다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11480" marR="0" indent="-41148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③ 품질관리교육 이수한 상근 의사는 영상의학과 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비전속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전문의를 대체하여 품질관리 실시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&lt;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신설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&gt;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1320" marR="0" indent="-40132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</a:t>
                      </a:r>
                      <a:r>
                        <a:rPr lang="en-US" altLang="ko-KR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「</a:t>
                      </a:r>
                      <a:r>
                        <a:rPr lang="ko-KR" altLang="en-US" sz="1800" kern="0" spc="-13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특수의료장비의설치및운영에</a:t>
                      </a:r>
                      <a:r>
                        <a:rPr lang="ko-KR" altLang="en-US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관한 규칙</a:t>
                      </a:r>
                      <a:r>
                        <a:rPr lang="en-US" altLang="ko-KR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시행규칙</a:t>
                      </a:r>
                      <a:r>
                        <a:rPr lang="en-US" altLang="ko-KR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r>
                        <a:rPr lang="ko-KR" altLang="en-US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」개정사항</a:t>
                      </a:r>
                      <a:r>
                        <a:rPr lang="en-US" altLang="ko-KR" sz="1800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</a:t>
                      </a:r>
                      <a:r>
                        <a:rPr lang="ko-KR" altLang="en-US" sz="1800" b="1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’</a:t>
                      </a:r>
                      <a:r>
                        <a:rPr lang="en-US" altLang="ko-KR" sz="1800" b="1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18</a:t>
                      </a:r>
                      <a:r>
                        <a:rPr lang="ko-KR" altLang="en-US" sz="1800" b="1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 상반기 시행</a:t>
                      </a:r>
                      <a:r>
                        <a:rPr lang="en-US" altLang="ko-KR" sz="1800" b="1" kern="0" spc="-13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17830" marR="0" indent="-41783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en-US" altLang="ko-KR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전문의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를 채용하는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대신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유방용촬영장치를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사용하는 </a:t>
                      </a:r>
                      <a:r>
                        <a:rPr lang="ko-KR" altLang="en-US" sz="1800" b="1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의료기관 상근의사</a:t>
                      </a:r>
                      <a:r>
                        <a:rPr lang="en-US" altLang="ko-KR" sz="1800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非</a:t>
                      </a:r>
                      <a:r>
                        <a:rPr lang="ko-KR" altLang="en-US" sz="1800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전문의</a:t>
                      </a:r>
                      <a:r>
                        <a:rPr lang="en-US" altLang="ko-KR" sz="1800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r>
                        <a:rPr lang="ko-KR" altLang="en-US" sz="1800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가 </a:t>
                      </a:r>
                      <a:r>
                        <a:rPr lang="ko-KR" altLang="en-US" sz="1800" b="1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직접 품질관리</a:t>
                      </a:r>
                      <a:r>
                        <a:rPr lang="ko-KR" altLang="en-US" sz="1800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를 하고 </a:t>
                      </a: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싶은 경우</a:t>
                      </a:r>
                      <a:r>
                        <a:rPr lang="en-US" altLang="ko-KR" sz="1800" kern="0" spc="-7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</a:t>
                      </a:r>
                      <a:r>
                        <a:rPr lang="ko-KR" altLang="en-US" sz="1800" kern="0" spc="-8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영상의학회가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운영하는 </a:t>
                      </a:r>
                      <a:r>
                        <a:rPr lang="ko-KR" altLang="en-US" sz="1800" b="1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품질관리교육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을 </a:t>
                      </a:r>
                      <a:r>
                        <a:rPr lang="ko-KR" altLang="en-US" sz="1800" b="1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이수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하면 된다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12750" marR="0" indent="-4127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품질관리교육은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21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교육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2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 평가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오프라인 방식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으로 진행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되며</a:t>
                      </a:r>
                      <a:r>
                        <a:rPr lang="en-US" altLang="ko-KR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교육을 이수한 자는 자신이 근무하는 의료기관의 </a:t>
                      </a:r>
                      <a:r>
                        <a:rPr lang="ko-KR" altLang="en-US" sz="1800" kern="0" spc="-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유방촬영용</a:t>
                      </a:r>
                      <a:r>
                        <a:rPr lang="ko-KR" altLang="en-US" sz="1800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장치를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년간 직접 품질관리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할 수 있다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15290" marR="0" indent="-41529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* 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품질관리교육을 받고 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년이 경과 시에는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매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3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년마다 보수교육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(8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시간</a:t>
                      </a:r>
                      <a:r>
                        <a:rPr lang="en-US" altLang="ko-KR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kern="0" spc="-8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이수해야 함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31773" marR="31773" marT="8784" marB="878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89275" y="1825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39825" algn="l"/>
              </a:tabLst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7309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1419225" y="307975"/>
            <a:ext cx="7724775" cy="6540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ko-KR" altLang="en-US" sz="2800" b="1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유방촬영용장치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설치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운영 인력기준관련 </a:t>
            </a:r>
            <a:b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</a:b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개선 사항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(</a:t>
            </a:r>
            <a:r>
              <a:rPr lang="ko-KR" altLang="en-US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보건복지부 보도자료 </a:t>
            </a:r>
            <a:r>
              <a:rPr lang="en-US" altLang="ko-KR" sz="28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2017-8-14)</a:t>
            </a:r>
            <a:endParaRPr lang="ko-KR" altLang="en-US" sz="2800" b="1" dirty="0">
              <a:latin typeface="함초롬돋움" pitchFamily="18" charset="-127"/>
              <a:ea typeface="함초롬돋움" pitchFamily="18" charset="-127"/>
              <a:cs typeface="함초롬돋움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59672"/>
              </p:ext>
            </p:extLst>
          </p:nvPr>
        </p:nvGraphicFramePr>
        <p:xfrm>
          <a:off x="438150" y="1322705"/>
          <a:ext cx="8267699" cy="4351338"/>
        </p:xfrm>
        <a:graphic>
          <a:graphicData uri="http://schemas.openxmlformats.org/drawingml/2006/table">
            <a:tbl>
              <a:tblPr/>
              <a:tblGrid>
                <a:gridCol w="8267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 marL="322580" marR="0" indent="-32258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□ </a:t>
                      </a:r>
                      <a:r>
                        <a:rPr lang="ko-KR" altLang="en-US" sz="1800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전문의</a:t>
                      </a:r>
                      <a:r>
                        <a:rPr lang="ko-KR" altLang="en-US" sz="1800" b="1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교육강화</a:t>
                      </a:r>
                      <a:r>
                        <a:rPr lang="ko-KR" altLang="en-US" sz="1800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및 </a:t>
                      </a:r>
                      <a:r>
                        <a:rPr lang="ko-KR" altLang="en-US" sz="1800" b="1" kern="0" spc="-6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매칭시스템</a:t>
                      </a:r>
                      <a:r>
                        <a:rPr lang="ko-KR" altLang="en-US" sz="1800" b="1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운영</a:t>
                      </a:r>
                      <a:r>
                        <a:rPr lang="ko-KR" altLang="en-US" sz="1800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방안은 다음과 같다</a:t>
                      </a:r>
                      <a:r>
                        <a:rPr lang="en-US" altLang="ko-KR" sz="1800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①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대한영상의학회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전문의 교육 실시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1320" marR="0" indent="-40132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(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’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17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 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9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월 시행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34340" marR="0" indent="-43434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0" spc="-6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전문의의 성실한 근무를 독려하기 위해 </a:t>
                      </a:r>
                      <a:r>
                        <a:rPr lang="ko-KR" altLang="en-US" sz="1800" b="1" kern="0" spc="-6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대한영상의학회</a:t>
                      </a:r>
                      <a:r>
                        <a:rPr lang="ko-KR" altLang="en-US" sz="1800" kern="0" spc="-6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가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직무내용 및 준수사항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등을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주기적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으로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교육*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한다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88950" marR="0" indent="-4889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*</a:t>
                      </a: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집합교육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󰡑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17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~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󰡑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18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총 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8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), 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학술대</a:t>
                      </a:r>
                      <a:r>
                        <a:rPr lang="ko-KR" altLang="en-US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 중 품질관리 교육 프로그램 운영</a:t>
                      </a:r>
                      <a:r>
                        <a:rPr lang="en-US" altLang="ko-KR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2</a:t>
                      </a:r>
                      <a:r>
                        <a:rPr lang="ko-KR" altLang="en-US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</a:t>
                      </a:r>
                      <a:r>
                        <a:rPr lang="en-US" altLang="ko-KR" sz="1800" kern="0" spc="-9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),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품질관리 업데이트 내용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및 준수사항 공지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4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회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등</a:t>
                      </a:r>
                    </a:p>
                    <a:p>
                      <a:pPr marL="450850" marR="0" indent="-4508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②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대한영상의학회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의료기관과 영상의학과 전문의 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매칭시스템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운영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1320" marR="0" indent="-40132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(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’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17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 </a:t>
                      </a:r>
                      <a:r>
                        <a:rPr lang="en-US" altLang="ko-KR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11</a:t>
                      </a:r>
                      <a:r>
                        <a:rPr lang="ko-KR" alt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월 시행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25450" marR="0" indent="-4254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en-US" altLang="ko-KR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의료기관이 원하는 경우 </a:t>
                      </a:r>
                      <a:r>
                        <a:rPr lang="ko-KR" altLang="en-US" sz="1800" b="1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대한영상의학회의 </a:t>
                      </a:r>
                      <a:r>
                        <a:rPr lang="ko-KR" altLang="en-US" sz="1800" b="1" kern="0" spc="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매칭시스템</a:t>
                      </a:r>
                      <a:r>
                        <a:rPr lang="ko-KR" altLang="en-US" sz="1800" b="1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*</a:t>
                      </a:r>
                      <a:r>
                        <a:rPr lang="ko-KR" altLang="en-US" sz="1800" kern="0" spc="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을 활용해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대한영상의학회의 주선 하에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영상의학과 전문의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를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채용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하는 방안을 마련한다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408940" marR="0" indent="-40894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0460" algn="l"/>
                        </a:tabLs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* 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대한영상의학회의 </a:t>
                      </a:r>
                      <a:r>
                        <a:rPr lang="ko-KR" altLang="en-US" sz="1800" kern="0" spc="-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매칭시스템을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이용하고 싶은 의료기관은 ’</a:t>
                      </a:r>
                      <a:r>
                        <a:rPr lang="en-US" altLang="ko-KR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17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년 </a:t>
                      </a:r>
                      <a:r>
                        <a:rPr lang="en-US" altLang="ko-KR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11</a:t>
                      </a:r>
                      <a:r>
                        <a:rPr lang="ko-KR" altLang="en-US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월 이후</a:t>
                      </a:r>
                      <a:r>
                        <a:rPr lang="en-US" altLang="ko-KR" sz="1800" kern="0" spc="-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kern="0" spc="-1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대한영상의학회</a:t>
                      </a:r>
                      <a:r>
                        <a:rPr lang="ko-KR" altLang="en-US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홈페이지</a:t>
                      </a:r>
                      <a:r>
                        <a:rPr lang="en-US" altLang="ko-KR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(</a:t>
                      </a:r>
                      <a:r>
                        <a:rPr lang="en-US" altLang="ko-KR" sz="1800" u="sng" kern="0" spc="-11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match.radiology.or.kr)</a:t>
                      </a:r>
                      <a:r>
                        <a:rPr lang="ko-KR" altLang="en-US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에서 자세한 내용을 </a:t>
                      </a:r>
                      <a:r>
                        <a:rPr lang="ko-KR" altLang="en-US" sz="1800" kern="0" spc="-110" dirty="0" err="1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안내받을</a:t>
                      </a:r>
                      <a:r>
                        <a:rPr lang="ko-KR" altLang="en-US" sz="1800" kern="0" spc="-110" dirty="0">
                          <a:solidFill>
                            <a:srgbClr val="000000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수 있음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31773" marR="31773" marT="8784" marB="878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89275" y="1825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39825" algn="l"/>
              </a:tabLst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761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1419225" y="307975"/>
            <a:ext cx="7077075" cy="65405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b="1" dirty="0" err="1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비전속</a:t>
            </a:r>
            <a:r>
              <a:rPr lang="ko-KR" altLang="en-US" sz="2400" b="1" dirty="0">
                <a:latin typeface="함초롬돋움" pitchFamily="18" charset="-127"/>
                <a:ea typeface="함초롬돋움" pitchFamily="18" charset="-127"/>
                <a:cs typeface="함초롬돋움" pitchFamily="18" charset="-127"/>
              </a:rPr>
              <a:t> 영상의학과 전문의로 활동할 수 있는 기관수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37847"/>
              </p:ext>
            </p:extLst>
          </p:nvPr>
        </p:nvGraphicFramePr>
        <p:xfrm>
          <a:off x="457200" y="1268277"/>
          <a:ext cx="8226878" cy="4406688"/>
        </p:xfrm>
        <a:graphic>
          <a:graphicData uri="http://schemas.openxmlformats.org/drawingml/2006/table">
            <a:tbl>
              <a:tblPr/>
              <a:tblGrid>
                <a:gridCol w="822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 latinLnBrk="0"/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유방촬영장치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 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전속인 경우 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기관 </a:t>
                      </a:r>
                      <a:r>
                        <a:rPr lang="ko-KR" altLang="en-US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비전속을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할 수 있음</a:t>
                      </a:r>
                    </a:p>
                    <a:p>
                      <a:pPr latinLnBrk="0"/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CT : 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전속인 경우 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기관 </a:t>
                      </a:r>
                      <a:r>
                        <a:rPr lang="ko-KR" altLang="en-US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비전속을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할 수 있음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ko-KR" altLang="en-US" sz="2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0"/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전속인 경우 최대 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기관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유방촬영장치의 경우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까지 비전속으로 등록하고 업무를 시행할 수 있다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atinLnBrk="0"/>
                      <a:endParaRPr lang="ko-KR" altLang="en-US" sz="2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latinLnBrk="0">
                        <a:buFontTx/>
                        <a:buChar char="-"/>
                      </a:pP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기관에 </a:t>
                      </a:r>
                      <a:r>
                        <a:rPr lang="ko-KR" altLang="en-US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비전속으로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활동하는 경우에도 추가로 최대 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기관 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(CT,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유방촬영장치의 경우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까지 비전속으로 등록하고 업무를 시행할 수 있음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(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총 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기관 </a:t>
                      </a:r>
                      <a:r>
                        <a:rPr lang="ko-KR" altLang="en-US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비전속이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되는 것임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비전속으로 만 활동하면 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CT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 할 경우 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ko-KR" alt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개까지 할 수 있음</a:t>
                      </a:r>
                      <a:r>
                        <a:rPr lang="en-US" altLang="ko-K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atinLnBrk="0"/>
                      <a:r>
                        <a:rPr lang="ko-KR" altLang="en-US" sz="2400" b="1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 즉</a:t>
                      </a:r>
                      <a:r>
                        <a:rPr lang="en-US" altLang="ko-KR" sz="2400" b="1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lang="ko-KR" altLang="en-US" sz="2400" b="1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장비 </a:t>
                      </a:r>
                      <a:r>
                        <a:rPr lang="ko-KR" altLang="en-US" sz="2400" b="1" i="0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수별이</a:t>
                      </a:r>
                      <a:r>
                        <a:rPr lang="ko-KR" altLang="en-US" sz="2400" b="1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아니고 의료기관별임</a:t>
                      </a:r>
                      <a:r>
                        <a:rPr lang="en-US" altLang="ko-KR" sz="2400" b="1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**</a:t>
                      </a:r>
                      <a:endParaRPr lang="ko-KR" altLang="en-US" sz="2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22580" marR="0" indent="-32258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 marL="31773" marR="31773" marT="8784" marB="878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89275" y="1825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39825" algn="l"/>
              </a:tabLst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820364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2254</TotalTime>
  <Words>1186</Words>
  <Application>Microsoft Office PowerPoint</Application>
  <PresentationFormat>화면 슬라이드 쇼(4:3)</PresentationFormat>
  <Paragraphs>173</Paragraphs>
  <Slides>18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7" baseType="lpstr">
      <vt:lpstr>굴림</vt:lpstr>
      <vt:lpstr>나눔고딕</vt:lpstr>
      <vt:lpstr>맑은 고딕</vt:lpstr>
      <vt:lpstr>함초롬돋움</vt:lpstr>
      <vt:lpstr>휴먼모음T</vt:lpstr>
      <vt:lpstr>Arial</vt:lpstr>
      <vt:lpstr>Trebuchet MS</vt:lpstr>
      <vt:lpstr>Wingdings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유방촬영용장치 설치 운영 인력기준관련  개선 사항(보건복지부 보도자료 2017-8-14)</vt:lpstr>
      <vt:lpstr>유방촬영용장치 설치 운영 인력기준관련  개선 사항(보건복지부 보도자료 2017-8-14)</vt:lpstr>
      <vt:lpstr>유방촬영용장치 설치 운영 인력기준관련  개선 사항(보건복지부 보도자료 2017-8-14)</vt:lpstr>
      <vt:lpstr>비전속 영상의학과 전문의로 활동할 수 있는 기관수</vt:lpstr>
      <vt:lpstr>문제점 및 현 실태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Insession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Everett Lim</dc:creator>
  <cp:lastModifiedBy>Seung Eun Jung</cp:lastModifiedBy>
  <cp:revision>155</cp:revision>
  <dcterms:created xsi:type="dcterms:W3CDTF">2016-07-01T00:55:54Z</dcterms:created>
  <dcterms:modified xsi:type="dcterms:W3CDTF">2017-10-14T07:43:52Z</dcterms:modified>
</cp:coreProperties>
</file>