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5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322A7"/>
    <a:srgbClr val="0153A9"/>
    <a:srgbClr val="FE854E"/>
    <a:srgbClr val="BFE6F5"/>
    <a:srgbClr val="FF6340"/>
    <a:srgbClr val="FF643E"/>
    <a:srgbClr val="18296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816" autoAdjust="0"/>
  </p:normalViewPr>
  <p:slideViewPr>
    <p:cSldViewPr>
      <p:cViewPr varScale="1">
        <p:scale>
          <a:sx n="81" d="100"/>
          <a:sy n="81" d="100"/>
        </p:scale>
        <p:origin x="184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399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2F5A077-C4CA-445F-826B-8E0300184BDE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13822B89-9ED5-4A59-AECC-8F8E167D48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842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179512" y="5373215"/>
            <a:ext cx="8712968" cy="1008111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94" y="836023"/>
            <a:ext cx="7232597" cy="4493623"/>
          </a:xfrm>
          <a:prstGeom prst="rect">
            <a:avLst/>
          </a:prstGeom>
        </p:spPr>
      </p:pic>
      <p:sp>
        <p:nvSpPr>
          <p:cNvPr id="10" name="제목 1"/>
          <p:cNvSpPr txBox="1">
            <a:spLocks/>
          </p:cNvSpPr>
          <p:nvPr/>
        </p:nvSpPr>
        <p:spPr>
          <a:xfrm>
            <a:off x="377593" y="260648"/>
            <a:ext cx="397838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예약정보 설정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– </a:t>
            </a:r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야간진료 시간설정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8</a:t>
            </a: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4279760" y="328811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코로나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19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사전예약관리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(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의료기관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)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사용방법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매뉴얼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4694839" y="1866908"/>
            <a:ext cx="702158" cy="22574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447546" y="1650515"/>
            <a:ext cx="242276" cy="24770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764" y="2400420"/>
            <a:ext cx="3072190" cy="27929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7977" y="3796870"/>
            <a:ext cx="3438525" cy="1352550"/>
          </a:xfrm>
          <a:prstGeom prst="rect">
            <a:avLst/>
          </a:prstGeom>
        </p:spPr>
      </p:pic>
      <p:cxnSp>
        <p:nvCxnSpPr>
          <p:cNvPr id="5" name="직선 화살표 연결선 4"/>
          <p:cNvCxnSpPr/>
          <p:nvPr/>
        </p:nvCxnSpPr>
        <p:spPr>
          <a:xfrm flipH="1">
            <a:off x="4067944" y="2041503"/>
            <a:ext cx="558548" cy="3073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모서리가 둥근 직사각형 16"/>
          <p:cNvSpPr/>
          <p:nvPr/>
        </p:nvSpPr>
        <p:spPr>
          <a:xfrm>
            <a:off x="2699792" y="3861047"/>
            <a:ext cx="586616" cy="149637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화살표 연결선 7"/>
          <p:cNvCxnSpPr>
            <a:stCxn id="17" idx="3"/>
          </p:cNvCxnSpPr>
          <p:nvPr/>
        </p:nvCxnSpPr>
        <p:spPr>
          <a:xfrm>
            <a:off x="3286408" y="3935866"/>
            <a:ext cx="1641569" cy="42923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모서리가 둥근 직사각형 17"/>
          <p:cNvSpPr/>
          <p:nvPr/>
        </p:nvSpPr>
        <p:spPr>
          <a:xfrm>
            <a:off x="7949483" y="4290285"/>
            <a:ext cx="334438" cy="218341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5802303" y="4515113"/>
            <a:ext cx="1431416" cy="23795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75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3237</TotalTime>
  <Words>16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G마켓 산스 Bold</vt:lpstr>
      <vt:lpstr>나눔스퀘어 Light</vt:lpstr>
      <vt:lpstr>맑은 고딕</vt:lpstr>
      <vt:lpstr>Arial</vt:lpstr>
      <vt:lpstr>Office 테마</vt:lpstr>
      <vt:lpstr>PowerPoint 프레젠테이션</vt:lpstr>
    </vt:vector>
  </TitlesOfParts>
  <Company>Windows7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코로나19 대상자관리(의료기관) 매뉴얼 </dc:title>
  <dc:creator>User</dc:creator>
  <cp:lastModifiedBy>siyoo</cp:lastModifiedBy>
  <cp:revision>572</cp:revision>
  <cp:lastPrinted>2021-04-28T09:35:44Z</cp:lastPrinted>
  <dcterms:created xsi:type="dcterms:W3CDTF">2021-01-14T00:45:55Z</dcterms:created>
  <dcterms:modified xsi:type="dcterms:W3CDTF">2021-06-01T06:42:40Z</dcterms:modified>
</cp:coreProperties>
</file>