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8" r:id="rId2"/>
    <p:sldId id="300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764" autoAdjust="0"/>
    <p:restoredTop sz="94660"/>
  </p:normalViewPr>
  <p:slideViewPr>
    <p:cSldViewPr>
      <p:cViewPr varScale="1">
        <p:scale>
          <a:sx n="36" d="100"/>
          <a:sy n="36" d="100"/>
        </p:scale>
        <p:origin x="10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89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37A3-C2F7-42F2-A328-F72660125507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280D-29F5-42D8-BF58-7E7EB8AFDB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40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81A9C-2E59-4330-9366-61B948661EF6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C6BB-EE7A-403D-9412-EFB9073CAB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70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메인슬라이드마스터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9" name="그림 18" descr="메인슬라이드마스터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2" name="그림 11" descr="메인슬라이드마스터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아이접종사진.png"/>
          <p:cNvPicPr>
            <a:picLocks noChangeAspect="1"/>
          </p:cNvPicPr>
          <p:nvPr userDrawn="1"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173752" y="0"/>
            <a:ext cx="3970248" cy="1357298"/>
          </a:xfrm>
          <a:prstGeom prst="rect">
            <a:avLst/>
          </a:prstGeom>
        </p:spPr>
      </p:pic>
      <p:pic>
        <p:nvPicPr>
          <p:cNvPr id="11" name="그림 10" descr="질본건물.png"/>
          <p:cNvPicPr>
            <a:picLocks noChangeAspect="1"/>
          </p:cNvPicPr>
          <p:nvPr userDrawn="1"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2618460" y="1357298"/>
            <a:ext cx="6525540" cy="571504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NIP로고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14612" y="621402"/>
            <a:ext cx="942976" cy="740910"/>
          </a:xfrm>
          <a:prstGeom prst="rect">
            <a:avLst/>
          </a:prstGeom>
        </p:spPr>
      </p:pic>
      <p:pic>
        <p:nvPicPr>
          <p:cNvPr id="18" name="그림 17" descr="stone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10757" y="4214817"/>
            <a:ext cx="3328720" cy="264318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697925" y="1411088"/>
            <a:ext cx="639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23" name="그림 22" descr="메인슬라이드마스터_left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609850" cy="425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메인슬라이드마스터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 userDrawn="1"/>
        </p:nvPicPr>
        <p:blipFill>
          <a:blip r:embed="rId3" cstate="print"/>
          <a:srcRect r="9848"/>
          <a:stretch>
            <a:fillRect/>
          </a:stretch>
        </p:blipFill>
        <p:spPr>
          <a:xfrm>
            <a:off x="2643174" y="1142984"/>
            <a:ext cx="6500826" cy="3358619"/>
          </a:xfrm>
          <a:prstGeom prst="rect">
            <a:avLst/>
          </a:prstGeom>
        </p:spPr>
      </p:pic>
      <p:pic>
        <p:nvPicPr>
          <p:cNvPr id="17" name="그림 16" descr="목차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7566" y="180475"/>
            <a:ext cx="1920240" cy="616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브슬라이드마스터.png"/>
          <p:cNvPicPr>
            <a:picLocks noChangeAspect="1"/>
          </p:cNvPicPr>
          <p:nvPr userDrawn="1"/>
        </p:nvPicPr>
        <p:blipFill>
          <a:blip r:embed="rId2" cstate="print"/>
          <a:srcRect b="87500"/>
          <a:stretch>
            <a:fillRect/>
          </a:stretch>
        </p:blipFill>
        <p:spPr>
          <a:xfrm>
            <a:off x="3166" y="0"/>
            <a:ext cx="9137668" cy="857232"/>
          </a:xfrm>
          <a:prstGeom prst="rect">
            <a:avLst/>
          </a:prstGeom>
        </p:spPr>
      </p:pic>
      <p:pic>
        <p:nvPicPr>
          <p:cNvPr id="9" name="그림 8" descr="질병관리본부_국문_좌우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3834" y="6381433"/>
            <a:ext cx="1285852" cy="333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0" y="0"/>
            <a:ext cx="9140834" cy="6858000"/>
            <a:chOff x="0" y="0"/>
            <a:chExt cx="9140834" cy="6858000"/>
          </a:xfrm>
        </p:grpSpPr>
        <p:pic>
          <p:nvPicPr>
            <p:cNvPr id="5" name="그림 4" descr="메인슬라이드마스터3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166" y="0"/>
              <a:ext cx="9137668" cy="6858000"/>
            </a:xfrm>
            <a:prstGeom prst="rect">
              <a:avLst/>
            </a:prstGeom>
          </p:spPr>
        </p:pic>
        <p:pic>
          <p:nvPicPr>
            <p:cNvPr id="11" name="그림 10" descr="메인슬라이드마스터_left_logo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09850" cy="4257675"/>
            </a:xfrm>
            <a:prstGeom prst="rect">
              <a:avLst/>
            </a:prstGeom>
          </p:spPr>
        </p:pic>
      </p:grpSp>
      <p:pic>
        <p:nvPicPr>
          <p:cNvPr id="12" name="그림 11" descr="메인슬라이드마스터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" name="그림 5" descr="질본건물.png"/>
          <p:cNvPicPr>
            <a:picLocks noChangeAspect="1"/>
          </p:cNvPicPr>
          <p:nvPr userDrawn="1"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pic>
        <p:nvPicPr>
          <p:cNvPr id="9" name="그림 8" descr="copyright_jk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71549" y="6636819"/>
            <a:ext cx="1396746" cy="134303"/>
          </a:xfrm>
          <a:prstGeom prst="rect">
            <a:avLst/>
          </a:prstGeom>
        </p:spPr>
      </p:pic>
      <p:pic>
        <p:nvPicPr>
          <p:cNvPr id="2051" name="Picture 3" descr="D:\2_신재경_업무자료\_ 기타\_001 이미지\PPT image\Q&amp;A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3516" y="2143116"/>
            <a:ext cx="2552700" cy="1152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DDDC-5703-4B72-A322-711C44D84773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143108" y="214290"/>
            <a:ext cx="7000892" cy="428628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1.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  <a:cs typeface="+mj-cs"/>
              </a:rPr>
              <a:t> 인플루엔자 비용상환 신청 방법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68140" y="3757687"/>
            <a:ext cx="1128752" cy="3175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724128" y="3264459"/>
            <a:ext cx="2484746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해당 접종차수 선택</a:t>
            </a:r>
            <a:endParaRPr lang="en-US" altLang="ko-KR" sz="16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14030" y="867802"/>
            <a:ext cx="2321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유료접종 등록방법</a:t>
            </a:r>
            <a:endParaRPr lang="ko-KR" altLang="en-US" sz="2000" dirty="0">
              <a:solidFill>
                <a:srgbClr val="0066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576512" y="1020202"/>
            <a:ext cx="533400" cy="106363"/>
            <a:chOff x="2880" y="624"/>
            <a:chExt cx="480" cy="96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2880" y="624"/>
              <a:ext cx="96" cy="9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3077" y="6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3264" y="624"/>
              <a:ext cx="96" cy="9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18" name="타원 17"/>
          <p:cNvSpPr/>
          <p:nvPr/>
        </p:nvSpPr>
        <p:spPr bwMode="auto">
          <a:xfrm>
            <a:off x="5299215" y="3540408"/>
            <a:ext cx="364021" cy="362502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1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577"/>
            <a:ext cx="9144000" cy="55604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2342112"/>
            <a:ext cx="4226508" cy="32079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351314"/>
            <a:ext cx="3911190" cy="3198767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143108" y="214290"/>
            <a:ext cx="7000892" cy="428628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1.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 인플루엔자 비용상환 신청 방법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47920" y="4467497"/>
            <a:ext cx="1464354" cy="23513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696891" y="4105514"/>
            <a:ext cx="426720" cy="33585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" name="타원 21"/>
          <p:cNvSpPr/>
          <p:nvPr/>
        </p:nvSpPr>
        <p:spPr bwMode="auto">
          <a:xfrm>
            <a:off x="638799" y="4172525"/>
            <a:ext cx="364021" cy="348036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2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6435634" y="3818073"/>
            <a:ext cx="364021" cy="348036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3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39845" y="3452231"/>
            <a:ext cx="4219931" cy="6066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6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백신비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입력항목 클릭하여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ko-KR" altLang="en-US" sz="16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신청안함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백신비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6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시행비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모두 </a:t>
            </a:r>
            <a:r>
              <a:rPr lang="ko-KR" altLang="en-US" sz="16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신청안함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16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338100" y="5202794"/>
            <a:ext cx="426720" cy="33585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" name="타원 36"/>
          <p:cNvSpPr/>
          <p:nvPr/>
        </p:nvSpPr>
        <p:spPr bwMode="auto">
          <a:xfrm>
            <a:off x="6071613" y="4999963"/>
            <a:ext cx="364021" cy="348036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4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314179" y="3262144"/>
            <a:ext cx="193022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금액 확인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(0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055616" y="5678568"/>
            <a:ext cx="193022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등록버튼클릭</a:t>
            </a:r>
            <a:endParaRPr lang="en-US" altLang="ko-KR" sz="16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14030" y="867802"/>
            <a:ext cx="2321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유료접종 등록방법</a:t>
            </a:r>
            <a:endParaRPr lang="ko-KR" altLang="en-US" sz="2000" dirty="0">
              <a:solidFill>
                <a:srgbClr val="0066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1" name="Group 18"/>
          <p:cNvGrpSpPr>
            <a:grpSpLocks/>
          </p:cNvGrpSpPr>
          <p:nvPr/>
        </p:nvGrpSpPr>
        <p:grpSpPr bwMode="auto">
          <a:xfrm>
            <a:off x="2576512" y="1020202"/>
            <a:ext cx="533400" cy="106363"/>
            <a:chOff x="2880" y="624"/>
            <a:chExt cx="480" cy="96"/>
          </a:xfrm>
        </p:grpSpPr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2880" y="624"/>
              <a:ext cx="96" cy="9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3077" y="6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3264" y="624"/>
              <a:ext cx="96" cy="9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55</Words>
  <Application>Microsoft Office PowerPoint</Application>
  <PresentationFormat>화면 슬라이드 쇼(4:3)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HY헤드라인M</vt:lpstr>
      <vt:lpstr>굴림</vt:lpstr>
      <vt:lpstr>맑은 고딕</vt:lpstr>
      <vt:lpstr>휴먼모음T</vt:lpstr>
      <vt:lpstr>Arial</vt:lpstr>
      <vt:lpstr>Wingdings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CDC</dc:creator>
  <cp:lastModifiedBy>admin</cp:lastModifiedBy>
  <cp:revision>164</cp:revision>
  <dcterms:created xsi:type="dcterms:W3CDTF">2016-01-08T07:30:52Z</dcterms:created>
  <dcterms:modified xsi:type="dcterms:W3CDTF">2020-10-05T09:40:45Z</dcterms:modified>
</cp:coreProperties>
</file>