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1" r:id="rId2"/>
    <p:sldId id="403" r:id="rId3"/>
    <p:sldId id="407" r:id="rId4"/>
    <p:sldId id="408" r:id="rId5"/>
    <p:sldId id="410" r:id="rId6"/>
    <p:sldId id="411" r:id="rId7"/>
    <p:sldId id="412" r:id="rId8"/>
  </p:sldIdLst>
  <p:sldSz cx="9144000" cy="6858000" type="screen4x3"/>
  <p:notesSz cx="6735763" cy="9866313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00"/>
    <a:srgbClr val="F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39" autoAdjust="0"/>
    <p:restoredTop sz="95759" autoAdjust="0"/>
  </p:normalViewPr>
  <p:slideViewPr>
    <p:cSldViewPr>
      <p:cViewPr varScale="1">
        <p:scale>
          <a:sx n="115" d="100"/>
          <a:sy n="115" d="100"/>
        </p:scale>
        <p:origin x="204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80A013-D1D9-46AE-AB47-6B6236A1A0F5}" type="datetimeFigureOut">
              <a:rPr lang="ko-KR" altLang="en-US"/>
              <a:pPr>
                <a:defRPr/>
              </a:pPr>
              <a:t>2023-02-27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02DBCA2-CF9B-4852-89E2-216A91692E1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A8186225-87F1-4121-9418-085FEBBF7702}" type="datetimeFigureOut">
              <a:rPr lang="ko-KR" altLang="en-US"/>
              <a:pPr>
                <a:defRPr/>
              </a:pPr>
              <a:t>2023-02-27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F1554445-B488-4BAA-B544-7BAF1CB44DF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A1687283-1CC3-44B4-8019-B0AF8A03DA06}" type="slidenum">
              <a:rPr lang="ko-KR" altLang="en-US" smtClean="0"/>
              <a:pPr/>
              <a:t>1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92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7713" indent="-287338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50938" indent="-230188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11313" indent="-230188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71688" indent="-230188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DE97AD4E-C6D4-42B2-90C3-C53E27A44AEC}" type="slidenum">
              <a:rPr lang="ko-KR" altLang="en-US" smtClean="0"/>
              <a:pPr/>
              <a:t>2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112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7713" indent="-287338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50938" indent="-230188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11313" indent="-230188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71688" indent="-230188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156E8001-D9DE-4975-B427-6F9B1422411F}" type="slidenum">
              <a:rPr lang="ko-KR" altLang="en-US" smtClean="0"/>
              <a:pPr/>
              <a:t>3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133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7713" indent="-287338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50938" indent="-230188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11313" indent="-230188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71688" indent="-230188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8C8D6DCD-8A89-4FD7-943C-C9782BD0C3D3}" type="slidenum">
              <a:rPr lang="ko-KR" altLang="en-US" smtClean="0"/>
              <a:pPr/>
              <a:t>4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7713" indent="-287338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50938" indent="-230188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11313" indent="-230188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71688" indent="-230188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6D5F5807-7885-4436-9977-FFE576461A29}" type="slidenum">
              <a:rPr lang="ko-KR" altLang="en-US" smtClean="0"/>
              <a:pPr/>
              <a:t>5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7713" indent="-287338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50938" indent="-230188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11313" indent="-230188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71688" indent="-230188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F0EFFD5A-54F0-41D0-B99A-0A4543138A6C}" type="slidenum">
              <a:rPr lang="ko-KR" altLang="en-US" smtClean="0"/>
              <a:pPr/>
              <a:t>6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194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7713" indent="-287338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50938" indent="-230188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11313" indent="-230188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71688" indent="-230188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A8B4694A-E1E5-485B-BF26-ACFDE834578A}" type="slidenum">
              <a:rPr lang="ko-KR" altLang="en-US" smtClean="0"/>
              <a:pPr/>
              <a:t>7</a:t>
            </a:fld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/>
          <p:cNvPicPr>
            <a:picLocks noChangeAspect="1"/>
          </p:cNvPicPr>
          <p:nvPr userDrawn="1"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962025"/>
            <a:ext cx="8145463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 userDrawn="1"/>
        </p:nvSpPr>
        <p:spPr>
          <a:xfrm>
            <a:off x="4067175" y="1412875"/>
            <a:ext cx="5076825" cy="43926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"/>
                </a:schemeClr>
              </a:gs>
              <a:gs pos="17000">
                <a:schemeClr val="bg1">
                  <a:alpha val="43000"/>
                </a:schemeClr>
              </a:gs>
              <a:gs pos="64240">
                <a:srgbClr val="FFFFFF"/>
              </a:gs>
              <a:gs pos="40000">
                <a:schemeClr val="bg1">
                  <a:alpha val="94000"/>
                </a:schemeClr>
              </a:gs>
              <a:gs pos="100000">
                <a:schemeClr val="bg1"/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4" name="그림 6" descr="서브슬라이드마스터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4" r="14145" b="87500"/>
          <a:stretch>
            <a:fillRect/>
          </a:stretch>
        </p:blipFill>
        <p:spPr bwMode="auto">
          <a:xfrm>
            <a:off x="6831013" y="1914525"/>
            <a:ext cx="37179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그룹 9"/>
          <p:cNvGrpSpPr>
            <a:grpSpLocks/>
          </p:cNvGrpSpPr>
          <p:nvPr userDrawn="1"/>
        </p:nvGrpSpPr>
        <p:grpSpPr bwMode="auto">
          <a:xfrm>
            <a:off x="6084888" y="1779588"/>
            <a:ext cx="3486150" cy="3378200"/>
            <a:chOff x="1663163" y="589311"/>
            <a:chExt cx="4591066" cy="4448350"/>
          </a:xfrm>
        </p:grpSpPr>
        <p:pic>
          <p:nvPicPr>
            <p:cNvPr id="6" name="그림 10"/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055" y="1716272"/>
              <a:ext cx="1069229" cy="106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그림 11"/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5000" y="1716272"/>
              <a:ext cx="1069229" cy="106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그림 12"/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109" y="1716272"/>
              <a:ext cx="1069229" cy="106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그림 13"/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163" y="1716272"/>
              <a:ext cx="1069229" cy="106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그림 14"/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055" y="2839833"/>
              <a:ext cx="1069229" cy="106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그림 15"/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5000" y="2839833"/>
              <a:ext cx="1069229" cy="106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그림 16"/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109" y="2839833"/>
              <a:ext cx="1069229" cy="106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그림 17"/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163" y="2839833"/>
              <a:ext cx="1069229" cy="106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그림 18"/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055" y="3968433"/>
              <a:ext cx="1069229" cy="106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그림 19"/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5000" y="3968433"/>
              <a:ext cx="1069229" cy="106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그림 20"/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109" y="3968433"/>
              <a:ext cx="1069229" cy="106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그림 21"/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163" y="3968433"/>
              <a:ext cx="1069229" cy="106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그림 22"/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055" y="589311"/>
              <a:ext cx="1069229" cy="106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그림 23"/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5000" y="589311"/>
              <a:ext cx="1069229" cy="106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그림 24"/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109" y="589311"/>
              <a:ext cx="1069229" cy="106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그림 25"/>
            <p:cNvPicPr>
              <a:picLocks noChangeAspect="1"/>
            </p:cNvPicPr>
            <p:nvPr userDrawn="1"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163" y="589311"/>
              <a:ext cx="1069229" cy="106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50"/>
          <p:cNvGrpSpPr>
            <a:grpSpLocks/>
          </p:cNvGrpSpPr>
          <p:nvPr userDrawn="1"/>
        </p:nvGrpSpPr>
        <p:grpSpPr bwMode="auto">
          <a:xfrm>
            <a:off x="-36513" y="4689475"/>
            <a:ext cx="9261476" cy="2168525"/>
            <a:chOff x="0" y="2908"/>
            <a:chExt cx="5760" cy="1412"/>
          </a:xfrm>
        </p:grpSpPr>
        <p:grpSp>
          <p:nvGrpSpPr>
            <p:cNvPr id="23" name="Group 51"/>
            <p:cNvGrpSpPr>
              <a:grpSpLocks/>
            </p:cNvGrpSpPr>
            <p:nvPr/>
          </p:nvGrpSpPr>
          <p:grpSpPr bwMode="auto">
            <a:xfrm>
              <a:off x="18" y="3135"/>
              <a:ext cx="5742" cy="1185"/>
              <a:chOff x="0" y="2640"/>
              <a:chExt cx="5760" cy="1680"/>
            </a:xfrm>
          </p:grpSpPr>
          <p:sp>
            <p:nvSpPr>
              <p:cNvPr id="27" name="Rectangle 52"/>
              <p:cNvSpPr>
                <a:spLocks noChangeArrowheads="1"/>
              </p:cNvSpPr>
              <p:nvPr userDrawn="1"/>
            </p:nvSpPr>
            <p:spPr bwMode="ltGray">
              <a:xfrm>
                <a:off x="0" y="2642"/>
                <a:ext cx="5760" cy="1678"/>
              </a:xfrm>
              <a:prstGeom prst="rect">
                <a:avLst/>
              </a:prstGeom>
              <a:solidFill>
                <a:srgbClr val="EBA5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defRPr/>
                </a:pPr>
                <a:endParaRPr kumimoji="0" lang="ko-KR" altLang="en-US" smtClean="0">
                  <a:solidFill>
                    <a:srgbClr val="336699"/>
                  </a:solidFill>
                  <a:latin typeface="Arial" panose="020B0604020202020204" pitchFamily="34" charset="0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8" name="Rectangle 53"/>
              <p:cNvSpPr>
                <a:spLocks noChangeArrowheads="1"/>
              </p:cNvSpPr>
              <p:nvPr userDrawn="1"/>
            </p:nvSpPr>
            <p:spPr bwMode="ltGray">
              <a:xfrm>
                <a:off x="0" y="2642"/>
                <a:ext cx="5760" cy="94"/>
              </a:xfrm>
              <a:prstGeom prst="rect">
                <a:avLst/>
              </a:prstGeom>
              <a:solidFill>
                <a:srgbClr val="EBA5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defRPr/>
                </a:pPr>
                <a:endParaRPr kumimoji="0" lang="ko-KR" altLang="en-US" smtClean="0">
                  <a:solidFill>
                    <a:srgbClr val="336699"/>
                  </a:solidFill>
                  <a:latin typeface="Arial" panose="020B0604020202020204" pitchFamily="34" charset="0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24" name="Group 54"/>
            <p:cNvGrpSpPr>
              <a:grpSpLocks/>
            </p:cNvGrpSpPr>
            <p:nvPr/>
          </p:nvGrpSpPr>
          <p:grpSpPr bwMode="auto">
            <a:xfrm>
              <a:off x="0" y="2908"/>
              <a:ext cx="5731" cy="265"/>
              <a:chOff x="0" y="2702"/>
              <a:chExt cx="5731" cy="426"/>
            </a:xfrm>
          </p:grpSpPr>
          <p:sp>
            <p:nvSpPr>
              <p:cNvPr id="25" name="Freeform 55"/>
              <p:cNvSpPr>
                <a:spLocks/>
              </p:cNvSpPr>
              <p:nvPr/>
            </p:nvSpPr>
            <p:spPr bwMode="ltGray">
              <a:xfrm flipV="1">
                <a:off x="0" y="2702"/>
                <a:ext cx="5731" cy="364"/>
              </a:xfrm>
              <a:custGeom>
                <a:avLst/>
                <a:gdLst>
                  <a:gd name="T0" fmla="*/ 0 w 5731"/>
                  <a:gd name="T1" fmla="*/ 0 h 808"/>
                  <a:gd name="T2" fmla="*/ 19 w 5731"/>
                  <a:gd name="T3" fmla="*/ 2 h 808"/>
                  <a:gd name="T4" fmla="*/ 1824 w 5731"/>
                  <a:gd name="T5" fmla="*/ 6 h 808"/>
                  <a:gd name="T6" fmla="*/ 3946 w 5731"/>
                  <a:gd name="T7" fmla="*/ 6 h 808"/>
                  <a:gd name="T8" fmla="*/ 5731 w 5731"/>
                  <a:gd name="T9" fmla="*/ 2 h 808"/>
                  <a:gd name="T10" fmla="*/ 5722 w 5731"/>
                  <a:gd name="T11" fmla="*/ 1 h 808"/>
                  <a:gd name="T12" fmla="*/ 0 w 5731"/>
                  <a:gd name="T13" fmla="*/ 0 h 8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08">
                    <a:moveTo>
                      <a:pt x="0" y="0"/>
                    </a:moveTo>
                    <a:lnTo>
                      <a:pt x="19" y="279"/>
                    </a:lnTo>
                    <a:cubicBezTo>
                      <a:pt x="321" y="399"/>
                      <a:pt x="1170" y="671"/>
                      <a:pt x="1824" y="739"/>
                    </a:cubicBezTo>
                    <a:cubicBezTo>
                      <a:pt x="2478" y="808"/>
                      <a:pt x="3295" y="769"/>
                      <a:pt x="3946" y="695"/>
                    </a:cubicBezTo>
                    <a:cubicBezTo>
                      <a:pt x="4597" y="621"/>
                      <a:pt x="5435" y="387"/>
                      <a:pt x="5731" y="297"/>
                    </a:cubicBezTo>
                    <a:lnTo>
                      <a:pt x="5722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" name="Freeform 56"/>
              <p:cNvSpPr>
                <a:spLocks/>
              </p:cNvSpPr>
              <p:nvPr/>
            </p:nvSpPr>
            <p:spPr bwMode="ltGray">
              <a:xfrm flipV="1">
                <a:off x="0" y="2749"/>
                <a:ext cx="5731" cy="379"/>
              </a:xfrm>
              <a:custGeom>
                <a:avLst/>
                <a:gdLst>
                  <a:gd name="T0" fmla="*/ 0 w 5731"/>
                  <a:gd name="T1" fmla="*/ 0 h 842"/>
                  <a:gd name="T2" fmla="*/ 26 w 5731"/>
                  <a:gd name="T3" fmla="*/ 3 h 842"/>
                  <a:gd name="T4" fmla="*/ 1795 w 5731"/>
                  <a:gd name="T5" fmla="*/ 6 h 842"/>
                  <a:gd name="T6" fmla="*/ 3821 w 5731"/>
                  <a:gd name="T7" fmla="*/ 6 h 842"/>
                  <a:gd name="T8" fmla="*/ 5731 w 5731"/>
                  <a:gd name="T9" fmla="*/ 3 h 842"/>
                  <a:gd name="T10" fmla="*/ 5693 w 5731"/>
                  <a:gd name="T11" fmla="*/ 0 h 842"/>
                  <a:gd name="T12" fmla="*/ 0 w 5731"/>
                  <a:gd name="T13" fmla="*/ 0 h 8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42">
                    <a:moveTo>
                      <a:pt x="0" y="36"/>
                    </a:moveTo>
                    <a:lnTo>
                      <a:pt x="26" y="315"/>
                    </a:lnTo>
                    <a:cubicBezTo>
                      <a:pt x="325" y="438"/>
                      <a:pt x="1163" y="700"/>
                      <a:pt x="1795" y="771"/>
                    </a:cubicBezTo>
                    <a:cubicBezTo>
                      <a:pt x="2427" y="842"/>
                      <a:pt x="3165" y="817"/>
                      <a:pt x="3821" y="742"/>
                    </a:cubicBezTo>
                    <a:cubicBezTo>
                      <a:pt x="4477" y="667"/>
                      <a:pt x="5419" y="444"/>
                      <a:pt x="5731" y="320"/>
                    </a:cubicBezTo>
                    <a:lnTo>
                      <a:pt x="5693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BA5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29" name="그룹 33"/>
          <p:cNvGrpSpPr>
            <a:grpSpLocks/>
          </p:cNvGrpSpPr>
          <p:nvPr userDrawn="1"/>
        </p:nvGrpSpPr>
        <p:grpSpPr bwMode="auto">
          <a:xfrm>
            <a:off x="-103188" y="0"/>
            <a:ext cx="9328151" cy="2130425"/>
            <a:chOff x="-46037" y="0"/>
            <a:chExt cx="9190038" cy="2131062"/>
          </a:xfrm>
        </p:grpSpPr>
        <p:sp>
          <p:nvSpPr>
            <p:cNvPr id="30" name="Freeform 63"/>
            <p:cNvSpPr>
              <a:spLocks/>
            </p:cNvSpPr>
            <p:nvPr userDrawn="1"/>
          </p:nvSpPr>
          <p:spPr bwMode="ltGray">
            <a:xfrm>
              <a:off x="0" y="1789750"/>
              <a:ext cx="9097963" cy="341312"/>
            </a:xfrm>
            <a:custGeom>
              <a:avLst/>
              <a:gdLst>
                <a:gd name="T0" fmla="*/ 0 w 5731"/>
                <a:gd name="T1" fmla="*/ 0 h 808"/>
                <a:gd name="T2" fmla="*/ 2147483646 w 5731"/>
                <a:gd name="T3" fmla="*/ 2147483646 h 808"/>
                <a:gd name="T4" fmla="*/ 2147483646 w 5731"/>
                <a:gd name="T5" fmla="*/ 2147483646 h 808"/>
                <a:gd name="T6" fmla="*/ 2147483646 w 5731"/>
                <a:gd name="T7" fmla="*/ 2147483646 h 808"/>
                <a:gd name="T8" fmla="*/ 2147483646 w 5731"/>
                <a:gd name="T9" fmla="*/ 2147483646 h 808"/>
                <a:gd name="T10" fmla="*/ 2147483646 w 5731"/>
                <a:gd name="T11" fmla="*/ 2147483646 h 808"/>
                <a:gd name="T12" fmla="*/ 0 w 5731"/>
                <a:gd name="T13" fmla="*/ 0 h 8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31" h="808">
                  <a:moveTo>
                    <a:pt x="0" y="0"/>
                  </a:moveTo>
                  <a:lnTo>
                    <a:pt x="19" y="279"/>
                  </a:lnTo>
                  <a:cubicBezTo>
                    <a:pt x="321" y="399"/>
                    <a:pt x="1170" y="671"/>
                    <a:pt x="1824" y="739"/>
                  </a:cubicBezTo>
                  <a:cubicBezTo>
                    <a:pt x="2478" y="808"/>
                    <a:pt x="3295" y="769"/>
                    <a:pt x="3946" y="695"/>
                  </a:cubicBezTo>
                  <a:cubicBezTo>
                    <a:pt x="4597" y="621"/>
                    <a:pt x="5435" y="387"/>
                    <a:pt x="5731" y="297"/>
                  </a:cubicBezTo>
                  <a:lnTo>
                    <a:pt x="5722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31" name="Group 45"/>
            <p:cNvGrpSpPr>
              <a:grpSpLocks/>
            </p:cNvGrpSpPr>
            <p:nvPr userDrawn="1"/>
          </p:nvGrpSpPr>
          <p:grpSpPr bwMode="auto">
            <a:xfrm>
              <a:off x="-46037" y="0"/>
              <a:ext cx="9190038" cy="2089150"/>
              <a:chOff x="-29" y="0"/>
              <a:chExt cx="5789" cy="1316"/>
            </a:xfrm>
          </p:grpSpPr>
          <p:grpSp>
            <p:nvGrpSpPr>
              <p:cNvPr id="32" name="Group 46"/>
              <p:cNvGrpSpPr>
                <a:grpSpLocks/>
              </p:cNvGrpSpPr>
              <p:nvPr userDrawn="1"/>
            </p:nvGrpSpPr>
            <p:grpSpPr bwMode="auto">
              <a:xfrm flipV="1">
                <a:off x="18" y="0"/>
                <a:ext cx="5742" cy="1128"/>
                <a:chOff x="0" y="2640"/>
                <a:chExt cx="5760" cy="1680"/>
              </a:xfrm>
            </p:grpSpPr>
            <p:sp>
              <p:nvSpPr>
                <p:cNvPr id="34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0" y="2638"/>
                  <a:ext cx="5760" cy="1682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defRPr/>
                  </a:pPr>
                  <a:endParaRPr kumimoji="0" lang="ko-KR" altLang="en-US" smtClean="0">
                    <a:solidFill>
                      <a:srgbClr val="336699"/>
                    </a:solidFill>
                    <a:latin typeface="Arial" panose="020B0604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5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0" y="2638"/>
                  <a:ext cx="5760" cy="94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defRPr/>
                  </a:pPr>
                  <a:endParaRPr kumimoji="0" lang="ko-KR" altLang="en-US" smtClean="0">
                    <a:solidFill>
                      <a:srgbClr val="336699"/>
                    </a:solidFill>
                    <a:latin typeface="Arial" panose="020B0604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sp>
            <p:nvSpPr>
              <p:cNvPr id="33" name="Freeform 49"/>
              <p:cNvSpPr>
                <a:spLocks/>
              </p:cNvSpPr>
              <p:nvPr userDrawn="1"/>
            </p:nvSpPr>
            <p:spPr bwMode="ltGray">
              <a:xfrm>
                <a:off x="-29" y="1092"/>
                <a:ext cx="5760" cy="224"/>
              </a:xfrm>
              <a:custGeom>
                <a:avLst/>
                <a:gdLst>
                  <a:gd name="T0" fmla="*/ 0 w 5731"/>
                  <a:gd name="T1" fmla="*/ 0 h 842"/>
                  <a:gd name="T2" fmla="*/ 26 w 5731"/>
                  <a:gd name="T3" fmla="*/ 0 h 842"/>
                  <a:gd name="T4" fmla="*/ 1849 w 5731"/>
                  <a:gd name="T5" fmla="*/ 0 h 842"/>
                  <a:gd name="T6" fmla="*/ 3939 w 5731"/>
                  <a:gd name="T7" fmla="*/ 0 h 842"/>
                  <a:gd name="T8" fmla="*/ 5907 w 5731"/>
                  <a:gd name="T9" fmla="*/ 0 h 842"/>
                  <a:gd name="T10" fmla="*/ 5868 w 5731"/>
                  <a:gd name="T11" fmla="*/ 0 h 842"/>
                  <a:gd name="T12" fmla="*/ 0 w 5731"/>
                  <a:gd name="T13" fmla="*/ 0 h 8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42">
                    <a:moveTo>
                      <a:pt x="0" y="36"/>
                    </a:moveTo>
                    <a:lnTo>
                      <a:pt x="26" y="315"/>
                    </a:lnTo>
                    <a:cubicBezTo>
                      <a:pt x="325" y="438"/>
                      <a:pt x="1163" y="700"/>
                      <a:pt x="1795" y="771"/>
                    </a:cubicBezTo>
                    <a:cubicBezTo>
                      <a:pt x="2427" y="842"/>
                      <a:pt x="3165" y="817"/>
                      <a:pt x="3821" y="742"/>
                    </a:cubicBezTo>
                    <a:cubicBezTo>
                      <a:pt x="4477" y="667"/>
                      <a:pt x="5419" y="444"/>
                      <a:pt x="5731" y="320"/>
                    </a:cubicBezTo>
                    <a:lnTo>
                      <a:pt x="5693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36" name="직사각형 35"/>
          <p:cNvSpPr/>
          <p:nvPr userDrawn="1"/>
        </p:nvSpPr>
        <p:spPr>
          <a:xfrm>
            <a:off x="9153525" y="0"/>
            <a:ext cx="15224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7" name="직사각형 36"/>
          <p:cNvSpPr/>
          <p:nvPr userDrawn="1"/>
        </p:nvSpPr>
        <p:spPr>
          <a:xfrm>
            <a:off x="-1189038" y="0"/>
            <a:ext cx="11858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64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ChangeArrowheads="1"/>
          </p:cNvSpPr>
          <p:nvPr userDrawn="1"/>
        </p:nvSpPr>
        <p:spPr bwMode="ltGray">
          <a:xfrm>
            <a:off x="0" y="0"/>
            <a:ext cx="9144000" cy="46038"/>
          </a:xfrm>
          <a:prstGeom prst="rect">
            <a:avLst/>
          </a:prstGeom>
          <a:solidFill>
            <a:srgbClr val="EBA5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kumimoji="0" lang="ko-KR" altLang="en-US" smtClean="0">
              <a:solidFill>
                <a:srgbClr val="336699"/>
              </a:solidFill>
              <a:latin typeface="Arial" panose="020B0604020202020204" pitchFamily="34" charset="0"/>
              <a:ea typeface="맑은 고딕" panose="020B0503020000020004" pitchFamily="50" charset="-127"/>
            </a:endParaRPr>
          </a:p>
        </p:txBody>
      </p:sp>
      <p:grpSp>
        <p:nvGrpSpPr>
          <p:cNvPr id="3" name="그룹 7"/>
          <p:cNvGrpSpPr>
            <a:grpSpLocks/>
          </p:cNvGrpSpPr>
          <p:nvPr userDrawn="1"/>
        </p:nvGrpSpPr>
        <p:grpSpPr bwMode="auto">
          <a:xfrm>
            <a:off x="0" y="69850"/>
            <a:ext cx="9144000" cy="1109663"/>
            <a:chOff x="0" y="70211"/>
            <a:chExt cx="9144000" cy="1110035"/>
          </a:xfrm>
        </p:grpSpPr>
        <p:sp>
          <p:nvSpPr>
            <p:cNvPr id="4" name="직사각형 3"/>
            <p:cNvSpPr/>
            <p:nvPr userDrawn="1"/>
          </p:nvSpPr>
          <p:spPr>
            <a:xfrm>
              <a:off x="0" y="70211"/>
              <a:ext cx="9144000" cy="1008401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35000">
                  <a:schemeClr val="tx2">
                    <a:lumMod val="20000"/>
                    <a:lumOff val="80000"/>
                  </a:schemeClr>
                </a:gs>
                <a:gs pos="100000">
                  <a:schemeClr val="tx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" name="Freeform 45"/>
            <p:cNvSpPr>
              <a:spLocks/>
            </p:cNvSpPr>
            <p:nvPr userDrawn="1"/>
          </p:nvSpPr>
          <p:spPr bwMode="white">
            <a:xfrm>
              <a:off x="0" y="718283"/>
              <a:ext cx="9144000" cy="461963"/>
            </a:xfrm>
            <a:custGeom>
              <a:avLst/>
              <a:gdLst>
                <a:gd name="T0" fmla="*/ 2147483646 w 5768"/>
                <a:gd name="T1" fmla="*/ 2147483646 h 366"/>
                <a:gd name="T2" fmla="*/ 0 w 5768"/>
                <a:gd name="T3" fmla="*/ 2147483646 h 366"/>
                <a:gd name="T4" fmla="*/ 2147483646 w 5768"/>
                <a:gd name="T5" fmla="*/ 2147483646 h 366"/>
                <a:gd name="T6" fmla="*/ 2147483646 w 5768"/>
                <a:gd name="T7" fmla="*/ 2147483646 h 366"/>
                <a:gd name="T8" fmla="*/ 2147483646 w 5768"/>
                <a:gd name="T9" fmla="*/ 2147483646 h 366"/>
                <a:gd name="T10" fmla="*/ 2147483646 w 5768"/>
                <a:gd name="T11" fmla="*/ 2147483646 h 366"/>
                <a:gd name="T12" fmla="*/ 2147483646 w 5768"/>
                <a:gd name="T13" fmla="*/ 2147483646 h 3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68" h="366">
                  <a:moveTo>
                    <a:pt x="4" y="365"/>
                  </a:moveTo>
                  <a:lnTo>
                    <a:pt x="0" y="246"/>
                  </a:lnTo>
                  <a:cubicBezTo>
                    <a:pt x="304" y="192"/>
                    <a:pt x="1175" y="64"/>
                    <a:pt x="1837" y="32"/>
                  </a:cubicBezTo>
                  <a:cubicBezTo>
                    <a:pt x="2499" y="0"/>
                    <a:pt x="3316" y="19"/>
                    <a:pt x="3970" y="52"/>
                  </a:cubicBezTo>
                  <a:cubicBezTo>
                    <a:pt x="4624" y="85"/>
                    <a:pt x="5464" y="179"/>
                    <a:pt x="5764" y="231"/>
                  </a:cubicBezTo>
                  <a:lnTo>
                    <a:pt x="5768" y="366"/>
                  </a:lnTo>
                  <a:lnTo>
                    <a:pt x="4" y="3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6" name="그림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381750"/>
            <a:ext cx="11398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51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890F68-0E0F-41C5-B69D-CF6C47DEFD67}" type="datetimeFigureOut">
              <a:rPr lang="ko-KR" altLang="en-US"/>
              <a:pPr>
                <a:defRPr/>
              </a:pPr>
              <a:t>2023-02-27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86FE772E-D90B-469C-BE1C-8D0C27DC6FE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3568" y="836712"/>
            <a:ext cx="7848872" cy="485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defRPr/>
            </a:pPr>
            <a:r>
              <a:rPr kumimoji="0" lang="ko-KR" altLang="en-US" sz="2900" spc="-1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피내용</a:t>
            </a:r>
            <a:r>
              <a:rPr kumimoji="0" lang="ko-KR" altLang="en-US" sz="2900" spc="-1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kumimoji="0" lang="en-US" altLang="ko-KR" sz="2900" spc="-1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BCG </a:t>
            </a:r>
            <a:r>
              <a:rPr kumimoji="0" lang="ko-KR" altLang="en-US" sz="2900" spc="-1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백신 </a:t>
            </a:r>
            <a:r>
              <a:rPr kumimoji="0" lang="ko-KR" altLang="en-US" sz="2900" spc="-1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사전구매량</a:t>
            </a:r>
            <a:r>
              <a:rPr kumimoji="0" lang="ko-KR" altLang="en-US" sz="2900" spc="-1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시스템 현행화 방법</a:t>
            </a:r>
            <a:endParaRPr kumimoji="0" lang="en-US" altLang="ko-KR" sz="2900" spc="-1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white">
          <a:xfrm>
            <a:off x="3051175" y="5157788"/>
            <a:ext cx="3043238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kumimoji="0" lang="en-US" altLang="ko-KR" sz="21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2023. 2.</a:t>
            </a:r>
          </a:p>
          <a:p>
            <a:pPr algn="ctr">
              <a:buFont typeface="Wingdings" panose="05000000000000000000" pitchFamily="2" charset="2"/>
              <a:buNone/>
            </a:pPr>
            <a:endParaRPr kumimoji="0" lang="en-US" altLang="ko-KR" sz="21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kumimoji="0" lang="ko-KR" altLang="en-US" sz="21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질병관리청 백신수급과</a:t>
            </a:r>
            <a:endParaRPr kumimoji="0" lang="en-US" altLang="ko-KR" sz="21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148" name="그룹 9"/>
          <p:cNvGrpSpPr>
            <a:grpSpLocks/>
          </p:cNvGrpSpPr>
          <p:nvPr/>
        </p:nvGrpSpPr>
        <p:grpSpPr bwMode="auto">
          <a:xfrm>
            <a:off x="179388" y="188913"/>
            <a:ext cx="1296987" cy="431800"/>
            <a:chOff x="563166" y="5535343"/>
            <a:chExt cx="2112070" cy="703356"/>
          </a:xfrm>
        </p:grpSpPr>
        <p:pic>
          <p:nvPicPr>
            <p:cNvPr id="6149" name="그림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66" y="5549381"/>
              <a:ext cx="2112070" cy="68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그림 10"/>
            <p:cNvPicPr>
              <a:picLocks noChangeAspect="1"/>
            </p:cNvPicPr>
            <p:nvPr/>
          </p:nvPicPr>
          <p:blipFill>
            <a:blip r:embed="rId3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76"/>
            <a:stretch>
              <a:fillRect/>
            </a:stretch>
          </p:blipFill>
          <p:spPr bwMode="auto">
            <a:xfrm>
              <a:off x="1259632" y="5535343"/>
              <a:ext cx="1415604" cy="68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8461375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796573" y="188640"/>
            <a:ext cx="4742110" cy="428625"/>
          </a:xfrm>
          <a:prstGeom prst="rect">
            <a:avLst/>
          </a:prstGeom>
        </p:spPr>
        <p:txBody>
          <a:bodyPr anchor="ctr"/>
          <a:lstStyle/>
          <a:p>
            <a:pPr eaLnBrk="1" fontAlgn="auto" latinLnBrk="1" hangingPunct="1">
              <a:spcAft>
                <a:spcPts val="0"/>
              </a:spcAft>
              <a:defRPr/>
            </a:pPr>
            <a:r>
              <a:rPr lang="ko-KR" altLang="en-US" sz="2300" b="1" dirty="0">
                <a:gradFill flip="none" rotWithShape="1">
                  <a:gsLst>
                    <a:gs pos="0">
                      <a:schemeClr val="tx2"/>
                    </a:gs>
                    <a:gs pos="59000">
                      <a:srgbClr val="FF9933"/>
                    </a:gs>
                    <a:gs pos="100000">
                      <a:srgbClr val="FFFF00"/>
                    </a:gs>
                    <a:gs pos="31000">
                      <a:srgbClr val="002060"/>
                    </a:gs>
                  </a:gsLst>
                  <a:lin ang="108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질병보건통합관리시스템 로그인</a:t>
            </a:r>
            <a:endParaRPr kumimoji="0" lang="ko-KR" altLang="en-US" sz="2300" b="1" dirty="0">
              <a:gradFill flip="none" rotWithShape="1">
                <a:gsLst>
                  <a:gs pos="0">
                    <a:schemeClr val="tx2"/>
                  </a:gs>
                  <a:gs pos="59000">
                    <a:srgbClr val="FF9933"/>
                  </a:gs>
                  <a:gs pos="100000">
                    <a:srgbClr val="FFFF00"/>
                  </a:gs>
                  <a:gs pos="31000">
                    <a:srgbClr val="002060"/>
                  </a:gs>
                </a:gsLst>
                <a:lin ang="10800000" scaled="1"/>
                <a:tileRect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8196" name="직사각형 4"/>
          <p:cNvSpPr>
            <a:spLocks noChangeArrowheads="1"/>
          </p:cNvSpPr>
          <p:nvPr/>
        </p:nvSpPr>
        <p:spPr bwMode="auto">
          <a:xfrm>
            <a:off x="477838" y="2359025"/>
            <a:ext cx="2519362" cy="48577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468313" y="5524500"/>
          <a:ext cx="8243887" cy="7842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43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4225">
                <a:tc>
                  <a:txBody>
                    <a:bodyPr/>
                    <a:lstStyle/>
                    <a:p>
                      <a:pPr latinLnBrk="1">
                        <a:lnSpc>
                          <a:spcPts val="2300"/>
                        </a:lnSpc>
                      </a:pPr>
                      <a:r>
                        <a:rPr kumimoji="1" lang="ko-KR" altLang="en-US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   질병보건통합관리시스템</a:t>
                      </a:r>
                      <a:r>
                        <a:rPr kumimoji="1" lang="en-US" altLang="ko-KR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en-US" altLang="ko-KR" sz="1800" b="0" kern="1200" dirty="0" smtClean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https://is.kdca.go.kr</a:t>
                      </a:r>
                      <a:r>
                        <a:rPr kumimoji="1" lang="en-US" altLang="ko-KR" sz="1800" b="0" kern="1200" baseline="0" dirty="0" smtClean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r>
                        <a:rPr kumimoji="1" lang="ko-KR" altLang="en-US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에 접속한 후 인증서를</a:t>
                      </a:r>
                      <a:r>
                        <a:rPr kumimoji="1" lang="en-US" altLang="ko-KR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이용하여</a:t>
                      </a:r>
                      <a:endParaRPr kumimoji="1" lang="en-US" altLang="ko-KR" sz="1800" b="0" kern="1200" baseline="0" dirty="0" smtClean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latinLnBrk="1">
                        <a:lnSpc>
                          <a:spcPts val="2300"/>
                        </a:lnSpc>
                      </a:pPr>
                      <a:r>
                        <a:rPr kumimoji="1" lang="en-US" altLang="ko-KR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   </a:t>
                      </a:r>
                      <a:r>
                        <a:rPr kumimoji="1" lang="ko-KR" altLang="en-US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로그인 합니다</a:t>
                      </a:r>
                      <a:r>
                        <a:rPr kumimoji="1" lang="en-US" altLang="ko-KR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.</a:t>
                      </a:r>
                    </a:p>
                  </a:txBody>
                  <a:tcPr marL="91445" marR="91445" marT="45776" marB="45776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203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90500"/>
            <a:ext cx="6413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63" descr="아이콘0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5699125"/>
            <a:ext cx="106363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044575"/>
            <a:ext cx="8655050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직사각형 4"/>
          <p:cNvSpPr>
            <a:spLocks noChangeArrowheads="1"/>
          </p:cNvSpPr>
          <p:nvPr/>
        </p:nvSpPr>
        <p:spPr bwMode="auto">
          <a:xfrm>
            <a:off x="3848100" y="4273550"/>
            <a:ext cx="1704975" cy="598488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44" name="직사각형 4"/>
          <p:cNvSpPr>
            <a:spLocks noChangeArrowheads="1"/>
          </p:cNvSpPr>
          <p:nvPr/>
        </p:nvSpPr>
        <p:spPr bwMode="auto">
          <a:xfrm>
            <a:off x="304800" y="2419350"/>
            <a:ext cx="1655763" cy="504825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0245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87325"/>
            <a:ext cx="6413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300038" y="5164138"/>
          <a:ext cx="8593137" cy="11445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93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4587">
                <a:tc>
                  <a:txBody>
                    <a:bodyPr/>
                    <a:lstStyle/>
                    <a:p>
                      <a:pPr latinLnBrk="1">
                        <a:lnSpc>
                          <a:spcPts val="2400"/>
                        </a:lnSpc>
                      </a:pPr>
                      <a:r>
                        <a:rPr kumimoji="1" lang="en-US" altLang="ko-KR" sz="1800" b="0" kern="120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   </a:t>
                      </a:r>
                      <a:r>
                        <a:rPr kumimoji="1" lang="en-US" altLang="ko-KR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예방접종통합관리시스템 접속 방법</a:t>
                      </a:r>
                      <a:endParaRPr kumimoji="1" lang="en-US" altLang="ko-KR" sz="1800" b="0" kern="1200" baseline="0" dirty="0" smtClean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latinLnBrk="1">
                        <a:lnSpc>
                          <a:spcPts val="2400"/>
                        </a:lnSpc>
                      </a:pPr>
                      <a:r>
                        <a:rPr kumimoji="1" lang="en-US" altLang="ko-KR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     </a:t>
                      </a:r>
                      <a:r>
                        <a:rPr kumimoji="1" lang="ko-KR" altLang="en-US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국가예방접종사업 </a:t>
                      </a:r>
                      <a:r>
                        <a:rPr kumimoji="1" lang="en-US" altLang="ko-KR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&gt; </a:t>
                      </a:r>
                      <a:r>
                        <a:rPr kumimoji="1" lang="ko-KR" altLang="en-US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등록시스템 </a:t>
                      </a:r>
                      <a:r>
                        <a:rPr kumimoji="1" lang="en-US" altLang="ko-KR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&gt; </a:t>
                      </a:r>
                      <a:r>
                        <a:rPr kumimoji="1" lang="ko-KR" altLang="en-US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예방접종통합관리시스템 </a:t>
                      </a:r>
                      <a:endParaRPr kumimoji="1" lang="en-US" altLang="ko-KR" sz="1800" b="0" kern="1200" baseline="0" dirty="0" smtClean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latinLnBrk="1">
                        <a:lnSpc>
                          <a:spcPts val="2400"/>
                        </a:lnSpc>
                      </a:pPr>
                      <a:r>
                        <a:rPr kumimoji="1" lang="en-US" altLang="ko-KR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     </a:t>
                      </a:r>
                      <a:r>
                        <a:rPr kumimoji="1" lang="ko-KR" altLang="en-US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화면중앙의 </a:t>
                      </a:r>
                      <a:r>
                        <a:rPr kumimoji="1" lang="en-US" altLang="ko-KR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‘</a:t>
                      </a:r>
                      <a:r>
                        <a:rPr kumimoji="1" lang="ko-KR" altLang="en-US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예방접종통합관리시스템</a:t>
                      </a:r>
                      <a:r>
                        <a:rPr kumimoji="1" lang="en-US" altLang="ko-KR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’ </a:t>
                      </a:r>
                      <a:r>
                        <a:rPr kumimoji="1" lang="ko-KR" altLang="en-US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클릭</a:t>
                      </a:r>
                      <a:endParaRPr kumimoji="1" lang="en-US" altLang="ko-KR" sz="1800" b="0" kern="1200" baseline="0" dirty="0" smtClean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1452" marR="91452" marT="45805" marB="45805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제목 1"/>
          <p:cNvSpPr txBox="1">
            <a:spLocks/>
          </p:cNvSpPr>
          <p:nvPr/>
        </p:nvSpPr>
        <p:spPr>
          <a:xfrm>
            <a:off x="796573" y="188640"/>
            <a:ext cx="4742110" cy="428625"/>
          </a:xfrm>
          <a:prstGeom prst="rect">
            <a:avLst/>
          </a:prstGeom>
        </p:spPr>
        <p:txBody>
          <a:bodyPr anchor="ctr"/>
          <a:lstStyle/>
          <a:p>
            <a:pPr eaLnBrk="1" fontAlgn="auto" latinLnBrk="1" hangingPunct="1">
              <a:spcAft>
                <a:spcPts val="0"/>
              </a:spcAft>
              <a:defRPr/>
            </a:pPr>
            <a:r>
              <a:rPr lang="ko-KR" altLang="en-US" sz="2300" b="1" dirty="0">
                <a:gradFill flip="none" rotWithShape="1">
                  <a:gsLst>
                    <a:gs pos="0">
                      <a:schemeClr val="tx2"/>
                    </a:gs>
                    <a:gs pos="59000">
                      <a:srgbClr val="FF9933"/>
                    </a:gs>
                    <a:gs pos="100000">
                      <a:srgbClr val="FFFF00"/>
                    </a:gs>
                    <a:gs pos="31000">
                      <a:srgbClr val="002060"/>
                    </a:gs>
                  </a:gsLst>
                  <a:lin ang="108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예방접종통합관리시스템 접속</a:t>
            </a:r>
            <a:endParaRPr kumimoji="0" lang="ko-KR" altLang="en-US" sz="2300" b="1" dirty="0">
              <a:gradFill flip="none" rotWithShape="1">
                <a:gsLst>
                  <a:gs pos="0">
                    <a:schemeClr val="tx2"/>
                  </a:gs>
                  <a:gs pos="59000">
                    <a:srgbClr val="FF9933"/>
                  </a:gs>
                  <a:gs pos="100000">
                    <a:srgbClr val="FFFF00"/>
                  </a:gs>
                  <a:gs pos="31000">
                    <a:srgbClr val="002060"/>
                  </a:gs>
                </a:gsLst>
                <a:lin ang="10800000" scaled="1"/>
                <a:tileRect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pic>
        <p:nvPicPr>
          <p:cNvPr id="10253" name="Picture 63" descr="아이콘0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5634038"/>
            <a:ext cx="104775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68" descr="공"/>
          <p:cNvPicPr preferRelativeResize="0">
            <a:picLocks noChangeAspect="1" noChangeArrowheads="1"/>
          </p:cNvPicPr>
          <p:nvPr/>
        </p:nvPicPr>
        <p:blipFill>
          <a:blip r:embed="rId6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346700"/>
            <a:ext cx="15398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63" descr="아이콘0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5929313"/>
            <a:ext cx="104775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6"/>
          <a:stretch>
            <a:fillRect/>
          </a:stretch>
        </p:blipFill>
        <p:spPr bwMode="auto">
          <a:xfrm>
            <a:off x="539750" y="1081088"/>
            <a:ext cx="7993063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직사각형 4"/>
          <p:cNvSpPr>
            <a:spLocks noChangeArrowheads="1"/>
          </p:cNvSpPr>
          <p:nvPr/>
        </p:nvSpPr>
        <p:spPr bwMode="auto">
          <a:xfrm>
            <a:off x="2297113" y="1081088"/>
            <a:ext cx="720725" cy="217487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292" name="직사각형 4"/>
          <p:cNvSpPr>
            <a:spLocks noChangeArrowheads="1"/>
          </p:cNvSpPr>
          <p:nvPr/>
        </p:nvSpPr>
        <p:spPr bwMode="auto">
          <a:xfrm>
            <a:off x="3657600" y="2589213"/>
            <a:ext cx="974725" cy="188912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2293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88913"/>
            <a:ext cx="6397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796573" y="188640"/>
            <a:ext cx="4742110" cy="428625"/>
          </a:xfrm>
          <a:prstGeom prst="rect">
            <a:avLst/>
          </a:prstGeom>
        </p:spPr>
        <p:txBody>
          <a:bodyPr anchor="ctr"/>
          <a:lstStyle/>
          <a:p>
            <a:pPr eaLnBrk="1" fontAlgn="auto" latinLnBrk="1" hangingPunct="1">
              <a:spcAft>
                <a:spcPts val="0"/>
              </a:spcAft>
              <a:defRPr/>
            </a:pPr>
            <a:r>
              <a:rPr lang="ko-KR" altLang="en-US" sz="2300" b="1" dirty="0">
                <a:gradFill flip="none" rotWithShape="1">
                  <a:gsLst>
                    <a:gs pos="0">
                      <a:schemeClr val="tx2"/>
                    </a:gs>
                    <a:gs pos="59000">
                      <a:srgbClr val="FF9933"/>
                    </a:gs>
                    <a:gs pos="100000">
                      <a:srgbClr val="FFFF00"/>
                    </a:gs>
                    <a:gs pos="31000">
                      <a:srgbClr val="002060"/>
                    </a:gs>
                  </a:gsLst>
                  <a:lin ang="108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총량구매백신관리 메뉴</a:t>
            </a:r>
            <a:endParaRPr kumimoji="0" lang="ko-KR" altLang="en-US" sz="2300" b="1" dirty="0">
              <a:gradFill flip="none" rotWithShape="1">
                <a:gsLst>
                  <a:gs pos="0">
                    <a:schemeClr val="tx2"/>
                  </a:gs>
                  <a:gs pos="59000">
                    <a:srgbClr val="FF9933"/>
                  </a:gs>
                  <a:gs pos="100000">
                    <a:srgbClr val="FFFF00"/>
                  </a:gs>
                  <a:gs pos="31000">
                    <a:srgbClr val="002060"/>
                  </a:gs>
                </a:gsLst>
                <a:lin ang="10800000" scaled="1"/>
                <a:tileRect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300038" y="5445125"/>
          <a:ext cx="8593137" cy="86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93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latinLnBrk="1">
                        <a:lnSpc>
                          <a:spcPts val="2400"/>
                        </a:lnSpc>
                      </a:pPr>
                      <a:r>
                        <a:rPr kumimoji="1" lang="en-US" altLang="ko-KR" sz="1800" b="0" kern="120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   </a:t>
                      </a:r>
                      <a:r>
                        <a:rPr kumimoji="1" lang="en-US" altLang="ko-KR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‘</a:t>
                      </a:r>
                      <a:r>
                        <a:rPr kumimoji="1" lang="ko-KR" altLang="en-US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총량구매백신관리</a:t>
                      </a:r>
                      <a:r>
                        <a:rPr kumimoji="1" lang="en-US" altLang="ko-KR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’ </a:t>
                      </a:r>
                      <a:r>
                        <a:rPr kumimoji="1" lang="ko-KR" altLang="en-US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메뉴 </a:t>
                      </a:r>
                      <a:endParaRPr kumimoji="1" lang="en-US" altLang="ko-KR" sz="1800" b="0" kern="1200" baseline="0" dirty="0" smtClean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latinLnBrk="1">
                        <a:lnSpc>
                          <a:spcPts val="2400"/>
                        </a:lnSpc>
                      </a:pPr>
                      <a:r>
                        <a:rPr kumimoji="1" lang="en-US" altLang="ko-KR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     </a:t>
                      </a:r>
                      <a:r>
                        <a:rPr kumimoji="1" lang="ko-KR" altLang="en-US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메뉴보기 </a:t>
                      </a:r>
                      <a:r>
                        <a:rPr kumimoji="1" lang="en-US" altLang="ko-KR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&gt; </a:t>
                      </a:r>
                      <a:r>
                        <a:rPr kumimoji="1" lang="ko-KR" altLang="en-US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예방접종지원사업 </a:t>
                      </a:r>
                      <a:r>
                        <a:rPr kumimoji="1" lang="en-US" altLang="ko-KR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&gt; </a:t>
                      </a:r>
                      <a:r>
                        <a:rPr kumimoji="1" lang="ko-KR" altLang="en-US" sz="18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총량구매백신관리 메뉴 선택</a:t>
                      </a:r>
                      <a:endParaRPr kumimoji="1" lang="en-US" altLang="ko-KR" sz="1800" b="0" kern="1200" baseline="0" dirty="0" smtClean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1452" marR="91452" marT="45785" marB="45785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301" name="Picture 63" descr="아이콘0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5929313"/>
            <a:ext cx="104775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68" descr="공"/>
          <p:cNvPicPr preferRelativeResize="0">
            <a:picLocks noChangeAspect="1" noChangeArrowheads="1"/>
          </p:cNvPicPr>
          <p:nvPr/>
        </p:nvPicPr>
        <p:blipFill>
          <a:blip r:embed="rId6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641975"/>
            <a:ext cx="15398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92088"/>
            <a:ext cx="6397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796572" y="188640"/>
            <a:ext cx="5647635" cy="428625"/>
          </a:xfrm>
          <a:prstGeom prst="rect">
            <a:avLst/>
          </a:prstGeom>
        </p:spPr>
        <p:txBody>
          <a:bodyPr anchor="ctr"/>
          <a:lstStyle/>
          <a:p>
            <a:pPr eaLnBrk="1" fontAlgn="auto" latinLnBrk="1" hangingPunct="1">
              <a:spcAft>
                <a:spcPts val="0"/>
              </a:spcAft>
              <a:defRPr/>
            </a:pPr>
            <a:r>
              <a:rPr lang="ko-KR" altLang="en-US" sz="2100" b="1" dirty="0">
                <a:gradFill flip="none" rotWithShape="1">
                  <a:gsLst>
                    <a:gs pos="0">
                      <a:schemeClr val="tx2"/>
                    </a:gs>
                    <a:gs pos="59000">
                      <a:srgbClr val="FF9933"/>
                    </a:gs>
                    <a:gs pos="100000">
                      <a:srgbClr val="FFFF00"/>
                    </a:gs>
                    <a:gs pos="31000">
                      <a:srgbClr val="002060"/>
                    </a:gs>
                  </a:gsLst>
                  <a:lin ang="108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피내용</a:t>
            </a:r>
            <a:r>
              <a:rPr lang="en-US" altLang="ko-KR" sz="2100" b="1" dirty="0">
                <a:gradFill flip="none" rotWithShape="1">
                  <a:gsLst>
                    <a:gs pos="0">
                      <a:schemeClr val="tx2"/>
                    </a:gs>
                    <a:gs pos="59000">
                      <a:srgbClr val="FF9933"/>
                    </a:gs>
                    <a:gs pos="100000">
                      <a:srgbClr val="FFFF00"/>
                    </a:gs>
                    <a:gs pos="31000">
                      <a:srgbClr val="002060"/>
                    </a:gs>
                  </a:gsLst>
                  <a:lin ang="108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BCG </a:t>
            </a:r>
            <a:r>
              <a:rPr lang="ko-KR" altLang="en-US" sz="2100" b="1" dirty="0">
                <a:gradFill flip="none" rotWithShape="1">
                  <a:gsLst>
                    <a:gs pos="0">
                      <a:schemeClr val="tx2"/>
                    </a:gs>
                    <a:gs pos="59000">
                      <a:srgbClr val="FF9933"/>
                    </a:gs>
                    <a:gs pos="100000">
                      <a:srgbClr val="FFFF00"/>
                    </a:gs>
                    <a:gs pos="31000">
                      <a:srgbClr val="002060"/>
                    </a:gs>
                  </a:gsLst>
                  <a:lin ang="108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백신 사전구매량 현행화 방법</a:t>
            </a:r>
            <a:r>
              <a:rPr lang="en-US" altLang="ko-KR" sz="2100" b="1" dirty="0">
                <a:gradFill flip="none" rotWithShape="1">
                  <a:gsLst>
                    <a:gs pos="0">
                      <a:schemeClr val="tx2"/>
                    </a:gs>
                    <a:gs pos="59000">
                      <a:srgbClr val="FF9933"/>
                    </a:gs>
                    <a:gs pos="100000">
                      <a:srgbClr val="FFFF00"/>
                    </a:gs>
                    <a:gs pos="31000">
                      <a:srgbClr val="002060"/>
                    </a:gs>
                  </a:gsLst>
                  <a:lin ang="108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(1)</a:t>
            </a:r>
            <a:endParaRPr kumimoji="0" lang="ko-KR" altLang="en-US" sz="2100" b="1" dirty="0">
              <a:gradFill flip="none" rotWithShape="1">
                <a:gsLst>
                  <a:gs pos="0">
                    <a:schemeClr val="tx2"/>
                  </a:gs>
                  <a:gs pos="59000">
                    <a:srgbClr val="FF9933"/>
                  </a:gs>
                  <a:gs pos="100000">
                    <a:srgbClr val="FFFF00"/>
                  </a:gs>
                  <a:gs pos="31000">
                    <a:srgbClr val="002060"/>
                  </a:gs>
                </a:gsLst>
                <a:lin ang="10800000" scaled="1"/>
                <a:tileRect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300038" y="4076700"/>
          <a:ext cx="8593137" cy="17589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93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8950">
                <a:tc>
                  <a:txBody>
                    <a:bodyPr/>
                    <a:lstStyle/>
                    <a:p>
                      <a:pPr latinLnBrk="1">
                        <a:lnSpc>
                          <a:spcPts val="2400"/>
                        </a:lnSpc>
                      </a:pPr>
                      <a:endParaRPr kumimoji="1" lang="en-US" altLang="ko-KR" sz="1600" b="0" kern="1200" baseline="0" dirty="0" smtClean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1452" marR="91452" marT="45821" marB="45821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346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6654"/>
          <a:stretch>
            <a:fillRect/>
          </a:stretch>
        </p:blipFill>
        <p:spPr bwMode="auto">
          <a:xfrm>
            <a:off x="627063" y="1017588"/>
            <a:ext cx="80660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직사각형 4"/>
          <p:cNvSpPr>
            <a:spLocks noChangeArrowheads="1"/>
          </p:cNvSpPr>
          <p:nvPr/>
        </p:nvSpPr>
        <p:spPr bwMode="auto">
          <a:xfrm>
            <a:off x="1446213" y="3790950"/>
            <a:ext cx="584200" cy="174625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348" name="TextBox 11"/>
          <p:cNvSpPr txBox="1">
            <a:spLocks noChangeArrowheads="1"/>
          </p:cNvSpPr>
          <p:nvPr/>
        </p:nvSpPr>
        <p:spPr bwMode="auto">
          <a:xfrm>
            <a:off x="1206500" y="3632200"/>
            <a:ext cx="147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400" b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①</a:t>
            </a:r>
          </a:p>
        </p:txBody>
      </p:sp>
      <p:sp>
        <p:nvSpPr>
          <p:cNvPr id="14349" name="직사각형 4"/>
          <p:cNvSpPr>
            <a:spLocks noChangeArrowheads="1"/>
          </p:cNvSpPr>
          <p:nvPr/>
        </p:nvSpPr>
        <p:spPr bwMode="auto">
          <a:xfrm>
            <a:off x="7772400" y="1498600"/>
            <a:ext cx="793750" cy="187325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350" name="TextBox 19"/>
          <p:cNvSpPr txBox="1">
            <a:spLocks noChangeArrowheads="1"/>
          </p:cNvSpPr>
          <p:nvPr/>
        </p:nvSpPr>
        <p:spPr bwMode="auto">
          <a:xfrm>
            <a:off x="7502525" y="1203325"/>
            <a:ext cx="43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400" b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②</a:t>
            </a:r>
          </a:p>
        </p:txBody>
      </p:sp>
      <p:sp>
        <p:nvSpPr>
          <p:cNvPr id="14351" name="직사각형 4"/>
          <p:cNvSpPr>
            <a:spLocks noChangeArrowheads="1"/>
          </p:cNvSpPr>
          <p:nvPr/>
        </p:nvSpPr>
        <p:spPr bwMode="auto">
          <a:xfrm>
            <a:off x="4887913" y="3786188"/>
            <a:ext cx="584200" cy="173037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00038" y="5905500"/>
            <a:ext cx="7202487" cy="830263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latinLnBrk="1">
              <a:lnSpc>
                <a:spcPct val="150000"/>
              </a:lnSpc>
              <a:defRPr/>
            </a:pPr>
            <a:r>
              <a:rPr lang="en-US" altLang="ko-KR" sz="11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05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* 예시</a:t>
            </a:r>
            <a:r>
              <a:rPr lang="en-US" altLang="ko-KR" sz="105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) </a:t>
            </a:r>
            <a:r>
              <a:rPr lang="ko-KR" altLang="en-US" sz="105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위 의료기관 경우  </a:t>
            </a:r>
            <a:endParaRPr lang="en-US" altLang="ko-KR" sz="1050" b="1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latinLnBrk="1">
              <a:lnSpc>
                <a:spcPct val="150000"/>
              </a:lnSpc>
              <a:defRPr/>
            </a:pPr>
            <a:r>
              <a:rPr lang="en-US" altLang="ko-KR" sz="105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1050" b="1" spc="-4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의료기관에서 보관하고 있는 백신 수량이 </a:t>
            </a:r>
            <a:r>
              <a:rPr lang="en-US" altLang="ko-KR" sz="1050" b="1" spc="-4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50</a:t>
            </a:r>
            <a:r>
              <a:rPr lang="ko-KR" altLang="en-US" sz="1050" b="1" spc="-40" dirty="0" err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바이알</a:t>
            </a:r>
            <a:r>
              <a:rPr lang="ko-KR" altLang="en-US" sz="1050" b="1" spc="-4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050" b="1" dirty="0" err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심사완료건</a:t>
            </a:r>
            <a:r>
              <a:rPr lang="en-US" altLang="ko-KR" sz="105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050" b="1" dirty="0" err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배송량</a:t>
            </a:r>
            <a:r>
              <a:rPr lang="en-US" altLang="ko-KR" sz="105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) 40</a:t>
            </a:r>
            <a:r>
              <a:rPr lang="ko-KR" altLang="en-US" sz="1050" b="1" dirty="0" err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바이알</a:t>
            </a:r>
            <a:r>
              <a:rPr lang="ko-KR" altLang="en-US" sz="105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이라면</a:t>
            </a:r>
            <a:r>
              <a:rPr lang="en-US" altLang="ko-KR" sz="105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? </a:t>
            </a:r>
          </a:p>
          <a:p>
            <a:pPr latinLnBrk="1">
              <a:lnSpc>
                <a:spcPct val="150000"/>
              </a:lnSpc>
              <a:defRPr/>
            </a:pPr>
            <a:r>
              <a:rPr lang="en-US" altLang="ko-KR" sz="105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1050" b="1" dirty="0" err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백신사전구매량</a:t>
            </a:r>
            <a:r>
              <a:rPr lang="ko-KR" altLang="en-US" sz="105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05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90</a:t>
            </a:r>
            <a:r>
              <a:rPr lang="ko-KR" altLang="en-US" sz="105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으로 수정</a:t>
            </a:r>
            <a:r>
              <a:rPr lang="en-US" altLang="ko-KR" sz="105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05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저장</a:t>
            </a:r>
            <a:endParaRPr lang="en-US" altLang="ko-KR" sz="1050" b="1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4353" name="Picture 63" descr="아이콘0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5384800"/>
            <a:ext cx="106362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63" descr="아이콘0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52963"/>
            <a:ext cx="106362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68" descr="공"/>
          <p:cNvPicPr preferRelativeResize="0">
            <a:picLocks noChangeAspect="1" noChangeArrowheads="1"/>
          </p:cNvPicPr>
          <p:nvPr/>
        </p:nvPicPr>
        <p:blipFill>
          <a:blip r:embed="rId6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4249738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5302250" y="4221163"/>
            <a:ext cx="2293938" cy="215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357" name="TextBox 27"/>
          <p:cNvSpPr txBox="1">
            <a:spLocks noChangeArrowheads="1"/>
          </p:cNvSpPr>
          <p:nvPr/>
        </p:nvSpPr>
        <p:spPr bwMode="auto">
          <a:xfrm>
            <a:off x="611188" y="4130675"/>
            <a:ext cx="80502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위탁의료기관</a:t>
            </a:r>
            <a:r>
              <a:rPr lang="en-US" altLang="ko-KR" sz="16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en-US" altLang="ko-KR" sz="1600" b="1" u="sng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3.2.(</a:t>
            </a:r>
            <a:r>
              <a:rPr lang="ko-KR" altLang="en-US" sz="1600" b="1" u="sng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화</a:t>
            </a:r>
            <a:r>
              <a:rPr lang="en-US" altLang="ko-KR" sz="1600" b="1" u="sng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600" b="1" u="sng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예방접종 시작 전</a:t>
            </a:r>
            <a:r>
              <a:rPr lang="ko-KR" altLang="en-US" sz="160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피내용</a:t>
            </a:r>
            <a:r>
              <a:rPr lang="en-US" altLang="ko-KR" sz="160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BCG </a:t>
            </a:r>
            <a:r>
              <a:rPr lang="en-US" altLang="ko-KR" sz="16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사전구매량</a:t>
            </a:r>
            <a:r>
              <a:rPr lang="en-US" altLang="ko-KR" sz="16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6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현행화 필수</a:t>
            </a:r>
            <a:r>
              <a:rPr lang="en-US" altLang="ko-KR" sz="16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!!</a:t>
            </a:r>
            <a:endParaRPr kumimoji="0" lang="ko-KR" altLang="en-US" sz="2000" b="1">
              <a:solidFill>
                <a:srgbClr val="00B05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206500" y="5314950"/>
            <a:ext cx="6565900" cy="2206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356" name="TextBox 27"/>
          <p:cNvSpPr txBox="1">
            <a:spLocks noChangeArrowheads="1"/>
          </p:cNvSpPr>
          <p:nvPr/>
        </p:nvSpPr>
        <p:spPr bwMode="auto">
          <a:xfrm>
            <a:off x="611188" y="4446588"/>
            <a:ext cx="8066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>
              <a:lnSpc>
                <a:spcPct val="150000"/>
              </a:lnSpc>
              <a:defRPr/>
            </a:pPr>
            <a:r>
              <a:rPr lang="en-US" altLang="ko-KR" sz="1600" b="1" dirty="0" smtClean="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(</a:t>
            </a:r>
            <a:r>
              <a:rPr lang="ko-KR" altLang="en-US" sz="1600" b="1" dirty="0" smtClean="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위탁의료기관</a:t>
            </a:r>
            <a:r>
              <a:rPr lang="en-US" altLang="ko-KR" sz="1600" b="1" dirty="0" smtClean="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[</a:t>
            </a:r>
            <a:r>
              <a:rPr lang="ko-KR" altLang="en-US" sz="1600" b="1" dirty="0" smtClean="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배송정보</a:t>
            </a:r>
            <a:r>
              <a:rPr lang="en-US" altLang="ko-KR" sz="1600" b="1" dirty="0" smtClean="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 dirty="0" smtClean="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</a:t>
            </a:r>
            <a:r>
              <a:rPr lang="en-US" altLang="ko-KR" sz="1600" b="1" dirty="0" smtClean="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600" b="1" dirty="0" err="1" smtClean="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공급구분</a:t>
            </a:r>
            <a:r>
              <a:rPr lang="en-US" altLang="ko-KR" sz="1600" b="1" dirty="0" smtClean="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600" b="1" spc="-4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의 </a:t>
            </a:r>
            <a:r>
              <a:rPr lang="en-US" altLang="ko-KR" sz="1600" b="1" spc="-4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&lt;①</a:t>
            </a:r>
            <a:r>
              <a:rPr lang="ko-KR" altLang="en-US" sz="1600" b="1" spc="-40" dirty="0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현물공급</a:t>
            </a:r>
            <a:r>
              <a:rPr lang="en-US" altLang="ko-KR" sz="1600" b="1" spc="-4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600" b="1" spc="-4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수량을 확인하고 </a:t>
            </a:r>
            <a:endParaRPr lang="en-US" altLang="ko-KR" sz="1600" b="1" spc="-4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atinLnBrk="1">
              <a:lnSpc>
                <a:spcPct val="150000"/>
              </a:lnSpc>
              <a:defRPr/>
            </a:pPr>
            <a:r>
              <a:rPr lang="en-US" altLang="ko-KR" sz="1600" b="1" spc="-4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    &lt;②</a:t>
            </a:r>
            <a:r>
              <a:rPr lang="ko-KR" altLang="en-US" sz="1600" b="1" spc="-40" dirty="0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공급기초</a:t>
            </a:r>
            <a:r>
              <a:rPr lang="ko-KR" altLang="en-US" sz="1600" b="1" spc="-4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 spc="-40" dirty="0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정보등록</a:t>
            </a:r>
            <a:r>
              <a:rPr lang="en-US" altLang="ko-KR" sz="1600" b="1" spc="-4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600" b="1" spc="-4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클릭합니다</a:t>
            </a:r>
            <a:r>
              <a:rPr lang="en-US" altLang="ko-KR" sz="1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atinLnBrk="1">
              <a:lnSpc>
                <a:spcPct val="150000"/>
              </a:lnSpc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16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이때 </a:t>
            </a:r>
            <a:r>
              <a:rPr lang="en-US" altLang="ko-KR" sz="16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6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배송정보관리</a:t>
            </a:r>
            <a:r>
              <a:rPr lang="en-US" altLang="ko-KR" sz="16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]-[</a:t>
            </a:r>
            <a:r>
              <a:rPr lang="ko-KR" altLang="en-US" sz="1600" b="1" spc="-150" dirty="0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공급구분</a:t>
            </a:r>
            <a:r>
              <a:rPr lang="en-US" altLang="ko-KR" sz="16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6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en-US" altLang="ko-KR" sz="16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&lt;</a:t>
            </a:r>
            <a:r>
              <a:rPr lang="ko-KR" altLang="en-US" sz="1600" b="1" spc="-150" dirty="0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백신비지급</a:t>
            </a:r>
            <a:r>
              <a:rPr lang="en-US" altLang="ko-KR" sz="16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6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수량이 </a:t>
            </a:r>
            <a:r>
              <a:rPr lang="ko-KR" altLang="en-US" sz="1600" b="1" spc="-150" dirty="0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사전구매량으로</a:t>
            </a:r>
            <a:r>
              <a:rPr lang="ko-KR" altLang="en-US" sz="16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포함되지 않도록 주의합니다</a:t>
            </a:r>
            <a:endParaRPr lang="en-US" altLang="ko-KR" sz="1600" b="1" u="sng" spc="-150" dirty="0" smtClean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92088"/>
            <a:ext cx="6397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제목 1"/>
          <p:cNvSpPr txBox="1">
            <a:spLocks/>
          </p:cNvSpPr>
          <p:nvPr/>
        </p:nvSpPr>
        <p:spPr>
          <a:xfrm>
            <a:off x="796572" y="188640"/>
            <a:ext cx="5647635" cy="428625"/>
          </a:xfrm>
          <a:prstGeom prst="rect">
            <a:avLst/>
          </a:prstGeom>
        </p:spPr>
        <p:txBody>
          <a:bodyPr anchor="ctr"/>
          <a:lstStyle/>
          <a:p>
            <a:pPr eaLnBrk="1" fontAlgn="auto" latinLnBrk="1" hangingPunct="1">
              <a:spcAft>
                <a:spcPts val="0"/>
              </a:spcAft>
              <a:defRPr/>
            </a:pPr>
            <a:r>
              <a:rPr lang="ko-KR" altLang="en-US" sz="2100" b="1" dirty="0">
                <a:gradFill flip="none" rotWithShape="1">
                  <a:gsLst>
                    <a:gs pos="0">
                      <a:schemeClr val="tx2"/>
                    </a:gs>
                    <a:gs pos="59000">
                      <a:srgbClr val="FF9933"/>
                    </a:gs>
                    <a:gs pos="100000">
                      <a:srgbClr val="FFFF00"/>
                    </a:gs>
                    <a:gs pos="31000">
                      <a:srgbClr val="002060"/>
                    </a:gs>
                  </a:gsLst>
                  <a:lin ang="108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피내용</a:t>
            </a:r>
            <a:r>
              <a:rPr lang="en-US" altLang="ko-KR" sz="2100" b="1" dirty="0">
                <a:gradFill flip="none" rotWithShape="1">
                  <a:gsLst>
                    <a:gs pos="0">
                      <a:schemeClr val="tx2"/>
                    </a:gs>
                    <a:gs pos="59000">
                      <a:srgbClr val="FF9933"/>
                    </a:gs>
                    <a:gs pos="100000">
                      <a:srgbClr val="FFFF00"/>
                    </a:gs>
                    <a:gs pos="31000">
                      <a:srgbClr val="002060"/>
                    </a:gs>
                  </a:gsLst>
                  <a:lin ang="108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BCG </a:t>
            </a:r>
            <a:r>
              <a:rPr lang="ko-KR" altLang="en-US" sz="2100" b="1" dirty="0">
                <a:gradFill flip="none" rotWithShape="1">
                  <a:gsLst>
                    <a:gs pos="0">
                      <a:schemeClr val="tx2"/>
                    </a:gs>
                    <a:gs pos="59000">
                      <a:srgbClr val="FF9933"/>
                    </a:gs>
                    <a:gs pos="100000">
                      <a:srgbClr val="FFFF00"/>
                    </a:gs>
                    <a:gs pos="31000">
                      <a:srgbClr val="002060"/>
                    </a:gs>
                  </a:gsLst>
                  <a:lin ang="108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백신 사전구매량 현행화 방법</a:t>
            </a:r>
            <a:r>
              <a:rPr lang="en-US" altLang="ko-KR" sz="2100" b="1" dirty="0">
                <a:gradFill flip="none" rotWithShape="1">
                  <a:gsLst>
                    <a:gs pos="0">
                      <a:schemeClr val="tx2"/>
                    </a:gs>
                    <a:gs pos="59000">
                      <a:srgbClr val="FF9933"/>
                    </a:gs>
                    <a:gs pos="100000">
                      <a:srgbClr val="FFFF00"/>
                    </a:gs>
                    <a:gs pos="31000">
                      <a:srgbClr val="002060"/>
                    </a:gs>
                  </a:gsLst>
                  <a:lin ang="108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(2)</a:t>
            </a:r>
            <a:endParaRPr kumimoji="0" lang="ko-KR" altLang="en-US" sz="2100" b="1" dirty="0">
              <a:gradFill flip="none" rotWithShape="1">
                <a:gsLst>
                  <a:gs pos="0">
                    <a:schemeClr val="tx2"/>
                  </a:gs>
                  <a:gs pos="59000">
                    <a:srgbClr val="FF9933"/>
                  </a:gs>
                  <a:gs pos="100000">
                    <a:srgbClr val="FFFF00"/>
                  </a:gs>
                  <a:gs pos="31000">
                    <a:srgbClr val="002060"/>
                  </a:gs>
                </a:gsLst>
                <a:lin ang="10800000" scaled="1"/>
                <a:tileRect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pic>
        <p:nvPicPr>
          <p:cNvPr id="16388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6654"/>
          <a:stretch>
            <a:fillRect/>
          </a:stretch>
        </p:blipFill>
        <p:spPr bwMode="auto">
          <a:xfrm>
            <a:off x="482600" y="1052513"/>
            <a:ext cx="80660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직사각형 4"/>
          <p:cNvSpPr>
            <a:spLocks noChangeArrowheads="1"/>
          </p:cNvSpPr>
          <p:nvPr/>
        </p:nvSpPr>
        <p:spPr bwMode="auto">
          <a:xfrm>
            <a:off x="7629525" y="1504950"/>
            <a:ext cx="792163" cy="215900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390" name="TextBox 19"/>
          <p:cNvSpPr txBox="1">
            <a:spLocks noChangeArrowheads="1"/>
          </p:cNvSpPr>
          <p:nvPr/>
        </p:nvSpPr>
        <p:spPr bwMode="auto">
          <a:xfrm>
            <a:off x="7359650" y="1211263"/>
            <a:ext cx="43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400" b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②</a:t>
            </a:r>
          </a:p>
        </p:txBody>
      </p:sp>
      <p:pic>
        <p:nvPicPr>
          <p:cNvPr id="16391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8"/>
          <a:stretch>
            <a:fillRect/>
          </a:stretch>
        </p:blipFill>
        <p:spPr bwMode="auto">
          <a:xfrm>
            <a:off x="563563" y="3327400"/>
            <a:ext cx="5418137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직사각형 4"/>
          <p:cNvSpPr>
            <a:spLocks noChangeArrowheads="1"/>
          </p:cNvSpPr>
          <p:nvPr/>
        </p:nvSpPr>
        <p:spPr bwMode="auto">
          <a:xfrm>
            <a:off x="4252913" y="4021138"/>
            <a:ext cx="288925" cy="144462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  <a:defRPr/>
            </a:pPr>
            <a:endParaRPr lang="ko-KR" altLang="en-US" sz="1800" smtClean="0">
              <a:solidFill>
                <a:schemeClr val="accent5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393" name="TextBox 19"/>
          <p:cNvSpPr txBox="1">
            <a:spLocks noChangeArrowheads="1"/>
          </p:cNvSpPr>
          <p:nvPr/>
        </p:nvSpPr>
        <p:spPr bwMode="auto">
          <a:xfrm>
            <a:off x="3965575" y="3948113"/>
            <a:ext cx="43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400" b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④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6043613" y="4273550"/>
            <a:ext cx="2881312" cy="1074738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latinLnBrk="1">
              <a:lnSpc>
                <a:spcPct val="150000"/>
              </a:lnSpc>
              <a:defRPr/>
            </a:pPr>
            <a:r>
              <a:rPr lang="en-US" altLang="ko-KR" sz="11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05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* 예시</a:t>
            </a:r>
            <a:r>
              <a:rPr lang="en-US" altLang="ko-KR" sz="105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) </a:t>
            </a:r>
            <a:r>
              <a:rPr lang="ko-KR" altLang="en-US" sz="105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위 의료기관 경우  </a:t>
            </a:r>
            <a:endParaRPr lang="en-US" altLang="ko-KR" sz="1050" b="1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latinLnBrk="1">
              <a:lnSpc>
                <a:spcPct val="150000"/>
              </a:lnSpc>
              <a:defRPr/>
            </a:pPr>
            <a:r>
              <a:rPr lang="en-US" altLang="ko-KR" sz="105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1050" b="1" spc="-4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의료기관에서 보관하고 있는 백신 수량이 </a:t>
            </a:r>
            <a:r>
              <a:rPr lang="en-US" altLang="ko-KR" sz="1050" b="1" spc="-4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50</a:t>
            </a:r>
            <a:r>
              <a:rPr lang="ko-KR" altLang="en-US" sz="1050" b="1" spc="-40" dirty="0" err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바이알</a:t>
            </a:r>
            <a:r>
              <a:rPr lang="ko-KR" altLang="en-US" sz="1050" b="1" spc="-4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endParaRPr lang="en-US" altLang="ko-KR" sz="1050" b="1" spc="-4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171450" indent="-171450" latinLnBrk="1">
              <a:lnSpc>
                <a:spcPct val="150000"/>
              </a:lnSpc>
              <a:buFontTx/>
              <a:buChar char="-"/>
              <a:defRPr/>
            </a:pPr>
            <a:r>
              <a:rPr lang="ko-KR" altLang="en-US" sz="1050" b="1" dirty="0" err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현물공급</a:t>
            </a:r>
            <a:r>
              <a:rPr lang="ko-KR" altLang="en-US" sz="105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수량이</a:t>
            </a:r>
            <a:r>
              <a:rPr lang="en-US" altLang="ko-KR" sz="105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40</a:t>
            </a:r>
            <a:r>
              <a:rPr lang="ko-KR" altLang="en-US" sz="1050" b="1" dirty="0" err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바이알</a:t>
            </a:r>
            <a:r>
              <a:rPr lang="ko-KR" altLang="en-US" sz="105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이라면</a:t>
            </a:r>
            <a:r>
              <a:rPr lang="en-US" altLang="ko-KR" sz="105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? </a:t>
            </a:r>
          </a:p>
          <a:p>
            <a:pPr latinLnBrk="1">
              <a:lnSpc>
                <a:spcPct val="150000"/>
              </a:lnSpc>
              <a:defRPr/>
            </a:pPr>
            <a:r>
              <a:rPr lang="en-US" altLang="ko-KR" sz="105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1050" b="1" u="sng" dirty="0" err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백신사전구매량</a:t>
            </a:r>
            <a:r>
              <a:rPr lang="ko-KR" altLang="en-US" sz="1050" b="1" u="sng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050" b="1" u="sng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90</a:t>
            </a:r>
            <a:r>
              <a:rPr lang="ko-KR" altLang="en-US" sz="105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으로 수정</a:t>
            </a:r>
            <a:r>
              <a:rPr lang="en-US" altLang="ko-KR" sz="105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105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저장</a:t>
            </a:r>
            <a:endParaRPr lang="en-US" altLang="ko-KR" sz="1050" b="1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300038" y="5870575"/>
          <a:ext cx="8593137" cy="8794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93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9475">
                <a:tc>
                  <a:txBody>
                    <a:bodyPr/>
                    <a:lstStyle/>
                    <a:p>
                      <a:pPr latinLnBrk="1">
                        <a:lnSpc>
                          <a:spcPts val="2400"/>
                        </a:lnSpc>
                      </a:pPr>
                      <a:r>
                        <a:rPr kumimoji="1" lang="en-US" altLang="ko-KR" sz="1600" b="0" kern="120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   </a:t>
                      </a:r>
                      <a:r>
                        <a:rPr kumimoji="1" lang="en-US" altLang="ko-KR" sz="1600" b="0" kern="1200" baseline="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</a:p>
                    <a:p>
                      <a:pPr latinLnBrk="1">
                        <a:lnSpc>
                          <a:spcPts val="2400"/>
                        </a:lnSpc>
                      </a:pPr>
                      <a:endParaRPr kumimoji="1" lang="en-US" altLang="ko-KR" sz="1600" b="0" kern="1200" baseline="0" dirty="0" smtClean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1452" marR="91452" marT="45813" marB="45813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401" name="Picture 68" descr="공"/>
          <p:cNvPicPr preferRelativeResize="0">
            <a:picLocks noChangeAspect="1" noChangeArrowheads="1"/>
          </p:cNvPicPr>
          <p:nvPr/>
        </p:nvPicPr>
        <p:blipFill>
          <a:blip r:embed="rId6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067425"/>
            <a:ext cx="1555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Box 23"/>
          <p:cNvSpPr txBox="1">
            <a:spLocks noChangeArrowheads="1"/>
          </p:cNvSpPr>
          <p:nvPr/>
        </p:nvSpPr>
        <p:spPr bwMode="auto">
          <a:xfrm>
            <a:off x="655638" y="5919788"/>
            <a:ext cx="80502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&lt;①</a:t>
            </a:r>
            <a:r>
              <a:rPr lang="ko-KR" altLang="en-US" sz="16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현물공급</a:t>
            </a:r>
            <a:r>
              <a:rPr lang="en-US" altLang="ko-KR" sz="16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6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수량과 의료기관에서 보유하고있는 </a:t>
            </a:r>
            <a:r>
              <a:rPr lang="en-US" altLang="ko-KR" sz="16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BCG </a:t>
            </a:r>
            <a:r>
              <a:rPr lang="ko-KR" altLang="en-US" sz="16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수량을 합하여 </a:t>
            </a:r>
            <a:r>
              <a:rPr lang="en-US" altLang="ko-KR" sz="16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&lt;②</a:t>
            </a:r>
            <a:r>
              <a:rPr lang="ko-KR" altLang="en-US" sz="16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공급기초 정보등록</a:t>
            </a:r>
            <a:r>
              <a:rPr lang="en-US" altLang="ko-KR" sz="16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6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en-US" altLang="ko-KR" sz="16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&lt;</a:t>
            </a:r>
            <a:r>
              <a:rPr lang="ko-KR" altLang="en-US" sz="16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③백신사전구매량</a:t>
            </a:r>
            <a:r>
              <a:rPr lang="en-US" altLang="ko-KR" sz="16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6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수정하고 </a:t>
            </a:r>
            <a:r>
              <a:rPr lang="en-US" altLang="ko-KR" sz="16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&lt;</a:t>
            </a:r>
            <a:r>
              <a:rPr lang="ko-KR" altLang="en-US" sz="16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④저장</a:t>
            </a:r>
            <a:r>
              <a:rPr lang="en-US" altLang="ko-KR" sz="16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6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r>
              <a:rPr lang="en-US" altLang="ko-KR" sz="16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16403" name="TextBox 19"/>
          <p:cNvSpPr txBox="1">
            <a:spLocks noChangeArrowheads="1"/>
          </p:cNvSpPr>
          <p:nvPr/>
        </p:nvSpPr>
        <p:spPr bwMode="auto">
          <a:xfrm>
            <a:off x="1835150" y="4868863"/>
            <a:ext cx="43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400" b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③</a:t>
            </a:r>
          </a:p>
        </p:txBody>
      </p:sp>
      <p:sp>
        <p:nvSpPr>
          <p:cNvPr id="16404" name="직사각형 4"/>
          <p:cNvSpPr>
            <a:spLocks noChangeArrowheads="1"/>
          </p:cNvSpPr>
          <p:nvPr/>
        </p:nvSpPr>
        <p:spPr bwMode="auto">
          <a:xfrm>
            <a:off x="1924050" y="5138738"/>
            <a:ext cx="1008063" cy="261937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796572" y="188640"/>
            <a:ext cx="5647635" cy="428625"/>
          </a:xfrm>
          <a:prstGeom prst="rect">
            <a:avLst/>
          </a:prstGeom>
        </p:spPr>
        <p:txBody>
          <a:bodyPr anchor="ctr"/>
          <a:lstStyle/>
          <a:p>
            <a:pPr eaLnBrk="1" fontAlgn="auto" latinLnBrk="1" hangingPunct="1">
              <a:spcAft>
                <a:spcPts val="0"/>
              </a:spcAft>
              <a:defRPr/>
            </a:pPr>
            <a:r>
              <a:rPr lang="ko-KR" altLang="en-US" sz="2100" b="1" dirty="0">
                <a:gradFill flip="none" rotWithShape="1">
                  <a:gsLst>
                    <a:gs pos="0">
                      <a:schemeClr val="tx2"/>
                    </a:gs>
                    <a:gs pos="59000">
                      <a:srgbClr val="FF9933"/>
                    </a:gs>
                    <a:gs pos="100000">
                      <a:srgbClr val="FFFF00"/>
                    </a:gs>
                    <a:gs pos="31000">
                      <a:srgbClr val="002060"/>
                    </a:gs>
                  </a:gsLst>
                  <a:lin ang="108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피내용</a:t>
            </a:r>
            <a:r>
              <a:rPr lang="en-US" altLang="ko-KR" sz="2100" b="1" dirty="0">
                <a:gradFill flip="none" rotWithShape="1">
                  <a:gsLst>
                    <a:gs pos="0">
                      <a:schemeClr val="tx2"/>
                    </a:gs>
                    <a:gs pos="59000">
                      <a:srgbClr val="FF9933"/>
                    </a:gs>
                    <a:gs pos="100000">
                      <a:srgbClr val="FFFF00"/>
                    </a:gs>
                    <a:gs pos="31000">
                      <a:srgbClr val="002060"/>
                    </a:gs>
                  </a:gsLst>
                  <a:lin ang="108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BCG </a:t>
            </a:r>
            <a:r>
              <a:rPr lang="ko-KR" altLang="en-US" sz="2100" b="1" dirty="0">
                <a:gradFill flip="none" rotWithShape="1">
                  <a:gsLst>
                    <a:gs pos="0">
                      <a:schemeClr val="tx2"/>
                    </a:gs>
                    <a:gs pos="59000">
                      <a:srgbClr val="FF9933"/>
                    </a:gs>
                    <a:gs pos="100000">
                      <a:srgbClr val="FFFF00"/>
                    </a:gs>
                    <a:gs pos="31000">
                      <a:srgbClr val="002060"/>
                    </a:gs>
                  </a:gsLst>
                  <a:lin ang="108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백신 사전구매량 현행화 주의사항</a:t>
            </a:r>
            <a:endParaRPr kumimoji="0" lang="ko-KR" altLang="en-US" sz="2100" b="1" dirty="0">
              <a:gradFill flip="none" rotWithShape="1">
                <a:gsLst>
                  <a:gs pos="0">
                    <a:schemeClr val="tx2"/>
                  </a:gs>
                  <a:gs pos="59000">
                    <a:srgbClr val="FF9933"/>
                  </a:gs>
                  <a:gs pos="100000">
                    <a:srgbClr val="FFFF00"/>
                  </a:gs>
                  <a:gs pos="31000">
                    <a:srgbClr val="002060"/>
                  </a:gs>
                </a:gsLst>
                <a:lin ang="10800000" scaled="1"/>
                <a:tileRect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341313" y="3894138"/>
          <a:ext cx="8593137" cy="24145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93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14587">
                <a:tc>
                  <a:txBody>
                    <a:bodyPr/>
                    <a:lstStyle/>
                    <a:p>
                      <a:pPr latinLnBrk="1">
                        <a:lnSpc>
                          <a:spcPts val="2400"/>
                        </a:lnSpc>
                      </a:pPr>
                      <a:endParaRPr kumimoji="1" lang="en-US" altLang="ko-KR" sz="1600" b="0" kern="1200" baseline="0" dirty="0" smtClean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1452" marR="91452" marT="45809" marB="45809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441" name="Picture 68" descr="공"/>
          <p:cNvPicPr preferRelativeResize="0">
            <a:picLocks noChangeAspect="1" noChangeArrowheads="1"/>
          </p:cNvPicPr>
          <p:nvPr/>
        </p:nvPicPr>
        <p:blipFill>
          <a:blip r:embed="rId3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998913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6654"/>
          <a:stretch>
            <a:fillRect/>
          </a:stretch>
        </p:blipFill>
        <p:spPr bwMode="auto">
          <a:xfrm>
            <a:off x="627063" y="860425"/>
            <a:ext cx="80660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직사각형 4"/>
          <p:cNvSpPr>
            <a:spLocks noChangeArrowheads="1"/>
          </p:cNvSpPr>
          <p:nvPr/>
        </p:nvSpPr>
        <p:spPr bwMode="auto">
          <a:xfrm>
            <a:off x="1487488" y="3292475"/>
            <a:ext cx="584200" cy="490538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444" name="직사각형 4"/>
          <p:cNvSpPr>
            <a:spLocks noChangeArrowheads="1"/>
          </p:cNvSpPr>
          <p:nvPr/>
        </p:nvSpPr>
        <p:spPr bwMode="auto">
          <a:xfrm>
            <a:off x="7739063" y="1331913"/>
            <a:ext cx="739775" cy="155575"/>
          </a:xfrm>
          <a:prstGeom prst="rect">
            <a:avLst/>
          </a:prstGeom>
          <a:noFill/>
          <a:ln w="127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445" name="TextBox 19"/>
          <p:cNvSpPr txBox="1">
            <a:spLocks noChangeArrowheads="1"/>
          </p:cNvSpPr>
          <p:nvPr/>
        </p:nvSpPr>
        <p:spPr bwMode="auto">
          <a:xfrm>
            <a:off x="7502525" y="1203325"/>
            <a:ext cx="43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400" b="1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②</a:t>
            </a:r>
          </a:p>
        </p:txBody>
      </p:sp>
      <p:pic>
        <p:nvPicPr>
          <p:cNvPr id="18446" name="Picture 63" descr="아이콘0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4687888"/>
            <a:ext cx="106363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68" descr="공"/>
          <p:cNvPicPr preferRelativeResize="0">
            <a:picLocks noChangeAspect="1" noChangeArrowheads="1"/>
          </p:cNvPicPr>
          <p:nvPr/>
        </p:nvPicPr>
        <p:blipFill>
          <a:blip r:embed="rId3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329113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68" descr="공"/>
          <p:cNvPicPr preferRelativeResize="0">
            <a:picLocks noChangeAspect="1" noChangeArrowheads="1"/>
          </p:cNvPicPr>
          <p:nvPr/>
        </p:nvPicPr>
        <p:blipFill>
          <a:blip r:embed="rId3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5397500"/>
            <a:ext cx="1555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63" descr="아이콘0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5768975"/>
            <a:ext cx="106362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1422400" y="4652963"/>
            <a:ext cx="7037388" cy="215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739775" y="5006975"/>
            <a:ext cx="1095375" cy="215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4702175" y="4314825"/>
            <a:ext cx="3344863" cy="2206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4527550" y="3975100"/>
            <a:ext cx="3211513" cy="2206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356" name="TextBox 27"/>
          <p:cNvSpPr txBox="1">
            <a:spLocks noChangeArrowheads="1"/>
          </p:cNvSpPr>
          <p:nvPr/>
        </p:nvSpPr>
        <p:spPr bwMode="auto">
          <a:xfrm>
            <a:off x="661988" y="3838575"/>
            <a:ext cx="8050212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>
              <a:lnSpc>
                <a:spcPct val="150000"/>
              </a:lnSpc>
              <a:defRPr/>
            </a:pPr>
            <a:r>
              <a:rPr lang="en-US" altLang="ko-KR" sz="15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5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배송정보 관리</a:t>
            </a:r>
            <a:r>
              <a:rPr lang="en-US" altLang="ko-KR" sz="15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500" b="1" dirty="0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공급구분</a:t>
            </a:r>
            <a:r>
              <a:rPr lang="en-US" altLang="ko-KR" sz="15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5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en-US" altLang="ko-KR" sz="15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&lt;</a:t>
            </a:r>
            <a:r>
              <a:rPr lang="ko-KR" altLang="en-US" sz="1500" b="1" dirty="0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현물공급</a:t>
            </a:r>
            <a:r>
              <a:rPr lang="en-US" altLang="ko-KR" sz="15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5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수량은 조달업체에서 의료기관으로 백신을 배송합니다</a:t>
            </a:r>
            <a:r>
              <a:rPr lang="en-US" altLang="ko-KR" sz="15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배송정보 관리</a:t>
            </a:r>
            <a:r>
              <a:rPr lang="en-US" altLang="ko-KR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5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공급구분</a:t>
            </a:r>
            <a:r>
              <a:rPr lang="en-US" altLang="ko-KR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en-US" altLang="ko-KR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&lt;</a:t>
            </a:r>
            <a:r>
              <a:rPr lang="ko-KR" altLang="en-US" sz="15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백신비지급</a:t>
            </a:r>
            <a:r>
              <a:rPr lang="en-US" altLang="ko-KR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수량은 조달업체에서 의료기관으로 </a:t>
            </a:r>
            <a:r>
              <a:rPr lang="ko-KR" altLang="en-US" sz="15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백신비를</a:t>
            </a:r>
            <a:r>
              <a:rPr lang="ko-KR" altLang="en-US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지급합니다</a:t>
            </a:r>
            <a:r>
              <a:rPr lang="en-US" altLang="ko-KR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5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따라서</a:t>
            </a:r>
            <a:r>
              <a:rPr lang="en-US" altLang="ko-KR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500" b="1" u="sng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의료기관은 </a:t>
            </a:r>
            <a:r>
              <a:rPr lang="en-US" altLang="ko-KR" sz="1500" b="1" u="sng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500" b="1" u="sng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배송정보관리</a:t>
            </a:r>
            <a:r>
              <a:rPr lang="en-US" altLang="ko-KR" sz="1500" b="1" u="sng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]-[</a:t>
            </a:r>
            <a:r>
              <a:rPr lang="ko-KR" altLang="en-US" sz="1500" b="1" u="sng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공급구분</a:t>
            </a:r>
            <a:r>
              <a:rPr lang="en-US" altLang="ko-KR" sz="1500" b="1" u="sng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500" b="1" u="sng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en-US" altLang="ko-KR" sz="1500" b="1" u="sng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&lt;</a:t>
            </a:r>
            <a:r>
              <a:rPr lang="ko-KR" altLang="en-US" sz="1500" b="1" u="sng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백신비지급</a:t>
            </a:r>
            <a:r>
              <a:rPr lang="en-US" altLang="ko-KR" sz="1500" b="1" u="sng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500" b="1" u="sng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수량이 </a:t>
            </a:r>
            <a:r>
              <a:rPr lang="ko-KR" altLang="en-US" sz="1500" b="1" u="sng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사전구매량으로</a:t>
            </a:r>
            <a:r>
              <a:rPr lang="ko-KR" altLang="en-US" sz="1500" b="1" u="sng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포함되지 </a:t>
            </a:r>
            <a:r>
              <a:rPr lang="ko-KR" altLang="en-US" sz="1500" b="1" u="sng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500" b="1" u="sng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500" b="1" u="sng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않도록  주의</a:t>
            </a:r>
            <a:r>
              <a:rPr lang="ko-KR" altLang="en-US" sz="15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해야 </a:t>
            </a:r>
            <a:r>
              <a:rPr lang="ko-KR" altLang="en-US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r>
              <a:rPr lang="en-US" altLang="ko-KR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.(</a:t>
            </a:r>
            <a:r>
              <a:rPr lang="ko-KR" altLang="en-US" sz="15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백신비로</a:t>
            </a:r>
            <a:r>
              <a:rPr lang="ko-KR" altLang="en-US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5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환급받을</a:t>
            </a:r>
            <a:r>
              <a:rPr lang="ko-KR" altLang="en-US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건을 </a:t>
            </a:r>
            <a:r>
              <a:rPr lang="ko-KR" altLang="en-US" sz="15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사전구매량에</a:t>
            </a:r>
            <a:r>
              <a:rPr lang="ko-KR" altLang="en-US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포함하면 중복되므로 주의</a:t>
            </a:r>
            <a:r>
              <a:rPr lang="en-US" altLang="ko-KR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가급적이면 </a:t>
            </a:r>
            <a:r>
              <a:rPr lang="en-US" altLang="ko-KR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3.2</a:t>
            </a:r>
            <a:r>
              <a:rPr lang="ko-KR" altLang="en-US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 업무</a:t>
            </a:r>
            <a:r>
              <a:rPr lang="en-US" altLang="ko-KR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예방접종</a:t>
            </a:r>
            <a:r>
              <a:rPr lang="en-US" altLang="ko-KR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 </a:t>
            </a:r>
            <a:r>
              <a:rPr lang="ko-KR" altLang="en-US" sz="15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사전구매량을</a:t>
            </a:r>
            <a:r>
              <a:rPr lang="ko-KR" altLang="en-US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5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현행화하기</a:t>
            </a:r>
            <a:r>
              <a:rPr lang="ko-KR" altLang="en-US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바랍니다</a:t>
            </a:r>
            <a:r>
              <a:rPr lang="en-US" altLang="ko-KR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5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500" b="1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5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만약 </a:t>
            </a:r>
            <a:r>
              <a:rPr lang="ko-KR" altLang="en-US" sz="1500" b="1" u="sng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현행화이후부터 </a:t>
            </a:r>
            <a:r>
              <a:rPr lang="en-US" altLang="ko-KR" sz="1500" b="1" u="sng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3.1</a:t>
            </a:r>
            <a:r>
              <a:rPr lang="ko-KR" altLang="en-US" sz="1500" b="1" u="sng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en-US" altLang="ko-KR" sz="1500" b="1" u="sng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500" b="1" u="sng" kern="800" spc="-6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사이 </a:t>
            </a:r>
            <a:r>
              <a:rPr lang="en-US" altLang="ko-KR" sz="1500" b="1" u="sng" kern="800" spc="-6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BCG</a:t>
            </a:r>
            <a:r>
              <a:rPr lang="ko-KR" altLang="en-US" sz="1500" b="1" u="sng" kern="800" spc="-6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접종을 시행</a:t>
            </a:r>
            <a:r>
              <a:rPr lang="ko-KR" altLang="en-US" sz="1500" b="1" kern="800" spc="-6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하였다면</a:t>
            </a:r>
            <a:r>
              <a:rPr lang="ko-KR" altLang="en-US" sz="1500" b="1" u="sng" kern="800" spc="-60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500" b="1" u="sng" kern="800" spc="-60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3.2</a:t>
            </a:r>
            <a:r>
              <a:rPr lang="ko-KR" altLang="en-US" sz="1500" b="1" u="sng" kern="800" spc="-60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 업무</a:t>
            </a:r>
            <a:r>
              <a:rPr lang="en-US" altLang="ko-KR" sz="1500" b="1" u="sng" kern="800" spc="-60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500" b="1" u="sng" kern="800" spc="-60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예방접종</a:t>
            </a:r>
            <a:r>
              <a:rPr lang="en-US" altLang="ko-KR" sz="1500" b="1" u="sng" kern="800" spc="-60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500" b="1" u="sng" kern="800" spc="-60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전에 다시 한번 정보를 </a:t>
            </a:r>
            <a:endParaRPr lang="en-US" altLang="ko-KR" sz="1500" b="1" u="sng" kern="800" spc="-60" dirty="0" smtClean="0">
              <a:solidFill>
                <a:srgbClr val="FFFF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500" b="1" i="1" kern="800" spc="-60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500" b="1" u="sng" kern="800" spc="-60" dirty="0" smtClean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확인하고 </a:t>
            </a:r>
            <a:r>
              <a:rPr lang="ko-KR" altLang="en-US" sz="1500" b="1" u="sng" kern="800" spc="-60" dirty="0" err="1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현행화</a:t>
            </a:r>
            <a:r>
              <a:rPr lang="ko-KR" altLang="en-US" sz="1500" b="1" kern="800" spc="-6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하여</a:t>
            </a:r>
            <a:r>
              <a:rPr lang="ko-KR" altLang="en-US" sz="1500" b="1" kern="800" spc="-6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주시기 바랍니다</a:t>
            </a:r>
            <a:r>
              <a:rPr lang="en-US" altLang="ko-KR" sz="1500" b="1" kern="800" spc="-6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5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/>
      <a:lstStyle>
        <a:defPPr eaLnBrk="1" latinLnBrk="1" hangingPunct="1">
          <a:defRPr kumimoji="0" sz="2000" b="1" dirty="0" smtClean="0">
            <a:solidFill>
              <a:srgbClr val="00B050"/>
            </a:solidFill>
            <a:latin typeface="휴먼모음T" panose="02030504000101010101" pitchFamily="18" charset="-127"/>
            <a:ea typeface="휴먼모음T" panose="02030504000101010101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5062</TotalTime>
  <Words>345</Words>
  <Application>Microsoft Office PowerPoint</Application>
  <PresentationFormat>화면 슬라이드 쇼(4:3)</PresentationFormat>
  <Paragraphs>50</Paragraphs>
  <Slides>7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4" baseType="lpstr">
      <vt:lpstr>굴림</vt:lpstr>
      <vt:lpstr>Arial</vt:lpstr>
      <vt:lpstr>맑은 고딕</vt:lpstr>
      <vt:lpstr>나눔고딕</vt:lpstr>
      <vt:lpstr>Wingdings</vt:lpstr>
      <vt:lpstr>휴먼모음T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CDC</dc:creator>
  <cp:lastModifiedBy>User</cp:lastModifiedBy>
  <cp:revision>409</cp:revision>
  <cp:lastPrinted>2016-12-12T10:54:16Z</cp:lastPrinted>
  <dcterms:created xsi:type="dcterms:W3CDTF">2014-09-17T01:25:22Z</dcterms:created>
  <dcterms:modified xsi:type="dcterms:W3CDTF">2023-02-27T04:20:13Z</dcterms:modified>
</cp:coreProperties>
</file>