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57" r:id="rId3"/>
    <p:sldId id="286" r:id="rId4"/>
    <p:sldId id="287" r:id="rId5"/>
    <p:sldId id="288" r:id="rId6"/>
    <p:sldId id="289" r:id="rId7"/>
    <p:sldId id="25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258" r:id="rId33"/>
    <p:sldId id="260" r:id="rId34"/>
    <p:sldId id="262" r:id="rId35"/>
    <p:sldId id="263" r:id="rId36"/>
    <p:sldId id="261" r:id="rId37"/>
    <p:sldId id="264" r:id="rId38"/>
    <p:sldId id="265" r:id="rId39"/>
    <p:sldId id="266" r:id="rId40"/>
    <p:sldId id="267" r:id="rId41"/>
    <p:sldId id="268" r:id="rId42"/>
    <p:sldId id="269" r:id="rId43"/>
    <p:sldId id="270" r:id="rId44"/>
    <p:sldId id="271" r:id="rId45"/>
    <p:sldId id="282" r:id="rId46"/>
    <p:sldId id="285" r:id="rId47"/>
    <p:sldId id="314" r:id="rId48"/>
    <p:sldId id="316" r:id="rId49"/>
    <p:sldId id="317" r:id="rId50"/>
    <p:sldId id="318" r:id="rId51"/>
    <p:sldId id="319" r:id="rId52"/>
    <p:sldId id="322" r:id="rId53"/>
    <p:sldId id="321" r:id="rId54"/>
    <p:sldId id="320" r:id="rId55"/>
    <p:sldId id="323" r:id="rId56"/>
    <p:sldId id="324" r:id="rId57"/>
    <p:sldId id="586" r:id="rId58"/>
    <p:sldId id="587" r:id="rId59"/>
    <p:sldId id="588" r:id="rId60"/>
    <p:sldId id="585" r:id="rId61"/>
    <p:sldId id="325" r:id="rId62"/>
    <p:sldId id="596" r:id="rId63"/>
    <p:sldId id="594" r:id="rId64"/>
    <p:sldId id="591" r:id="rId65"/>
    <p:sldId id="592" r:id="rId66"/>
    <p:sldId id="597" r:id="rId67"/>
    <p:sldId id="593" r:id="rId68"/>
    <p:sldId id="595" r:id="rId69"/>
    <p:sldId id="589" r:id="rId70"/>
    <p:sldId id="598" r:id="rId71"/>
    <p:sldId id="599" r:id="rId72"/>
    <p:sldId id="590" r:id="rId73"/>
    <p:sldId id="600" r:id="rId74"/>
    <p:sldId id="601" r:id="rId75"/>
    <p:sldId id="604" r:id="rId76"/>
    <p:sldId id="606" r:id="rId77"/>
    <p:sldId id="602" r:id="rId78"/>
    <p:sldId id="605" r:id="rId79"/>
    <p:sldId id="607" r:id="rId80"/>
    <p:sldId id="603" r:id="rId81"/>
    <p:sldId id="608" r:id="rId82"/>
    <p:sldId id="610" r:id="rId83"/>
    <p:sldId id="611" r:id="rId84"/>
    <p:sldId id="609" r:id="rId85"/>
    <p:sldId id="612" r:id="rId86"/>
    <p:sldId id="272" r:id="rId87"/>
    <p:sldId id="273" r:id="rId88"/>
    <p:sldId id="274" r:id="rId89"/>
    <p:sldId id="275" r:id="rId90"/>
    <p:sldId id="278" r:id="rId91"/>
    <p:sldId id="614" r:id="rId92"/>
    <p:sldId id="613" r:id="rId93"/>
    <p:sldId id="615" r:id="rId94"/>
    <p:sldId id="277" r:id="rId95"/>
    <p:sldId id="616" r:id="rId96"/>
    <p:sldId id="617" r:id="rId97"/>
    <p:sldId id="618" r:id="rId98"/>
    <p:sldId id="619" r:id="rId99"/>
    <p:sldId id="620" r:id="rId100"/>
    <p:sldId id="622" r:id="rId101"/>
    <p:sldId id="623" r:id="rId102"/>
    <p:sldId id="281" r:id="rId103"/>
    <p:sldId id="276" r:id="rId104"/>
    <p:sldId id="283" r:id="rId105"/>
    <p:sldId id="284" r:id="rId106"/>
    <p:sldId id="624" r:id="rId10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DC3BB-EC10-4396-8175-9410F3287338}" v="498" dt="2019-03-27T15:33:24.149"/>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77687" autoAdjust="0"/>
  </p:normalViewPr>
  <p:slideViewPr>
    <p:cSldViewPr snapToGrid="0">
      <p:cViewPr varScale="1">
        <p:scale>
          <a:sx n="98" d="100"/>
          <a:sy n="98" d="100"/>
        </p:scale>
        <p:origin x="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현국" userId="1b128523-acae-4f5a-a746-d21dc2da6c68" providerId="ADAL" clId="{B6CDC3BB-EC10-4396-8175-9410F3287338}"/>
    <pc:docChg chg="undo custSel mod addSld delSld modSld sldOrd">
      <pc:chgData name="김현국" userId="1b128523-acae-4f5a-a746-d21dc2da6c68" providerId="ADAL" clId="{B6CDC3BB-EC10-4396-8175-9410F3287338}" dt="2019-03-27T15:37:05.522" v="4765" actId="5793"/>
      <pc:docMkLst>
        <pc:docMk/>
      </pc:docMkLst>
      <pc:sldChg chg="modSp">
        <pc:chgData name="김현국" userId="1b128523-acae-4f5a-a746-d21dc2da6c68" providerId="ADAL" clId="{B6CDC3BB-EC10-4396-8175-9410F3287338}" dt="2019-03-22T11:01:43.356" v="135"/>
        <pc:sldMkLst>
          <pc:docMk/>
          <pc:sldMk cId="1691715770" sldId="256"/>
        </pc:sldMkLst>
        <pc:spChg chg="mod">
          <ac:chgData name="김현국" userId="1b128523-acae-4f5a-a746-d21dc2da6c68" providerId="ADAL" clId="{B6CDC3BB-EC10-4396-8175-9410F3287338}" dt="2019-03-22T11:01:43.356" v="135"/>
          <ac:spMkLst>
            <pc:docMk/>
            <pc:sldMk cId="1691715770" sldId="256"/>
            <ac:spMk id="2" creationId="{C6AF7678-A2DF-4203-9251-D240BFF2F655}"/>
          </ac:spMkLst>
        </pc:spChg>
        <pc:spChg chg="mod">
          <ac:chgData name="김현국" userId="1b128523-acae-4f5a-a746-d21dc2da6c68" providerId="ADAL" clId="{B6CDC3BB-EC10-4396-8175-9410F3287338}" dt="2019-03-22T11:01:31.107" v="126" actId="14100"/>
          <ac:spMkLst>
            <pc:docMk/>
            <pc:sldMk cId="1691715770" sldId="256"/>
            <ac:spMk id="3" creationId="{10BEA86B-038F-45BF-9D90-B3CC4C79F969}"/>
          </ac:spMkLst>
        </pc:spChg>
      </pc:sldChg>
      <pc:sldChg chg="modSp">
        <pc:chgData name="김현국" userId="1b128523-acae-4f5a-a746-d21dc2da6c68" providerId="ADAL" clId="{B6CDC3BB-EC10-4396-8175-9410F3287338}" dt="2019-03-27T08:53:38.272" v="1799" actId="20577"/>
        <pc:sldMkLst>
          <pc:docMk/>
          <pc:sldMk cId="1969482643" sldId="257"/>
        </pc:sldMkLst>
        <pc:spChg chg="mod">
          <ac:chgData name="김현국" userId="1b128523-acae-4f5a-a746-d21dc2da6c68" providerId="ADAL" clId="{B6CDC3BB-EC10-4396-8175-9410F3287338}" dt="2019-03-27T08:53:38.272" v="1799" actId="20577"/>
          <ac:spMkLst>
            <pc:docMk/>
            <pc:sldMk cId="1969482643" sldId="257"/>
            <ac:spMk id="3" creationId="{9D7E2FB0-40D4-4BE4-97CA-B82DDDD11F04}"/>
          </ac:spMkLst>
        </pc:spChg>
      </pc:sldChg>
      <pc:sldChg chg="addSp delSp modSp add">
        <pc:chgData name="김현국" userId="1b128523-acae-4f5a-a746-d21dc2da6c68" providerId="ADAL" clId="{B6CDC3BB-EC10-4396-8175-9410F3287338}" dt="2019-03-23T00:44:05.301" v="411" actId="1035"/>
        <pc:sldMkLst>
          <pc:docMk/>
          <pc:sldMk cId="3043052033" sldId="258"/>
        </pc:sldMkLst>
        <pc:spChg chg="mod">
          <ac:chgData name="김현국" userId="1b128523-acae-4f5a-a746-d21dc2da6c68" providerId="ADAL" clId="{B6CDC3BB-EC10-4396-8175-9410F3287338}" dt="2019-03-15T14:04:35.265" v="125" actId="6549"/>
          <ac:spMkLst>
            <pc:docMk/>
            <pc:sldMk cId="3043052033" sldId="258"/>
            <ac:spMk id="3" creationId="{F4FF09DC-71B8-40BC-8732-965AC4A9D322}"/>
          </ac:spMkLst>
        </pc:spChg>
        <pc:spChg chg="add del mod">
          <ac:chgData name="김현국" userId="1b128523-acae-4f5a-a746-d21dc2da6c68" providerId="ADAL" clId="{B6CDC3BB-EC10-4396-8175-9410F3287338}" dt="2019-03-23T00:42:58.677" v="383" actId="478"/>
          <ac:spMkLst>
            <pc:docMk/>
            <pc:sldMk cId="3043052033" sldId="258"/>
            <ac:spMk id="5" creationId="{12C9E594-90B1-4877-A64A-D7A97960555F}"/>
          </ac:spMkLst>
        </pc:spChg>
        <pc:spChg chg="add mod">
          <ac:chgData name="김현국" userId="1b128523-acae-4f5a-a746-d21dc2da6c68" providerId="ADAL" clId="{B6CDC3BB-EC10-4396-8175-9410F3287338}" dt="2019-03-23T00:43:50.146" v="391" actId="1076"/>
          <ac:spMkLst>
            <pc:docMk/>
            <pc:sldMk cId="3043052033" sldId="258"/>
            <ac:spMk id="6" creationId="{1B271BF9-F6C8-4CA4-8A31-EC50621AA982}"/>
          </ac:spMkLst>
        </pc:spChg>
        <pc:picChg chg="add mod">
          <ac:chgData name="김현국" userId="1b128523-acae-4f5a-a746-d21dc2da6c68" providerId="ADAL" clId="{B6CDC3BB-EC10-4396-8175-9410F3287338}" dt="2019-03-23T00:44:05.301" v="411" actId="1035"/>
          <ac:picMkLst>
            <pc:docMk/>
            <pc:sldMk cId="3043052033" sldId="258"/>
            <ac:picMk id="4" creationId="{700AADC1-D318-447A-AB8C-329B6D17B5E3}"/>
          </ac:picMkLst>
        </pc:picChg>
      </pc:sldChg>
      <pc:sldChg chg="modSp add del">
        <pc:chgData name="김현국" userId="1b128523-acae-4f5a-a746-d21dc2da6c68" providerId="ADAL" clId="{B6CDC3BB-EC10-4396-8175-9410F3287338}" dt="2019-03-26T07:46:23.996" v="1465" actId="2696"/>
        <pc:sldMkLst>
          <pc:docMk/>
          <pc:sldMk cId="2472850659" sldId="259"/>
        </pc:sldMkLst>
        <pc:spChg chg="mod">
          <ac:chgData name="김현국" userId="1b128523-acae-4f5a-a746-d21dc2da6c68" providerId="ADAL" clId="{B6CDC3BB-EC10-4396-8175-9410F3287338}" dt="2019-03-22T11:32:24.881" v="225" actId="15"/>
          <ac:spMkLst>
            <pc:docMk/>
            <pc:sldMk cId="2472850659" sldId="259"/>
            <ac:spMk id="3" creationId="{153B7FE2-653C-4CBF-8926-687DFE4934C9}"/>
          </ac:spMkLst>
        </pc:spChg>
      </pc:sldChg>
      <pc:sldChg chg="add">
        <pc:chgData name="김현국" userId="1b128523-acae-4f5a-a746-d21dc2da6c68" providerId="ADAL" clId="{B6CDC3BB-EC10-4396-8175-9410F3287338}" dt="2019-03-27T08:53:10.503" v="1797"/>
        <pc:sldMkLst>
          <pc:docMk/>
          <pc:sldMk cId="3383415464" sldId="259"/>
        </pc:sldMkLst>
      </pc:sldChg>
      <pc:sldChg chg="modSp add">
        <pc:chgData name="김현국" userId="1b128523-acae-4f5a-a746-d21dc2da6c68" providerId="ADAL" clId="{B6CDC3BB-EC10-4396-8175-9410F3287338}" dt="2019-03-23T01:05:46.180" v="793" actId="6549"/>
        <pc:sldMkLst>
          <pc:docMk/>
          <pc:sldMk cId="1511481330" sldId="260"/>
        </pc:sldMkLst>
        <pc:spChg chg="mod">
          <ac:chgData name="김현국" userId="1b128523-acae-4f5a-a746-d21dc2da6c68" providerId="ADAL" clId="{B6CDC3BB-EC10-4396-8175-9410F3287338}" dt="2019-03-23T00:47:27.802" v="466" actId="20577"/>
          <ac:spMkLst>
            <pc:docMk/>
            <pc:sldMk cId="1511481330" sldId="260"/>
            <ac:spMk id="2" creationId="{BFF3D121-399F-4B26-9DFA-E875C356A840}"/>
          </ac:spMkLst>
        </pc:spChg>
        <pc:spChg chg="mod">
          <ac:chgData name="김현국" userId="1b128523-acae-4f5a-a746-d21dc2da6c68" providerId="ADAL" clId="{B6CDC3BB-EC10-4396-8175-9410F3287338}" dt="2019-03-23T01:05:46.180" v="793" actId="6549"/>
          <ac:spMkLst>
            <pc:docMk/>
            <pc:sldMk cId="1511481330" sldId="260"/>
            <ac:spMk id="3" creationId="{FF380C43-A39A-4B8A-97CD-038A026985DB}"/>
          </ac:spMkLst>
        </pc:spChg>
      </pc:sldChg>
      <pc:sldChg chg="modSp add">
        <pc:chgData name="김현국" userId="1b128523-acae-4f5a-a746-d21dc2da6c68" providerId="ADAL" clId="{B6CDC3BB-EC10-4396-8175-9410F3287338}" dt="2019-03-23T08:08:27.217" v="1145" actId="113"/>
        <pc:sldMkLst>
          <pc:docMk/>
          <pc:sldMk cId="1100645370" sldId="261"/>
        </pc:sldMkLst>
        <pc:spChg chg="mod">
          <ac:chgData name="김현국" userId="1b128523-acae-4f5a-a746-d21dc2da6c68" providerId="ADAL" clId="{B6CDC3BB-EC10-4396-8175-9410F3287338}" dt="2019-03-23T00:47:22.060" v="465" actId="20577"/>
          <ac:spMkLst>
            <pc:docMk/>
            <pc:sldMk cId="1100645370" sldId="261"/>
            <ac:spMk id="2" creationId="{9BE908B5-D965-4A70-A2B6-BB26A9C7F390}"/>
          </ac:spMkLst>
        </pc:spChg>
        <pc:spChg chg="mod">
          <ac:chgData name="김현국" userId="1b128523-acae-4f5a-a746-d21dc2da6c68" providerId="ADAL" clId="{B6CDC3BB-EC10-4396-8175-9410F3287338}" dt="2019-03-23T08:08:27.217" v="1145" actId="113"/>
          <ac:spMkLst>
            <pc:docMk/>
            <pc:sldMk cId="1100645370" sldId="261"/>
            <ac:spMk id="3" creationId="{9D4087D6-6BF8-4A46-AA55-69689848F3B9}"/>
          </ac:spMkLst>
        </pc:spChg>
      </pc:sldChg>
      <pc:sldChg chg="modSp add">
        <pc:chgData name="김현국" userId="1b128523-acae-4f5a-a746-d21dc2da6c68" providerId="ADAL" clId="{B6CDC3BB-EC10-4396-8175-9410F3287338}" dt="2019-03-23T01:04:29.051" v="790" actId="20577"/>
        <pc:sldMkLst>
          <pc:docMk/>
          <pc:sldMk cId="622448964" sldId="262"/>
        </pc:sldMkLst>
        <pc:spChg chg="mod">
          <ac:chgData name="김현국" userId="1b128523-acae-4f5a-a746-d21dc2da6c68" providerId="ADAL" clId="{B6CDC3BB-EC10-4396-8175-9410F3287338}" dt="2019-03-23T01:04:29.051" v="790" actId="20577"/>
          <ac:spMkLst>
            <pc:docMk/>
            <pc:sldMk cId="622448964" sldId="262"/>
            <ac:spMk id="3" creationId="{DDBCE184-9578-44A4-9DAC-0383B84DA4AC}"/>
          </ac:spMkLst>
        </pc:spChg>
      </pc:sldChg>
      <pc:sldChg chg="addSp delSp modSp add">
        <pc:chgData name="김현국" userId="1b128523-acae-4f5a-a746-d21dc2da6c68" providerId="ADAL" clId="{B6CDC3BB-EC10-4396-8175-9410F3287338}" dt="2019-03-23T01:02:02.563" v="754" actId="1076"/>
        <pc:sldMkLst>
          <pc:docMk/>
          <pc:sldMk cId="1510958455" sldId="263"/>
        </pc:sldMkLst>
        <pc:spChg chg="del">
          <ac:chgData name="김현국" userId="1b128523-acae-4f5a-a746-d21dc2da6c68" providerId="ADAL" clId="{B6CDC3BB-EC10-4396-8175-9410F3287338}" dt="2019-03-23T00:59:09.961" v="735"/>
          <ac:spMkLst>
            <pc:docMk/>
            <pc:sldMk cId="1510958455" sldId="263"/>
            <ac:spMk id="2" creationId="{4AE181B8-2BC5-4CD2-A599-14B240421AA5}"/>
          </ac:spMkLst>
        </pc:spChg>
        <pc:spChg chg="del">
          <ac:chgData name="김현국" userId="1b128523-acae-4f5a-a746-d21dc2da6c68" providerId="ADAL" clId="{B6CDC3BB-EC10-4396-8175-9410F3287338}" dt="2019-03-23T00:59:09.961" v="735"/>
          <ac:spMkLst>
            <pc:docMk/>
            <pc:sldMk cId="1510958455" sldId="263"/>
            <ac:spMk id="3" creationId="{0B285FDB-C269-41D9-9F4D-E1688FDB7D29}"/>
          </ac:spMkLst>
        </pc:spChg>
        <pc:spChg chg="add mod">
          <ac:chgData name="김현국" userId="1b128523-acae-4f5a-a746-d21dc2da6c68" providerId="ADAL" clId="{B6CDC3BB-EC10-4396-8175-9410F3287338}" dt="2019-03-23T00:59:09.961" v="735"/>
          <ac:spMkLst>
            <pc:docMk/>
            <pc:sldMk cId="1510958455" sldId="263"/>
            <ac:spMk id="4" creationId="{7256E380-FE41-4E82-8999-0CF1842A2520}"/>
          </ac:spMkLst>
        </pc:spChg>
        <pc:spChg chg="add del mod">
          <ac:chgData name="김현국" userId="1b128523-acae-4f5a-a746-d21dc2da6c68" providerId="ADAL" clId="{B6CDC3BB-EC10-4396-8175-9410F3287338}" dt="2019-03-23T00:59:13.934" v="736"/>
          <ac:spMkLst>
            <pc:docMk/>
            <pc:sldMk cId="1510958455" sldId="263"/>
            <ac:spMk id="5" creationId="{1E610326-EF27-4BB2-B4C4-32840B9F45AB}"/>
          </ac:spMkLst>
        </pc:spChg>
        <pc:spChg chg="add del mod">
          <ac:chgData name="김현국" userId="1b128523-acae-4f5a-a746-d21dc2da6c68" providerId="ADAL" clId="{B6CDC3BB-EC10-4396-8175-9410F3287338}" dt="2019-03-23T00:59:20.800" v="737"/>
          <ac:spMkLst>
            <pc:docMk/>
            <pc:sldMk cId="1510958455" sldId="263"/>
            <ac:spMk id="6" creationId="{77976007-D833-44F6-9A6B-31F9CDBCAB90}"/>
          </ac:spMkLst>
        </pc:spChg>
        <pc:spChg chg="add mod">
          <ac:chgData name="김현국" userId="1b128523-acae-4f5a-a746-d21dc2da6c68" providerId="ADAL" clId="{B6CDC3BB-EC10-4396-8175-9410F3287338}" dt="2019-03-23T01:00:09.713" v="745" actId="113"/>
          <ac:spMkLst>
            <pc:docMk/>
            <pc:sldMk cId="1510958455" sldId="263"/>
            <ac:spMk id="11" creationId="{737A8198-C271-4B83-8C51-18E72D3F36FE}"/>
          </ac:spMkLst>
        </pc:spChg>
        <pc:picChg chg="add mod">
          <ac:chgData name="김현국" userId="1b128523-acae-4f5a-a746-d21dc2da6c68" providerId="ADAL" clId="{B6CDC3BB-EC10-4396-8175-9410F3287338}" dt="2019-03-23T01:01:39.667" v="749" actId="1076"/>
          <ac:picMkLst>
            <pc:docMk/>
            <pc:sldMk cId="1510958455" sldId="263"/>
            <ac:picMk id="7" creationId="{4C2EAC36-FA4C-4986-A9C8-79B8E4AD1B7C}"/>
          </ac:picMkLst>
        </pc:picChg>
        <pc:picChg chg="add mod">
          <ac:chgData name="김현국" userId="1b128523-acae-4f5a-a746-d21dc2da6c68" providerId="ADAL" clId="{B6CDC3BB-EC10-4396-8175-9410F3287338}" dt="2019-03-23T01:01:53.309" v="753" actId="1076"/>
          <ac:picMkLst>
            <pc:docMk/>
            <pc:sldMk cId="1510958455" sldId="263"/>
            <ac:picMk id="8" creationId="{1DCC2616-3F83-442A-8305-F8F63B6E693D}"/>
          </ac:picMkLst>
        </pc:picChg>
        <pc:picChg chg="add mod">
          <ac:chgData name="김현국" userId="1b128523-acae-4f5a-a746-d21dc2da6c68" providerId="ADAL" clId="{B6CDC3BB-EC10-4396-8175-9410F3287338}" dt="2019-03-23T00:59:31.365" v="739" actId="1076"/>
          <ac:picMkLst>
            <pc:docMk/>
            <pc:sldMk cId="1510958455" sldId="263"/>
            <ac:picMk id="9" creationId="{151A3BCE-FBA0-461F-B4BD-1DE0E1CE6329}"/>
          </ac:picMkLst>
        </pc:picChg>
        <pc:picChg chg="add mod">
          <ac:chgData name="김현국" userId="1b128523-acae-4f5a-a746-d21dc2da6c68" providerId="ADAL" clId="{B6CDC3BB-EC10-4396-8175-9410F3287338}" dt="2019-03-23T01:02:02.563" v="754" actId="1076"/>
          <ac:picMkLst>
            <pc:docMk/>
            <pc:sldMk cId="1510958455" sldId="263"/>
            <ac:picMk id="10" creationId="{B4175627-8057-42DC-B8DC-0E318DF43A6E}"/>
          </ac:picMkLst>
        </pc:picChg>
      </pc:sldChg>
      <pc:sldChg chg="modSp add">
        <pc:chgData name="김현국" userId="1b128523-acae-4f5a-a746-d21dc2da6c68" providerId="ADAL" clId="{B6CDC3BB-EC10-4396-8175-9410F3287338}" dt="2019-03-23T01:12:37.950" v="908" actId="20577"/>
        <pc:sldMkLst>
          <pc:docMk/>
          <pc:sldMk cId="3521562675" sldId="264"/>
        </pc:sldMkLst>
        <pc:spChg chg="mod">
          <ac:chgData name="김현국" userId="1b128523-acae-4f5a-a746-d21dc2da6c68" providerId="ADAL" clId="{B6CDC3BB-EC10-4396-8175-9410F3287338}" dt="2019-03-23T01:12:37.950" v="908" actId="20577"/>
          <ac:spMkLst>
            <pc:docMk/>
            <pc:sldMk cId="3521562675" sldId="264"/>
            <ac:spMk id="2" creationId="{4C18D0F0-2480-42A4-8FC4-CAB243D945FA}"/>
          </ac:spMkLst>
        </pc:spChg>
        <pc:spChg chg="mod">
          <ac:chgData name="김현국" userId="1b128523-acae-4f5a-a746-d21dc2da6c68" providerId="ADAL" clId="{B6CDC3BB-EC10-4396-8175-9410F3287338}" dt="2019-03-23T01:12:10.237" v="900" actId="113"/>
          <ac:spMkLst>
            <pc:docMk/>
            <pc:sldMk cId="3521562675" sldId="264"/>
            <ac:spMk id="3" creationId="{5448990A-D4C1-4348-83C3-E6E7489A49C7}"/>
          </ac:spMkLst>
        </pc:spChg>
      </pc:sldChg>
      <pc:sldChg chg="addSp modSp add">
        <pc:chgData name="김현국" userId="1b128523-acae-4f5a-a746-d21dc2da6c68" providerId="ADAL" clId="{B6CDC3BB-EC10-4396-8175-9410F3287338}" dt="2019-03-23T07:28:56.544" v="951" actId="20577"/>
        <pc:sldMkLst>
          <pc:docMk/>
          <pc:sldMk cId="3749727023" sldId="265"/>
        </pc:sldMkLst>
        <pc:spChg chg="mod">
          <ac:chgData name="김현국" userId="1b128523-acae-4f5a-a746-d21dc2da6c68" providerId="ADAL" clId="{B6CDC3BB-EC10-4396-8175-9410F3287338}" dt="2019-03-23T07:28:56.544" v="951" actId="20577"/>
          <ac:spMkLst>
            <pc:docMk/>
            <pc:sldMk cId="3749727023" sldId="265"/>
            <ac:spMk id="2" creationId="{9BE0B7F6-69CF-4A3E-953B-510C136E8576}"/>
          </ac:spMkLst>
        </pc:spChg>
        <pc:picChg chg="add mod">
          <ac:chgData name="김현국" userId="1b128523-acae-4f5a-a746-d21dc2da6c68" providerId="ADAL" clId="{B6CDC3BB-EC10-4396-8175-9410F3287338}" dt="2019-03-23T07:27:49.002" v="941" actId="1076"/>
          <ac:picMkLst>
            <pc:docMk/>
            <pc:sldMk cId="3749727023" sldId="265"/>
            <ac:picMk id="4" creationId="{34EA5224-299C-4A09-914C-B27D1DDF4E6B}"/>
          </ac:picMkLst>
        </pc:picChg>
        <pc:picChg chg="add mod">
          <ac:chgData name="김현국" userId="1b128523-acae-4f5a-a746-d21dc2da6c68" providerId="ADAL" clId="{B6CDC3BB-EC10-4396-8175-9410F3287338}" dt="2019-03-23T07:27:57.567" v="944" actId="1076"/>
          <ac:picMkLst>
            <pc:docMk/>
            <pc:sldMk cId="3749727023" sldId="265"/>
            <ac:picMk id="5" creationId="{022CD994-A591-4EAD-829F-3B3B6E2D4C62}"/>
          </ac:picMkLst>
        </pc:picChg>
      </pc:sldChg>
      <pc:sldChg chg="addSp delSp modSp add">
        <pc:chgData name="김현국" userId="1b128523-acae-4f5a-a746-d21dc2da6c68" providerId="ADAL" clId="{B6CDC3BB-EC10-4396-8175-9410F3287338}" dt="2019-03-23T07:30:27.109" v="1004" actId="1037"/>
        <pc:sldMkLst>
          <pc:docMk/>
          <pc:sldMk cId="3824718268" sldId="266"/>
        </pc:sldMkLst>
        <pc:spChg chg="mod">
          <ac:chgData name="김현국" userId="1b128523-acae-4f5a-a746-d21dc2da6c68" providerId="ADAL" clId="{B6CDC3BB-EC10-4396-8175-9410F3287338}" dt="2019-03-23T07:29:48.883" v="999" actId="20577"/>
          <ac:spMkLst>
            <pc:docMk/>
            <pc:sldMk cId="3824718268" sldId="266"/>
            <ac:spMk id="2" creationId="{862A2071-E424-4CCE-A83E-6B06A8687E47}"/>
          </ac:spMkLst>
        </pc:spChg>
        <pc:spChg chg="del">
          <ac:chgData name="김현국" userId="1b128523-acae-4f5a-a746-d21dc2da6c68" providerId="ADAL" clId="{B6CDC3BB-EC10-4396-8175-9410F3287338}" dt="2019-03-23T07:29:22.547" v="956"/>
          <ac:spMkLst>
            <pc:docMk/>
            <pc:sldMk cId="3824718268" sldId="266"/>
            <ac:spMk id="3" creationId="{6ACAB2B3-56D3-45B6-861D-494D5DD84BDA}"/>
          </ac:spMkLst>
        </pc:spChg>
        <pc:picChg chg="add del mod">
          <ac:chgData name="김현국" userId="1b128523-acae-4f5a-a746-d21dc2da6c68" providerId="ADAL" clId="{B6CDC3BB-EC10-4396-8175-9410F3287338}" dt="2019-03-23T07:29:19.301" v="955"/>
          <ac:picMkLst>
            <pc:docMk/>
            <pc:sldMk cId="3824718268" sldId="266"/>
            <ac:picMk id="4" creationId="{2932DABD-A1EC-49D2-B21F-15DC68E88C65}"/>
          </ac:picMkLst>
        </pc:picChg>
        <pc:picChg chg="add mod">
          <ac:chgData name="김현국" userId="1b128523-acae-4f5a-a746-d21dc2da6c68" providerId="ADAL" clId="{B6CDC3BB-EC10-4396-8175-9410F3287338}" dt="2019-03-23T07:30:27.109" v="1004" actId="1037"/>
          <ac:picMkLst>
            <pc:docMk/>
            <pc:sldMk cId="3824718268" sldId="266"/>
            <ac:picMk id="5" creationId="{5BEC7CCA-CA45-4FB2-9219-C06C541743BD}"/>
          </ac:picMkLst>
        </pc:picChg>
      </pc:sldChg>
      <pc:sldChg chg="addSp modSp add">
        <pc:chgData name="김현국" userId="1b128523-acae-4f5a-a746-d21dc2da6c68" providerId="ADAL" clId="{B6CDC3BB-EC10-4396-8175-9410F3287338}" dt="2019-03-23T07:32:11.077" v="1053" actId="1076"/>
        <pc:sldMkLst>
          <pc:docMk/>
          <pc:sldMk cId="191993166" sldId="267"/>
        </pc:sldMkLst>
        <pc:spChg chg="mod">
          <ac:chgData name="김현국" userId="1b128523-acae-4f5a-a746-d21dc2da6c68" providerId="ADAL" clId="{B6CDC3BB-EC10-4396-8175-9410F3287338}" dt="2019-03-23T07:30:46.207" v="1031" actId="20577"/>
          <ac:spMkLst>
            <pc:docMk/>
            <pc:sldMk cId="191993166" sldId="267"/>
            <ac:spMk id="2" creationId="{00D42B3C-75D1-492C-98E8-4CA070519AAF}"/>
          </ac:spMkLst>
        </pc:spChg>
        <pc:picChg chg="add mod">
          <ac:chgData name="김현국" userId="1b128523-acae-4f5a-a746-d21dc2da6c68" providerId="ADAL" clId="{B6CDC3BB-EC10-4396-8175-9410F3287338}" dt="2019-03-23T07:31:58.569" v="1051" actId="1037"/>
          <ac:picMkLst>
            <pc:docMk/>
            <pc:sldMk cId="191993166" sldId="267"/>
            <ac:picMk id="4" creationId="{F0BB7E59-5F20-4BA8-9D50-D192B2A038E5}"/>
          </ac:picMkLst>
        </pc:picChg>
        <pc:picChg chg="add mod">
          <ac:chgData name="김현국" userId="1b128523-acae-4f5a-a746-d21dc2da6c68" providerId="ADAL" clId="{B6CDC3BB-EC10-4396-8175-9410F3287338}" dt="2019-03-23T07:32:11.077" v="1053" actId="1076"/>
          <ac:picMkLst>
            <pc:docMk/>
            <pc:sldMk cId="191993166" sldId="267"/>
            <ac:picMk id="5" creationId="{7CAE63C7-78B8-4F53-9224-BB6AE5BD827E}"/>
          </ac:picMkLst>
        </pc:picChg>
      </pc:sldChg>
      <pc:sldChg chg="addSp delSp modSp add mod setBg">
        <pc:chgData name="김현국" userId="1b128523-acae-4f5a-a746-d21dc2da6c68" providerId="ADAL" clId="{B6CDC3BB-EC10-4396-8175-9410F3287338}" dt="2019-03-23T09:07:02.787" v="1200" actId="14100"/>
        <pc:sldMkLst>
          <pc:docMk/>
          <pc:sldMk cId="630895114" sldId="268"/>
        </pc:sldMkLst>
        <pc:spChg chg="mod ord">
          <ac:chgData name="김현국" userId="1b128523-acae-4f5a-a746-d21dc2da6c68" providerId="ADAL" clId="{B6CDC3BB-EC10-4396-8175-9410F3287338}" dt="2019-03-23T09:06:05.808" v="1188" actId="26606"/>
          <ac:spMkLst>
            <pc:docMk/>
            <pc:sldMk cId="630895114" sldId="268"/>
            <ac:spMk id="2" creationId="{577D6556-8A30-4CB4-ACB4-650B55FC0C61}"/>
          </ac:spMkLst>
        </pc:spChg>
        <pc:spChg chg="add del">
          <ac:chgData name="김현국" userId="1b128523-acae-4f5a-a746-d21dc2da6c68" providerId="ADAL" clId="{B6CDC3BB-EC10-4396-8175-9410F3287338}" dt="2019-03-23T09:06:34.465" v="1191"/>
          <ac:spMkLst>
            <pc:docMk/>
            <pc:sldMk cId="630895114" sldId="268"/>
            <ac:spMk id="3" creationId="{AAF5E90A-F5A0-4DF8-8AA3-F799750697C7}"/>
          </ac:spMkLst>
        </pc:spChg>
        <pc:spChg chg="add del">
          <ac:chgData name="김현국" userId="1b128523-acae-4f5a-a746-d21dc2da6c68" providerId="ADAL" clId="{B6CDC3BB-EC10-4396-8175-9410F3287338}" dt="2019-03-23T09:06:05.808" v="1188" actId="26606"/>
          <ac:spMkLst>
            <pc:docMk/>
            <pc:sldMk cId="630895114" sldId="268"/>
            <ac:spMk id="11" creationId="{013F70A8-97C8-4308-A351-A15273E5BED2}"/>
          </ac:spMkLst>
        </pc:spChg>
        <pc:picChg chg="add mod">
          <ac:chgData name="김현국" userId="1b128523-acae-4f5a-a746-d21dc2da6c68" providerId="ADAL" clId="{B6CDC3BB-EC10-4396-8175-9410F3287338}" dt="2019-03-23T09:06:07.183" v="1190"/>
          <ac:picMkLst>
            <pc:docMk/>
            <pc:sldMk cId="630895114" sldId="268"/>
            <ac:picMk id="4" creationId="{4945CD60-62F7-42F1-A32F-D5DDC21F7768}"/>
          </ac:picMkLst>
        </pc:picChg>
        <pc:picChg chg="add del mod">
          <ac:chgData name="김현국" userId="1b128523-acae-4f5a-a746-d21dc2da6c68" providerId="ADAL" clId="{B6CDC3BB-EC10-4396-8175-9410F3287338}" dt="2019-03-23T09:06:07.183" v="1190"/>
          <ac:picMkLst>
            <pc:docMk/>
            <pc:sldMk cId="630895114" sldId="268"/>
            <ac:picMk id="6" creationId="{4CC15911-4310-43FB-AE89-DA50587B9DFF}"/>
          </ac:picMkLst>
        </pc:picChg>
        <pc:picChg chg="add mod ord">
          <ac:chgData name="김현국" userId="1b128523-acae-4f5a-a746-d21dc2da6c68" providerId="ADAL" clId="{B6CDC3BB-EC10-4396-8175-9410F3287338}" dt="2019-03-23T09:07:02.787" v="1200" actId="14100"/>
          <ac:picMkLst>
            <pc:docMk/>
            <pc:sldMk cId="630895114" sldId="268"/>
            <ac:picMk id="8" creationId="{E3321D57-9046-4220-9D41-E37F2B736742}"/>
          </ac:picMkLst>
        </pc:picChg>
        <pc:picChg chg="add del">
          <ac:chgData name="김현국" userId="1b128523-acae-4f5a-a746-d21dc2da6c68" providerId="ADAL" clId="{B6CDC3BB-EC10-4396-8175-9410F3287338}" dt="2019-03-23T09:06:05.808" v="1188" actId="26606"/>
          <ac:picMkLst>
            <pc:docMk/>
            <pc:sldMk cId="630895114" sldId="268"/>
            <ac:picMk id="9" creationId="{4CC15911-4310-43FB-AE89-DA50587B9DFF}"/>
          </ac:picMkLst>
        </pc:picChg>
        <pc:picChg chg="add del">
          <ac:chgData name="김현국" userId="1b128523-acae-4f5a-a746-d21dc2da6c68" providerId="ADAL" clId="{B6CDC3BB-EC10-4396-8175-9410F3287338}" dt="2019-03-23T09:06:05.808" v="1188" actId="26606"/>
          <ac:picMkLst>
            <pc:docMk/>
            <pc:sldMk cId="630895114" sldId="268"/>
            <ac:picMk id="14" creationId="{22901FED-4FC9-4ED5-8123-C98BCD1616BA}"/>
          </ac:picMkLst>
        </pc:picChg>
      </pc:sldChg>
      <pc:sldChg chg="modSp add">
        <pc:chgData name="김현국" userId="1b128523-acae-4f5a-a746-d21dc2da6c68" providerId="ADAL" clId="{B6CDC3BB-EC10-4396-8175-9410F3287338}" dt="2019-03-23T08:17:34.952" v="1181" actId="20577"/>
        <pc:sldMkLst>
          <pc:docMk/>
          <pc:sldMk cId="2025528723" sldId="269"/>
        </pc:sldMkLst>
        <pc:spChg chg="mod">
          <ac:chgData name="김현국" userId="1b128523-acae-4f5a-a746-d21dc2da6c68" providerId="ADAL" clId="{B6CDC3BB-EC10-4396-8175-9410F3287338}" dt="2019-03-23T07:34:31.968" v="1113" actId="20577"/>
          <ac:spMkLst>
            <pc:docMk/>
            <pc:sldMk cId="2025528723" sldId="269"/>
            <ac:spMk id="2" creationId="{EABB82A8-95A8-43EA-8AEE-759338CD702B}"/>
          </ac:spMkLst>
        </pc:spChg>
        <pc:spChg chg="mod">
          <ac:chgData name="김현국" userId="1b128523-acae-4f5a-a746-d21dc2da6c68" providerId="ADAL" clId="{B6CDC3BB-EC10-4396-8175-9410F3287338}" dt="2019-03-23T08:17:34.952" v="1181" actId="20577"/>
          <ac:spMkLst>
            <pc:docMk/>
            <pc:sldMk cId="2025528723" sldId="269"/>
            <ac:spMk id="3" creationId="{7734BECD-D67B-402C-8F1B-6CA1EE64DCD0}"/>
          </ac:spMkLst>
        </pc:spChg>
      </pc:sldChg>
      <pc:sldChg chg="addSp delSp modSp add ord">
        <pc:chgData name="김현국" userId="1b128523-acae-4f5a-a746-d21dc2da6c68" providerId="ADAL" clId="{B6CDC3BB-EC10-4396-8175-9410F3287338}" dt="2019-03-23T08:07:13.325" v="1135" actId="1076"/>
        <pc:sldMkLst>
          <pc:docMk/>
          <pc:sldMk cId="3764469762" sldId="270"/>
        </pc:sldMkLst>
        <pc:spChg chg="del">
          <ac:chgData name="김현국" userId="1b128523-acae-4f5a-a746-d21dc2da6c68" providerId="ADAL" clId="{B6CDC3BB-EC10-4396-8175-9410F3287338}" dt="2019-03-23T08:07:00.495" v="1133"/>
          <ac:spMkLst>
            <pc:docMk/>
            <pc:sldMk cId="3764469762" sldId="270"/>
            <ac:spMk id="3" creationId="{CE8C552A-CE16-4558-9053-8D936B3BD426}"/>
          </ac:spMkLst>
        </pc:spChg>
        <pc:spChg chg="add mod">
          <ac:chgData name="김현국" userId="1b128523-acae-4f5a-a746-d21dc2da6c68" providerId="ADAL" clId="{B6CDC3BB-EC10-4396-8175-9410F3287338}" dt="2019-03-23T08:07:13.325" v="1135" actId="1076"/>
          <ac:spMkLst>
            <pc:docMk/>
            <pc:sldMk cId="3764469762" sldId="270"/>
            <ac:spMk id="6" creationId="{1FD78A35-C3F0-429E-A7FC-FDAEE93D0C5F}"/>
          </ac:spMkLst>
        </pc:spChg>
        <pc:picChg chg="add del mod">
          <ac:chgData name="김현국" userId="1b128523-acae-4f5a-a746-d21dc2da6c68" providerId="ADAL" clId="{B6CDC3BB-EC10-4396-8175-9410F3287338}" dt="2019-03-23T08:06:58.621" v="1132"/>
          <ac:picMkLst>
            <pc:docMk/>
            <pc:sldMk cId="3764469762" sldId="270"/>
            <ac:picMk id="4" creationId="{57E52393-B8D6-4940-98A2-4844A15AFA87}"/>
          </ac:picMkLst>
        </pc:picChg>
        <pc:picChg chg="add">
          <ac:chgData name="김현국" userId="1b128523-acae-4f5a-a746-d21dc2da6c68" providerId="ADAL" clId="{B6CDC3BB-EC10-4396-8175-9410F3287338}" dt="2019-03-23T08:07:00.495" v="1133"/>
          <ac:picMkLst>
            <pc:docMk/>
            <pc:sldMk cId="3764469762" sldId="270"/>
            <ac:picMk id="5" creationId="{A32782EB-10E6-4250-8566-33C411F4A495}"/>
          </ac:picMkLst>
        </pc:picChg>
      </pc:sldChg>
      <pc:sldChg chg="addSp modSp add">
        <pc:chgData name="김현국" userId="1b128523-acae-4f5a-a746-d21dc2da6c68" providerId="ADAL" clId="{B6CDC3BB-EC10-4396-8175-9410F3287338}" dt="2019-03-23T08:08:08.676" v="1143" actId="1076"/>
        <pc:sldMkLst>
          <pc:docMk/>
          <pc:sldMk cId="2838638369" sldId="271"/>
        </pc:sldMkLst>
        <pc:spChg chg="add mod">
          <ac:chgData name="김현국" userId="1b128523-acae-4f5a-a746-d21dc2da6c68" providerId="ADAL" clId="{B6CDC3BB-EC10-4396-8175-9410F3287338}" dt="2019-03-23T08:08:08.676" v="1143" actId="1076"/>
          <ac:spMkLst>
            <pc:docMk/>
            <pc:sldMk cId="2838638369" sldId="271"/>
            <ac:spMk id="5" creationId="{FA48BAF0-3BAA-431E-AD86-52980F40435B}"/>
          </ac:spMkLst>
        </pc:spChg>
        <pc:picChg chg="add mod">
          <ac:chgData name="김현국" userId="1b128523-acae-4f5a-a746-d21dc2da6c68" providerId="ADAL" clId="{B6CDC3BB-EC10-4396-8175-9410F3287338}" dt="2019-03-23T08:08:03.677" v="1142" actId="1076"/>
          <ac:picMkLst>
            <pc:docMk/>
            <pc:sldMk cId="2838638369" sldId="271"/>
            <ac:picMk id="4" creationId="{B7C9CE88-333E-4E70-AEB1-12992C5D51C5}"/>
          </ac:picMkLst>
        </pc:picChg>
      </pc:sldChg>
      <pc:sldChg chg="addSp modSp add">
        <pc:chgData name="김현국" userId="1b128523-acae-4f5a-a746-d21dc2da6c68" providerId="ADAL" clId="{B6CDC3BB-EC10-4396-8175-9410F3287338}" dt="2019-03-23T14:30:45.450" v="1207" actId="14100"/>
        <pc:sldMkLst>
          <pc:docMk/>
          <pc:sldMk cId="417850950" sldId="272"/>
        </pc:sldMkLst>
        <pc:spChg chg="add mod">
          <ac:chgData name="김현국" userId="1b128523-acae-4f5a-a746-d21dc2da6c68" providerId="ADAL" clId="{B6CDC3BB-EC10-4396-8175-9410F3287338}" dt="2019-03-23T14:30:45.450" v="1207" actId="14100"/>
          <ac:spMkLst>
            <pc:docMk/>
            <pc:sldMk cId="417850950" sldId="272"/>
            <ac:spMk id="5" creationId="{263542BD-47F7-402A-8F19-B65A74DEBBB8}"/>
          </ac:spMkLst>
        </pc:spChg>
        <pc:picChg chg="add">
          <ac:chgData name="김현국" userId="1b128523-acae-4f5a-a746-d21dc2da6c68" providerId="ADAL" clId="{B6CDC3BB-EC10-4396-8175-9410F3287338}" dt="2019-03-23T14:29:42.918" v="1201"/>
          <ac:picMkLst>
            <pc:docMk/>
            <pc:sldMk cId="417850950" sldId="272"/>
            <ac:picMk id="4" creationId="{D87D9FD6-53F5-4669-A71B-932EBF8ED719}"/>
          </ac:picMkLst>
        </pc:picChg>
      </pc:sldChg>
      <pc:sldChg chg="modSp add">
        <pc:chgData name="김현국" userId="1b128523-acae-4f5a-a746-d21dc2da6c68" providerId="ADAL" clId="{B6CDC3BB-EC10-4396-8175-9410F3287338}" dt="2019-03-26T10:15:44.900" v="1712" actId="20577"/>
        <pc:sldMkLst>
          <pc:docMk/>
          <pc:sldMk cId="858506082" sldId="273"/>
        </pc:sldMkLst>
        <pc:spChg chg="mod">
          <ac:chgData name="김현국" userId="1b128523-acae-4f5a-a746-d21dc2da6c68" providerId="ADAL" clId="{B6CDC3BB-EC10-4396-8175-9410F3287338}" dt="2019-03-23T14:31:21.059" v="1218" actId="20577"/>
          <ac:spMkLst>
            <pc:docMk/>
            <pc:sldMk cId="858506082" sldId="273"/>
            <ac:spMk id="2" creationId="{2DBBB7FF-B6D9-49A3-A28F-9DB54B314B5B}"/>
          </ac:spMkLst>
        </pc:spChg>
        <pc:spChg chg="mod">
          <ac:chgData name="김현국" userId="1b128523-acae-4f5a-a746-d21dc2da6c68" providerId="ADAL" clId="{B6CDC3BB-EC10-4396-8175-9410F3287338}" dt="2019-03-26T10:15:44.900" v="1712" actId="20577"/>
          <ac:spMkLst>
            <pc:docMk/>
            <pc:sldMk cId="858506082" sldId="273"/>
            <ac:spMk id="3" creationId="{5D1085CD-4544-4FF3-BD8C-7D995273BE78}"/>
          </ac:spMkLst>
        </pc:spChg>
      </pc:sldChg>
      <pc:sldChg chg="modSp add">
        <pc:chgData name="김현국" userId="1b128523-acae-4f5a-a746-d21dc2da6c68" providerId="ADAL" clId="{B6CDC3BB-EC10-4396-8175-9410F3287338}" dt="2019-03-26T10:33:28.160" v="1715" actId="27636"/>
        <pc:sldMkLst>
          <pc:docMk/>
          <pc:sldMk cId="1234117435" sldId="274"/>
        </pc:sldMkLst>
        <pc:spChg chg="mod">
          <ac:chgData name="김현국" userId="1b128523-acae-4f5a-a746-d21dc2da6c68" providerId="ADAL" clId="{B6CDC3BB-EC10-4396-8175-9410F3287338}" dt="2019-03-23T14:33:27.371" v="1264" actId="20577"/>
          <ac:spMkLst>
            <pc:docMk/>
            <pc:sldMk cId="1234117435" sldId="274"/>
            <ac:spMk id="2" creationId="{267F3BBD-9230-47AE-B8F7-1D9A1C534772}"/>
          </ac:spMkLst>
        </pc:spChg>
        <pc:spChg chg="mod">
          <ac:chgData name="김현국" userId="1b128523-acae-4f5a-a746-d21dc2da6c68" providerId="ADAL" clId="{B6CDC3BB-EC10-4396-8175-9410F3287338}" dt="2019-03-26T10:33:28.160" v="1715" actId="27636"/>
          <ac:spMkLst>
            <pc:docMk/>
            <pc:sldMk cId="1234117435" sldId="274"/>
            <ac:spMk id="3" creationId="{D1DC12FD-7E9B-41AB-9BD8-DDA379801792}"/>
          </ac:spMkLst>
        </pc:spChg>
      </pc:sldChg>
      <pc:sldChg chg="modSp add">
        <pc:chgData name="김현국" userId="1b128523-acae-4f5a-a746-d21dc2da6c68" providerId="ADAL" clId="{B6CDC3BB-EC10-4396-8175-9410F3287338}" dt="2019-03-26T10:34:31.277" v="1716" actId="113"/>
        <pc:sldMkLst>
          <pc:docMk/>
          <pc:sldMk cId="664206063" sldId="275"/>
        </pc:sldMkLst>
        <pc:spChg chg="mod">
          <ac:chgData name="김현국" userId="1b128523-acae-4f5a-a746-d21dc2da6c68" providerId="ADAL" clId="{B6CDC3BB-EC10-4396-8175-9410F3287338}" dt="2019-03-26T10:34:31.277" v="1716" actId="113"/>
          <ac:spMkLst>
            <pc:docMk/>
            <pc:sldMk cId="664206063" sldId="275"/>
            <ac:spMk id="3" creationId="{D7F91C55-376A-40ED-ADC8-FFDF6D4898ED}"/>
          </ac:spMkLst>
        </pc:spChg>
      </pc:sldChg>
      <pc:sldChg chg="addSp delSp modSp add">
        <pc:chgData name="김현국" userId="1b128523-acae-4f5a-a746-d21dc2da6c68" providerId="ADAL" clId="{B6CDC3BB-EC10-4396-8175-9410F3287338}" dt="2019-03-26T11:25:29.729" v="1725" actId="1076"/>
        <pc:sldMkLst>
          <pc:docMk/>
          <pc:sldMk cId="3887268619" sldId="276"/>
        </pc:sldMkLst>
        <pc:spChg chg="add mod">
          <ac:chgData name="김현국" userId="1b128523-acae-4f5a-a746-d21dc2da6c68" providerId="ADAL" clId="{B6CDC3BB-EC10-4396-8175-9410F3287338}" dt="2019-03-26T11:25:29.729" v="1725" actId="1076"/>
          <ac:spMkLst>
            <pc:docMk/>
            <pc:sldMk cId="3887268619" sldId="276"/>
            <ac:spMk id="6" creationId="{055D1123-8376-428E-BBB7-E2EDEE1D0962}"/>
          </ac:spMkLst>
        </pc:spChg>
        <pc:picChg chg="add mod">
          <ac:chgData name="김현국" userId="1b128523-acae-4f5a-a746-d21dc2da6c68" providerId="ADAL" clId="{B6CDC3BB-EC10-4396-8175-9410F3287338}" dt="2019-03-26T11:24:10.592" v="1721" actId="1076"/>
          <ac:picMkLst>
            <pc:docMk/>
            <pc:sldMk cId="3887268619" sldId="276"/>
            <ac:picMk id="4" creationId="{B8FE78F5-1C60-41D9-AE32-1F4A655337B2}"/>
          </ac:picMkLst>
        </pc:picChg>
        <pc:picChg chg="add del">
          <ac:chgData name="김현국" userId="1b128523-acae-4f5a-a746-d21dc2da6c68" providerId="ADAL" clId="{B6CDC3BB-EC10-4396-8175-9410F3287338}" dt="2019-03-26T11:24:09.889" v="1720"/>
          <ac:picMkLst>
            <pc:docMk/>
            <pc:sldMk cId="3887268619" sldId="276"/>
            <ac:picMk id="5" creationId="{BE50AAFD-5EB9-4290-9870-09DD75A82B16}"/>
          </ac:picMkLst>
        </pc:picChg>
      </pc:sldChg>
      <pc:sldChg chg="modSp add">
        <pc:chgData name="김현국" userId="1b128523-acae-4f5a-a746-d21dc2da6c68" providerId="ADAL" clId="{B6CDC3BB-EC10-4396-8175-9410F3287338}" dt="2019-03-26T11:50:42.966" v="1730" actId="20577"/>
        <pc:sldMkLst>
          <pc:docMk/>
          <pc:sldMk cId="744759532" sldId="277"/>
        </pc:sldMkLst>
        <pc:spChg chg="mod">
          <ac:chgData name="김현국" userId="1b128523-acae-4f5a-a746-d21dc2da6c68" providerId="ADAL" clId="{B6CDC3BB-EC10-4396-8175-9410F3287338}" dt="2019-03-26T11:50:42.966" v="1730" actId="20577"/>
          <ac:spMkLst>
            <pc:docMk/>
            <pc:sldMk cId="744759532" sldId="277"/>
            <ac:spMk id="3" creationId="{635507EB-6142-40FA-B745-F5929E6C4CE1}"/>
          </ac:spMkLst>
        </pc:spChg>
      </pc:sldChg>
      <pc:sldChg chg="addSp delSp modSp add ord">
        <pc:chgData name="김현국" userId="1b128523-acae-4f5a-a746-d21dc2da6c68" providerId="ADAL" clId="{B6CDC3BB-EC10-4396-8175-9410F3287338}" dt="2019-03-23T14:43:30.997" v="1346"/>
        <pc:sldMkLst>
          <pc:docMk/>
          <pc:sldMk cId="4019083609" sldId="278"/>
        </pc:sldMkLst>
        <pc:spChg chg="del">
          <ac:chgData name="김현국" userId="1b128523-acae-4f5a-a746-d21dc2da6c68" providerId="ADAL" clId="{B6CDC3BB-EC10-4396-8175-9410F3287338}" dt="2019-03-23T14:43:23.607" v="1334"/>
          <ac:spMkLst>
            <pc:docMk/>
            <pc:sldMk cId="4019083609" sldId="278"/>
            <ac:spMk id="2" creationId="{1D01359F-F1F9-4DBD-AC4D-63BE085D64F2}"/>
          </ac:spMkLst>
        </pc:spChg>
        <pc:spChg chg="del">
          <ac:chgData name="김현국" userId="1b128523-acae-4f5a-a746-d21dc2da6c68" providerId="ADAL" clId="{B6CDC3BB-EC10-4396-8175-9410F3287338}" dt="2019-03-23T14:43:23.607" v="1334"/>
          <ac:spMkLst>
            <pc:docMk/>
            <pc:sldMk cId="4019083609" sldId="278"/>
            <ac:spMk id="3" creationId="{63B78D73-B593-4D3A-B9D2-54807BB83DCA}"/>
          </ac:spMkLst>
        </pc:spChg>
        <pc:spChg chg="add mod">
          <ac:chgData name="김현국" userId="1b128523-acae-4f5a-a746-d21dc2da6c68" providerId="ADAL" clId="{B6CDC3BB-EC10-4396-8175-9410F3287338}" dt="2019-03-23T14:43:28.647" v="1345" actId="20577"/>
          <ac:spMkLst>
            <pc:docMk/>
            <pc:sldMk cId="4019083609" sldId="278"/>
            <ac:spMk id="4" creationId="{3340810E-6256-460C-B818-EFA4A9D24368}"/>
          </ac:spMkLst>
        </pc:spChg>
        <pc:spChg chg="add mod">
          <ac:chgData name="김현국" userId="1b128523-acae-4f5a-a746-d21dc2da6c68" providerId="ADAL" clId="{B6CDC3BB-EC10-4396-8175-9410F3287338}" dt="2019-03-23T14:43:23.607" v="1334"/>
          <ac:spMkLst>
            <pc:docMk/>
            <pc:sldMk cId="4019083609" sldId="278"/>
            <ac:spMk id="5" creationId="{D078AF91-04EF-42F2-B81C-D4FF4E9E93E4}"/>
          </ac:spMkLst>
        </pc:spChg>
      </pc:sldChg>
      <pc:sldChg chg="modSp add">
        <pc:chgData name="김현국" userId="1b128523-acae-4f5a-a746-d21dc2da6c68" providerId="ADAL" clId="{B6CDC3BB-EC10-4396-8175-9410F3287338}" dt="2019-03-26T12:26:03.674" v="1731" actId="113"/>
        <pc:sldMkLst>
          <pc:docMk/>
          <pc:sldMk cId="4281434692" sldId="279"/>
        </pc:sldMkLst>
        <pc:spChg chg="mod">
          <ac:chgData name="김현국" userId="1b128523-acae-4f5a-a746-d21dc2da6c68" providerId="ADAL" clId="{B6CDC3BB-EC10-4396-8175-9410F3287338}" dt="2019-03-26T12:26:03.674" v="1731" actId="113"/>
          <ac:spMkLst>
            <pc:docMk/>
            <pc:sldMk cId="4281434692" sldId="279"/>
            <ac:spMk id="3" creationId="{2D998C29-BFC8-4319-BA02-80AA60435383}"/>
          </ac:spMkLst>
        </pc:spChg>
      </pc:sldChg>
      <pc:sldChg chg="modSp add">
        <pc:chgData name="김현국" userId="1b128523-acae-4f5a-a746-d21dc2da6c68" providerId="ADAL" clId="{B6CDC3BB-EC10-4396-8175-9410F3287338}" dt="2019-03-23T14:49:42.795" v="1454" actId="20577"/>
        <pc:sldMkLst>
          <pc:docMk/>
          <pc:sldMk cId="1235413277" sldId="280"/>
        </pc:sldMkLst>
        <pc:spChg chg="mod">
          <ac:chgData name="김현국" userId="1b128523-acae-4f5a-a746-d21dc2da6c68" providerId="ADAL" clId="{B6CDC3BB-EC10-4396-8175-9410F3287338}" dt="2019-03-23T14:49:42.795" v="1454" actId="20577"/>
          <ac:spMkLst>
            <pc:docMk/>
            <pc:sldMk cId="1235413277" sldId="280"/>
            <ac:spMk id="3" creationId="{A3D197E0-CCBD-429F-BE60-3D9355AD006F}"/>
          </ac:spMkLst>
        </pc:spChg>
      </pc:sldChg>
      <pc:sldChg chg="modSp add">
        <pc:chgData name="김현국" userId="1b128523-acae-4f5a-a746-d21dc2da6c68" providerId="ADAL" clId="{B6CDC3BB-EC10-4396-8175-9410F3287338}" dt="2019-03-23T14:51:18.361" v="1464" actId="6549"/>
        <pc:sldMkLst>
          <pc:docMk/>
          <pc:sldMk cId="2655565645" sldId="281"/>
        </pc:sldMkLst>
        <pc:spChg chg="mod">
          <ac:chgData name="김현국" userId="1b128523-acae-4f5a-a746-d21dc2da6c68" providerId="ADAL" clId="{B6CDC3BB-EC10-4396-8175-9410F3287338}" dt="2019-03-23T14:51:18.361" v="1464" actId="6549"/>
          <ac:spMkLst>
            <pc:docMk/>
            <pc:sldMk cId="2655565645" sldId="281"/>
            <ac:spMk id="3" creationId="{3733D136-91E4-4987-96E1-D09EC02C12DA}"/>
          </ac:spMkLst>
        </pc:spChg>
      </pc:sldChg>
      <pc:sldChg chg="addSp modSp add">
        <pc:chgData name="김현국" userId="1b128523-acae-4f5a-a746-d21dc2da6c68" providerId="ADAL" clId="{B6CDC3BB-EC10-4396-8175-9410F3287338}" dt="2019-03-27T09:25:29.520" v="2233" actId="1076"/>
        <pc:sldMkLst>
          <pc:docMk/>
          <pc:sldMk cId="2566574124" sldId="282"/>
        </pc:sldMkLst>
        <pc:spChg chg="add mod">
          <ac:chgData name="김현국" userId="1b128523-acae-4f5a-a746-d21dc2da6c68" providerId="ADAL" clId="{B6CDC3BB-EC10-4396-8175-9410F3287338}" dt="2019-03-27T08:44:30.239" v="1737" actId="6549"/>
          <ac:spMkLst>
            <pc:docMk/>
            <pc:sldMk cId="2566574124" sldId="282"/>
            <ac:spMk id="5" creationId="{2470AE38-F55D-498E-B85C-AE2A4D503C86}"/>
          </ac:spMkLst>
        </pc:spChg>
        <pc:picChg chg="add mod">
          <ac:chgData name="김현국" userId="1b128523-acae-4f5a-a746-d21dc2da6c68" providerId="ADAL" clId="{B6CDC3BB-EC10-4396-8175-9410F3287338}" dt="2019-03-27T09:25:29.520" v="2233" actId="1076"/>
          <ac:picMkLst>
            <pc:docMk/>
            <pc:sldMk cId="2566574124" sldId="282"/>
            <ac:picMk id="4" creationId="{1C617E85-6B3E-428F-8895-D19CE144EE68}"/>
          </ac:picMkLst>
        </pc:picChg>
      </pc:sldChg>
      <pc:sldChg chg="addSp add">
        <pc:chgData name="김현국" userId="1b128523-acae-4f5a-a746-d21dc2da6c68" providerId="ADAL" clId="{B6CDC3BB-EC10-4396-8175-9410F3287338}" dt="2019-03-26T11:24:15.340" v="1723"/>
        <pc:sldMkLst>
          <pc:docMk/>
          <pc:sldMk cId="3209995690" sldId="283"/>
        </pc:sldMkLst>
        <pc:picChg chg="add">
          <ac:chgData name="김현국" userId="1b128523-acae-4f5a-a746-d21dc2da6c68" providerId="ADAL" clId="{B6CDC3BB-EC10-4396-8175-9410F3287338}" dt="2019-03-26T11:24:15.340" v="1723"/>
          <ac:picMkLst>
            <pc:docMk/>
            <pc:sldMk cId="3209995690" sldId="283"/>
            <ac:picMk id="4" creationId="{68888760-5774-4B5A-B6D3-3ECA3A73F9D2}"/>
          </ac:picMkLst>
        </pc:picChg>
      </pc:sldChg>
      <pc:sldChg chg="modSp add">
        <pc:chgData name="김현국" userId="1b128523-acae-4f5a-a746-d21dc2da6c68" providerId="ADAL" clId="{B6CDC3BB-EC10-4396-8175-9410F3287338}" dt="2019-03-26T11:27:28.181" v="1727"/>
        <pc:sldMkLst>
          <pc:docMk/>
          <pc:sldMk cId="1178235160" sldId="284"/>
        </pc:sldMkLst>
        <pc:spChg chg="mod">
          <ac:chgData name="김현국" userId="1b128523-acae-4f5a-a746-d21dc2da6c68" providerId="ADAL" clId="{B6CDC3BB-EC10-4396-8175-9410F3287338}" dt="2019-03-26T11:27:28.181" v="1727"/>
          <ac:spMkLst>
            <pc:docMk/>
            <pc:sldMk cId="1178235160" sldId="284"/>
            <ac:spMk id="3" creationId="{3171DFD7-F1EC-4965-844D-265481797A26}"/>
          </ac:spMkLst>
        </pc:spChg>
      </pc:sldChg>
      <pc:sldChg chg="modSp add">
        <pc:chgData name="김현국" userId="1b128523-acae-4f5a-a746-d21dc2da6c68" providerId="ADAL" clId="{B6CDC3BB-EC10-4396-8175-9410F3287338}" dt="2019-03-27T09:28:27.435" v="2237" actId="113"/>
        <pc:sldMkLst>
          <pc:docMk/>
          <pc:sldMk cId="3753590578" sldId="285"/>
        </pc:sldMkLst>
        <pc:spChg chg="mod">
          <ac:chgData name="김현국" userId="1b128523-acae-4f5a-a746-d21dc2da6c68" providerId="ADAL" clId="{B6CDC3BB-EC10-4396-8175-9410F3287338}" dt="2019-03-27T08:48:49.915" v="1755" actId="20577"/>
          <ac:spMkLst>
            <pc:docMk/>
            <pc:sldMk cId="3753590578" sldId="285"/>
            <ac:spMk id="2" creationId="{DF424583-265E-4197-BC54-64136AF51D4B}"/>
          </ac:spMkLst>
        </pc:spChg>
        <pc:spChg chg="mod">
          <ac:chgData name="김현국" userId="1b128523-acae-4f5a-a746-d21dc2da6c68" providerId="ADAL" clId="{B6CDC3BB-EC10-4396-8175-9410F3287338}" dt="2019-03-27T09:28:27.435" v="2237" actId="113"/>
          <ac:spMkLst>
            <pc:docMk/>
            <pc:sldMk cId="3753590578" sldId="285"/>
            <ac:spMk id="3" creationId="{F6CCF137-EB85-4BEA-8F65-A686BDB6EDFB}"/>
          </ac:spMkLst>
        </pc:spChg>
      </pc:sldChg>
      <pc:sldChg chg="add">
        <pc:chgData name="김현국" userId="1b128523-acae-4f5a-a746-d21dc2da6c68" providerId="ADAL" clId="{B6CDC3BB-EC10-4396-8175-9410F3287338}" dt="2019-03-27T08:53:10.503" v="1797"/>
        <pc:sldMkLst>
          <pc:docMk/>
          <pc:sldMk cId="2461987819" sldId="286"/>
        </pc:sldMkLst>
      </pc:sldChg>
      <pc:sldChg chg="add">
        <pc:chgData name="김현국" userId="1b128523-acae-4f5a-a746-d21dc2da6c68" providerId="ADAL" clId="{B6CDC3BB-EC10-4396-8175-9410F3287338}" dt="2019-03-27T08:53:10.503" v="1797"/>
        <pc:sldMkLst>
          <pc:docMk/>
          <pc:sldMk cId="3308505810" sldId="287"/>
        </pc:sldMkLst>
      </pc:sldChg>
      <pc:sldChg chg="add">
        <pc:chgData name="김현국" userId="1b128523-acae-4f5a-a746-d21dc2da6c68" providerId="ADAL" clId="{B6CDC3BB-EC10-4396-8175-9410F3287338}" dt="2019-03-27T08:53:10.503" v="1797"/>
        <pc:sldMkLst>
          <pc:docMk/>
          <pc:sldMk cId="4126152969" sldId="288"/>
        </pc:sldMkLst>
      </pc:sldChg>
      <pc:sldChg chg="add">
        <pc:chgData name="김현국" userId="1b128523-acae-4f5a-a746-d21dc2da6c68" providerId="ADAL" clId="{B6CDC3BB-EC10-4396-8175-9410F3287338}" dt="2019-03-27T08:53:10.503" v="1797"/>
        <pc:sldMkLst>
          <pc:docMk/>
          <pc:sldMk cId="72434595" sldId="289"/>
        </pc:sldMkLst>
      </pc:sldChg>
      <pc:sldChg chg="add">
        <pc:chgData name="김현국" userId="1b128523-acae-4f5a-a746-d21dc2da6c68" providerId="ADAL" clId="{B6CDC3BB-EC10-4396-8175-9410F3287338}" dt="2019-03-27T08:53:10.503" v="1797"/>
        <pc:sldMkLst>
          <pc:docMk/>
          <pc:sldMk cId="4249607804" sldId="290"/>
        </pc:sldMkLst>
      </pc:sldChg>
      <pc:sldChg chg="add">
        <pc:chgData name="김현국" userId="1b128523-acae-4f5a-a746-d21dc2da6c68" providerId="ADAL" clId="{B6CDC3BB-EC10-4396-8175-9410F3287338}" dt="2019-03-27T08:53:10.503" v="1797"/>
        <pc:sldMkLst>
          <pc:docMk/>
          <pc:sldMk cId="3487901264" sldId="291"/>
        </pc:sldMkLst>
      </pc:sldChg>
      <pc:sldChg chg="add">
        <pc:chgData name="김현국" userId="1b128523-acae-4f5a-a746-d21dc2da6c68" providerId="ADAL" clId="{B6CDC3BB-EC10-4396-8175-9410F3287338}" dt="2019-03-27T08:53:10.503" v="1797"/>
        <pc:sldMkLst>
          <pc:docMk/>
          <pc:sldMk cId="1044496178" sldId="292"/>
        </pc:sldMkLst>
      </pc:sldChg>
      <pc:sldChg chg="add">
        <pc:chgData name="김현국" userId="1b128523-acae-4f5a-a746-d21dc2da6c68" providerId="ADAL" clId="{B6CDC3BB-EC10-4396-8175-9410F3287338}" dt="2019-03-27T08:53:10.503" v="1797"/>
        <pc:sldMkLst>
          <pc:docMk/>
          <pc:sldMk cId="3796646844" sldId="293"/>
        </pc:sldMkLst>
      </pc:sldChg>
      <pc:sldChg chg="add">
        <pc:chgData name="김현국" userId="1b128523-acae-4f5a-a746-d21dc2da6c68" providerId="ADAL" clId="{B6CDC3BB-EC10-4396-8175-9410F3287338}" dt="2019-03-27T08:53:10.503" v="1797"/>
        <pc:sldMkLst>
          <pc:docMk/>
          <pc:sldMk cId="3685519484" sldId="294"/>
        </pc:sldMkLst>
      </pc:sldChg>
      <pc:sldChg chg="add">
        <pc:chgData name="김현국" userId="1b128523-acae-4f5a-a746-d21dc2da6c68" providerId="ADAL" clId="{B6CDC3BB-EC10-4396-8175-9410F3287338}" dt="2019-03-27T08:53:10.503" v="1797"/>
        <pc:sldMkLst>
          <pc:docMk/>
          <pc:sldMk cId="3968007699" sldId="295"/>
        </pc:sldMkLst>
      </pc:sldChg>
      <pc:sldChg chg="add">
        <pc:chgData name="김현국" userId="1b128523-acae-4f5a-a746-d21dc2da6c68" providerId="ADAL" clId="{B6CDC3BB-EC10-4396-8175-9410F3287338}" dt="2019-03-27T08:53:10.503" v="1797"/>
        <pc:sldMkLst>
          <pc:docMk/>
          <pc:sldMk cId="278855213" sldId="296"/>
        </pc:sldMkLst>
      </pc:sldChg>
      <pc:sldChg chg="add">
        <pc:chgData name="김현국" userId="1b128523-acae-4f5a-a746-d21dc2da6c68" providerId="ADAL" clId="{B6CDC3BB-EC10-4396-8175-9410F3287338}" dt="2019-03-27T08:53:10.503" v="1797"/>
        <pc:sldMkLst>
          <pc:docMk/>
          <pc:sldMk cId="4051304062" sldId="297"/>
        </pc:sldMkLst>
      </pc:sldChg>
      <pc:sldChg chg="add">
        <pc:chgData name="김현국" userId="1b128523-acae-4f5a-a746-d21dc2da6c68" providerId="ADAL" clId="{B6CDC3BB-EC10-4396-8175-9410F3287338}" dt="2019-03-27T08:53:10.503" v="1797"/>
        <pc:sldMkLst>
          <pc:docMk/>
          <pc:sldMk cId="3300088177" sldId="298"/>
        </pc:sldMkLst>
      </pc:sldChg>
      <pc:sldChg chg="add">
        <pc:chgData name="김현국" userId="1b128523-acae-4f5a-a746-d21dc2da6c68" providerId="ADAL" clId="{B6CDC3BB-EC10-4396-8175-9410F3287338}" dt="2019-03-27T08:53:10.503" v="1797"/>
        <pc:sldMkLst>
          <pc:docMk/>
          <pc:sldMk cId="2607342349" sldId="299"/>
        </pc:sldMkLst>
      </pc:sldChg>
      <pc:sldChg chg="add">
        <pc:chgData name="김현국" userId="1b128523-acae-4f5a-a746-d21dc2da6c68" providerId="ADAL" clId="{B6CDC3BB-EC10-4396-8175-9410F3287338}" dt="2019-03-27T08:53:10.503" v="1797"/>
        <pc:sldMkLst>
          <pc:docMk/>
          <pc:sldMk cId="1827309875" sldId="300"/>
        </pc:sldMkLst>
      </pc:sldChg>
      <pc:sldChg chg="add">
        <pc:chgData name="김현국" userId="1b128523-acae-4f5a-a746-d21dc2da6c68" providerId="ADAL" clId="{B6CDC3BB-EC10-4396-8175-9410F3287338}" dt="2019-03-27T08:53:10.503" v="1797"/>
        <pc:sldMkLst>
          <pc:docMk/>
          <pc:sldMk cId="2654559503" sldId="301"/>
        </pc:sldMkLst>
      </pc:sldChg>
      <pc:sldChg chg="add">
        <pc:chgData name="김현국" userId="1b128523-acae-4f5a-a746-d21dc2da6c68" providerId="ADAL" clId="{B6CDC3BB-EC10-4396-8175-9410F3287338}" dt="2019-03-27T08:53:10.503" v="1797"/>
        <pc:sldMkLst>
          <pc:docMk/>
          <pc:sldMk cId="2495841991" sldId="302"/>
        </pc:sldMkLst>
      </pc:sldChg>
      <pc:sldChg chg="add">
        <pc:chgData name="김현국" userId="1b128523-acae-4f5a-a746-d21dc2da6c68" providerId="ADAL" clId="{B6CDC3BB-EC10-4396-8175-9410F3287338}" dt="2019-03-27T08:53:10.503" v="1797"/>
        <pc:sldMkLst>
          <pc:docMk/>
          <pc:sldMk cId="2917542307" sldId="303"/>
        </pc:sldMkLst>
      </pc:sldChg>
      <pc:sldChg chg="add">
        <pc:chgData name="김현국" userId="1b128523-acae-4f5a-a746-d21dc2da6c68" providerId="ADAL" clId="{B6CDC3BB-EC10-4396-8175-9410F3287338}" dt="2019-03-27T08:53:10.503" v="1797"/>
        <pc:sldMkLst>
          <pc:docMk/>
          <pc:sldMk cId="1507302146" sldId="304"/>
        </pc:sldMkLst>
      </pc:sldChg>
      <pc:sldChg chg="add">
        <pc:chgData name="김현국" userId="1b128523-acae-4f5a-a746-d21dc2da6c68" providerId="ADAL" clId="{B6CDC3BB-EC10-4396-8175-9410F3287338}" dt="2019-03-27T08:53:10.503" v="1797"/>
        <pc:sldMkLst>
          <pc:docMk/>
          <pc:sldMk cId="3467514269" sldId="305"/>
        </pc:sldMkLst>
      </pc:sldChg>
      <pc:sldChg chg="add">
        <pc:chgData name="김현국" userId="1b128523-acae-4f5a-a746-d21dc2da6c68" providerId="ADAL" clId="{B6CDC3BB-EC10-4396-8175-9410F3287338}" dt="2019-03-27T08:53:10.503" v="1797"/>
        <pc:sldMkLst>
          <pc:docMk/>
          <pc:sldMk cId="2713388807" sldId="306"/>
        </pc:sldMkLst>
      </pc:sldChg>
      <pc:sldChg chg="add">
        <pc:chgData name="김현국" userId="1b128523-acae-4f5a-a746-d21dc2da6c68" providerId="ADAL" clId="{B6CDC3BB-EC10-4396-8175-9410F3287338}" dt="2019-03-27T08:53:10.503" v="1797"/>
        <pc:sldMkLst>
          <pc:docMk/>
          <pc:sldMk cId="943853763" sldId="307"/>
        </pc:sldMkLst>
      </pc:sldChg>
      <pc:sldChg chg="add">
        <pc:chgData name="김현국" userId="1b128523-acae-4f5a-a746-d21dc2da6c68" providerId="ADAL" clId="{B6CDC3BB-EC10-4396-8175-9410F3287338}" dt="2019-03-27T08:53:10.503" v="1797"/>
        <pc:sldMkLst>
          <pc:docMk/>
          <pc:sldMk cId="1527598060" sldId="308"/>
        </pc:sldMkLst>
      </pc:sldChg>
      <pc:sldChg chg="add">
        <pc:chgData name="김현국" userId="1b128523-acae-4f5a-a746-d21dc2da6c68" providerId="ADAL" clId="{B6CDC3BB-EC10-4396-8175-9410F3287338}" dt="2019-03-27T08:53:10.503" v="1797"/>
        <pc:sldMkLst>
          <pc:docMk/>
          <pc:sldMk cId="1225697599" sldId="309"/>
        </pc:sldMkLst>
      </pc:sldChg>
      <pc:sldChg chg="add">
        <pc:chgData name="김현국" userId="1b128523-acae-4f5a-a746-d21dc2da6c68" providerId="ADAL" clId="{B6CDC3BB-EC10-4396-8175-9410F3287338}" dt="2019-03-27T08:53:10.503" v="1797"/>
        <pc:sldMkLst>
          <pc:docMk/>
          <pc:sldMk cId="2550160285" sldId="310"/>
        </pc:sldMkLst>
      </pc:sldChg>
      <pc:sldChg chg="add">
        <pc:chgData name="김현국" userId="1b128523-acae-4f5a-a746-d21dc2da6c68" providerId="ADAL" clId="{B6CDC3BB-EC10-4396-8175-9410F3287338}" dt="2019-03-27T08:53:10.503" v="1797"/>
        <pc:sldMkLst>
          <pc:docMk/>
          <pc:sldMk cId="3391625298" sldId="311"/>
        </pc:sldMkLst>
      </pc:sldChg>
      <pc:sldChg chg="add">
        <pc:chgData name="김현국" userId="1b128523-acae-4f5a-a746-d21dc2da6c68" providerId="ADAL" clId="{B6CDC3BB-EC10-4396-8175-9410F3287338}" dt="2019-03-27T08:53:10.503" v="1797"/>
        <pc:sldMkLst>
          <pc:docMk/>
          <pc:sldMk cId="1441830094" sldId="312"/>
        </pc:sldMkLst>
      </pc:sldChg>
      <pc:sldChg chg="add">
        <pc:chgData name="김현국" userId="1b128523-acae-4f5a-a746-d21dc2da6c68" providerId="ADAL" clId="{B6CDC3BB-EC10-4396-8175-9410F3287338}" dt="2019-03-27T08:53:10.503" v="1797"/>
        <pc:sldMkLst>
          <pc:docMk/>
          <pc:sldMk cId="265003291" sldId="313"/>
        </pc:sldMkLst>
      </pc:sldChg>
      <pc:sldChg chg="modSp add">
        <pc:chgData name="김현국" userId="1b128523-acae-4f5a-a746-d21dc2da6c68" providerId="ADAL" clId="{B6CDC3BB-EC10-4396-8175-9410F3287338}" dt="2019-03-27T09:27:23.601" v="2234" actId="20577"/>
        <pc:sldMkLst>
          <pc:docMk/>
          <pc:sldMk cId="295941658" sldId="314"/>
        </pc:sldMkLst>
        <pc:spChg chg="mod">
          <ac:chgData name="김현국" userId="1b128523-acae-4f5a-a746-d21dc2da6c68" providerId="ADAL" clId="{B6CDC3BB-EC10-4396-8175-9410F3287338}" dt="2019-03-27T08:56:28.512" v="1807" actId="20577"/>
          <ac:spMkLst>
            <pc:docMk/>
            <pc:sldMk cId="295941658" sldId="314"/>
            <ac:spMk id="2" creationId="{2D400644-C3C1-4A3E-981A-6B4469CD37A4}"/>
          </ac:spMkLst>
        </pc:spChg>
        <pc:spChg chg="mod">
          <ac:chgData name="김현국" userId="1b128523-acae-4f5a-a746-d21dc2da6c68" providerId="ADAL" clId="{B6CDC3BB-EC10-4396-8175-9410F3287338}" dt="2019-03-27T09:27:23.601" v="2234" actId="20577"/>
          <ac:spMkLst>
            <pc:docMk/>
            <pc:sldMk cId="295941658" sldId="314"/>
            <ac:spMk id="3" creationId="{9A8E6883-539B-4EDA-B2C9-2D44D54F8944}"/>
          </ac:spMkLst>
        </pc:spChg>
      </pc:sldChg>
      <pc:sldChg chg="modSp add del">
        <pc:chgData name="김현국" userId="1b128523-acae-4f5a-a746-d21dc2da6c68" providerId="ADAL" clId="{B6CDC3BB-EC10-4396-8175-9410F3287338}" dt="2019-03-27T10:58:28.395" v="2432" actId="2696"/>
        <pc:sldMkLst>
          <pc:docMk/>
          <pc:sldMk cId="2320677406" sldId="315"/>
        </pc:sldMkLst>
        <pc:spChg chg="mod">
          <ac:chgData name="김현국" userId="1b128523-acae-4f5a-a746-d21dc2da6c68" providerId="ADAL" clId="{B6CDC3BB-EC10-4396-8175-9410F3287338}" dt="2019-03-27T08:58:18.420" v="1841" actId="20577"/>
          <ac:spMkLst>
            <pc:docMk/>
            <pc:sldMk cId="2320677406" sldId="315"/>
            <ac:spMk id="2" creationId="{44F969A8-C601-4356-BA8F-DAD53B96C68D}"/>
          </ac:spMkLst>
        </pc:spChg>
        <pc:spChg chg="mod">
          <ac:chgData name="김현국" userId="1b128523-acae-4f5a-a746-d21dc2da6c68" providerId="ADAL" clId="{B6CDC3BB-EC10-4396-8175-9410F3287338}" dt="2019-03-27T09:00:31.110" v="1848" actId="6549"/>
          <ac:spMkLst>
            <pc:docMk/>
            <pc:sldMk cId="2320677406" sldId="315"/>
            <ac:spMk id="3" creationId="{F1A42C46-F9D5-471E-8AB0-71D1B8577A01}"/>
          </ac:spMkLst>
        </pc:spChg>
      </pc:sldChg>
      <pc:sldChg chg="addSp delSp modSp add">
        <pc:chgData name="김현국" userId="1b128523-acae-4f5a-a746-d21dc2da6c68" providerId="ADAL" clId="{B6CDC3BB-EC10-4396-8175-9410F3287338}" dt="2019-03-27T09:05:46.667" v="1857" actId="20577"/>
        <pc:sldMkLst>
          <pc:docMk/>
          <pc:sldMk cId="3528068414" sldId="316"/>
        </pc:sldMkLst>
        <pc:spChg chg="del">
          <ac:chgData name="김현국" userId="1b128523-acae-4f5a-a746-d21dc2da6c68" providerId="ADAL" clId="{B6CDC3BB-EC10-4396-8175-9410F3287338}" dt="2019-03-27T09:05:42.668" v="1850"/>
          <ac:spMkLst>
            <pc:docMk/>
            <pc:sldMk cId="3528068414" sldId="316"/>
            <ac:spMk id="2" creationId="{A9D017D7-98CC-414E-AA78-D4A7DFE0B122}"/>
          </ac:spMkLst>
        </pc:spChg>
        <pc:spChg chg="del">
          <ac:chgData name="김현국" userId="1b128523-acae-4f5a-a746-d21dc2da6c68" providerId="ADAL" clId="{B6CDC3BB-EC10-4396-8175-9410F3287338}" dt="2019-03-27T09:05:42.668" v="1850"/>
          <ac:spMkLst>
            <pc:docMk/>
            <pc:sldMk cId="3528068414" sldId="316"/>
            <ac:spMk id="3" creationId="{890E6076-470E-48B7-AA67-7B4B2B87E819}"/>
          </ac:spMkLst>
        </pc:spChg>
        <pc:spChg chg="add mod">
          <ac:chgData name="김현국" userId="1b128523-acae-4f5a-a746-d21dc2da6c68" providerId="ADAL" clId="{B6CDC3BB-EC10-4396-8175-9410F3287338}" dt="2019-03-27T09:05:46.667" v="1857" actId="20577"/>
          <ac:spMkLst>
            <pc:docMk/>
            <pc:sldMk cId="3528068414" sldId="316"/>
            <ac:spMk id="4" creationId="{54758D22-3292-44C0-B156-988FA94F0F19}"/>
          </ac:spMkLst>
        </pc:spChg>
        <pc:spChg chg="add mod">
          <ac:chgData name="김현국" userId="1b128523-acae-4f5a-a746-d21dc2da6c68" providerId="ADAL" clId="{B6CDC3BB-EC10-4396-8175-9410F3287338}" dt="2019-03-27T09:05:42.668" v="1850"/>
          <ac:spMkLst>
            <pc:docMk/>
            <pc:sldMk cId="3528068414" sldId="316"/>
            <ac:spMk id="5" creationId="{A02B188E-C698-4CDA-94E9-28CAC74D6515}"/>
          </ac:spMkLst>
        </pc:spChg>
      </pc:sldChg>
      <pc:sldChg chg="addSp delSp modSp add">
        <pc:chgData name="김현국" userId="1b128523-acae-4f5a-a746-d21dc2da6c68" providerId="ADAL" clId="{B6CDC3BB-EC10-4396-8175-9410F3287338}" dt="2019-03-27T10:54:36.064" v="2363" actId="14100"/>
        <pc:sldMkLst>
          <pc:docMk/>
          <pc:sldMk cId="96708589" sldId="317"/>
        </pc:sldMkLst>
        <pc:spChg chg="add mod">
          <ac:chgData name="김현국" userId="1b128523-acae-4f5a-a746-d21dc2da6c68" providerId="ADAL" clId="{B6CDC3BB-EC10-4396-8175-9410F3287338}" dt="2019-03-27T10:54:36.064" v="2363" actId="14100"/>
          <ac:spMkLst>
            <pc:docMk/>
            <pc:sldMk cId="96708589" sldId="317"/>
            <ac:spMk id="6" creationId="{64FF59E7-F1F6-44A8-BE79-CB1B6B0BE8CA}"/>
          </ac:spMkLst>
        </pc:spChg>
        <pc:picChg chg="add del">
          <ac:chgData name="김현국" userId="1b128523-acae-4f5a-a746-d21dc2da6c68" providerId="ADAL" clId="{B6CDC3BB-EC10-4396-8175-9410F3287338}" dt="2019-03-27T09:08:06.025" v="1860" actId="478"/>
          <ac:picMkLst>
            <pc:docMk/>
            <pc:sldMk cId="96708589" sldId="317"/>
            <ac:picMk id="4" creationId="{E0B21FCC-774D-42ED-8B6D-04F01788F684}"/>
          </ac:picMkLst>
        </pc:picChg>
        <pc:picChg chg="add mod">
          <ac:chgData name="김현국" userId="1b128523-acae-4f5a-a746-d21dc2da6c68" providerId="ADAL" clId="{B6CDC3BB-EC10-4396-8175-9410F3287338}" dt="2019-03-27T09:23:59.898" v="2227" actId="1076"/>
          <ac:picMkLst>
            <pc:docMk/>
            <pc:sldMk cId="96708589" sldId="317"/>
            <ac:picMk id="5" creationId="{9369B044-3A17-4D91-B14D-5BC9A66312DA}"/>
          </ac:picMkLst>
        </pc:picChg>
      </pc:sldChg>
      <pc:sldChg chg="addSp modSp add modNotesTx">
        <pc:chgData name="김현국" userId="1b128523-acae-4f5a-a746-d21dc2da6c68" providerId="ADAL" clId="{B6CDC3BB-EC10-4396-8175-9410F3287338}" dt="2019-03-27T10:56:55.940" v="2431" actId="6549"/>
        <pc:sldMkLst>
          <pc:docMk/>
          <pc:sldMk cId="3724191683" sldId="318"/>
        </pc:sldMkLst>
        <pc:spChg chg="add mod">
          <ac:chgData name="김현국" userId="1b128523-acae-4f5a-a746-d21dc2da6c68" providerId="ADAL" clId="{B6CDC3BB-EC10-4396-8175-9410F3287338}" dt="2019-03-27T10:54:57.654" v="2368" actId="14100"/>
          <ac:spMkLst>
            <pc:docMk/>
            <pc:sldMk cId="3724191683" sldId="318"/>
            <ac:spMk id="5" creationId="{FD64704D-1D68-4937-A6C2-E746C86EE24B}"/>
          </ac:spMkLst>
        </pc:spChg>
        <pc:spChg chg="add mod">
          <ac:chgData name="김현국" userId="1b128523-acae-4f5a-a746-d21dc2da6c68" providerId="ADAL" clId="{B6CDC3BB-EC10-4396-8175-9410F3287338}" dt="2019-03-27T10:55:45.042" v="2426" actId="14100"/>
          <ac:spMkLst>
            <pc:docMk/>
            <pc:sldMk cId="3724191683" sldId="318"/>
            <ac:spMk id="6" creationId="{2FB9A37E-88FB-408A-86A7-685C707E2489}"/>
          </ac:spMkLst>
        </pc:spChg>
        <pc:picChg chg="add mod">
          <ac:chgData name="김현국" userId="1b128523-acae-4f5a-a746-d21dc2da6c68" providerId="ADAL" clId="{B6CDC3BB-EC10-4396-8175-9410F3287338}" dt="2019-03-27T09:24:07.489" v="2229" actId="1076"/>
          <ac:picMkLst>
            <pc:docMk/>
            <pc:sldMk cId="3724191683" sldId="318"/>
            <ac:picMk id="4" creationId="{E2503200-F0FF-4E99-B495-D45560C6AAB3}"/>
          </ac:picMkLst>
        </pc:picChg>
      </pc:sldChg>
      <pc:sldChg chg="addSp delSp modSp add del delAnim modAnim">
        <pc:chgData name="김현국" userId="1b128523-acae-4f5a-a746-d21dc2da6c68" providerId="ADAL" clId="{B6CDC3BB-EC10-4396-8175-9410F3287338}" dt="2019-03-27T10:38:21.393" v="2350"/>
        <pc:sldMkLst>
          <pc:docMk/>
          <pc:sldMk cId="2947465958" sldId="319"/>
        </pc:sldMkLst>
        <pc:picChg chg="add">
          <ac:chgData name="김현국" userId="1b128523-acae-4f5a-a746-d21dc2da6c68" providerId="ADAL" clId="{B6CDC3BB-EC10-4396-8175-9410F3287338}" dt="2019-03-27T10:16:55.449" v="2239"/>
          <ac:picMkLst>
            <pc:docMk/>
            <pc:sldMk cId="2947465958" sldId="319"/>
            <ac:picMk id="4" creationId="{1FE0EE5D-FDE6-4047-A6EA-D74DE5A3B948}"/>
          </ac:picMkLst>
        </pc:picChg>
        <pc:picChg chg="add del mod">
          <ac:chgData name="김현국" userId="1b128523-acae-4f5a-a746-d21dc2da6c68" providerId="ADAL" clId="{B6CDC3BB-EC10-4396-8175-9410F3287338}" dt="2019-03-27T10:37:20.997" v="2340" actId="478"/>
          <ac:picMkLst>
            <pc:docMk/>
            <pc:sldMk cId="2947465958" sldId="319"/>
            <ac:picMk id="5" creationId="{AB04CA32-0FF0-4002-8585-FD277DC5A63A}"/>
          </ac:picMkLst>
        </pc:picChg>
        <pc:picChg chg="add mod">
          <ac:chgData name="김현국" userId="1b128523-acae-4f5a-a746-d21dc2da6c68" providerId="ADAL" clId="{B6CDC3BB-EC10-4396-8175-9410F3287338}" dt="2019-03-27T10:35:16.853" v="2334" actId="692"/>
          <ac:picMkLst>
            <pc:docMk/>
            <pc:sldMk cId="2947465958" sldId="319"/>
            <ac:picMk id="6" creationId="{78BA17D9-E170-4094-BDA0-D5F29961265B}"/>
          </ac:picMkLst>
        </pc:picChg>
        <pc:picChg chg="add mod">
          <ac:chgData name="김현국" userId="1b128523-acae-4f5a-a746-d21dc2da6c68" providerId="ADAL" clId="{B6CDC3BB-EC10-4396-8175-9410F3287338}" dt="2019-03-27T10:37:55.718" v="2348" actId="692"/>
          <ac:picMkLst>
            <pc:docMk/>
            <pc:sldMk cId="2947465958" sldId="319"/>
            <ac:picMk id="7" creationId="{AFF52969-337E-417E-9201-C5C7BAC0A89B}"/>
          </ac:picMkLst>
        </pc:picChg>
      </pc:sldChg>
      <pc:sldChg chg="modSp add">
        <pc:chgData name="김현국" userId="1b128523-acae-4f5a-a746-d21dc2da6c68" providerId="ADAL" clId="{B6CDC3BB-EC10-4396-8175-9410F3287338}" dt="2019-03-27T10:21:57.159" v="2305" actId="20577"/>
        <pc:sldMkLst>
          <pc:docMk/>
          <pc:sldMk cId="142680549" sldId="320"/>
        </pc:sldMkLst>
        <pc:spChg chg="mod">
          <ac:chgData name="김현국" userId="1b128523-acae-4f5a-a746-d21dc2da6c68" providerId="ADAL" clId="{B6CDC3BB-EC10-4396-8175-9410F3287338}" dt="2019-03-27T10:19:32.630" v="2255" actId="20577"/>
          <ac:spMkLst>
            <pc:docMk/>
            <pc:sldMk cId="142680549" sldId="320"/>
            <ac:spMk id="2" creationId="{0475EA83-3217-485B-8DBF-37BDA00C7D0C}"/>
          </ac:spMkLst>
        </pc:spChg>
        <pc:spChg chg="mod">
          <ac:chgData name="김현국" userId="1b128523-acae-4f5a-a746-d21dc2da6c68" providerId="ADAL" clId="{B6CDC3BB-EC10-4396-8175-9410F3287338}" dt="2019-03-27T10:21:57.159" v="2305" actId="20577"/>
          <ac:spMkLst>
            <pc:docMk/>
            <pc:sldMk cId="142680549" sldId="320"/>
            <ac:spMk id="3" creationId="{FB951728-9DDC-4952-AEC0-90D7F0AABEDF}"/>
          </ac:spMkLst>
        </pc:spChg>
      </pc:sldChg>
      <pc:sldChg chg="addSp delSp modSp add">
        <pc:chgData name="김현국" userId="1b128523-acae-4f5a-a746-d21dc2da6c68" providerId="ADAL" clId="{B6CDC3BB-EC10-4396-8175-9410F3287338}" dt="2019-03-27T10:30:04.804" v="2320" actId="1076"/>
        <pc:sldMkLst>
          <pc:docMk/>
          <pc:sldMk cId="390006851" sldId="321"/>
        </pc:sldMkLst>
        <pc:picChg chg="add del mod">
          <ac:chgData name="김현국" userId="1b128523-acae-4f5a-a746-d21dc2da6c68" providerId="ADAL" clId="{B6CDC3BB-EC10-4396-8175-9410F3287338}" dt="2019-03-27T10:29:46.097" v="2312"/>
          <ac:picMkLst>
            <pc:docMk/>
            <pc:sldMk cId="390006851" sldId="321"/>
            <ac:picMk id="4" creationId="{C56DE35D-DF74-4B95-B751-9645DBBDEAB6}"/>
          </ac:picMkLst>
        </pc:picChg>
        <pc:picChg chg="add mod">
          <ac:chgData name="김현국" userId="1b128523-acae-4f5a-a746-d21dc2da6c68" providerId="ADAL" clId="{B6CDC3BB-EC10-4396-8175-9410F3287338}" dt="2019-03-27T10:30:04.804" v="2320" actId="1076"/>
          <ac:picMkLst>
            <pc:docMk/>
            <pc:sldMk cId="390006851" sldId="321"/>
            <ac:picMk id="5" creationId="{948FEEC5-191D-4BFA-B49D-20AE8D48EE74}"/>
          </ac:picMkLst>
        </pc:picChg>
      </pc:sldChg>
      <pc:sldChg chg="addSp modSp add">
        <pc:chgData name="김현국" userId="1b128523-acae-4f5a-a746-d21dc2da6c68" providerId="ADAL" clId="{B6CDC3BB-EC10-4396-8175-9410F3287338}" dt="2019-03-27T10:40:32.062" v="2355" actId="1582"/>
        <pc:sldMkLst>
          <pc:docMk/>
          <pc:sldMk cId="602518896" sldId="322"/>
        </pc:sldMkLst>
        <pc:spChg chg="add mod">
          <ac:chgData name="김현국" userId="1b128523-acae-4f5a-a746-d21dc2da6c68" providerId="ADAL" clId="{B6CDC3BB-EC10-4396-8175-9410F3287338}" dt="2019-03-27T10:40:32.062" v="2355" actId="1582"/>
          <ac:spMkLst>
            <pc:docMk/>
            <pc:sldMk cId="602518896" sldId="322"/>
            <ac:spMk id="5" creationId="{561F13A3-6779-4207-9E8B-FD7AD20D0D1E}"/>
          </ac:spMkLst>
        </pc:spChg>
        <pc:picChg chg="add">
          <ac:chgData name="김현국" userId="1b128523-acae-4f5a-a746-d21dc2da6c68" providerId="ADAL" clId="{B6CDC3BB-EC10-4396-8175-9410F3287338}" dt="2019-03-27T10:29:38.761" v="2311"/>
          <ac:picMkLst>
            <pc:docMk/>
            <pc:sldMk cId="602518896" sldId="322"/>
            <ac:picMk id="4" creationId="{66280DE3-15C1-4099-9C10-8EDC1C08A763}"/>
          </ac:picMkLst>
        </pc:picChg>
      </pc:sldChg>
      <pc:sldChg chg="addSp delSp modSp add">
        <pc:chgData name="김현국" userId="1b128523-acae-4f5a-a746-d21dc2da6c68" providerId="ADAL" clId="{B6CDC3BB-EC10-4396-8175-9410F3287338}" dt="2019-03-27T12:33:46.646" v="3236"/>
        <pc:sldMkLst>
          <pc:docMk/>
          <pc:sldMk cId="595527606" sldId="323"/>
        </pc:sldMkLst>
        <pc:spChg chg="add mod">
          <ac:chgData name="김현국" userId="1b128523-acae-4f5a-a746-d21dc2da6c68" providerId="ADAL" clId="{B6CDC3BB-EC10-4396-8175-9410F3287338}" dt="2019-03-27T11:02:36.032" v="2443" actId="14100"/>
          <ac:spMkLst>
            <pc:docMk/>
            <pc:sldMk cId="595527606" sldId="323"/>
            <ac:spMk id="5" creationId="{7B41C4D1-693E-4B30-9BF8-EE0D7249D34F}"/>
          </ac:spMkLst>
        </pc:spChg>
        <pc:picChg chg="add del">
          <ac:chgData name="김현국" userId="1b128523-acae-4f5a-a746-d21dc2da6c68" providerId="ADAL" clId="{B6CDC3BB-EC10-4396-8175-9410F3287338}" dt="2019-03-27T12:33:23.281" v="3235" actId="478"/>
          <ac:picMkLst>
            <pc:docMk/>
            <pc:sldMk cId="595527606" sldId="323"/>
            <ac:picMk id="4" creationId="{06687AFE-6D6E-4648-B48A-3E537BD51892}"/>
          </ac:picMkLst>
        </pc:picChg>
        <pc:picChg chg="add">
          <ac:chgData name="김현국" userId="1b128523-acae-4f5a-a746-d21dc2da6c68" providerId="ADAL" clId="{B6CDC3BB-EC10-4396-8175-9410F3287338}" dt="2019-03-27T12:33:46.646" v="3236"/>
          <ac:picMkLst>
            <pc:docMk/>
            <pc:sldMk cId="595527606" sldId="323"/>
            <ac:picMk id="6" creationId="{8B5C4AC4-A76A-4452-B82B-0EC041E411E5}"/>
          </ac:picMkLst>
        </pc:picChg>
      </pc:sldChg>
      <pc:sldChg chg="addSp modSp add modNotesTx">
        <pc:chgData name="김현국" userId="1b128523-acae-4f5a-a746-d21dc2da6c68" providerId="ADAL" clId="{B6CDC3BB-EC10-4396-8175-9410F3287338}" dt="2019-03-27T11:14:05.900" v="2572" actId="1076"/>
        <pc:sldMkLst>
          <pc:docMk/>
          <pc:sldMk cId="902344646" sldId="324"/>
        </pc:sldMkLst>
        <pc:spChg chg="mod">
          <ac:chgData name="김현국" userId="1b128523-acae-4f5a-a746-d21dc2da6c68" providerId="ADAL" clId="{B6CDC3BB-EC10-4396-8175-9410F3287338}" dt="2019-03-27T11:02:50.724" v="2458" actId="20577"/>
          <ac:spMkLst>
            <pc:docMk/>
            <pc:sldMk cId="902344646" sldId="324"/>
            <ac:spMk id="2" creationId="{64D4D693-C20C-40FB-922A-10BC807EBC3C}"/>
          </ac:spMkLst>
        </pc:spChg>
        <pc:spChg chg="mod">
          <ac:chgData name="김현국" userId="1b128523-acae-4f5a-a746-d21dc2da6c68" providerId="ADAL" clId="{B6CDC3BB-EC10-4396-8175-9410F3287338}" dt="2019-03-27T11:12:36.945" v="2550" actId="20577"/>
          <ac:spMkLst>
            <pc:docMk/>
            <pc:sldMk cId="902344646" sldId="324"/>
            <ac:spMk id="3" creationId="{DFE7ED6F-C7E7-4909-9666-0083B7A59B48}"/>
          </ac:spMkLst>
        </pc:spChg>
        <pc:spChg chg="add mod">
          <ac:chgData name="김현국" userId="1b128523-acae-4f5a-a746-d21dc2da6c68" providerId="ADAL" clId="{B6CDC3BB-EC10-4396-8175-9410F3287338}" dt="2019-03-27T11:14:05.900" v="2572" actId="1076"/>
          <ac:spMkLst>
            <pc:docMk/>
            <pc:sldMk cId="902344646" sldId="324"/>
            <ac:spMk id="5" creationId="{FFEDE4D5-B834-48C9-BAF7-2EFECFFFCFC1}"/>
          </ac:spMkLst>
        </pc:spChg>
        <pc:picChg chg="add mod">
          <ac:chgData name="김현국" userId="1b128523-acae-4f5a-a746-d21dc2da6c68" providerId="ADAL" clId="{B6CDC3BB-EC10-4396-8175-9410F3287338}" dt="2019-03-27T11:13:16.480" v="2564" actId="1036"/>
          <ac:picMkLst>
            <pc:docMk/>
            <pc:sldMk cId="902344646" sldId="324"/>
            <ac:picMk id="4" creationId="{21D1C6AE-05AF-4DE9-A9E3-0AE202920F0D}"/>
          </ac:picMkLst>
        </pc:picChg>
      </pc:sldChg>
      <pc:sldChg chg="modSp add">
        <pc:chgData name="김현국" userId="1b128523-acae-4f5a-a746-d21dc2da6c68" providerId="ADAL" clId="{B6CDC3BB-EC10-4396-8175-9410F3287338}" dt="2019-03-27T12:35:39.323" v="3303" actId="15"/>
        <pc:sldMkLst>
          <pc:docMk/>
          <pc:sldMk cId="3054739360" sldId="325"/>
        </pc:sldMkLst>
        <pc:spChg chg="mod">
          <ac:chgData name="김현국" userId="1b128523-acae-4f5a-a746-d21dc2da6c68" providerId="ADAL" clId="{B6CDC3BB-EC10-4396-8175-9410F3287338}" dt="2019-03-27T11:10:44.575" v="2478" actId="20577"/>
          <ac:spMkLst>
            <pc:docMk/>
            <pc:sldMk cId="3054739360" sldId="325"/>
            <ac:spMk id="2" creationId="{746D0277-6FA9-4C7C-B9C3-49B5CEEC6227}"/>
          </ac:spMkLst>
        </pc:spChg>
        <pc:spChg chg="mod">
          <ac:chgData name="김현국" userId="1b128523-acae-4f5a-a746-d21dc2da6c68" providerId="ADAL" clId="{B6CDC3BB-EC10-4396-8175-9410F3287338}" dt="2019-03-27T12:35:39.323" v="3303" actId="15"/>
          <ac:spMkLst>
            <pc:docMk/>
            <pc:sldMk cId="3054739360" sldId="325"/>
            <ac:spMk id="3" creationId="{37FD1CA5-1B08-4872-9F98-C2481C69264F}"/>
          </ac:spMkLst>
        </pc:spChg>
      </pc:sldChg>
      <pc:sldChg chg="add del">
        <pc:chgData name="김현국" userId="1b128523-acae-4f5a-a746-d21dc2da6c68" providerId="ADAL" clId="{B6CDC3BB-EC10-4396-8175-9410F3287338}" dt="2019-03-27T11:31:50.671" v="2667" actId="2696"/>
        <pc:sldMkLst>
          <pc:docMk/>
          <pc:sldMk cId="2985669487" sldId="581"/>
        </pc:sldMkLst>
      </pc:sldChg>
      <pc:sldChg chg="add del">
        <pc:chgData name="김현국" userId="1b128523-acae-4f5a-a746-d21dc2da6c68" providerId="ADAL" clId="{B6CDC3BB-EC10-4396-8175-9410F3287338}" dt="2019-03-27T11:26:03.870" v="2631" actId="2696"/>
        <pc:sldMkLst>
          <pc:docMk/>
          <pc:sldMk cId="1327201576" sldId="582"/>
        </pc:sldMkLst>
      </pc:sldChg>
      <pc:sldChg chg="add del">
        <pc:chgData name="김현국" userId="1b128523-acae-4f5a-a746-d21dc2da6c68" providerId="ADAL" clId="{B6CDC3BB-EC10-4396-8175-9410F3287338}" dt="2019-03-27T11:31:48.590" v="2666" actId="2696"/>
        <pc:sldMkLst>
          <pc:docMk/>
          <pc:sldMk cId="536896473" sldId="583"/>
        </pc:sldMkLst>
      </pc:sldChg>
      <pc:sldChg chg="addSp modSp add">
        <pc:chgData name="김현국" userId="1b128523-acae-4f5a-a746-d21dc2da6c68" providerId="ADAL" clId="{B6CDC3BB-EC10-4396-8175-9410F3287338}" dt="2019-03-27T11:36:03.131" v="2789" actId="14100"/>
        <pc:sldMkLst>
          <pc:docMk/>
          <pc:sldMk cId="1405457987" sldId="585"/>
        </pc:sldMkLst>
        <pc:spChg chg="mod">
          <ac:chgData name="김현국" userId="1b128523-acae-4f5a-a746-d21dc2da6c68" providerId="ADAL" clId="{B6CDC3BB-EC10-4396-8175-9410F3287338}" dt="2019-03-27T11:34:30.886" v="2675" actId="1076"/>
          <ac:spMkLst>
            <pc:docMk/>
            <pc:sldMk cId="1405457987" sldId="585"/>
            <ac:spMk id="3" creationId="{00000000-0000-0000-0000-000000000000}"/>
          </ac:spMkLst>
        </pc:spChg>
        <pc:picChg chg="mod">
          <ac:chgData name="김현국" userId="1b128523-acae-4f5a-a746-d21dc2da6c68" providerId="ADAL" clId="{B6CDC3BB-EC10-4396-8175-9410F3287338}" dt="2019-03-27T11:34:23.742" v="2674" actId="1076"/>
          <ac:picMkLst>
            <pc:docMk/>
            <pc:sldMk cId="1405457987" sldId="585"/>
            <ac:picMk id="6146" creationId="{00000000-0000-0000-0000-000000000000}"/>
          </ac:picMkLst>
        </pc:picChg>
        <pc:cxnChg chg="add mod">
          <ac:chgData name="김현국" userId="1b128523-acae-4f5a-a746-d21dc2da6c68" providerId="ADAL" clId="{B6CDC3BB-EC10-4396-8175-9410F3287338}" dt="2019-03-27T11:35:17.237" v="2678" actId="1582"/>
          <ac:cxnSpMkLst>
            <pc:docMk/>
            <pc:sldMk cId="1405457987" sldId="585"/>
            <ac:cxnSpMk id="4" creationId="{46AAEE7E-9E20-4570-9051-47AA1A652F54}"/>
          </ac:cxnSpMkLst>
        </pc:cxnChg>
        <pc:cxnChg chg="add mod">
          <ac:chgData name="김현국" userId="1b128523-acae-4f5a-a746-d21dc2da6c68" providerId="ADAL" clId="{B6CDC3BB-EC10-4396-8175-9410F3287338}" dt="2019-03-27T11:35:50.541" v="2786" actId="14100"/>
          <ac:cxnSpMkLst>
            <pc:docMk/>
            <pc:sldMk cId="1405457987" sldId="585"/>
            <ac:cxnSpMk id="6" creationId="{46607B18-973F-40C2-BC19-19A1E34049E7}"/>
          </ac:cxnSpMkLst>
        </pc:cxnChg>
        <pc:cxnChg chg="add mod">
          <ac:chgData name="김현국" userId="1b128523-acae-4f5a-a746-d21dc2da6c68" providerId="ADAL" clId="{B6CDC3BB-EC10-4396-8175-9410F3287338}" dt="2019-03-27T11:36:03.131" v="2789" actId="14100"/>
          <ac:cxnSpMkLst>
            <pc:docMk/>
            <pc:sldMk cId="1405457987" sldId="585"/>
            <ac:cxnSpMk id="9" creationId="{8845C820-EBA3-4A02-9343-CA032E7AC321}"/>
          </ac:cxnSpMkLst>
        </pc:cxnChg>
      </pc:sldChg>
      <pc:sldChg chg="addSp modSp add">
        <pc:chgData name="김현국" userId="1b128523-acae-4f5a-a746-d21dc2da6c68" providerId="ADAL" clId="{B6CDC3BB-EC10-4396-8175-9410F3287338}" dt="2019-03-27T11:25:43.397" v="2630" actId="1076"/>
        <pc:sldMkLst>
          <pc:docMk/>
          <pc:sldMk cId="1013049008" sldId="586"/>
        </pc:sldMkLst>
        <pc:spChg chg="mod">
          <ac:chgData name="김현국" userId="1b128523-acae-4f5a-a746-d21dc2da6c68" providerId="ADAL" clId="{B6CDC3BB-EC10-4396-8175-9410F3287338}" dt="2019-03-27T11:24:55.883" v="2621" actId="6549"/>
          <ac:spMkLst>
            <pc:docMk/>
            <pc:sldMk cId="1013049008" sldId="586"/>
            <ac:spMk id="3" creationId="{E7A0D0EE-E12E-4E04-A72F-F1A89230226A}"/>
          </ac:spMkLst>
        </pc:spChg>
        <pc:spChg chg="add mod">
          <ac:chgData name="김현국" userId="1b128523-acae-4f5a-a746-d21dc2da6c68" providerId="ADAL" clId="{B6CDC3BB-EC10-4396-8175-9410F3287338}" dt="2019-03-27T11:25:37.743" v="2629" actId="14100"/>
          <ac:spMkLst>
            <pc:docMk/>
            <pc:sldMk cId="1013049008" sldId="586"/>
            <ac:spMk id="5" creationId="{C308EBA5-962C-45B9-9447-6781066F8025}"/>
          </ac:spMkLst>
        </pc:spChg>
        <pc:picChg chg="add mod">
          <ac:chgData name="김현국" userId="1b128523-acae-4f5a-a746-d21dc2da6c68" providerId="ADAL" clId="{B6CDC3BB-EC10-4396-8175-9410F3287338}" dt="2019-03-27T11:25:43.397" v="2630" actId="1076"/>
          <ac:picMkLst>
            <pc:docMk/>
            <pc:sldMk cId="1013049008" sldId="586"/>
            <ac:picMk id="4" creationId="{E1A5A35B-AFBB-4BE1-A6E8-C1546A651B51}"/>
          </ac:picMkLst>
        </pc:picChg>
      </pc:sldChg>
      <pc:sldChg chg="addSp modSp add ord">
        <pc:chgData name="김현국" userId="1b128523-acae-4f5a-a746-d21dc2da6c68" providerId="ADAL" clId="{B6CDC3BB-EC10-4396-8175-9410F3287338}" dt="2019-03-27T11:27:44.776" v="2651" actId="113"/>
        <pc:sldMkLst>
          <pc:docMk/>
          <pc:sldMk cId="2674378145" sldId="587"/>
        </pc:sldMkLst>
        <pc:spChg chg="mod">
          <ac:chgData name="김현국" userId="1b128523-acae-4f5a-a746-d21dc2da6c68" providerId="ADAL" clId="{B6CDC3BB-EC10-4396-8175-9410F3287338}" dt="2019-03-27T11:27:25.393" v="2647" actId="2710"/>
          <ac:spMkLst>
            <pc:docMk/>
            <pc:sldMk cId="2674378145" sldId="587"/>
            <ac:spMk id="3" creationId="{3783337C-2AB6-4405-8399-41802722EF79}"/>
          </ac:spMkLst>
        </pc:spChg>
        <pc:spChg chg="add mod">
          <ac:chgData name="김현국" userId="1b128523-acae-4f5a-a746-d21dc2da6c68" providerId="ADAL" clId="{B6CDC3BB-EC10-4396-8175-9410F3287338}" dt="2019-03-27T11:27:44.776" v="2651" actId="113"/>
          <ac:spMkLst>
            <pc:docMk/>
            <pc:sldMk cId="2674378145" sldId="587"/>
            <ac:spMk id="7" creationId="{7CB4ED8B-988D-4124-A136-403FD799B193}"/>
          </ac:spMkLst>
        </pc:spChg>
        <pc:picChg chg="add mod">
          <ac:chgData name="김현국" userId="1b128523-acae-4f5a-a746-d21dc2da6c68" providerId="ADAL" clId="{B6CDC3BB-EC10-4396-8175-9410F3287338}" dt="2019-03-27T11:26:39.656" v="2639" actId="14100"/>
          <ac:picMkLst>
            <pc:docMk/>
            <pc:sldMk cId="2674378145" sldId="587"/>
            <ac:picMk id="4" creationId="{ED2D3A65-4BA6-4E08-BC12-C68DA494B7F2}"/>
          </ac:picMkLst>
        </pc:picChg>
      </pc:sldChg>
      <pc:sldChg chg="addSp delSp modSp add">
        <pc:chgData name="김현국" userId="1b128523-acae-4f5a-a746-d21dc2da6c68" providerId="ADAL" clId="{B6CDC3BB-EC10-4396-8175-9410F3287338}" dt="2019-03-27T11:29:09.777" v="2665" actId="1076"/>
        <pc:sldMkLst>
          <pc:docMk/>
          <pc:sldMk cId="4245171145" sldId="588"/>
        </pc:sldMkLst>
        <pc:spChg chg="del">
          <ac:chgData name="김현국" userId="1b128523-acae-4f5a-a746-d21dc2da6c68" providerId="ADAL" clId="{B6CDC3BB-EC10-4396-8175-9410F3287338}" dt="2019-03-27T11:28:09.767" v="2656"/>
          <ac:spMkLst>
            <pc:docMk/>
            <pc:sldMk cId="4245171145" sldId="588"/>
            <ac:spMk id="3" creationId="{92F61B36-9E03-46D2-A27C-9A161E6C4FD3}"/>
          </ac:spMkLst>
        </pc:spChg>
        <pc:spChg chg="add mod">
          <ac:chgData name="김현국" userId="1b128523-acae-4f5a-a746-d21dc2da6c68" providerId="ADAL" clId="{B6CDC3BB-EC10-4396-8175-9410F3287338}" dt="2019-03-27T11:29:09.777" v="2665" actId="1076"/>
          <ac:spMkLst>
            <pc:docMk/>
            <pc:sldMk cId="4245171145" sldId="588"/>
            <ac:spMk id="6" creationId="{6F627EA4-1F36-4222-9541-992BF0901434}"/>
          </ac:spMkLst>
        </pc:spChg>
        <pc:graphicFrameChg chg="add del mod">
          <ac:chgData name="김현국" userId="1b128523-acae-4f5a-a746-d21dc2da6c68" providerId="ADAL" clId="{B6CDC3BB-EC10-4396-8175-9410F3287338}" dt="2019-03-27T11:28:07.381" v="2655"/>
          <ac:graphicFrameMkLst>
            <pc:docMk/>
            <pc:sldMk cId="4245171145" sldId="588"/>
            <ac:graphicFrameMk id="4" creationId="{1749ABF8-8E8E-483F-9406-8E5474882FBC}"/>
          </ac:graphicFrameMkLst>
        </pc:graphicFrameChg>
        <pc:graphicFrameChg chg="add mod modGraphic">
          <ac:chgData name="김현국" userId="1b128523-acae-4f5a-a746-d21dc2da6c68" providerId="ADAL" clId="{B6CDC3BB-EC10-4396-8175-9410F3287338}" dt="2019-03-27T11:28:32.461" v="2660" actId="14734"/>
          <ac:graphicFrameMkLst>
            <pc:docMk/>
            <pc:sldMk cId="4245171145" sldId="588"/>
            <ac:graphicFrameMk id="5" creationId="{CFB882DF-90EA-400D-98D6-23800F898271}"/>
          </ac:graphicFrameMkLst>
        </pc:graphicFrameChg>
      </pc:sldChg>
      <pc:sldChg chg="modSp add">
        <pc:chgData name="김현국" userId="1b128523-acae-4f5a-a746-d21dc2da6c68" providerId="ADAL" clId="{B6CDC3BB-EC10-4396-8175-9410F3287338}" dt="2019-03-27T12:56:28.590" v="3553" actId="20577"/>
        <pc:sldMkLst>
          <pc:docMk/>
          <pc:sldMk cId="2188037138" sldId="589"/>
        </pc:sldMkLst>
        <pc:spChg chg="mod">
          <ac:chgData name="김현국" userId="1b128523-acae-4f5a-a746-d21dc2da6c68" providerId="ADAL" clId="{B6CDC3BB-EC10-4396-8175-9410F3287338}" dt="2019-03-27T12:49:43.376" v="3373" actId="20577"/>
          <ac:spMkLst>
            <pc:docMk/>
            <pc:sldMk cId="2188037138" sldId="589"/>
            <ac:spMk id="2" creationId="{F17DAE86-E1A2-40E6-9FE9-495E527B3245}"/>
          </ac:spMkLst>
        </pc:spChg>
        <pc:spChg chg="mod">
          <ac:chgData name="김현국" userId="1b128523-acae-4f5a-a746-d21dc2da6c68" providerId="ADAL" clId="{B6CDC3BB-EC10-4396-8175-9410F3287338}" dt="2019-03-27T12:56:28.590" v="3553" actId="20577"/>
          <ac:spMkLst>
            <pc:docMk/>
            <pc:sldMk cId="2188037138" sldId="589"/>
            <ac:spMk id="3" creationId="{55B17E58-B3E2-4FEE-A99E-1C1C42AEED8F}"/>
          </ac:spMkLst>
        </pc:spChg>
      </pc:sldChg>
      <pc:sldChg chg="addSp modSp add">
        <pc:chgData name="김현국" userId="1b128523-acae-4f5a-a746-d21dc2da6c68" providerId="ADAL" clId="{B6CDC3BB-EC10-4396-8175-9410F3287338}" dt="2019-03-27T13:51:16.868" v="3784" actId="1076"/>
        <pc:sldMkLst>
          <pc:docMk/>
          <pc:sldMk cId="3342505371" sldId="590"/>
        </pc:sldMkLst>
        <pc:spChg chg="add mod">
          <ac:chgData name="김현국" userId="1b128523-acae-4f5a-a746-d21dc2da6c68" providerId="ADAL" clId="{B6CDC3BB-EC10-4396-8175-9410F3287338}" dt="2019-03-27T13:51:16.868" v="3784" actId="1076"/>
          <ac:spMkLst>
            <pc:docMk/>
            <pc:sldMk cId="3342505371" sldId="590"/>
            <ac:spMk id="5" creationId="{A4CAC3E1-FAEE-4DAF-9AB9-618B9FFFD59C}"/>
          </ac:spMkLst>
        </pc:spChg>
        <pc:picChg chg="add">
          <ac:chgData name="김현국" userId="1b128523-acae-4f5a-a746-d21dc2da6c68" providerId="ADAL" clId="{B6CDC3BB-EC10-4396-8175-9410F3287338}" dt="2019-03-27T13:50:49.188" v="3779"/>
          <ac:picMkLst>
            <pc:docMk/>
            <pc:sldMk cId="3342505371" sldId="590"/>
            <ac:picMk id="4" creationId="{DB3E1275-EE26-41E9-823E-81D78E6DD148}"/>
          </ac:picMkLst>
        </pc:picChg>
      </pc:sldChg>
      <pc:sldChg chg="addSp delSp modSp add">
        <pc:chgData name="김현국" userId="1b128523-acae-4f5a-a746-d21dc2da6c68" providerId="ADAL" clId="{B6CDC3BB-EC10-4396-8175-9410F3287338}" dt="2019-03-27T12:44:51.071" v="3313" actId="14100"/>
        <pc:sldMkLst>
          <pc:docMk/>
          <pc:sldMk cId="94289033" sldId="591"/>
        </pc:sldMkLst>
        <pc:spChg chg="mod">
          <ac:chgData name="김현국" userId="1b128523-acae-4f5a-a746-d21dc2da6c68" providerId="ADAL" clId="{B6CDC3BB-EC10-4396-8175-9410F3287338}" dt="2019-03-27T11:57:55.610" v="2990" actId="20577"/>
          <ac:spMkLst>
            <pc:docMk/>
            <pc:sldMk cId="94289033" sldId="591"/>
            <ac:spMk id="2" creationId="{91867DEE-D0FC-43C4-8DAD-6C7678182C04}"/>
          </ac:spMkLst>
        </pc:spChg>
        <pc:spChg chg="mod">
          <ac:chgData name="김현국" userId="1b128523-acae-4f5a-a746-d21dc2da6c68" providerId="ADAL" clId="{B6CDC3BB-EC10-4396-8175-9410F3287338}" dt="2019-03-27T11:50:22.538" v="2834" actId="1076"/>
          <ac:spMkLst>
            <pc:docMk/>
            <pc:sldMk cId="94289033" sldId="591"/>
            <ac:spMk id="3" creationId="{2012A8C7-9A52-499B-9CB8-49E6D62CB18D}"/>
          </ac:spMkLst>
        </pc:spChg>
        <pc:spChg chg="add mod">
          <ac:chgData name="김현국" userId="1b128523-acae-4f5a-a746-d21dc2da6c68" providerId="ADAL" clId="{B6CDC3BB-EC10-4396-8175-9410F3287338}" dt="2019-03-27T12:44:51.071" v="3313" actId="14100"/>
          <ac:spMkLst>
            <pc:docMk/>
            <pc:sldMk cId="94289033" sldId="591"/>
            <ac:spMk id="7" creationId="{E192DF73-67B2-4256-A82A-F52A30751456}"/>
          </ac:spMkLst>
        </pc:spChg>
        <pc:picChg chg="add del mod">
          <ac:chgData name="김현국" userId="1b128523-acae-4f5a-a746-d21dc2da6c68" providerId="ADAL" clId="{B6CDC3BB-EC10-4396-8175-9410F3287338}" dt="2019-03-27T11:48:46.471" v="2813" actId="478"/>
          <ac:picMkLst>
            <pc:docMk/>
            <pc:sldMk cId="94289033" sldId="591"/>
            <ac:picMk id="4" creationId="{789ED50E-2D1F-4750-A2FD-C6A952CC0F36}"/>
          </ac:picMkLst>
        </pc:picChg>
        <pc:picChg chg="add mod">
          <ac:chgData name="김현국" userId="1b128523-acae-4f5a-a746-d21dc2da6c68" providerId="ADAL" clId="{B6CDC3BB-EC10-4396-8175-9410F3287338}" dt="2019-03-27T11:50:32" v="2854" actId="1038"/>
          <ac:picMkLst>
            <pc:docMk/>
            <pc:sldMk cId="94289033" sldId="591"/>
            <ac:picMk id="5" creationId="{65FC1BF5-56F5-40D6-BC55-204B69F5BACD}"/>
          </ac:picMkLst>
        </pc:picChg>
        <pc:picChg chg="add mod">
          <ac:chgData name="김현국" userId="1b128523-acae-4f5a-a746-d21dc2da6c68" providerId="ADAL" clId="{B6CDC3BB-EC10-4396-8175-9410F3287338}" dt="2019-03-27T11:50:37.374" v="2856" actId="1036"/>
          <ac:picMkLst>
            <pc:docMk/>
            <pc:sldMk cId="94289033" sldId="591"/>
            <ac:picMk id="6" creationId="{D4ADEEED-A1EF-4BC5-95EF-8563632E75B1}"/>
          </ac:picMkLst>
        </pc:picChg>
      </pc:sldChg>
      <pc:sldChg chg="addSp delSp modSp add">
        <pc:chgData name="김현국" userId="1b128523-acae-4f5a-a746-d21dc2da6c68" providerId="ADAL" clId="{B6CDC3BB-EC10-4396-8175-9410F3287338}" dt="2019-03-27T11:58:13.611" v="2993" actId="113"/>
        <pc:sldMkLst>
          <pc:docMk/>
          <pc:sldMk cId="223509655" sldId="592"/>
        </pc:sldMkLst>
        <pc:spChg chg="mod">
          <ac:chgData name="김현국" userId="1b128523-acae-4f5a-a746-d21dc2da6c68" providerId="ADAL" clId="{B6CDC3BB-EC10-4396-8175-9410F3287338}" dt="2019-03-27T11:58:13.611" v="2993" actId="113"/>
          <ac:spMkLst>
            <pc:docMk/>
            <pc:sldMk cId="223509655" sldId="592"/>
            <ac:spMk id="2" creationId="{5E2C00BC-8226-4365-B216-E995B7292F08}"/>
          </ac:spMkLst>
        </pc:spChg>
        <pc:spChg chg="add mod">
          <ac:chgData name="김현국" userId="1b128523-acae-4f5a-a746-d21dc2da6c68" providerId="ADAL" clId="{B6CDC3BB-EC10-4396-8175-9410F3287338}" dt="2019-03-27T11:56:06.734" v="2944" actId="14100"/>
          <ac:spMkLst>
            <pc:docMk/>
            <pc:sldMk cId="223509655" sldId="592"/>
            <ac:spMk id="6" creationId="{8C5A7F89-DDBF-4339-BBD7-6D6F05C5FE5C}"/>
          </ac:spMkLst>
        </pc:spChg>
        <pc:spChg chg="add del mod">
          <ac:chgData name="김현국" userId="1b128523-acae-4f5a-a746-d21dc2da6c68" providerId="ADAL" clId="{B6CDC3BB-EC10-4396-8175-9410F3287338}" dt="2019-03-27T11:57:10.560" v="2985" actId="208"/>
          <ac:spMkLst>
            <pc:docMk/>
            <pc:sldMk cId="223509655" sldId="592"/>
            <ac:spMk id="7" creationId="{E9CEC819-0C6F-466F-B65C-1A288CCEE236}"/>
          </ac:spMkLst>
        </pc:spChg>
        <pc:picChg chg="add mod">
          <ac:chgData name="김현국" userId="1b128523-acae-4f5a-a746-d21dc2da6c68" providerId="ADAL" clId="{B6CDC3BB-EC10-4396-8175-9410F3287338}" dt="2019-03-27T11:55:26.570" v="2933" actId="1076"/>
          <ac:picMkLst>
            <pc:docMk/>
            <pc:sldMk cId="223509655" sldId="592"/>
            <ac:picMk id="4" creationId="{2CFA967F-A0B1-484D-BEB8-9A8F7FAE243C}"/>
          </ac:picMkLst>
        </pc:picChg>
        <pc:picChg chg="add mod">
          <ac:chgData name="김현국" userId="1b128523-acae-4f5a-a746-d21dc2da6c68" providerId="ADAL" clId="{B6CDC3BB-EC10-4396-8175-9410F3287338}" dt="2019-03-27T11:55:41.074" v="2940" actId="1036"/>
          <ac:picMkLst>
            <pc:docMk/>
            <pc:sldMk cId="223509655" sldId="592"/>
            <ac:picMk id="5" creationId="{C8A3F5E9-EF90-40AE-A049-D2FECE879C08}"/>
          </ac:picMkLst>
        </pc:picChg>
      </pc:sldChg>
      <pc:sldChg chg="addSp add modNotesTx">
        <pc:chgData name="김현국" userId="1b128523-acae-4f5a-a746-d21dc2da6c68" providerId="ADAL" clId="{B6CDC3BB-EC10-4396-8175-9410F3287338}" dt="2019-03-27T12:21:25.463" v="3230" actId="20577"/>
        <pc:sldMkLst>
          <pc:docMk/>
          <pc:sldMk cId="3842971077" sldId="593"/>
        </pc:sldMkLst>
        <pc:picChg chg="add">
          <ac:chgData name="김현국" userId="1b128523-acae-4f5a-a746-d21dc2da6c68" providerId="ADAL" clId="{B6CDC3BB-EC10-4396-8175-9410F3287338}" dt="2019-03-27T12:19:06.485" v="3220"/>
          <ac:picMkLst>
            <pc:docMk/>
            <pc:sldMk cId="3842971077" sldId="593"/>
            <ac:picMk id="4" creationId="{FF0614CA-7F8A-4897-9EBE-FE141BDFCC75}"/>
          </ac:picMkLst>
        </pc:picChg>
      </pc:sldChg>
      <pc:sldChg chg="addSp delSp modSp add">
        <pc:chgData name="김현국" userId="1b128523-acae-4f5a-a746-d21dc2da6c68" providerId="ADAL" clId="{B6CDC3BB-EC10-4396-8175-9410F3287338}" dt="2019-03-27T12:15:57.019" v="3219" actId="20577"/>
        <pc:sldMkLst>
          <pc:docMk/>
          <pc:sldMk cId="1517310123" sldId="594"/>
        </pc:sldMkLst>
        <pc:spChg chg="mod">
          <ac:chgData name="김현국" userId="1b128523-acae-4f5a-a746-d21dc2da6c68" providerId="ADAL" clId="{B6CDC3BB-EC10-4396-8175-9410F3287338}" dt="2019-03-27T12:13:14.699" v="3155" actId="20577"/>
          <ac:spMkLst>
            <pc:docMk/>
            <pc:sldMk cId="1517310123" sldId="594"/>
            <ac:spMk id="2" creationId="{30500127-EEDF-4C78-872B-5FF1DE75B495}"/>
          </ac:spMkLst>
        </pc:spChg>
        <pc:spChg chg="add del">
          <ac:chgData name="김현국" userId="1b128523-acae-4f5a-a746-d21dc2da6c68" providerId="ADAL" clId="{B6CDC3BB-EC10-4396-8175-9410F3287338}" dt="2019-03-27T12:07:40.683" v="2998" actId="1032"/>
          <ac:spMkLst>
            <pc:docMk/>
            <pc:sldMk cId="1517310123" sldId="594"/>
            <ac:spMk id="3" creationId="{45B336AC-F99F-43DE-9EA0-406F215454E4}"/>
          </ac:spMkLst>
        </pc:spChg>
        <pc:spChg chg="add mod">
          <ac:chgData name="김현국" userId="1b128523-acae-4f5a-a746-d21dc2da6c68" providerId="ADAL" clId="{B6CDC3BB-EC10-4396-8175-9410F3287338}" dt="2019-03-27T12:15:21.898" v="3213" actId="1037"/>
          <ac:spMkLst>
            <pc:docMk/>
            <pc:sldMk cId="1517310123" sldId="594"/>
            <ac:spMk id="6" creationId="{ADCF1304-EBAD-408F-872D-C5CE27A85956}"/>
          </ac:spMkLst>
        </pc:spChg>
        <pc:spChg chg="add mod">
          <ac:chgData name="김현국" userId="1b128523-acae-4f5a-a746-d21dc2da6c68" providerId="ADAL" clId="{B6CDC3BB-EC10-4396-8175-9410F3287338}" dt="2019-03-27T12:15:25.880" v="3217" actId="1037"/>
          <ac:spMkLst>
            <pc:docMk/>
            <pc:sldMk cId="1517310123" sldId="594"/>
            <ac:spMk id="7" creationId="{479F67AA-FE0C-4594-8EB6-EF338BDDA663}"/>
          </ac:spMkLst>
        </pc:spChg>
        <pc:graphicFrameChg chg="add del mod">
          <ac:chgData name="김현국" userId="1b128523-acae-4f5a-a746-d21dc2da6c68" providerId="ADAL" clId="{B6CDC3BB-EC10-4396-8175-9410F3287338}" dt="2019-03-27T12:07:19.472" v="2997" actId="1032"/>
          <ac:graphicFrameMkLst>
            <pc:docMk/>
            <pc:sldMk cId="1517310123" sldId="594"/>
            <ac:graphicFrameMk id="4" creationId="{2A587699-F942-4BAE-B24B-B78F71822194}"/>
          </ac:graphicFrameMkLst>
        </pc:graphicFrameChg>
        <pc:graphicFrameChg chg="add mod">
          <ac:chgData name="김현국" userId="1b128523-acae-4f5a-a746-d21dc2da6c68" providerId="ADAL" clId="{B6CDC3BB-EC10-4396-8175-9410F3287338}" dt="2019-03-27T12:15:57.019" v="3219" actId="20577"/>
          <ac:graphicFrameMkLst>
            <pc:docMk/>
            <pc:sldMk cId="1517310123" sldId="594"/>
            <ac:graphicFrameMk id="5" creationId="{C50588B0-DC18-4A11-9F22-919A41809E55}"/>
          </ac:graphicFrameMkLst>
        </pc:graphicFrameChg>
      </pc:sldChg>
      <pc:sldChg chg="addSp delSp add">
        <pc:chgData name="김현국" userId="1b128523-acae-4f5a-a746-d21dc2da6c68" providerId="ADAL" clId="{B6CDC3BB-EC10-4396-8175-9410F3287338}" dt="2019-03-27T12:30:12.313" v="3234"/>
        <pc:sldMkLst>
          <pc:docMk/>
          <pc:sldMk cId="1444520235" sldId="595"/>
        </pc:sldMkLst>
        <pc:picChg chg="add del">
          <ac:chgData name="김현국" userId="1b128523-acae-4f5a-a746-d21dc2da6c68" providerId="ADAL" clId="{B6CDC3BB-EC10-4396-8175-9410F3287338}" dt="2019-03-27T12:29:43.573" v="3233" actId="478"/>
          <ac:picMkLst>
            <pc:docMk/>
            <pc:sldMk cId="1444520235" sldId="595"/>
            <ac:picMk id="4" creationId="{C7A82EBC-3CF1-4820-9DD5-15AE85AF0F8E}"/>
          </ac:picMkLst>
        </pc:picChg>
        <pc:picChg chg="add">
          <ac:chgData name="김현국" userId="1b128523-acae-4f5a-a746-d21dc2da6c68" providerId="ADAL" clId="{B6CDC3BB-EC10-4396-8175-9410F3287338}" dt="2019-03-27T12:30:12.313" v="3234"/>
          <ac:picMkLst>
            <pc:docMk/>
            <pc:sldMk cId="1444520235" sldId="595"/>
            <ac:picMk id="5" creationId="{0E4E89BB-E1E9-4793-9C08-E433519F4710}"/>
          </ac:picMkLst>
        </pc:picChg>
      </pc:sldChg>
      <pc:sldChg chg="addSp delSp modSp add">
        <pc:chgData name="김현국" userId="1b128523-acae-4f5a-a746-d21dc2da6c68" providerId="ADAL" clId="{B6CDC3BB-EC10-4396-8175-9410F3287338}" dt="2019-03-27T12:36:15.326" v="3312" actId="20577"/>
        <pc:sldMkLst>
          <pc:docMk/>
          <pc:sldMk cId="2347795190" sldId="596"/>
        </pc:sldMkLst>
        <pc:spChg chg="del">
          <ac:chgData name="김현국" userId="1b128523-acae-4f5a-a746-d21dc2da6c68" providerId="ADAL" clId="{B6CDC3BB-EC10-4396-8175-9410F3287338}" dt="2019-03-27T12:36:11.625" v="3305"/>
          <ac:spMkLst>
            <pc:docMk/>
            <pc:sldMk cId="2347795190" sldId="596"/>
            <ac:spMk id="2" creationId="{01978D7C-10D2-4B7A-9276-F25B4BC05C2B}"/>
          </ac:spMkLst>
        </pc:spChg>
        <pc:spChg chg="del">
          <ac:chgData name="김현국" userId="1b128523-acae-4f5a-a746-d21dc2da6c68" providerId="ADAL" clId="{B6CDC3BB-EC10-4396-8175-9410F3287338}" dt="2019-03-27T12:36:11.625" v="3305"/>
          <ac:spMkLst>
            <pc:docMk/>
            <pc:sldMk cId="2347795190" sldId="596"/>
            <ac:spMk id="3" creationId="{71F4416B-CC56-4E69-87E8-89FB6FE1F764}"/>
          </ac:spMkLst>
        </pc:spChg>
        <pc:spChg chg="add mod">
          <ac:chgData name="김현국" userId="1b128523-acae-4f5a-a746-d21dc2da6c68" providerId="ADAL" clId="{B6CDC3BB-EC10-4396-8175-9410F3287338}" dt="2019-03-27T12:36:15.326" v="3312" actId="20577"/>
          <ac:spMkLst>
            <pc:docMk/>
            <pc:sldMk cId="2347795190" sldId="596"/>
            <ac:spMk id="4" creationId="{52A1CAE5-0DE2-45DC-A404-E9160DC4732E}"/>
          </ac:spMkLst>
        </pc:spChg>
        <pc:spChg chg="add mod">
          <ac:chgData name="김현국" userId="1b128523-acae-4f5a-a746-d21dc2da6c68" providerId="ADAL" clId="{B6CDC3BB-EC10-4396-8175-9410F3287338}" dt="2019-03-27T12:36:11.625" v="3305"/>
          <ac:spMkLst>
            <pc:docMk/>
            <pc:sldMk cId="2347795190" sldId="596"/>
            <ac:spMk id="5" creationId="{5B786A51-5A80-4A04-B8B8-C0DE7ED9AA06}"/>
          </ac:spMkLst>
        </pc:spChg>
      </pc:sldChg>
      <pc:sldChg chg="addSp delSp modSp add">
        <pc:chgData name="김현국" userId="1b128523-acae-4f5a-a746-d21dc2da6c68" providerId="ADAL" clId="{B6CDC3BB-EC10-4396-8175-9410F3287338}" dt="2019-03-27T12:48:59.972" v="3352" actId="14100"/>
        <pc:sldMkLst>
          <pc:docMk/>
          <pc:sldMk cId="3255035010" sldId="597"/>
        </pc:sldMkLst>
        <pc:spChg chg="mod">
          <ac:chgData name="김현국" userId="1b128523-acae-4f5a-a746-d21dc2da6c68" providerId="ADAL" clId="{B6CDC3BB-EC10-4396-8175-9410F3287338}" dt="2019-03-27T12:47:34.845" v="3342" actId="20577"/>
          <ac:spMkLst>
            <pc:docMk/>
            <pc:sldMk cId="3255035010" sldId="597"/>
            <ac:spMk id="2" creationId="{6E569EF3-1370-4596-A3F7-14A0191B1F08}"/>
          </ac:spMkLst>
        </pc:spChg>
        <pc:spChg chg="del">
          <ac:chgData name="김현국" userId="1b128523-acae-4f5a-a746-d21dc2da6c68" providerId="ADAL" clId="{B6CDC3BB-EC10-4396-8175-9410F3287338}" dt="2019-03-27T12:48:08.632" v="3345"/>
          <ac:spMkLst>
            <pc:docMk/>
            <pc:sldMk cId="3255035010" sldId="597"/>
            <ac:spMk id="3" creationId="{CA5D6AD2-388A-4BB0-A87D-494F4838DDC4}"/>
          </ac:spMkLst>
        </pc:spChg>
        <pc:spChg chg="add mod">
          <ac:chgData name="김현국" userId="1b128523-acae-4f5a-a746-d21dc2da6c68" providerId="ADAL" clId="{B6CDC3BB-EC10-4396-8175-9410F3287338}" dt="2019-03-27T12:48:59.972" v="3352" actId="14100"/>
          <ac:spMkLst>
            <pc:docMk/>
            <pc:sldMk cId="3255035010" sldId="597"/>
            <ac:spMk id="6" creationId="{8DD8A83B-A502-4036-82B5-BA680A29140D}"/>
          </ac:spMkLst>
        </pc:spChg>
        <pc:picChg chg="add del">
          <ac:chgData name="김현국" userId="1b128523-acae-4f5a-a746-d21dc2da6c68" providerId="ADAL" clId="{B6CDC3BB-EC10-4396-8175-9410F3287338}" dt="2019-03-27T12:48:05.751" v="3344"/>
          <ac:picMkLst>
            <pc:docMk/>
            <pc:sldMk cId="3255035010" sldId="597"/>
            <ac:picMk id="4" creationId="{B97B5AC7-EB16-4C03-B46C-73A4A7A31E0D}"/>
          </ac:picMkLst>
        </pc:picChg>
        <pc:picChg chg="add mod">
          <ac:chgData name="김현국" userId="1b128523-acae-4f5a-a746-d21dc2da6c68" providerId="ADAL" clId="{B6CDC3BB-EC10-4396-8175-9410F3287338}" dt="2019-03-27T12:48:08.632" v="3345"/>
          <ac:picMkLst>
            <pc:docMk/>
            <pc:sldMk cId="3255035010" sldId="597"/>
            <ac:picMk id="5" creationId="{92A12444-55C7-49BE-8CC2-C284A586BCFA}"/>
          </ac:picMkLst>
        </pc:picChg>
      </pc:sldChg>
      <pc:sldChg chg="addSp modSp add">
        <pc:chgData name="김현국" userId="1b128523-acae-4f5a-a746-d21dc2da6c68" providerId="ADAL" clId="{B6CDC3BB-EC10-4396-8175-9410F3287338}" dt="2019-03-27T13:44:02.593" v="3778" actId="20577"/>
        <pc:sldMkLst>
          <pc:docMk/>
          <pc:sldMk cId="754174968" sldId="598"/>
        </pc:sldMkLst>
        <pc:spChg chg="mod">
          <ac:chgData name="김현국" userId="1b128523-acae-4f5a-a746-d21dc2da6c68" providerId="ADAL" clId="{B6CDC3BB-EC10-4396-8175-9410F3287338}" dt="2019-03-27T13:32:00.442" v="3658" actId="20577"/>
          <ac:spMkLst>
            <pc:docMk/>
            <pc:sldMk cId="754174968" sldId="598"/>
            <ac:spMk id="2" creationId="{207A1C5C-0DD4-420B-A655-A2B6E8419C65}"/>
          </ac:spMkLst>
        </pc:spChg>
        <pc:spChg chg="mod">
          <ac:chgData name="김현국" userId="1b128523-acae-4f5a-a746-d21dc2da6c68" providerId="ADAL" clId="{B6CDC3BB-EC10-4396-8175-9410F3287338}" dt="2019-03-27T13:44:02.593" v="3778" actId="20577"/>
          <ac:spMkLst>
            <pc:docMk/>
            <pc:sldMk cId="754174968" sldId="598"/>
            <ac:spMk id="3" creationId="{366AC094-8ECA-4E43-BF9F-D816564AE4EC}"/>
          </ac:spMkLst>
        </pc:spChg>
        <pc:spChg chg="add mod">
          <ac:chgData name="김현국" userId="1b128523-acae-4f5a-a746-d21dc2da6c68" providerId="ADAL" clId="{B6CDC3BB-EC10-4396-8175-9410F3287338}" dt="2019-03-27T13:41:16.992" v="3741" actId="1036"/>
          <ac:spMkLst>
            <pc:docMk/>
            <pc:sldMk cId="754174968" sldId="598"/>
            <ac:spMk id="4" creationId="{1588D638-5DCE-41CA-A273-E53FDBD5F504}"/>
          </ac:spMkLst>
        </pc:spChg>
      </pc:sldChg>
      <pc:sldChg chg="addSp delSp modSp add">
        <pc:chgData name="김현국" userId="1b128523-acae-4f5a-a746-d21dc2da6c68" providerId="ADAL" clId="{B6CDC3BB-EC10-4396-8175-9410F3287338}" dt="2019-03-27T13:43:24.811" v="3772" actId="1076"/>
        <pc:sldMkLst>
          <pc:docMk/>
          <pc:sldMk cId="2128226406" sldId="599"/>
        </pc:sldMkLst>
        <pc:spChg chg="add del">
          <ac:chgData name="김현국" userId="1b128523-acae-4f5a-a746-d21dc2da6c68" providerId="ADAL" clId="{B6CDC3BB-EC10-4396-8175-9410F3287338}" dt="2019-03-27T13:22:13.504" v="3562"/>
          <ac:spMkLst>
            <pc:docMk/>
            <pc:sldMk cId="2128226406" sldId="599"/>
            <ac:spMk id="3" creationId="{B866F8F2-E5CD-4A79-A77D-279C52C9EDA9}"/>
          </ac:spMkLst>
        </pc:spChg>
        <pc:spChg chg="add del mod">
          <ac:chgData name="김현국" userId="1b128523-acae-4f5a-a746-d21dc2da6c68" providerId="ADAL" clId="{B6CDC3BB-EC10-4396-8175-9410F3287338}" dt="2019-03-27T13:23:39.177" v="3571"/>
          <ac:spMkLst>
            <pc:docMk/>
            <pc:sldMk cId="2128226406" sldId="599"/>
            <ac:spMk id="10" creationId="{C105F80F-1F16-405D-A698-5E0BD8F4C0DB}"/>
          </ac:spMkLst>
        </pc:spChg>
        <pc:spChg chg="add del mod">
          <ac:chgData name="김현국" userId="1b128523-acae-4f5a-a746-d21dc2da6c68" providerId="ADAL" clId="{B6CDC3BB-EC10-4396-8175-9410F3287338}" dt="2019-03-27T13:24:52.095" v="3578" actId="931"/>
          <ac:spMkLst>
            <pc:docMk/>
            <pc:sldMk cId="2128226406" sldId="599"/>
            <ac:spMk id="14" creationId="{C7637D21-E1D8-43CA-9B90-E50D639DDE71}"/>
          </ac:spMkLst>
        </pc:spChg>
        <pc:spChg chg="add mod">
          <ac:chgData name="김현국" userId="1b128523-acae-4f5a-a746-d21dc2da6c68" providerId="ADAL" clId="{B6CDC3BB-EC10-4396-8175-9410F3287338}" dt="2019-03-27T13:43:24.811" v="3772" actId="1076"/>
          <ac:spMkLst>
            <pc:docMk/>
            <pc:sldMk cId="2128226406" sldId="599"/>
            <ac:spMk id="17" creationId="{1488D062-6B50-4A04-92B4-80C5147C7228}"/>
          </ac:spMkLst>
        </pc:spChg>
        <pc:picChg chg="add del">
          <ac:chgData name="김현국" userId="1b128523-acae-4f5a-a746-d21dc2da6c68" providerId="ADAL" clId="{B6CDC3BB-EC10-4396-8175-9410F3287338}" dt="2019-03-27T13:22:08.327" v="3556" actId="478"/>
          <ac:picMkLst>
            <pc:docMk/>
            <pc:sldMk cId="2128226406" sldId="599"/>
            <ac:picMk id="4" creationId="{0DA5B950-1BD4-401C-8B32-CD3B797DCAFD}"/>
          </ac:picMkLst>
        </pc:picChg>
        <pc:picChg chg="add del mod">
          <ac:chgData name="김현국" userId="1b128523-acae-4f5a-a746-d21dc2da6c68" providerId="ADAL" clId="{B6CDC3BB-EC10-4396-8175-9410F3287338}" dt="2019-03-27T13:22:11.958" v="3561"/>
          <ac:picMkLst>
            <pc:docMk/>
            <pc:sldMk cId="2128226406" sldId="599"/>
            <ac:picMk id="6" creationId="{1C603D65-A3FC-4DCA-A67D-0E65DA6F6544}"/>
          </ac:picMkLst>
        </pc:picChg>
        <pc:picChg chg="add del mod">
          <ac:chgData name="김현국" userId="1b128523-acae-4f5a-a746-d21dc2da6c68" providerId="ADAL" clId="{B6CDC3BB-EC10-4396-8175-9410F3287338}" dt="2019-03-27T13:23:38.548" v="3570" actId="478"/>
          <ac:picMkLst>
            <pc:docMk/>
            <pc:sldMk cId="2128226406" sldId="599"/>
            <ac:picMk id="8" creationId="{2C737C48-9921-4F74-B36B-571FEF313926}"/>
          </ac:picMkLst>
        </pc:picChg>
        <pc:picChg chg="add del mod">
          <ac:chgData name="김현국" userId="1b128523-acae-4f5a-a746-d21dc2da6c68" providerId="ADAL" clId="{B6CDC3BB-EC10-4396-8175-9410F3287338}" dt="2019-03-27T13:24:25.327" v="3577" actId="478"/>
          <ac:picMkLst>
            <pc:docMk/>
            <pc:sldMk cId="2128226406" sldId="599"/>
            <ac:picMk id="12" creationId="{93D4ED3E-C8A4-4D7F-8E74-8C0E149822D8}"/>
          </ac:picMkLst>
        </pc:picChg>
        <pc:picChg chg="add mod">
          <ac:chgData name="김현국" userId="1b128523-acae-4f5a-a746-d21dc2da6c68" providerId="ADAL" clId="{B6CDC3BB-EC10-4396-8175-9410F3287338}" dt="2019-03-27T13:24:59.442" v="3582" actId="1076"/>
          <ac:picMkLst>
            <pc:docMk/>
            <pc:sldMk cId="2128226406" sldId="599"/>
            <ac:picMk id="16" creationId="{116426C2-9CAE-4D98-A6F6-AFBD6C5794A2}"/>
          </ac:picMkLst>
        </pc:picChg>
      </pc:sldChg>
      <pc:sldChg chg="modSp add">
        <pc:chgData name="김현국" userId="1b128523-acae-4f5a-a746-d21dc2da6c68" providerId="ADAL" clId="{B6CDC3BB-EC10-4396-8175-9410F3287338}" dt="2019-03-27T13:59:48.433" v="3987" actId="6549"/>
        <pc:sldMkLst>
          <pc:docMk/>
          <pc:sldMk cId="124245745" sldId="600"/>
        </pc:sldMkLst>
        <pc:spChg chg="mod">
          <ac:chgData name="김현국" userId="1b128523-acae-4f5a-a746-d21dc2da6c68" providerId="ADAL" clId="{B6CDC3BB-EC10-4396-8175-9410F3287338}" dt="2019-03-27T13:51:36.823" v="3795" actId="20577"/>
          <ac:spMkLst>
            <pc:docMk/>
            <pc:sldMk cId="124245745" sldId="600"/>
            <ac:spMk id="2" creationId="{46617E0E-AD81-4ED4-9A74-8EC9FACE31B9}"/>
          </ac:spMkLst>
        </pc:spChg>
        <pc:spChg chg="mod">
          <ac:chgData name="김현국" userId="1b128523-acae-4f5a-a746-d21dc2da6c68" providerId="ADAL" clId="{B6CDC3BB-EC10-4396-8175-9410F3287338}" dt="2019-03-27T13:59:48.433" v="3987" actId="6549"/>
          <ac:spMkLst>
            <pc:docMk/>
            <pc:sldMk cId="124245745" sldId="600"/>
            <ac:spMk id="3" creationId="{704E586E-BEEC-4D0F-9F32-ECF96834EFD4}"/>
          </ac:spMkLst>
        </pc:spChg>
      </pc:sldChg>
      <pc:sldChg chg="modSp add">
        <pc:chgData name="김현국" userId="1b128523-acae-4f5a-a746-d21dc2da6c68" providerId="ADAL" clId="{B6CDC3BB-EC10-4396-8175-9410F3287338}" dt="2019-03-27T14:01:25.639" v="4013" actId="6549"/>
        <pc:sldMkLst>
          <pc:docMk/>
          <pc:sldMk cId="1847976232" sldId="601"/>
        </pc:sldMkLst>
        <pc:spChg chg="mod">
          <ac:chgData name="김현국" userId="1b128523-acae-4f5a-a746-d21dc2da6c68" providerId="ADAL" clId="{B6CDC3BB-EC10-4396-8175-9410F3287338}" dt="2019-03-27T14:00:36.290" v="3995" actId="20577"/>
          <ac:spMkLst>
            <pc:docMk/>
            <pc:sldMk cId="1847976232" sldId="601"/>
            <ac:spMk id="2" creationId="{179221C5-F536-4CAF-968B-550039C0AC6B}"/>
          </ac:spMkLst>
        </pc:spChg>
        <pc:spChg chg="mod">
          <ac:chgData name="김현국" userId="1b128523-acae-4f5a-a746-d21dc2da6c68" providerId="ADAL" clId="{B6CDC3BB-EC10-4396-8175-9410F3287338}" dt="2019-03-27T14:01:25.639" v="4013" actId="6549"/>
          <ac:spMkLst>
            <pc:docMk/>
            <pc:sldMk cId="1847976232" sldId="601"/>
            <ac:spMk id="3" creationId="{76E51AC8-A4A9-447C-A293-C86700D81D38}"/>
          </ac:spMkLst>
        </pc:spChg>
      </pc:sldChg>
      <pc:sldChg chg="addSp delSp modSp add">
        <pc:chgData name="김현국" userId="1b128523-acae-4f5a-a746-d21dc2da6c68" providerId="ADAL" clId="{B6CDC3BB-EC10-4396-8175-9410F3287338}" dt="2019-03-27T14:02:10.141" v="4023" actId="20577"/>
        <pc:sldMkLst>
          <pc:docMk/>
          <pc:sldMk cId="3149426532" sldId="602"/>
        </pc:sldMkLst>
        <pc:spChg chg="del">
          <ac:chgData name="김현국" userId="1b128523-acae-4f5a-a746-d21dc2da6c68" providerId="ADAL" clId="{B6CDC3BB-EC10-4396-8175-9410F3287338}" dt="2019-03-27T14:02:07.474" v="4016"/>
          <ac:spMkLst>
            <pc:docMk/>
            <pc:sldMk cId="3149426532" sldId="602"/>
            <ac:spMk id="2" creationId="{24118B72-840E-47E5-AA8D-BB885338CBB1}"/>
          </ac:spMkLst>
        </pc:spChg>
        <pc:spChg chg="del">
          <ac:chgData name="김현국" userId="1b128523-acae-4f5a-a746-d21dc2da6c68" providerId="ADAL" clId="{B6CDC3BB-EC10-4396-8175-9410F3287338}" dt="2019-03-27T14:02:07.474" v="4016"/>
          <ac:spMkLst>
            <pc:docMk/>
            <pc:sldMk cId="3149426532" sldId="602"/>
            <ac:spMk id="3" creationId="{1793D4A6-95B3-4594-9CC9-43B2DA7F3F9A}"/>
          </ac:spMkLst>
        </pc:spChg>
        <pc:spChg chg="add mod">
          <ac:chgData name="김현국" userId="1b128523-acae-4f5a-a746-d21dc2da6c68" providerId="ADAL" clId="{B6CDC3BB-EC10-4396-8175-9410F3287338}" dt="2019-03-27T14:02:10.141" v="4023" actId="20577"/>
          <ac:spMkLst>
            <pc:docMk/>
            <pc:sldMk cId="3149426532" sldId="602"/>
            <ac:spMk id="4" creationId="{2C619A3D-7E88-4C0E-BACA-3DEB11A948CB}"/>
          </ac:spMkLst>
        </pc:spChg>
        <pc:spChg chg="add mod">
          <ac:chgData name="김현국" userId="1b128523-acae-4f5a-a746-d21dc2da6c68" providerId="ADAL" clId="{B6CDC3BB-EC10-4396-8175-9410F3287338}" dt="2019-03-27T14:02:07.474" v="4016"/>
          <ac:spMkLst>
            <pc:docMk/>
            <pc:sldMk cId="3149426532" sldId="602"/>
            <ac:spMk id="5" creationId="{C391A8AB-8EBD-41E0-84CC-3DDB11B0CC20}"/>
          </ac:spMkLst>
        </pc:spChg>
      </pc:sldChg>
      <pc:sldChg chg="addSp delSp modSp add modAnim">
        <pc:chgData name="김현국" userId="1b128523-acae-4f5a-a746-d21dc2da6c68" providerId="ADAL" clId="{B6CDC3BB-EC10-4396-8175-9410F3287338}" dt="2019-03-27T15:01:07.551" v="4507" actId="1076"/>
        <pc:sldMkLst>
          <pc:docMk/>
          <pc:sldMk cId="1114626063" sldId="603"/>
        </pc:sldMkLst>
        <pc:spChg chg="del mod">
          <ac:chgData name="김현국" userId="1b128523-acae-4f5a-a746-d21dc2da6c68" providerId="ADAL" clId="{B6CDC3BB-EC10-4396-8175-9410F3287338}" dt="2019-03-27T14:59:37.774" v="4499"/>
          <ac:spMkLst>
            <pc:docMk/>
            <pc:sldMk cId="1114626063" sldId="603"/>
            <ac:spMk id="3" creationId="{B505CE2E-AD98-4EC5-8CB9-7754534347EE}"/>
          </ac:spMkLst>
        </pc:spChg>
        <pc:picChg chg="add del mod">
          <ac:chgData name="김현국" userId="1b128523-acae-4f5a-a746-d21dc2da6c68" providerId="ADAL" clId="{B6CDC3BB-EC10-4396-8175-9410F3287338}" dt="2019-03-27T14:59:35.608" v="4498"/>
          <ac:picMkLst>
            <pc:docMk/>
            <pc:sldMk cId="1114626063" sldId="603"/>
            <ac:picMk id="4" creationId="{9023C7A6-7DC6-475D-A6C1-71DC273FDC29}"/>
          </ac:picMkLst>
        </pc:picChg>
        <pc:picChg chg="add del mod">
          <ac:chgData name="김현국" userId="1b128523-acae-4f5a-a746-d21dc2da6c68" providerId="ADAL" clId="{B6CDC3BB-EC10-4396-8175-9410F3287338}" dt="2019-03-27T14:59:30.034" v="4497" actId="478"/>
          <ac:picMkLst>
            <pc:docMk/>
            <pc:sldMk cId="1114626063" sldId="603"/>
            <ac:picMk id="5" creationId="{9346A4AE-84C3-40BE-B187-A626AD3848D8}"/>
          </ac:picMkLst>
        </pc:picChg>
        <pc:picChg chg="add mod">
          <ac:chgData name="김현국" userId="1b128523-acae-4f5a-a746-d21dc2da6c68" providerId="ADAL" clId="{B6CDC3BB-EC10-4396-8175-9410F3287338}" dt="2019-03-27T15:01:02.775" v="4506" actId="1076"/>
          <ac:picMkLst>
            <pc:docMk/>
            <pc:sldMk cId="1114626063" sldId="603"/>
            <ac:picMk id="6" creationId="{E154C167-3BB2-4C8A-8509-8413A594953B}"/>
          </ac:picMkLst>
        </pc:picChg>
        <pc:picChg chg="add mod">
          <ac:chgData name="김현국" userId="1b128523-acae-4f5a-a746-d21dc2da6c68" providerId="ADAL" clId="{B6CDC3BB-EC10-4396-8175-9410F3287338}" dt="2019-03-27T15:01:07.551" v="4507" actId="1076"/>
          <ac:picMkLst>
            <pc:docMk/>
            <pc:sldMk cId="1114626063" sldId="603"/>
            <ac:picMk id="7" creationId="{F795CA5B-AD4E-43CC-B735-535B0609E356}"/>
          </ac:picMkLst>
        </pc:picChg>
      </pc:sldChg>
      <pc:sldChg chg="addSp delSp modSp add del">
        <pc:chgData name="김현국" userId="1b128523-acae-4f5a-a746-d21dc2da6c68" providerId="ADAL" clId="{B6CDC3BB-EC10-4396-8175-9410F3287338}" dt="2019-03-27T14:31:54.976" v="4186" actId="478"/>
        <pc:sldMkLst>
          <pc:docMk/>
          <pc:sldMk cId="53033910" sldId="604"/>
        </pc:sldMkLst>
        <pc:spChg chg="add mod">
          <ac:chgData name="김현국" userId="1b128523-acae-4f5a-a746-d21dc2da6c68" providerId="ADAL" clId="{B6CDC3BB-EC10-4396-8175-9410F3287338}" dt="2019-03-27T14:18:35.522" v="4043" actId="1076"/>
          <ac:spMkLst>
            <pc:docMk/>
            <pc:sldMk cId="53033910" sldId="604"/>
            <ac:spMk id="5" creationId="{CBF4C355-3278-4BDF-8F2F-ECFC9A13C0A8}"/>
          </ac:spMkLst>
        </pc:spChg>
        <pc:spChg chg="add del mod">
          <ac:chgData name="김현국" userId="1b128523-acae-4f5a-a746-d21dc2da6c68" providerId="ADAL" clId="{B6CDC3BB-EC10-4396-8175-9410F3287338}" dt="2019-03-27T14:31:54.976" v="4186" actId="478"/>
          <ac:spMkLst>
            <pc:docMk/>
            <pc:sldMk cId="53033910" sldId="604"/>
            <ac:spMk id="6" creationId="{2A6A882C-B61D-49A7-B6C6-528212C65A95}"/>
          </ac:spMkLst>
        </pc:spChg>
        <pc:picChg chg="add mod">
          <ac:chgData name="김현국" userId="1b128523-acae-4f5a-a746-d21dc2da6c68" providerId="ADAL" clId="{B6CDC3BB-EC10-4396-8175-9410F3287338}" dt="2019-03-27T14:19:08.443" v="4046" actId="692"/>
          <ac:picMkLst>
            <pc:docMk/>
            <pc:sldMk cId="53033910" sldId="604"/>
            <ac:picMk id="4" creationId="{DA3B767D-E6A9-4F07-98F8-5657CCC11ECB}"/>
          </ac:picMkLst>
        </pc:picChg>
      </pc:sldChg>
      <pc:sldChg chg="addSp delSp modSp add">
        <pc:chgData name="김현국" userId="1b128523-acae-4f5a-a746-d21dc2da6c68" providerId="ADAL" clId="{B6CDC3BB-EC10-4396-8175-9410F3287338}" dt="2019-03-27T14:52:48.336" v="4479" actId="14100"/>
        <pc:sldMkLst>
          <pc:docMk/>
          <pc:sldMk cId="2144372705" sldId="605"/>
        </pc:sldMkLst>
        <pc:spChg chg="add mod">
          <ac:chgData name="김현국" userId="1b128523-acae-4f5a-a746-d21dc2da6c68" providerId="ADAL" clId="{B6CDC3BB-EC10-4396-8175-9410F3287338}" dt="2019-03-27T14:52:23.882" v="4473" actId="1038"/>
          <ac:spMkLst>
            <pc:docMk/>
            <pc:sldMk cId="2144372705" sldId="605"/>
            <ac:spMk id="5" creationId="{E29E6212-D43D-437A-BCA7-6371BE11A5DA}"/>
          </ac:spMkLst>
        </pc:spChg>
        <pc:spChg chg="add del">
          <ac:chgData name="김현국" userId="1b128523-acae-4f5a-a746-d21dc2da6c68" providerId="ADAL" clId="{B6CDC3BB-EC10-4396-8175-9410F3287338}" dt="2019-03-27T14:52:31.243" v="4475" actId="478"/>
          <ac:spMkLst>
            <pc:docMk/>
            <pc:sldMk cId="2144372705" sldId="605"/>
            <ac:spMk id="6" creationId="{FB1B92C0-9500-491B-8E01-B4DEBCC71DAB}"/>
          </ac:spMkLst>
        </pc:spChg>
        <pc:spChg chg="add mod">
          <ac:chgData name="김현국" userId="1b128523-acae-4f5a-a746-d21dc2da6c68" providerId="ADAL" clId="{B6CDC3BB-EC10-4396-8175-9410F3287338}" dt="2019-03-27T14:52:48.336" v="4479" actId="14100"/>
          <ac:spMkLst>
            <pc:docMk/>
            <pc:sldMk cId="2144372705" sldId="605"/>
            <ac:spMk id="7" creationId="{11E9977E-B432-48A2-AAAE-976F8F844AA5}"/>
          </ac:spMkLst>
        </pc:spChg>
        <pc:picChg chg="add">
          <ac:chgData name="김현국" userId="1b128523-acae-4f5a-a746-d21dc2da6c68" providerId="ADAL" clId="{B6CDC3BB-EC10-4396-8175-9410F3287338}" dt="2019-03-27T14:50:01.965" v="4457"/>
          <ac:picMkLst>
            <pc:docMk/>
            <pc:sldMk cId="2144372705" sldId="605"/>
            <ac:picMk id="4" creationId="{D4099F27-F1A6-45E8-8110-CEC526182EA1}"/>
          </ac:picMkLst>
        </pc:picChg>
      </pc:sldChg>
      <pc:sldChg chg="addSp delSp modSp add">
        <pc:chgData name="김현국" userId="1b128523-acae-4f5a-a746-d21dc2da6c68" providerId="ADAL" clId="{B6CDC3BB-EC10-4396-8175-9410F3287338}" dt="2019-03-27T14:45:10.862" v="4456" actId="20577"/>
        <pc:sldMkLst>
          <pc:docMk/>
          <pc:sldMk cId="326667861" sldId="606"/>
        </pc:sldMkLst>
        <pc:spChg chg="mod">
          <ac:chgData name="김현국" userId="1b128523-acae-4f5a-a746-d21dc2da6c68" providerId="ADAL" clId="{B6CDC3BB-EC10-4396-8175-9410F3287338}" dt="2019-03-27T14:45:10.862" v="4456" actId="20577"/>
          <ac:spMkLst>
            <pc:docMk/>
            <pc:sldMk cId="326667861" sldId="606"/>
            <ac:spMk id="2" creationId="{1220BFA3-1ECE-4C7E-AC74-EC8308066267}"/>
          </ac:spMkLst>
        </pc:spChg>
        <pc:spChg chg="add del mod">
          <ac:chgData name="김현국" userId="1b128523-acae-4f5a-a746-d21dc2da6c68" providerId="ADAL" clId="{B6CDC3BB-EC10-4396-8175-9410F3287338}" dt="2019-03-27T14:31:24.221" v="4181" actId="478"/>
          <ac:spMkLst>
            <pc:docMk/>
            <pc:sldMk cId="326667861" sldId="606"/>
            <ac:spMk id="4" creationId="{DE0E37C4-9234-4973-8C47-1A39FB26E1B3}"/>
          </ac:spMkLst>
        </pc:spChg>
        <pc:spChg chg="add mod">
          <ac:chgData name="김현국" userId="1b128523-acae-4f5a-a746-d21dc2da6c68" providerId="ADAL" clId="{B6CDC3BB-EC10-4396-8175-9410F3287338}" dt="2019-03-27T14:44:54.960" v="4452" actId="1076"/>
          <ac:spMkLst>
            <pc:docMk/>
            <pc:sldMk cId="326667861" sldId="606"/>
            <ac:spMk id="5" creationId="{1097B905-B705-4E70-AE1C-581DDA05CDD5}"/>
          </ac:spMkLst>
        </pc:spChg>
        <pc:spChg chg="add del mod">
          <ac:chgData name="김현국" userId="1b128523-acae-4f5a-a746-d21dc2da6c68" providerId="ADAL" clId="{B6CDC3BB-EC10-4396-8175-9410F3287338}" dt="2019-03-27T14:31:22.259" v="4178" actId="478"/>
          <ac:spMkLst>
            <pc:docMk/>
            <pc:sldMk cId="326667861" sldId="606"/>
            <ac:spMk id="6" creationId="{40FB60B9-0875-4173-8F41-52292DE34434}"/>
          </ac:spMkLst>
        </pc:spChg>
        <pc:spChg chg="add mod">
          <ac:chgData name="김현국" userId="1b128523-acae-4f5a-a746-d21dc2da6c68" providerId="ADAL" clId="{B6CDC3BB-EC10-4396-8175-9410F3287338}" dt="2019-03-27T14:43:26.091" v="4441" actId="1035"/>
          <ac:spMkLst>
            <pc:docMk/>
            <pc:sldMk cId="326667861" sldId="606"/>
            <ac:spMk id="7" creationId="{5F1E51E0-B85E-42ED-8B01-F23FB0A9FD2A}"/>
          </ac:spMkLst>
        </pc:spChg>
        <pc:spChg chg="add mod">
          <ac:chgData name="김현국" userId="1b128523-acae-4f5a-a746-d21dc2da6c68" providerId="ADAL" clId="{B6CDC3BB-EC10-4396-8175-9410F3287338}" dt="2019-03-27T14:43:26.091" v="4441" actId="1035"/>
          <ac:spMkLst>
            <pc:docMk/>
            <pc:sldMk cId="326667861" sldId="606"/>
            <ac:spMk id="8" creationId="{99E67947-C6E4-4B7C-9D7D-DC8667AAF8DE}"/>
          </ac:spMkLst>
        </pc:spChg>
        <pc:spChg chg="add mod">
          <ac:chgData name="김현국" userId="1b128523-acae-4f5a-a746-d21dc2da6c68" providerId="ADAL" clId="{B6CDC3BB-EC10-4396-8175-9410F3287338}" dt="2019-03-27T14:43:26.091" v="4441" actId="1035"/>
          <ac:spMkLst>
            <pc:docMk/>
            <pc:sldMk cId="326667861" sldId="606"/>
            <ac:spMk id="9" creationId="{17F5FBE0-6766-4127-923E-0C2C6DCDE81D}"/>
          </ac:spMkLst>
        </pc:spChg>
        <pc:spChg chg="add mod">
          <ac:chgData name="김현국" userId="1b128523-acae-4f5a-a746-d21dc2da6c68" providerId="ADAL" clId="{B6CDC3BB-EC10-4396-8175-9410F3287338}" dt="2019-03-27T14:43:26.091" v="4441" actId="1035"/>
          <ac:spMkLst>
            <pc:docMk/>
            <pc:sldMk cId="326667861" sldId="606"/>
            <ac:spMk id="10" creationId="{4542EF64-3DCA-41EE-B885-2DF840290D5F}"/>
          </ac:spMkLst>
        </pc:spChg>
        <pc:spChg chg="add mod">
          <ac:chgData name="김현국" userId="1b128523-acae-4f5a-a746-d21dc2da6c68" providerId="ADAL" clId="{B6CDC3BB-EC10-4396-8175-9410F3287338}" dt="2019-03-27T14:43:26.091" v="4441" actId="1035"/>
          <ac:spMkLst>
            <pc:docMk/>
            <pc:sldMk cId="326667861" sldId="606"/>
            <ac:spMk id="11" creationId="{FC508CF5-9B27-455A-B46C-732DBFB0315D}"/>
          </ac:spMkLst>
        </pc:spChg>
        <pc:spChg chg="add mod">
          <ac:chgData name="김현국" userId="1b128523-acae-4f5a-a746-d21dc2da6c68" providerId="ADAL" clId="{B6CDC3BB-EC10-4396-8175-9410F3287338}" dt="2019-03-27T14:44:57.546" v="4455" actId="1037"/>
          <ac:spMkLst>
            <pc:docMk/>
            <pc:sldMk cId="326667861" sldId="606"/>
            <ac:spMk id="12" creationId="{EA3BDDFC-582F-4118-BCE0-C5FA2D4347CC}"/>
          </ac:spMkLst>
        </pc:spChg>
        <pc:spChg chg="add del mod">
          <ac:chgData name="김현국" userId="1b128523-acae-4f5a-a746-d21dc2da6c68" providerId="ADAL" clId="{B6CDC3BB-EC10-4396-8175-9410F3287338}" dt="2019-03-27T14:31:22.262" v="4180"/>
          <ac:spMkLst>
            <pc:docMk/>
            <pc:sldMk cId="326667861" sldId="606"/>
            <ac:spMk id="13" creationId="{6E8102E1-14FA-41C2-9121-A4FCE15A74E4}"/>
          </ac:spMkLst>
        </pc:spChg>
        <pc:spChg chg="add mod">
          <ac:chgData name="김현국" userId="1b128523-acae-4f5a-a746-d21dc2da6c68" providerId="ADAL" clId="{B6CDC3BB-EC10-4396-8175-9410F3287338}" dt="2019-03-27T14:43:26.091" v="4441" actId="1035"/>
          <ac:spMkLst>
            <pc:docMk/>
            <pc:sldMk cId="326667861" sldId="606"/>
            <ac:spMk id="14" creationId="{B1DCCC45-965A-4ACB-A08F-112B8D353188}"/>
          </ac:spMkLst>
        </pc:spChg>
        <pc:spChg chg="add mod">
          <ac:chgData name="김현국" userId="1b128523-acae-4f5a-a746-d21dc2da6c68" providerId="ADAL" clId="{B6CDC3BB-EC10-4396-8175-9410F3287338}" dt="2019-03-27T14:43:26.091" v="4441" actId="1035"/>
          <ac:spMkLst>
            <pc:docMk/>
            <pc:sldMk cId="326667861" sldId="606"/>
            <ac:spMk id="18" creationId="{D26A5749-22DB-4A38-A790-8828496454BE}"/>
          </ac:spMkLst>
        </pc:spChg>
        <pc:spChg chg="add mod">
          <ac:chgData name="김현국" userId="1b128523-acae-4f5a-a746-d21dc2da6c68" providerId="ADAL" clId="{B6CDC3BB-EC10-4396-8175-9410F3287338}" dt="2019-03-27T14:44:29.572" v="4448" actId="1076"/>
          <ac:spMkLst>
            <pc:docMk/>
            <pc:sldMk cId="326667861" sldId="606"/>
            <ac:spMk id="19" creationId="{8BA69179-3442-4D8E-B0C5-F7F4864BCD52}"/>
          </ac:spMkLst>
        </pc:spChg>
        <pc:spChg chg="add mod">
          <ac:chgData name="김현국" userId="1b128523-acae-4f5a-a746-d21dc2da6c68" providerId="ADAL" clId="{B6CDC3BB-EC10-4396-8175-9410F3287338}" dt="2019-03-27T14:43:26.091" v="4441" actId="1035"/>
          <ac:spMkLst>
            <pc:docMk/>
            <pc:sldMk cId="326667861" sldId="606"/>
            <ac:spMk id="20" creationId="{3DD0DCB5-FE69-4546-8D23-6DA243C3A8EE}"/>
          </ac:spMkLst>
        </pc:spChg>
        <pc:spChg chg="add mod">
          <ac:chgData name="김현국" userId="1b128523-acae-4f5a-a746-d21dc2da6c68" providerId="ADAL" clId="{B6CDC3BB-EC10-4396-8175-9410F3287338}" dt="2019-03-27T14:43:26.091" v="4441" actId="1035"/>
          <ac:spMkLst>
            <pc:docMk/>
            <pc:sldMk cId="326667861" sldId="606"/>
            <ac:spMk id="21" creationId="{32B46ED0-14FC-4C2A-B554-C82D91474CD1}"/>
          </ac:spMkLst>
        </pc:spChg>
        <pc:spChg chg="add mod">
          <ac:chgData name="김현국" userId="1b128523-acae-4f5a-a746-d21dc2da6c68" providerId="ADAL" clId="{B6CDC3BB-EC10-4396-8175-9410F3287338}" dt="2019-03-27T14:43:26.091" v="4441" actId="1035"/>
          <ac:spMkLst>
            <pc:docMk/>
            <pc:sldMk cId="326667861" sldId="606"/>
            <ac:spMk id="22" creationId="{DDEEC90C-95A9-4BB8-A50C-D50A85327E6D}"/>
          </ac:spMkLst>
        </pc:spChg>
        <pc:spChg chg="add mod">
          <ac:chgData name="김현국" userId="1b128523-acae-4f5a-a746-d21dc2da6c68" providerId="ADAL" clId="{B6CDC3BB-EC10-4396-8175-9410F3287338}" dt="2019-03-27T14:44:01.514" v="4446" actId="20577"/>
          <ac:spMkLst>
            <pc:docMk/>
            <pc:sldMk cId="326667861" sldId="606"/>
            <ac:spMk id="23" creationId="{7175A841-8901-47FA-9988-EB8576784FD7}"/>
          </ac:spMkLst>
        </pc:spChg>
        <pc:cxnChg chg="add mod">
          <ac:chgData name="김현국" userId="1b128523-acae-4f5a-a746-d21dc2da6c68" providerId="ADAL" clId="{B6CDC3BB-EC10-4396-8175-9410F3287338}" dt="2019-03-27T14:44:07.681" v="4447" actId="14100"/>
          <ac:cxnSpMkLst>
            <pc:docMk/>
            <pc:sldMk cId="326667861" sldId="606"/>
            <ac:cxnSpMk id="16" creationId="{B98DC8E4-5416-4CF0-A3EA-76065728088C}"/>
          </ac:cxnSpMkLst>
        </pc:cxnChg>
      </pc:sldChg>
      <pc:sldChg chg="addSp delSp modSp add">
        <pc:chgData name="김현국" userId="1b128523-acae-4f5a-a746-d21dc2da6c68" providerId="ADAL" clId="{B6CDC3BB-EC10-4396-8175-9410F3287338}" dt="2019-03-27T14:53:38.953" v="4488" actId="1038"/>
        <pc:sldMkLst>
          <pc:docMk/>
          <pc:sldMk cId="1734850387" sldId="607"/>
        </pc:sldMkLst>
        <pc:spChg chg="del">
          <ac:chgData name="김현국" userId="1b128523-acae-4f5a-a746-d21dc2da6c68" providerId="ADAL" clId="{B6CDC3BB-EC10-4396-8175-9410F3287338}" dt="2019-03-27T14:51:26.667" v="4464"/>
          <ac:spMkLst>
            <pc:docMk/>
            <pc:sldMk cId="1734850387" sldId="607"/>
            <ac:spMk id="3" creationId="{2C14D835-B51D-4A99-AB2D-48B624E9A48D}"/>
          </ac:spMkLst>
        </pc:spChg>
        <pc:spChg chg="add mod">
          <ac:chgData name="김현국" userId="1b128523-acae-4f5a-a746-d21dc2da6c68" providerId="ADAL" clId="{B6CDC3BB-EC10-4396-8175-9410F3287338}" dt="2019-03-27T14:53:38.953" v="4488" actId="1038"/>
          <ac:spMkLst>
            <pc:docMk/>
            <pc:sldMk cId="1734850387" sldId="607"/>
            <ac:spMk id="6" creationId="{E63C4574-975C-426A-910D-F9FB970F745E}"/>
          </ac:spMkLst>
        </pc:spChg>
        <pc:picChg chg="add del mod">
          <ac:chgData name="김현국" userId="1b128523-acae-4f5a-a746-d21dc2da6c68" providerId="ADAL" clId="{B6CDC3BB-EC10-4396-8175-9410F3287338}" dt="2019-03-27T14:51:22.523" v="4463" actId="478"/>
          <ac:picMkLst>
            <pc:docMk/>
            <pc:sldMk cId="1734850387" sldId="607"/>
            <ac:picMk id="4" creationId="{D33A27F7-E1B4-47C8-87AC-49A2D314B072}"/>
          </ac:picMkLst>
        </pc:picChg>
        <pc:picChg chg="add mod">
          <ac:chgData name="김현국" userId="1b128523-acae-4f5a-a746-d21dc2da6c68" providerId="ADAL" clId="{B6CDC3BB-EC10-4396-8175-9410F3287338}" dt="2019-03-27T14:51:26.667" v="4464"/>
          <ac:picMkLst>
            <pc:docMk/>
            <pc:sldMk cId="1734850387" sldId="607"/>
            <ac:picMk id="5" creationId="{F646F72C-D219-47E9-8060-3A0ADCC10E5B}"/>
          </ac:picMkLst>
        </pc:picChg>
      </pc:sldChg>
      <pc:sldChg chg="addSp add">
        <pc:chgData name="김현국" userId="1b128523-acae-4f5a-a746-d21dc2da6c68" providerId="ADAL" clId="{B6CDC3BB-EC10-4396-8175-9410F3287338}" dt="2019-03-27T15:01:25.720" v="4509"/>
        <pc:sldMkLst>
          <pc:docMk/>
          <pc:sldMk cId="1960297521" sldId="608"/>
        </pc:sldMkLst>
        <pc:picChg chg="add">
          <ac:chgData name="김현국" userId="1b128523-acae-4f5a-a746-d21dc2da6c68" providerId="ADAL" clId="{B6CDC3BB-EC10-4396-8175-9410F3287338}" dt="2019-03-27T15:01:25.720" v="4509"/>
          <ac:picMkLst>
            <pc:docMk/>
            <pc:sldMk cId="1960297521" sldId="608"/>
            <ac:picMk id="4" creationId="{52B6F66A-5A63-4AAB-B114-5B9762275CC5}"/>
          </ac:picMkLst>
        </pc:picChg>
      </pc:sldChg>
      <pc:sldChg chg="addSp modSp add">
        <pc:chgData name="김현국" userId="1b128523-acae-4f5a-a746-d21dc2da6c68" providerId="ADAL" clId="{B6CDC3BB-EC10-4396-8175-9410F3287338}" dt="2019-03-27T15:18:50.573" v="4618" actId="1076"/>
        <pc:sldMkLst>
          <pc:docMk/>
          <pc:sldMk cId="3491066200" sldId="609"/>
        </pc:sldMkLst>
        <pc:spChg chg="add mod">
          <ac:chgData name="김현국" userId="1b128523-acae-4f5a-a746-d21dc2da6c68" providerId="ADAL" clId="{B6CDC3BB-EC10-4396-8175-9410F3287338}" dt="2019-03-27T15:18:02.837" v="4611" actId="14100"/>
          <ac:spMkLst>
            <pc:docMk/>
            <pc:sldMk cId="3491066200" sldId="609"/>
            <ac:spMk id="5" creationId="{6B5FF597-D9F0-4E78-9C8D-6F8084AABF76}"/>
          </ac:spMkLst>
        </pc:spChg>
        <pc:spChg chg="add mod">
          <ac:chgData name="김현국" userId="1b128523-acae-4f5a-a746-d21dc2da6c68" providerId="ADAL" clId="{B6CDC3BB-EC10-4396-8175-9410F3287338}" dt="2019-03-27T15:18:13.580" v="4614" actId="14100"/>
          <ac:spMkLst>
            <pc:docMk/>
            <pc:sldMk cId="3491066200" sldId="609"/>
            <ac:spMk id="6" creationId="{14D775B9-F102-48D2-A970-0CDE10A60233}"/>
          </ac:spMkLst>
        </pc:spChg>
        <pc:spChg chg="add mod">
          <ac:chgData name="김현국" userId="1b128523-acae-4f5a-a746-d21dc2da6c68" providerId="ADAL" clId="{B6CDC3BB-EC10-4396-8175-9410F3287338}" dt="2019-03-27T15:18:28.301" v="4616" actId="1076"/>
          <ac:spMkLst>
            <pc:docMk/>
            <pc:sldMk cId="3491066200" sldId="609"/>
            <ac:spMk id="7" creationId="{3CBBAB24-CAD5-4445-BB77-6557CD029D22}"/>
          </ac:spMkLst>
        </pc:spChg>
        <pc:spChg chg="add mod">
          <ac:chgData name="김현국" userId="1b128523-acae-4f5a-a746-d21dc2da6c68" providerId="ADAL" clId="{B6CDC3BB-EC10-4396-8175-9410F3287338}" dt="2019-03-27T15:18:50.573" v="4618" actId="1076"/>
          <ac:spMkLst>
            <pc:docMk/>
            <pc:sldMk cId="3491066200" sldId="609"/>
            <ac:spMk id="8" creationId="{16B1B586-3E43-4BB2-8355-D731160DC35E}"/>
          </ac:spMkLst>
        </pc:spChg>
        <pc:picChg chg="add">
          <ac:chgData name="김현국" userId="1b128523-acae-4f5a-a746-d21dc2da6c68" providerId="ADAL" clId="{B6CDC3BB-EC10-4396-8175-9410F3287338}" dt="2019-03-27T15:02:35.567" v="4511"/>
          <ac:picMkLst>
            <pc:docMk/>
            <pc:sldMk cId="3491066200" sldId="609"/>
            <ac:picMk id="4" creationId="{18EE60C9-337A-4377-A657-123CE880D3BF}"/>
          </ac:picMkLst>
        </pc:picChg>
      </pc:sldChg>
      <pc:sldChg chg="modSp add ord">
        <pc:chgData name="김현국" userId="1b128523-acae-4f5a-a746-d21dc2da6c68" providerId="ADAL" clId="{B6CDC3BB-EC10-4396-8175-9410F3287338}" dt="2019-03-27T15:17:22.997" v="4605"/>
        <pc:sldMkLst>
          <pc:docMk/>
          <pc:sldMk cId="2028338649" sldId="610"/>
        </pc:sldMkLst>
        <pc:spChg chg="mod">
          <ac:chgData name="김현국" userId="1b128523-acae-4f5a-a746-d21dc2da6c68" providerId="ADAL" clId="{B6CDC3BB-EC10-4396-8175-9410F3287338}" dt="2019-03-27T15:13:25.523" v="4603" actId="113"/>
          <ac:spMkLst>
            <pc:docMk/>
            <pc:sldMk cId="2028338649" sldId="610"/>
            <ac:spMk id="3" creationId="{2B47840E-A897-4AE6-83F5-F2E8CACF4FBC}"/>
          </ac:spMkLst>
        </pc:spChg>
      </pc:sldChg>
      <pc:sldChg chg="modSp add">
        <pc:chgData name="김현국" userId="1b128523-acae-4f5a-a746-d21dc2da6c68" providerId="ADAL" clId="{B6CDC3BB-EC10-4396-8175-9410F3287338}" dt="2019-03-27T15:30:10.168" v="4637" actId="108"/>
        <pc:sldMkLst>
          <pc:docMk/>
          <pc:sldMk cId="1194796258" sldId="611"/>
        </pc:sldMkLst>
        <pc:spChg chg="mod">
          <ac:chgData name="김현국" userId="1b128523-acae-4f5a-a746-d21dc2da6c68" providerId="ADAL" clId="{B6CDC3BB-EC10-4396-8175-9410F3287338}" dt="2019-03-27T15:30:10.168" v="4637" actId="108"/>
          <ac:spMkLst>
            <pc:docMk/>
            <pc:sldMk cId="1194796258" sldId="611"/>
            <ac:spMk id="3" creationId="{0FE29B56-95FB-42F5-BCFE-493B5D8094ED}"/>
          </ac:spMkLst>
        </pc:spChg>
      </pc:sldChg>
      <pc:sldChg chg="add del">
        <pc:chgData name="김현국" userId="1b128523-acae-4f5a-a746-d21dc2da6c68" providerId="ADAL" clId="{B6CDC3BB-EC10-4396-8175-9410F3287338}" dt="2019-03-27T15:17:24.893" v="4606" actId="2696"/>
        <pc:sldMkLst>
          <pc:docMk/>
          <pc:sldMk cId="1756746605" sldId="611"/>
        </pc:sldMkLst>
      </pc:sldChg>
      <pc:sldChg chg="modSp add">
        <pc:chgData name="김현국" userId="1b128523-acae-4f5a-a746-d21dc2da6c68" providerId="ADAL" clId="{B6CDC3BB-EC10-4396-8175-9410F3287338}" dt="2019-03-27T15:37:05.522" v="4765" actId="5793"/>
        <pc:sldMkLst>
          <pc:docMk/>
          <pc:sldMk cId="500342783" sldId="612"/>
        </pc:sldMkLst>
        <pc:spChg chg="mod">
          <ac:chgData name="김현국" userId="1b128523-acae-4f5a-a746-d21dc2da6c68" providerId="ADAL" clId="{B6CDC3BB-EC10-4396-8175-9410F3287338}" dt="2019-03-27T15:30:41.927" v="4648" actId="20577"/>
          <ac:spMkLst>
            <pc:docMk/>
            <pc:sldMk cId="500342783" sldId="612"/>
            <ac:spMk id="2" creationId="{A15D597D-D10C-497A-8F9D-81CA828DEBBA}"/>
          </ac:spMkLst>
        </pc:spChg>
        <pc:spChg chg="mod">
          <ac:chgData name="김현국" userId="1b128523-acae-4f5a-a746-d21dc2da6c68" providerId="ADAL" clId="{B6CDC3BB-EC10-4396-8175-9410F3287338}" dt="2019-03-27T15:37:05.522" v="4765" actId="5793"/>
          <ac:spMkLst>
            <pc:docMk/>
            <pc:sldMk cId="500342783" sldId="612"/>
            <ac:spMk id="3" creationId="{9A1E0867-CAEF-4748-90A8-D69CC2B612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5AC64-8A7E-437E-9218-82E210CEBE2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pPr latinLnBrk="1"/>
          <a:endParaRPr lang="ko-KR" altLang="en-US"/>
        </a:p>
      </dgm:t>
    </dgm:pt>
    <dgm:pt modelId="{6F72F364-151E-424C-9DE5-DC5E070AB03B}">
      <dgm:prSet phldrT="[텍스트]"/>
      <dgm:spPr/>
      <dgm:t>
        <a:bodyPr/>
        <a:lstStyle/>
        <a:p>
          <a:pPr latinLnBrk="1"/>
          <a:r>
            <a:rPr lang="en-US" altLang="ko-KR" dirty="0"/>
            <a:t>2416</a:t>
          </a:r>
          <a:endParaRPr lang="ko-KR" altLang="en-US" dirty="0"/>
        </a:p>
      </dgm:t>
    </dgm:pt>
    <dgm:pt modelId="{89D5521A-5640-4982-9025-7E012CBD0FD9}" type="parTrans" cxnId="{38F764FD-523E-43DD-A6EC-8A1397EED73C}">
      <dgm:prSet/>
      <dgm:spPr/>
      <dgm:t>
        <a:bodyPr/>
        <a:lstStyle/>
        <a:p>
          <a:pPr latinLnBrk="1"/>
          <a:endParaRPr lang="ko-KR" altLang="en-US"/>
        </a:p>
      </dgm:t>
    </dgm:pt>
    <dgm:pt modelId="{38F2E609-19B1-47FC-AF02-66D49B0804CA}" type="sibTrans" cxnId="{38F764FD-523E-43DD-A6EC-8A1397EED73C}">
      <dgm:prSet/>
      <dgm:spPr/>
      <dgm:t>
        <a:bodyPr/>
        <a:lstStyle/>
        <a:p>
          <a:pPr latinLnBrk="1"/>
          <a:endParaRPr lang="ko-KR" altLang="en-US"/>
        </a:p>
      </dgm:t>
    </dgm:pt>
    <dgm:pt modelId="{657E3094-3B40-469A-9FDB-F1B511C05E53}">
      <dgm:prSet phldrT="[텍스트]"/>
      <dgm:spPr/>
      <dgm:t>
        <a:bodyPr/>
        <a:lstStyle/>
        <a:p>
          <a:pPr latinLnBrk="1"/>
          <a:r>
            <a:rPr lang="en-US" altLang="ko-KR" dirty="0"/>
            <a:t>(+) 699 (634)</a:t>
          </a:r>
        </a:p>
      </dgm:t>
    </dgm:pt>
    <dgm:pt modelId="{7F2DECF0-2AC7-44E5-875D-DC3B72C683C0}" type="parTrans" cxnId="{8D64AACB-19BE-4515-9939-E90965376944}">
      <dgm:prSet/>
      <dgm:spPr/>
      <dgm:t>
        <a:bodyPr/>
        <a:lstStyle/>
        <a:p>
          <a:pPr latinLnBrk="1"/>
          <a:endParaRPr lang="ko-KR" altLang="en-US"/>
        </a:p>
      </dgm:t>
    </dgm:pt>
    <dgm:pt modelId="{B59D52BD-5679-4D3D-856A-812D3BF8B39A}" type="sibTrans" cxnId="{8D64AACB-19BE-4515-9939-E90965376944}">
      <dgm:prSet/>
      <dgm:spPr/>
      <dgm:t>
        <a:bodyPr/>
        <a:lstStyle/>
        <a:p>
          <a:pPr latinLnBrk="1"/>
          <a:endParaRPr lang="ko-KR" altLang="en-US"/>
        </a:p>
      </dgm:t>
    </dgm:pt>
    <dgm:pt modelId="{9B0318DD-2B59-4318-A154-3BD257EB3A98}">
      <dgm:prSet phldrT="[텍스트]"/>
      <dgm:spPr/>
      <dgm:t>
        <a:bodyPr/>
        <a:lstStyle/>
        <a:p>
          <a:pPr latinLnBrk="1"/>
          <a:r>
            <a:rPr lang="en-US" altLang="ko-KR" dirty="0"/>
            <a:t>(+) 216</a:t>
          </a:r>
          <a:endParaRPr lang="ko-KR" altLang="en-US" dirty="0"/>
        </a:p>
      </dgm:t>
    </dgm:pt>
    <dgm:pt modelId="{05EFFE09-8429-419D-9182-0BD9E747964F}" type="parTrans" cxnId="{D8BB6D98-13C4-464F-A715-7659BA54DCD1}">
      <dgm:prSet/>
      <dgm:spPr/>
      <dgm:t>
        <a:bodyPr/>
        <a:lstStyle/>
        <a:p>
          <a:pPr latinLnBrk="1"/>
          <a:endParaRPr lang="ko-KR" altLang="en-US"/>
        </a:p>
      </dgm:t>
    </dgm:pt>
    <dgm:pt modelId="{A5375741-B869-4DD8-AE04-380E73E78021}" type="sibTrans" cxnId="{D8BB6D98-13C4-464F-A715-7659BA54DCD1}">
      <dgm:prSet/>
      <dgm:spPr/>
      <dgm:t>
        <a:bodyPr/>
        <a:lstStyle/>
        <a:p>
          <a:pPr latinLnBrk="1"/>
          <a:endParaRPr lang="ko-KR" altLang="en-US"/>
        </a:p>
      </dgm:t>
    </dgm:pt>
    <dgm:pt modelId="{00A506A1-2666-4D86-BF33-CD2926735AB0}">
      <dgm:prSet phldrT="[텍스트]"/>
      <dgm:spPr/>
      <dgm:t>
        <a:bodyPr/>
        <a:lstStyle/>
        <a:p>
          <a:pPr latinLnBrk="1"/>
          <a:r>
            <a:rPr lang="en-US" altLang="ko-KR" dirty="0"/>
            <a:t>(-) 418</a:t>
          </a:r>
          <a:endParaRPr lang="ko-KR" altLang="en-US" dirty="0"/>
        </a:p>
      </dgm:t>
    </dgm:pt>
    <dgm:pt modelId="{E6AED8FC-9F4E-41E1-AD88-56B63E3DB113}" type="parTrans" cxnId="{DA5EC05D-324A-424F-AD9E-B592132AC53C}">
      <dgm:prSet/>
      <dgm:spPr/>
      <dgm:t>
        <a:bodyPr/>
        <a:lstStyle/>
        <a:p>
          <a:pPr latinLnBrk="1"/>
          <a:endParaRPr lang="ko-KR" altLang="en-US"/>
        </a:p>
      </dgm:t>
    </dgm:pt>
    <dgm:pt modelId="{6394869A-451A-4B8F-B11B-1EA7601EAC7D}" type="sibTrans" cxnId="{DA5EC05D-324A-424F-AD9E-B592132AC53C}">
      <dgm:prSet/>
      <dgm:spPr/>
      <dgm:t>
        <a:bodyPr/>
        <a:lstStyle/>
        <a:p>
          <a:pPr latinLnBrk="1"/>
          <a:endParaRPr lang="ko-KR" altLang="en-US"/>
        </a:p>
      </dgm:t>
    </dgm:pt>
    <dgm:pt modelId="{E2089CB0-B74C-4C23-9E71-E784C9BF4A3C}">
      <dgm:prSet phldrT="[텍스트]"/>
      <dgm:spPr/>
      <dgm:t>
        <a:bodyPr/>
        <a:lstStyle/>
        <a:p>
          <a:pPr latinLnBrk="1"/>
          <a:r>
            <a:rPr lang="en-US" altLang="ko-KR" dirty="0"/>
            <a:t>(-) 1717</a:t>
          </a:r>
          <a:endParaRPr lang="ko-KR" altLang="en-US" dirty="0"/>
        </a:p>
      </dgm:t>
    </dgm:pt>
    <dgm:pt modelId="{7C2FE4D5-237A-4788-A92A-05663FF64D47}" type="parTrans" cxnId="{A09B5D1B-5B64-4F12-ACED-58CA868597E8}">
      <dgm:prSet/>
      <dgm:spPr/>
      <dgm:t>
        <a:bodyPr/>
        <a:lstStyle/>
        <a:p>
          <a:pPr latinLnBrk="1"/>
          <a:endParaRPr lang="ko-KR" altLang="en-US"/>
        </a:p>
      </dgm:t>
    </dgm:pt>
    <dgm:pt modelId="{29D828A3-B218-422A-84B8-54FD90E4A755}" type="sibTrans" cxnId="{A09B5D1B-5B64-4F12-ACED-58CA868597E8}">
      <dgm:prSet/>
      <dgm:spPr/>
      <dgm:t>
        <a:bodyPr/>
        <a:lstStyle/>
        <a:p>
          <a:pPr latinLnBrk="1"/>
          <a:endParaRPr lang="ko-KR" altLang="en-US"/>
        </a:p>
      </dgm:t>
    </dgm:pt>
    <dgm:pt modelId="{31360BD4-BFDC-4761-97B7-3140CCCE31B7}">
      <dgm:prSet phldrT="[텍스트]"/>
      <dgm:spPr/>
      <dgm:t>
        <a:bodyPr/>
        <a:lstStyle/>
        <a:p>
          <a:pPr latinLnBrk="1"/>
          <a:r>
            <a:rPr lang="en-US" altLang="ko-KR" dirty="0"/>
            <a:t>Total No.</a:t>
          </a:r>
          <a:endParaRPr lang="ko-KR" altLang="en-US" dirty="0"/>
        </a:p>
      </dgm:t>
    </dgm:pt>
    <dgm:pt modelId="{84FC2809-EAD8-4EC4-8C62-747C4E22C700}" type="parTrans" cxnId="{4AA2A3BA-C8B9-40C6-917B-92C90F24BE04}">
      <dgm:prSet/>
      <dgm:spPr/>
      <dgm:t>
        <a:bodyPr/>
        <a:lstStyle/>
        <a:p>
          <a:pPr latinLnBrk="1"/>
          <a:endParaRPr lang="ko-KR" altLang="en-US"/>
        </a:p>
      </dgm:t>
    </dgm:pt>
    <dgm:pt modelId="{D0523914-EA17-4EE1-92B2-34255ED3C419}" type="sibTrans" cxnId="{4AA2A3BA-C8B9-40C6-917B-92C90F24BE04}">
      <dgm:prSet/>
      <dgm:spPr/>
      <dgm:t>
        <a:bodyPr/>
        <a:lstStyle/>
        <a:p>
          <a:pPr latinLnBrk="1"/>
          <a:endParaRPr lang="ko-KR" altLang="en-US"/>
        </a:p>
      </dgm:t>
    </dgm:pt>
    <dgm:pt modelId="{EAC56ED9-0B28-45EC-83F3-D0877007D2FF}">
      <dgm:prSet phldrT="[텍스트]"/>
      <dgm:spPr/>
      <dgm:t>
        <a:bodyPr/>
        <a:lstStyle/>
        <a:p>
          <a:pPr latinLnBrk="1"/>
          <a:r>
            <a:rPr lang="en-US" altLang="ko-KR" dirty="0"/>
            <a:t>DM</a:t>
          </a:r>
          <a:endParaRPr lang="ko-KR" altLang="en-US" dirty="0"/>
        </a:p>
      </dgm:t>
    </dgm:pt>
    <dgm:pt modelId="{5DAB412A-95AB-42E3-A024-5EF9198658F2}" type="parTrans" cxnId="{1FF1EBBB-011C-424D-9F14-F0190C561593}">
      <dgm:prSet/>
      <dgm:spPr/>
      <dgm:t>
        <a:bodyPr/>
        <a:lstStyle/>
        <a:p>
          <a:pPr latinLnBrk="1"/>
          <a:endParaRPr lang="ko-KR" altLang="en-US"/>
        </a:p>
      </dgm:t>
    </dgm:pt>
    <dgm:pt modelId="{3E7D7D0C-91B4-4269-ACBE-C1D625E4A6ED}" type="sibTrans" cxnId="{1FF1EBBB-011C-424D-9F14-F0190C561593}">
      <dgm:prSet/>
      <dgm:spPr/>
      <dgm:t>
        <a:bodyPr/>
        <a:lstStyle/>
        <a:p>
          <a:pPr latinLnBrk="1"/>
          <a:endParaRPr lang="ko-KR" altLang="en-US"/>
        </a:p>
      </dgm:t>
    </dgm:pt>
    <dgm:pt modelId="{DC898C50-E6AC-4C85-9EE1-60BCD17EBCBF}">
      <dgm:prSet phldrT="[텍스트]"/>
      <dgm:spPr/>
      <dgm:t>
        <a:bodyPr/>
        <a:lstStyle/>
        <a:p>
          <a:pPr latinLnBrk="1"/>
          <a:r>
            <a:rPr lang="en-US" altLang="ko-KR" dirty="0"/>
            <a:t>Metformin</a:t>
          </a:r>
          <a:endParaRPr lang="ko-KR" altLang="en-US" dirty="0"/>
        </a:p>
      </dgm:t>
    </dgm:pt>
    <dgm:pt modelId="{8A561D24-26E7-4555-80CA-3C0781CE21D6}" type="parTrans" cxnId="{A8642458-919F-4611-8E9F-C33D80D06C45}">
      <dgm:prSet/>
      <dgm:spPr/>
      <dgm:t>
        <a:bodyPr/>
        <a:lstStyle/>
        <a:p>
          <a:pPr latinLnBrk="1"/>
          <a:endParaRPr lang="ko-KR" altLang="en-US"/>
        </a:p>
      </dgm:t>
    </dgm:pt>
    <dgm:pt modelId="{0301A49C-5B2F-4F51-9165-3A46B74D1368}" type="sibTrans" cxnId="{A8642458-919F-4611-8E9F-C33D80D06C45}">
      <dgm:prSet/>
      <dgm:spPr/>
      <dgm:t>
        <a:bodyPr/>
        <a:lstStyle/>
        <a:p>
          <a:pPr latinLnBrk="1"/>
          <a:endParaRPr lang="ko-KR" altLang="en-US"/>
        </a:p>
      </dgm:t>
    </dgm:pt>
    <dgm:pt modelId="{0C509878-F743-4B21-8256-02CB3A1208AA}" type="pres">
      <dgm:prSet presAssocID="{5155AC64-8A7E-437E-9218-82E210CEBE23}" presName="mainComposite" presStyleCnt="0">
        <dgm:presLayoutVars>
          <dgm:chPref val="1"/>
          <dgm:dir/>
          <dgm:animOne val="branch"/>
          <dgm:animLvl val="lvl"/>
          <dgm:resizeHandles val="exact"/>
        </dgm:presLayoutVars>
      </dgm:prSet>
      <dgm:spPr/>
    </dgm:pt>
    <dgm:pt modelId="{9978597B-3726-40B2-8DB3-5ECA3510DBCE}" type="pres">
      <dgm:prSet presAssocID="{5155AC64-8A7E-437E-9218-82E210CEBE23}" presName="hierFlow" presStyleCnt="0"/>
      <dgm:spPr/>
    </dgm:pt>
    <dgm:pt modelId="{98ABA81D-2615-4459-9722-B5F144AEB4D4}" type="pres">
      <dgm:prSet presAssocID="{5155AC64-8A7E-437E-9218-82E210CEBE23}" presName="firstBuf" presStyleCnt="0"/>
      <dgm:spPr/>
    </dgm:pt>
    <dgm:pt modelId="{79E35817-04FD-41D4-949F-F613A99F161D}" type="pres">
      <dgm:prSet presAssocID="{5155AC64-8A7E-437E-9218-82E210CEBE23}" presName="hierChild1" presStyleCnt="0">
        <dgm:presLayoutVars>
          <dgm:chPref val="1"/>
          <dgm:animOne val="branch"/>
          <dgm:animLvl val="lvl"/>
        </dgm:presLayoutVars>
      </dgm:prSet>
      <dgm:spPr/>
    </dgm:pt>
    <dgm:pt modelId="{70E25CE0-939C-4F85-A443-B1A2BEA85020}" type="pres">
      <dgm:prSet presAssocID="{6F72F364-151E-424C-9DE5-DC5E070AB03B}" presName="Name17" presStyleCnt="0"/>
      <dgm:spPr/>
    </dgm:pt>
    <dgm:pt modelId="{73CC71CC-4D93-4274-ADDB-DC5A6E96CE83}" type="pres">
      <dgm:prSet presAssocID="{6F72F364-151E-424C-9DE5-DC5E070AB03B}" presName="level1Shape" presStyleLbl="node0" presStyleIdx="0" presStyleCnt="1">
        <dgm:presLayoutVars>
          <dgm:chPref val="3"/>
        </dgm:presLayoutVars>
      </dgm:prSet>
      <dgm:spPr/>
    </dgm:pt>
    <dgm:pt modelId="{E4DE4DF1-F287-4FDE-BE66-0EC1FD2305A6}" type="pres">
      <dgm:prSet presAssocID="{6F72F364-151E-424C-9DE5-DC5E070AB03B}" presName="hierChild2" presStyleCnt="0"/>
      <dgm:spPr/>
    </dgm:pt>
    <dgm:pt modelId="{0060710A-24A0-492E-A47A-2ACCE09EA0DC}" type="pres">
      <dgm:prSet presAssocID="{7F2DECF0-2AC7-44E5-875D-DC3B72C683C0}" presName="Name25" presStyleLbl="parChTrans1D2" presStyleIdx="0" presStyleCnt="2"/>
      <dgm:spPr/>
    </dgm:pt>
    <dgm:pt modelId="{504117C9-ED02-40BB-8325-E760914D116C}" type="pres">
      <dgm:prSet presAssocID="{7F2DECF0-2AC7-44E5-875D-DC3B72C683C0}" presName="connTx" presStyleLbl="parChTrans1D2" presStyleIdx="0" presStyleCnt="2"/>
      <dgm:spPr/>
    </dgm:pt>
    <dgm:pt modelId="{21523D51-6193-467C-9D5D-D62014E6E9A2}" type="pres">
      <dgm:prSet presAssocID="{657E3094-3B40-469A-9FDB-F1B511C05E53}" presName="Name30" presStyleCnt="0"/>
      <dgm:spPr/>
    </dgm:pt>
    <dgm:pt modelId="{C37A63AD-E1D7-4FD6-BF1E-71B6C7DED02B}" type="pres">
      <dgm:prSet presAssocID="{657E3094-3B40-469A-9FDB-F1B511C05E53}" presName="level2Shape" presStyleLbl="node2" presStyleIdx="0" presStyleCnt="2"/>
      <dgm:spPr/>
    </dgm:pt>
    <dgm:pt modelId="{9DA2A756-2094-4235-96B6-B1319CB7FA59}" type="pres">
      <dgm:prSet presAssocID="{657E3094-3B40-469A-9FDB-F1B511C05E53}" presName="hierChild3" presStyleCnt="0"/>
      <dgm:spPr/>
    </dgm:pt>
    <dgm:pt modelId="{0CA1ABEF-44AE-40BC-A1FC-C31FBBD71AD8}" type="pres">
      <dgm:prSet presAssocID="{05EFFE09-8429-419D-9182-0BD9E747964F}" presName="Name25" presStyleLbl="parChTrans1D3" presStyleIdx="0" presStyleCnt="2"/>
      <dgm:spPr/>
    </dgm:pt>
    <dgm:pt modelId="{75A7E16E-9E6D-4CF5-ACD7-6BCEAB54358B}" type="pres">
      <dgm:prSet presAssocID="{05EFFE09-8429-419D-9182-0BD9E747964F}" presName="connTx" presStyleLbl="parChTrans1D3" presStyleIdx="0" presStyleCnt="2"/>
      <dgm:spPr/>
    </dgm:pt>
    <dgm:pt modelId="{3A792B71-E0F7-4CDB-A0A1-49D8F47FA01B}" type="pres">
      <dgm:prSet presAssocID="{9B0318DD-2B59-4318-A154-3BD257EB3A98}" presName="Name30" presStyleCnt="0"/>
      <dgm:spPr/>
    </dgm:pt>
    <dgm:pt modelId="{18130D60-A852-4C79-B3AB-ABAB391D24BD}" type="pres">
      <dgm:prSet presAssocID="{9B0318DD-2B59-4318-A154-3BD257EB3A98}" presName="level2Shape" presStyleLbl="node3" presStyleIdx="0" presStyleCnt="2"/>
      <dgm:spPr/>
    </dgm:pt>
    <dgm:pt modelId="{A694EDEF-47F6-4DE2-BB4B-0A92033DFFDE}" type="pres">
      <dgm:prSet presAssocID="{9B0318DD-2B59-4318-A154-3BD257EB3A98}" presName="hierChild3" presStyleCnt="0"/>
      <dgm:spPr/>
    </dgm:pt>
    <dgm:pt modelId="{5F4EC41A-C57A-465B-AC47-7F3067596982}" type="pres">
      <dgm:prSet presAssocID="{E6AED8FC-9F4E-41E1-AD88-56B63E3DB113}" presName="Name25" presStyleLbl="parChTrans1D3" presStyleIdx="1" presStyleCnt="2"/>
      <dgm:spPr/>
    </dgm:pt>
    <dgm:pt modelId="{6B861E56-8F9B-4496-ABF3-4D159E9F1BAE}" type="pres">
      <dgm:prSet presAssocID="{E6AED8FC-9F4E-41E1-AD88-56B63E3DB113}" presName="connTx" presStyleLbl="parChTrans1D3" presStyleIdx="1" presStyleCnt="2"/>
      <dgm:spPr/>
    </dgm:pt>
    <dgm:pt modelId="{05C21CAD-6C68-43B5-A7EF-A4D4898AE0B8}" type="pres">
      <dgm:prSet presAssocID="{00A506A1-2666-4D86-BF33-CD2926735AB0}" presName="Name30" presStyleCnt="0"/>
      <dgm:spPr/>
    </dgm:pt>
    <dgm:pt modelId="{AC09AB3F-2576-4333-A013-B7F916D64FB7}" type="pres">
      <dgm:prSet presAssocID="{00A506A1-2666-4D86-BF33-CD2926735AB0}" presName="level2Shape" presStyleLbl="node3" presStyleIdx="1" presStyleCnt="2"/>
      <dgm:spPr/>
    </dgm:pt>
    <dgm:pt modelId="{E6C49216-0940-43CC-BCCD-7379A558CBDA}" type="pres">
      <dgm:prSet presAssocID="{00A506A1-2666-4D86-BF33-CD2926735AB0}" presName="hierChild3" presStyleCnt="0"/>
      <dgm:spPr/>
    </dgm:pt>
    <dgm:pt modelId="{9CEE0EF6-FFEA-4FA9-B4BF-CDF0344AAFA1}" type="pres">
      <dgm:prSet presAssocID="{7C2FE4D5-237A-4788-A92A-05663FF64D47}" presName="Name25" presStyleLbl="parChTrans1D2" presStyleIdx="1" presStyleCnt="2"/>
      <dgm:spPr/>
    </dgm:pt>
    <dgm:pt modelId="{CD811789-491D-43CA-8A2C-7D693B55CC43}" type="pres">
      <dgm:prSet presAssocID="{7C2FE4D5-237A-4788-A92A-05663FF64D47}" presName="connTx" presStyleLbl="parChTrans1D2" presStyleIdx="1" presStyleCnt="2"/>
      <dgm:spPr/>
    </dgm:pt>
    <dgm:pt modelId="{575B42C0-1E8D-4C9F-9674-384632B69F7F}" type="pres">
      <dgm:prSet presAssocID="{E2089CB0-B74C-4C23-9E71-E784C9BF4A3C}" presName="Name30" presStyleCnt="0"/>
      <dgm:spPr/>
    </dgm:pt>
    <dgm:pt modelId="{C2C66EA4-7FCF-4D38-84F4-6FC48D5FC5F2}" type="pres">
      <dgm:prSet presAssocID="{E2089CB0-B74C-4C23-9E71-E784C9BF4A3C}" presName="level2Shape" presStyleLbl="node2" presStyleIdx="1" presStyleCnt="2"/>
      <dgm:spPr/>
    </dgm:pt>
    <dgm:pt modelId="{B0AD1CEF-BFD3-4089-A2A2-624D946FFC92}" type="pres">
      <dgm:prSet presAssocID="{E2089CB0-B74C-4C23-9E71-E784C9BF4A3C}" presName="hierChild3" presStyleCnt="0"/>
      <dgm:spPr/>
    </dgm:pt>
    <dgm:pt modelId="{BC3B5062-CA45-45AB-959B-A3B9A4CD91F9}" type="pres">
      <dgm:prSet presAssocID="{5155AC64-8A7E-437E-9218-82E210CEBE23}" presName="bgShapesFlow" presStyleCnt="0"/>
      <dgm:spPr/>
    </dgm:pt>
    <dgm:pt modelId="{EACB2A83-542F-4F31-92AA-EC52721FD0AC}" type="pres">
      <dgm:prSet presAssocID="{31360BD4-BFDC-4761-97B7-3140CCCE31B7}" presName="rectComp" presStyleCnt="0"/>
      <dgm:spPr/>
    </dgm:pt>
    <dgm:pt modelId="{BC38F12D-0E4A-4FB2-AE3C-165D2F78FB16}" type="pres">
      <dgm:prSet presAssocID="{31360BD4-BFDC-4761-97B7-3140CCCE31B7}" presName="bgRect" presStyleLbl="bgShp" presStyleIdx="0" presStyleCnt="3"/>
      <dgm:spPr/>
    </dgm:pt>
    <dgm:pt modelId="{A54363EB-33F1-4A93-A4B2-DCAB9A9E1BE7}" type="pres">
      <dgm:prSet presAssocID="{31360BD4-BFDC-4761-97B7-3140CCCE31B7}" presName="bgRectTx" presStyleLbl="bgShp" presStyleIdx="0" presStyleCnt="3">
        <dgm:presLayoutVars>
          <dgm:bulletEnabled val="1"/>
        </dgm:presLayoutVars>
      </dgm:prSet>
      <dgm:spPr/>
    </dgm:pt>
    <dgm:pt modelId="{10E8B823-2A89-433D-8B7E-4848875F8DFC}" type="pres">
      <dgm:prSet presAssocID="{31360BD4-BFDC-4761-97B7-3140CCCE31B7}" presName="spComp" presStyleCnt="0"/>
      <dgm:spPr/>
    </dgm:pt>
    <dgm:pt modelId="{0C7D2EDD-A6FE-4890-8A50-601F098FD7B9}" type="pres">
      <dgm:prSet presAssocID="{31360BD4-BFDC-4761-97B7-3140CCCE31B7}" presName="hSp" presStyleCnt="0"/>
      <dgm:spPr/>
    </dgm:pt>
    <dgm:pt modelId="{4E2B0606-04A2-46FB-9C04-DE1DAA8F0DAC}" type="pres">
      <dgm:prSet presAssocID="{EAC56ED9-0B28-45EC-83F3-D0877007D2FF}" presName="rectComp" presStyleCnt="0"/>
      <dgm:spPr/>
    </dgm:pt>
    <dgm:pt modelId="{E278AC30-C6C9-45BF-8BD5-3A107BDBE78B}" type="pres">
      <dgm:prSet presAssocID="{EAC56ED9-0B28-45EC-83F3-D0877007D2FF}" presName="bgRect" presStyleLbl="bgShp" presStyleIdx="1" presStyleCnt="3"/>
      <dgm:spPr/>
    </dgm:pt>
    <dgm:pt modelId="{FFDD5936-2F12-4013-B32B-33F3FA20D049}" type="pres">
      <dgm:prSet presAssocID="{EAC56ED9-0B28-45EC-83F3-D0877007D2FF}" presName="bgRectTx" presStyleLbl="bgShp" presStyleIdx="1" presStyleCnt="3">
        <dgm:presLayoutVars>
          <dgm:bulletEnabled val="1"/>
        </dgm:presLayoutVars>
      </dgm:prSet>
      <dgm:spPr/>
    </dgm:pt>
    <dgm:pt modelId="{D1033C47-9BB1-460F-B770-62904391E2F0}" type="pres">
      <dgm:prSet presAssocID="{EAC56ED9-0B28-45EC-83F3-D0877007D2FF}" presName="spComp" presStyleCnt="0"/>
      <dgm:spPr/>
    </dgm:pt>
    <dgm:pt modelId="{6EFB85B4-5016-45F8-9358-E25D540EE77B}" type="pres">
      <dgm:prSet presAssocID="{EAC56ED9-0B28-45EC-83F3-D0877007D2FF}" presName="hSp" presStyleCnt="0"/>
      <dgm:spPr/>
    </dgm:pt>
    <dgm:pt modelId="{5E7D75B7-7128-479E-9021-4F6C1E62FD74}" type="pres">
      <dgm:prSet presAssocID="{DC898C50-E6AC-4C85-9EE1-60BCD17EBCBF}" presName="rectComp" presStyleCnt="0"/>
      <dgm:spPr/>
    </dgm:pt>
    <dgm:pt modelId="{3103CF7B-EAC4-44C3-8A69-5FEEFB334B95}" type="pres">
      <dgm:prSet presAssocID="{DC898C50-E6AC-4C85-9EE1-60BCD17EBCBF}" presName="bgRect" presStyleLbl="bgShp" presStyleIdx="2" presStyleCnt="3"/>
      <dgm:spPr/>
    </dgm:pt>
    <dgm:pt modelId="{74AE9B49-2C26-4E3B-A5E1-6E9D4A96D949}" type="pres">
      <dgm:prSet presAssocID="{DC898C50-E6AC-4C85-9EE1-60BCD17EBCBF}" presName="bgRectTx" presStyleLbl="bgShp" presStyleIdx="2" presStyleCnt="3">
        <dgm:presLayoutVars>
          <dgm:bulletEnabled val="1"/>
        </dgm:presLayoutVars>
      </dgm:prSet>
      <dgm:spPr/>
    </dgm:pt>
  </dgm:ptLst>
  <dgm:cxnLst>
    <dgm:cxn modelId="{E69C2B05-C182-41F7-BB0C-358C63643152}" type="presOf" srcId="{DC898C50-E6AC-4C85-9EE1-60BCD17EBCBF}" destId="{74AE9B49-2C26-4E3B-A5E1-6E9D4A96D949}" srcOrd="1" destOrd="0" presId="urn:microsoft.com/office/officeart/2005/8/layout/hierarchy5"/>
    <dgm:cxn modelId="{18073507-5260-4D45-8976-B3CF53476883}" type="presOf" srcId="{7C2FE4D5-237A-4788-A92A-05663FF64D47}" destId="{9CEE0EF6-FFEA-4FA9-B4BF-CDF0344AAFA1}" srcOrd="0" destOrd="0" presId="urn:microsoft.com/office/officeart/2005/8/layout/hierarchy5"/>
    <dgm:cxn modelId="{0CD5F508-1040-4FF4-9E25-A0F86D2AA860}" type="presOf" srcId="{EAC56ED9-0B28-45EC-83F3-D0877007D2FF}" destId="{E278AC30-C6C9-45BF-8BD5-3A107BDBE78B}" srcOrd="0" destOrd="0" presId="urn:microsoft.com/office/officeart/2005/8/layout/hierarchy5"/>
    <dgm:cxn modelId="{5770640A-1230-4442-B200-CC9A99080527}" type="presOf" srcId="{05EFFE09-8429-419D-9182-0BD9E747964F}" destId="{0CA1ABEF-44AE-40BC-A1FC-C31FBBD71AD8}" srcOrd="0" destOrd="0" presId="urn:microsoft.com/office/officeart/2005/8/layout/hierarchy5"/>
    <dgm:cxn modelId="{AFA4DC14-9058-4B49-89FA-60AD91D35CD3}" type="presOf" srcId="{DC898C50-E6AC-4C85-9EE1-60BCD17EBCBF}" destId="{3103CF7B-EAC4-44C3-8A69-5FEEFB334B95}" srcOrd="0" destOrd="0" presId="urn:microsoft.com/office/officeart/2005/8/layout/hierarchy5"/>
    <dgm:cxn modelId="{A09B5D1B-5B64-4F12-ACED-58CA868597E8}" srcId="{6F72F364-151E-424C-9DE5-DC5E070AB03B}" destId="{E2089CB0-B74C-4C23-9E71-E784C9BF4A3C}" srcOrd="1" destOrd="0" parTransId="{7C2FE4D5-237A-4788-A92A-05663FF64D47}" sibTransId="{29D828A3-B218-422A-84B8-54FD90E4A755}"/>
    <dgm:cxn modelId="{EF2A133B-844C-4B86-96DD-B8CF562B6FF3}" type="presOf" srcId="{31360BD4-BFDC-4761-97B7-3140CCCE31B7}" destId="{BC38F12D-0E4A-4FB2-AE3C-165D2F78FB16}" srcOrd="0" destOrd="0" presId="urn:microsoft.com/office/officeart/2005/8/layout/hierarchy5"/>
    <dgm:cxn modelId="{D4728F4B-7DF2-4FF0-9616-D2C8A53E2CDB}" type="presOf" srcId="{E6AED8FC-9F4E-41E1-AD88-56B63E3DB113}" destId="{6B861E56-8F9B-4496-ABF3-4D159E9F1BAE}" srcOrd="1" destOrd="0" presId="urn:microsoft.com/office/officeart/2005/8/layout/hierarchy5"/>
    <dgm:cxn modelId="{E7B9C84B-71D4-4A1E-AEA2-945F3DBE5E04}" type="presOf" srcId="{9B0318DD-2B59-4318-A154-3BD257EB3A98}" destId="{18130D60-A852-4C79-B3AB-ABAB391D24BD}" srcOrd="0" destOrd="0" presId="urn:microsoft.com/office/officeart/2005/8/layout/hierarchy5"/>
    <dgm:cxn modelId="{E159F151-6570-4E42-9EAD-E25C1A84E540}" type="presOf" srcId="{31360BD4-BFDC-4761-97B7-3140CCCE31B7}" destId="{A54363EB-33F1-4A93-A4B2-DCAB9A9E1BE7}" srcOrd="1" destOrd="0" presId="urn:microsoft.com/office/officeart/2005/8/layout/hierarchy5"/>
    <dgm:cxn modelId="{4A0C1F58-5FBC-4958-A133-F2825C9E367C}" type="presOf" srcId="{6F72F364-151E-424C-9DE5-DC5E070AB03B}" destId="{73CC71CC-4D93-4274-ADDB-DC5A6E96CE83}" srcOrd="0" destOrd="0" presId="urn:microsoft.com/office/officeart/2005/8/layout/hierarchy5"/>
    <dgm:cxn modelId="{A8642458-919F-4611-8E9F-C33D80D06C45}" srcId="{5155AC64-8A7E-437E-9218-82E210CEBE23}" destId="{DC898C50-E6AC-4C85-9EE1-60BCD17EBCBF}" srcOrd="3" destOrd="0" parTransId="{8A561D24-26E7-4555-80CA-3C0781CE21D6}" sibTransId="{0301A49C-5B2F-4F51-9165-3A46B74D1368}"/>
    <dgm:cxn modelId="{DA5EC05D-324A-424F-AD9E-B592132AC53C}" srcId="{657E3094-3B40-469A-9FDB-F1B511C05E53}" destId="{00A506A1-2666-4D86-BF33-CD2926735AB0}" srcOrd="1" destOrd="0" parTransId="{E6AED8FC-9F4E-41E1-AD88-56B63E3DB113}" sibTransId="{6394869A-451A-4B8F-B11B-1EA7601EAC7D}"/>
    <dgm:cxn modelId="{92752676-1C4F-44F0-B657-4186DF08DE7E}" type="presOf" srcId="{7F2DECF0-2AC7-44E5-875D-DC3B72C683C0}" destId="{504117C9-ED02-40BB-8325-E760914D116C}" srcOrd="1" destOrd="0" presId="urn:microsoft.com/office/officeart/2005/8/layout/hierarchy5"/>
    <dgm:cxn modelId="{34B07583-C245-479B-A353-3E97579F4042}" type="presOf" srcId="{E2089CB0-B74C-4C23-9E71-E784C9BF4A3C}" destId="{C2C66EA4-7FCF-4D38-84F4-6FC48D5FC5F2}" srcOrd="0" destOrd="0" presId="urn:microsoft.com/office/officeart/2005/8/layout/hierarchy5"/>
    <dgm:cxn modelId="{AA464F8F-98C9-43F9-872A-B717CCF79836}" type="presOf" srcId="{E6AED8FC-9F4E-41E1-AD88-56B63E3DB113}" destId="{5F4EC41A-C57A-465B-AC47-7F3067596982}" srcOrd="0" destOrd="0" presId="urn:microsoft.com/office/officeart/2005/8/layout/hierarchy5"/>
    <dgm:cxn modelId="{D8BB6D98-13C4-464F-A715-7659BA54DCD1}" srcId="{657E3094-3B40-469A-9FDB-F1B511C05E53}" destId="{9B0318DD-2B59-4318-A154-3BD257EB3A98}" srcOrd="0" destOrd="0" parTransId="{05EFFE09-8429-419D-9182-0BD9E747964F}" sibTransId="{A5375741-B869-4DD8-AE04-380E73E78021}"/>
    <dgm:cxn modelId="{4AA2A3BA-C8B9-40C6-917B-92C90F24BE04}" srcId="{5155AC64-8A7E-437E-9218-82E210CEBE23}" destId="{31360BD4-BFDC-4761-97B7-3140CCCE31B7}" srcOrd="1" destOrd="0" parTransId="{84FC2809-EAD8-4EC4-8C62-747C4E22C700}" sibTransId="{D0523914-EA17-4EE1-92B2-34255ED3C419}"/>
    <dgm:cxn modelId="{C2E29EBB-DE0B-4850-880B-E97EAEE731B0}" type="presOf" srcId="{EAC56ED9-0B28-45EC-83F3-D0877007D2FF}" destId="{FFDD5936-2F12-4013-B32B-33F3FA20D049}" srcOrd="1" destOrd="0" presId="urn:microsoft.com/office/officeart/2005/8/layout/hierarchy5"/>
    <dgm:cxn modelId="{1FF1EBBB-011C-424D-9F14-F0190C561593}" srcId="{5155AC64-8A7E-437E-9218-82E210CEBE23}" destId="{EAC56ED9-0B28-45EC-83F3-D0877007D2FF}" srcOrd="2" destOrd="0" parTransId="{5DAB412A-95AB-42E3-A024-5EF9198658F2}" sibTransId="{3E7D7D0C-91B4-4269-ACBE-C1D625E4A6ED}"/>
    <dgm:cxn modelId="{8D64AACB-19BE-4515-9939-E90965376944}" srcId="{6F72F364-151E-424C-9DE5-DC5E070AB03B}" destId="{657E3094-3B40-469A-9FDB-F1B511C05E53}" srcOrd="0" destOrd="0" parTransId="{7F2DECF0-2AC7-44E5-875D-DC3B72C683C0}" sibTransId="{B59D52BD-5679-4D3D-856A-812D3BF8B39A}"/>
    <dgm:cxn modelId="{8CE729D3-A4AE-44CC-A47F-156C47671542}" type="presOf" srcId="{657E3094-3B40-469A-9FDB-F1B511C05E53}" destId="{C37A63AD-E1D7-4FD6-BF1E-71B6C7DED02B}" srcOrd="0" destOrd="0" presId="urn:microsoft.com/office/officeart/2005/8/layout/hierarchy5"/>
    <dgm:cxn modelId="{DF7211DA-F6BB-4498-AF37-02516C80B92E}" type="presOf" srcId="{00A506A1-2666-4D86-BF33-CD2926735AB0}" destId="{AC09AB3F-2576-4333-A013-B7F916D64FB7}" srcOrd="0" destOrd="0" presId="urn:microsoft.com/office/officeart/2005/8/layout/hierarchy5"/>
    <dgm:cxn modelId="{C9F54FDC-2D35-43B2-9FEC-AEBFF07660CB}" type="presOf" srcId="{7C2FE4D5-237A-4788-A92A-05663FF64D47}" destId="{CD811789-491D-43CA-8A2C-7D693B55CC43}" srcOrd="1" destOrd="0" presId="urn:microsoft.com/office/officeart/2005/8/layout/hierarchy5"/>
    <dgm:cxn modelId="{0514C4DE-7280-4889-AED0-21E94C45E57B}" type="presOf" srcId="{05EFFE09-8429-419D-9182-0BD9E747964F}" destId="{75A7E16E-9E6D-4CF5-ACD7-6BCEAB54358B}" srcOrd="1" destOrd="0" presId="urn:microsoft.com/office/officeart/2005/8/layout/hierarchy5"/>
    <dgm:cxn modelId="{165180EC-10A1-4489-9643-C8F94DBC47EC}" type="presOf" srcId="{7F2DECF0-2AC7-44E5-875D-DC3B72C683C0}" destId="{0060710A-24A0-492E-A47A-2ACCE09EA0DC}" srcOrd="0" destOrd="0" presId="urn:microsoft.com/office/officeart/2005/8/layout/hierarchy5"/>
    <dgm:cxn modelId="{5B68BAFC-BF5E-4509-B215-416767B39F52}" type="presOf" srcId="{5155AC64-8A7E-437E-9218-82E210CEBE23}" destId="{0C509878-F743-4B21-8256-02CB3A1208AA}" srcOrd="0" destOrd="0" presId="urn:microsoft.com/office/officeart/2005/8/layout/hierarchy5"/>
    <dgm:cxn modelId="{38F764FD-523E-43DD-A6EC-8A1397EED73C}" srcId="{5155AC64-8A7E-437E-9218-82E210CEBE23}" destId="{6F72F364-151E-424C-9DE5-DC5E070AB03B}" srcOrd="0" destOrd="0" parTransId="{89D5521A-5640-4982-9025-7E012CBD0FD9}" sibTransId="{38F2E609-19B1-47FC-AF02-66D49B0804CA}"/>
    <dgm:cxn modelId="{AB795832-F707-49AD-B845-9C7C5E854780}" type="presParOf" srcId="{0C509878-F743-4B21-8256-02CB3A1208AA}" destId="{9978597B-3726-40B2-8DB3-5ECA3510DBCE}" srcOrd="0" destOrd="0" presId="urn:microsoft.com/office/officeart/2005/8/layout/hierarchy5"/>
    <dgm:cxn modelId="{A400B882-5866-4C58-8B04-04322A2DDDDF}" type="presParOf" srcId="{9978597B-3726-40B2-8DB3-5ECA3510DBCE}" destId="{98ABA81D-2615-4459-9722-B5F144AEB4D4}" srcOrd="0" destOrd="0" presId="urn:microsoft.com/office/officeart/2005/8/layout/hierarchy5"/>
    <dgm:cxn modelId="{839AE14C-3B58-4249-86AE-3E5FC797023D}" type="presParOf" srcId="{9978597B-3726-40B2-8DB3-5ECA3510DBCE}" destId="{79E35817-04FD-41D4-949F-F613A99F161D}" srcOrd="1" destOrd="0" presId="urn:microsoft.com/office/officeart/2005/8/layout/hierarchy5"/>
    <dgm:cxn modelId="{E470BBED-A146-46B9-A3FD-1BE2CB6F5109}" type="presParOf" srcId="{79E35817-04FD-41D4-949F-F613A99F161D}" destId="{70E25CE0-939C-4F85-A443-B1A2BEA85020}" srcOrd="0" destOrd="0" presId="urn:microsoft.com/office/officeart/2005/8/layout/hierarchy5"/>
    <dgm:cxn modelId="{6D0CE8FC-804A-4CA9-8103-91C8D93C5B98}" type="presParOf" srcId="{70E25CE0-939C-4F85-A443-B1A2BEA85020}" destId="{73CC71CC-4D93-4274-ADDB-DC5A6E96CE83}" srcOrd="0" destOrd="0" presId="urn:microsoft.com/office/officeart/2005/8/layout/hierarchy5"/>
    <dgm:cxn modelId="{355F5445-466B-4829-B1F5-808EED35F5B1}" type="presParOf" srcId="{70E25CE0-939C-4F85-A443-B1A2BEA85020}" destId="{E4DE4DF1-F287-4FDE-BE66-0EC1FD2305A6}" srcOrd="1" destOrd="0" presId="urn:microsoft.com/office/officeart/2005/8/layout/hierarchy5"/>
    <dgm:cxn modelId="{42E20616-3037-4FEF-9CBA-685F1C334B60}" type="presParOf" srcId="{E4DE4DF1-F287-4FDE-BE66-0EC1FD2305A6}" destId="{0060710A-24A0-492E-A47A-2ACCE09EA0DC}" srcOrd="0" destOrd="0" presId="urn:microsoft.com/office/officeart/2005/8/layout/hierarchy5"/>
    <dgm:cxn modelId="{A2CC145F-A019-44B0-AB24-F3F8BBE91D8D}" type="presParOf" srcId="{0060710A-24A0-492E-A47A-2ACCE09EA0DC}" destId="{504117C9-ED02-40BB-8325-E760914D116C}" srcOrd="0" destOrd="0" presId="urn:microsoft.com/office/officeart/2005/8/layout/hierarchy5"/>
    <dgm:cxn modelId="{167FD69F-4B52-4EE0-8878-D9E6C3C72820}" type="presParOf" srcId="{E4DE4DF1-F287-4FDE-BE66-0EC1FD2305A6}" destId="{21523D51-6193-467C-9D5D-D62014E6E9A2}" srcOrd="1" destOrd="0" presId="urn:microsoft.com/office/officeart/2005/8/layout/hierarchy5"/>
    <dgm:cxn modelId="{4EFCCE1C-A6FC-4448-87B3-C1FAF9B9F6AC}" type="presParOf" srcId="{21523D51-6193-467C-9D5D-D62014E6E9A2}" destId="{C37A63AD-E1D7-4FD6-BF1E-71B6C7DED02B}" srcOrd="0" destOrd="0" presId="urn:microsoft.com/office/officeart/2005/8/layout/hierarchy5"/>
    <dgm:cxn modelId="{D083B3F9-B4A9-4B53-8993-E9083344C2A2}" type="presParOf" srcId="{21523D51-6193-467C-9D5D-D62014E6E9A2}" destId="{9DA2A756-2094-4235-96B6-B1319CB7FA59}" srcOrd="1" destOrd="0" presId="urn:microsoft.com/office/officeart/2005/8/layout/hierarchy5"/>
    <dgm:cxn modelId="{31DA2310-23C8-4C5E-95B3-5F8658DCD577}" type="presParOf" srcId="{9DA2A756-2094-4235-96B6-B1319CB7FA59}" destId="{0CA1ABEF-44AE-40BC-A1FC-C31FBBD71AD8}" srcOrd="0" destOrd="0" presId="urn:microsoft.com/office/officeart/2005/8/layout/hierarchy5"/>
    <dgm:cxn modelId="{233CF3DE-DBBF-442E-8B85-CF90E021E4EA}" type="presParOf" srcId="{0CA1ABEF-44AE-40BC-A1FC-C31FBBD71AD8}" destId="{75A7E16E-9E6D-4CF5-ACD7-6BCEAB54358B}" srcOrd="0" destOrd="0" presId="urn:microsoft.com/office/officeart/2005/8/layout/hierarchy5"/>
    <dgm:cxn modelId="{9A8CC768-55EB-4C4F-949F-2894DBA4B07E}" type="presParOf" srcId="{9DA2A756-2094-4235-96B6-B1319CB7FA59}" destId="{3A792B71-E0F7-4CDB-A0A1-49D8F47FA01B}" srcOrd="1" destOrd="0" presId="urn:microsoft.com/office/officeart/2005/8/layout/hierarchy5"/>
    <dgm:cxn modelId="{65B45CAD-51C2-47FD-A636-95EA5D957169}" type="presParOf" srcId="{3A792B71-E0F7-4CDB-A0A1-49D8F47FA01B}" destId="{18130D60-A852-4C79-B3AB-ABAB391D24BD}" srcOrd="0" destOrd="0" presId="urn:microsoft.com/office/officeart/2005/8/layout/hierarchy5"/>
    <dgm:cxn modelId="{C4AA87F4-6C96-4DE5-BFE7-21EB63CFE74D}" type="presParOf" srcId="{3A792B71-E0F7-4CDB-A0A1-49D8F47FA01B}" destId="{A694EDEF-47F6-4DE2-BB4B-0A92033DFFDE}" srcOrd="1" destOrd="0" presId="urn:microsoft.com/office/officeart/2005/8/layout/hierarchy5"/>
    <dgm:cxn modelId="{9CA7AB65-59F4-4DF6-B8DF-635B9CDB55A3}" type="presParOf" srcId="{9DA2A756-2094-4235-96B6-B1319CB7FA59}" destId="{5F4EC41A-C57A-465B-AC47-7F3067596982}" srcOrd="2" destOrd="0" presId="urn:microsoft.com/office/officeart/2005/8/layout/hierarchy5"/>
    <dgm:cxn modelId="{C6C6EAEA-9EA6-408E-A9AF-0C995B3ACEB1}" type="presParOf" srcId="{5F4EC41A-C57A-465B-AC47-7F3067596982}" destId="{6B861E56-8F9B-4496-ABF3-4D159E9F1BAE}" srcOrd="0" destOrd="0" presId="urn:microsoft.com/office/officeart/2005/8/layout/hierarchy5"/>
    <dgm:cxn modelId="{C6B43E4A-1BA2-4A1F-8BEF-C835717DD201}" type="presParOf" srcId="{9DA2A756-2094-4235-96B6-B1319CB7FA59}" destId="{05C21CAD-6C68-43B5-A7EF-A4D4898AE0B8}" srcOrd="3" destOrd="0" presId="urn:microsoft.com/office/officeart/2005/8/layout/hierarchy5"/>
    <dgm:cxn modelId="{961F92CA-3158-4FAA-B273-9381217DF27C}" type="presParOf" srcId="{05C21CAD-6C68-43B5-A7EF-A4D4898AE0B8}" destId="{AC09AB3F-2576-4333-A013-B7F916D64FB7}" srcOrd="0" destOrd="0" presId="urn:microsoft.com/office/officeart/2005/8/layout/hierarchy5"/>
    <dgm:cxn modelId="{D1FA48B6-B737-47E4-B94A-0EF20C0906CB}" type="presParOf" srcId="{05C21CAD-6C68-43B5-A7EF-A4D4898AE0B8}" destId="{E6C49216-0940-43CC-BCCD-7379A558CBDA}" srcOrd="1" destOrd="0" presId="urn:microsoft.com/office/officeart/2005/8/layout/hierarchy5"/>
    <dgm:cxn modelId="{C893F4EB-06A9-44E9-8F64-C83F133D524B}" type="presParOf" srcId="{E4DE4DF1-F287-4FDE-BE66-0EC1FD2305A6}" destId="{9CEE0EF6-FFEA-4FA9-B4BF-CDF0344AAFA1}" srcOrd="2" destOrd="0" presId="urn:microsoft.com/office/officeart/2005/8/layout/hierarchy5"/>
    <dgm:cxn modelId="{0D884CC0-1348-4BB0-B3FF-EFAEADF6E599}" type="presParOf" srcId="{9CEE0EF6-FFEA-4FA9-B4BF-CDF0344AAFA1}" destId="{CD811789-491D-43CA-8A2C-7D693B55CC43}" srcOrd="0" destOrd="0" presId="urn:microsoft.com/office/officeart/2005/8/layout/hierarchy5"/>
    <dgm:cxn modelId="{A507FE1E-3407-47AB-99B9-3F385EAB703F}" type="presParOf" srcId="{E4DE4DF1-F287-4FDE-BE66-0EC1FD2305A6}" destId="{575B42C0-1E8D-4C9F-9674-384632B69F7F}" srcOrd="3" destOrd="0" presId="urn:microsoft.com/office/officeart/2005/8/layout/hierarchy5"/>
    <dgm:cxn modelId="{E03EF9CD-6DF3-42B1-811D-1DC211C847E8}" type="presParOf" srcId="{575B42C0-1E8D-4C9F-9674-384632B69F7F}" destId="{C2C66EA4-7FCF-4D38-84F4-6FC48D5FC5F2}" srcOrd="0" destOrd="0" presId="urn:microsoft.com/office/officeart/2005/8/layout/hierarchy5"/>
    <dgm:cxn modelId="{E4AAF262-5C85-40DB-BE4E-C9723693615F}" type="presParOf" srcId="{575B42C0-1E8D-4C9F-9674-384632B69F7F}" destId="{B0AD1CEF-BFD3-4089-A2A2-624D946FFC92}" srcOrd="1" destOrd="0" presId="urn:microsoft.com/office/officeart/2005/8/layout/hierarchy5"/>
    <dgm:cxn modelId="{ECB00439-AD68-4938-9242-150B3A82D009}" type="presParOf" srcId="{0C509878-F743-4B21-8256-02CB3A1208AA}" destId="{BC3B5062-CA45-45AB-959B-A3B9A4CD91F9}" srcOrd="1" destOrd="0" presId="urn:microsoft.com/office/officeart/2005/8/layout/hierarchy5"/>
    <dgm:cxn modelId="{CD62A4A1-C3AA-4218-B6AA-AEB0B623FC6E}" type="presParOf" srcId="{BC3B5062-CA45-45AB-959B-A3B9A4CD91F9}" destId="{EACB2A83-542F-4F31-92AA-EC52721FD0AC}" srcOrd="0" destOrd="0" presId="urn:microsoft.com/office/officeart/2005/8/layout/hierarchy5"/>
    <dgm:cxn modelId="{84F0F2FB-425E-4FBB-9F2B-8A16DB0760FB}" type="presParOf" srcId="{EACB2A83-542F-4F31-92AA-EC52721FD0AC}" destId="{BC38F12D-0E4A-4FB2-AE3C-165D2F78FB16}" srcOrd="0" destOrd="0" presId="urn:microsoft.com/office/officeart/2005/8/layout/hierarchy5"/>
    <dgm:cxn modelId="{6778AEFB-72AC-4CB1-8931-D8CDFE7A39D9}" type="presParOf" srcId="{EACB2A83-542F-4F31-92AA-EC52721FD0AC}" destId="{A54363EB-33F1-4A93-A4B2-DCAB9A9E1BE7}" srcOrd="1" destOrd="0" presId="urn:microsoft.com/office/officeart/2005/8/layout/hierarchy5"/>
    <dgm:cxn modelId="{A8797CCA-497F-44DB-9872-64C95F225AB6}" type="presParOf" srcId="{BC3B5062-CA45-45AB-959B-A3B9A4CD91F9}" destId="{10E8B823-2A89-433D-8B7E-4848875F8DFC}" srcOrd="1" destOrd="0" presId="urn:microsoft.com/office/officeart/2005/8/layout/hierarchy5"/>
    <dgm:cxn modelId="{517CE4FE-D728-4E12-BAB9-22F028D48441}" type="presParOf" srcId="{10E8B823-2A89-433D-8B7E-4848875F8DFC}" destId="{0C7D2EDD-A6FE-4890-8A50-601F098FD7B9}" srcOrd="0" destOrd="0" presId="urn:microsoft.com/office/officeart/2005/8/layout/hierarchy5"/>
    <dgm:cxn modelId="{B589544A-A4B1-48B7-9965-53EEA9F9E043}" type="presParOf" srcId="{BC3B5062-CA45-45AB-959B-A3B9A4CD91F9}" destId="{4E2B0606-04A2-46FB-9C04-DE1DAA8F0DAC}" srcOrd="2" destOrd="0" presId="urn:microsoft.com/office/officeart/2005/8/layout/hierarchy5"/>
    <dgm:cxn modelId="{3A662016-5BB3-495F-BEBB-5E5EE90B5DC7}" type="presParOf" srcId="{4E2B0606-04A2-46FB-9C04-DE1DAA8F0DAC}" destId="{E278AC30-C6C9-45BF-8BD5-3A107BDBE78B}" srcOrd="0" destOrd="0" presId="urn:microsoft.com/office/officeart/2005/8/layout/hierarchy5"/>
    <dgm:cxn modelId="{EEB97A70-87C0-40B1-8B91-CEAA4C42AC67}" type="presParOf" srcId="{4E2B0606-04A2-46FB-9C04-DE1DAA8F0DAC}" destId="{FFDD5936-2F12-4013-B32B-33F3FA20D049}" srcOrd="1" destOrd="0" presId="urn:microsoft.com/office/officeart/2005/8/layout/hierarchy5"/>
    <dgm:cxn modelId="{2B5D6144-CF22-49B2-9F7A-E34F9AD89320}" type="presParOf" srcId="{BC3B5062-CA45-45AB-959B-A3B9A4CD91F9}" destId="{D1033C47-9BB1-460F-B770-62904391E2F0}" srcOrd="3" destOrd="0" presId="urn:microsoft.com/office/officeart/2005/8/layout/hierarchy5"/>
    <dgm:cxn modelId="{5623A5AC-B4B6-4496-8B00-E26D968DABD3}" type="presParOf" srcId="{D1033C47-9BB1-460F-B770-62904391E2F0}" destId="{6EFB85B4-5016-45F8-9358-E25D540EE77B}" srcOrd="0" destOrd="0" presId="urn:microsoft.com/office/officeart/2005/8/layout/hierarchy5"/>
    <dgm:cxn modelId="{C8DF0069-BDE7-4918-A747-FEC18C94CDE9}" type="presParOf" srcId="{BC3B5062-CA45-45AB-959B-A3B9A4CD91F9}" destId="{5E7D75B7-7128-479E-9021-4F6C1E62FD74}" srcOrd="4" destOrd="0" presId="urn:microsoft.com/office/officeart/2005/8/layout/hierarchy5"/>
    <dgm:cxn modelId="{161F03E9-C18E-4A82-9242-478712BD558B}" type="presParOf" srcId="{5E7D75B7-7128-479E-9021-4F6C1E62FD74}" destId="{3103CF7B-EAC4-44C3-8A69-5FEEFB334B95}" srcOrd="0" destOrd="0" presId="urn:microsoft.com/office/officeart/2005/8/layout/hierarchy5"/>
    <dgm:cxn modelId="{BB51ED37-73CF-4FA6-9ED3-1FDC394EB1E8}" type="presParOf" srcId="{5E7D75B7-7128-479E-9021-4F6C1E62FD74}" destId="{74AE9B49-2C26-4E3B-A5E1-6E9D4A96D949}"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3CF7B-EAC4-44C3-8A69-5FEEFB334B95}">
      <dsp:nvSpPr>
        <dsp:cNvPr id="0" name=""/>
        <dsp:cNvSpPr/>
      </dsp:nvSpPr>
      <dsp:spPr>
        <a:xfrm>
          <a:off x="6676350" y="0"/>
          <a:ext cx="2127825" cy="366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Metformin</a:t>
          </a:r>
          <a:endParaRPr lang="ko-KR" altLang="en-US" sz="2800" kern="1200" dirty="0"/>
        </a:p>
      </dsp:txBody>
      <dsp:txXfrm>
        <a:off x="6676350" y="0"/>
        <a:ext cx="2127825" cy="1098232"/>
      </dsp:txXfrm>
    </dsp:sp>
    <dsp:sp modelId="{E278AC30-C6C9-45BF-8BD5-3A107BDBE78B}">
      <dsp:nvSpPr>
        <dsp:cNvPr id="0" name=""/>
        <dsp:cNvSpPr/>
      </dsp:nvSpPr>
      <dsp:spPr>
        <a:xfrm>
          <a:off x="4193887" y="0"/>
          <a:ext cx="2127825" cy="366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DM</a:t>
          </a:r>
          <a:endParaRPr lang="ko-KR" altLang="en-US" sz="2800" kern="1200" dirty="0"/>
        </a:p>
      </dsp:txBody>
      <dsp:txXfrm>
        <a:off x="4193887" y="0"/>
        <a:ext cx="2127825" cy="1098232"/>
      </dsp:txXfrm>
    </dsp:sp>
    <dsp:sp modelId="{BC38F12D-0E4A-4FB2-AE3C-165D2F78FB16}">
      <dsp:nvSpPr>
        <dsp:cNvPr id="0" name=""/>
        <dsp:cNvSpPr/>
      </dsp:nvSpPr>
      <dsp:spPr>
        <a:xfrm>
          <a:off x="1711424" y="0"/>
          <a:ext cx="2127825" cy="366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latinLnBrk="1">
            <a:lnSpc>
              <a:spcPct val="90000"/>
            </a:lnSpc>
            <a:spcBef>
              <a:spcPct val="0"/>
            </a:spcBef>
            <a:spcAft>
              <a:spcPct val="35000"/>
            </a:spcAft>
            <a:buNone/>
          </a:pPr>
          <a:r>
            <a:rPr lang="en-US" altLang="ko-KR" sz="2800" kern="1200" dirty="0"/>
            <a:t>Total No.</a:t>
          </a:r>
          <a:endParaRPr lang="ko-KR" altLang="en-US" sz="2800" kern="1200" dirty="0"/>
        </a:p>
      </dsp:txBody>
      <dsp:txXfrm>
        <a:off x="1711424" y="0"/>
        <a:ext cx="2127825" cy="1098232"/>
      </dsp:txXfrm>
    </dsp:sp>
    <dsp:sp modelId="{73CC71CC-4D93-4274-ADDB-DC5A6E96CE83}">
      <dsp:nvSpPr>
        <dsp:cNvPr id="0" name=""/>
        <dsp:cNvSpPr/>
      </dsp:nvSpPr>
      <dsp:spPr>
        <a:xfrm>
          <a:off x="1888743" y="2117887"/>
          <a:ext cx="1773187" cy="886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latinLnBrk="1">
            <a:lnSpc>
              <a:spcPct val="90000"/>
            </a:lnSpc>
            <a:spcBef>
              <a:spcPct val="0"/>
            </a:spcBef>
            <a:spcAft>
              <a:spcPct val="35000"/>
            </a:spcAft>
            <a:buNone/>
          </a:pPr>
          <a:r>
            <a:rPr lang="en-US" altLang="ko-KR" sz="2300" kern="1200" dirty="0"/>
            <a:t>2416</a:t>
          </a:r>
          <a:endParaRPr lang="ko-KR" altLang="en-US" sz="2300" kern="1200" dirty="0"/>
        </a:p>
      </dsp:txBody>
      <dsp:txXfrm>
        <a:off x="1914710" y="2143854"/>
        <a:ext cx="1721253" cy="834659"/>
      </dsp:txXfrm>
    </dsp:sp>
    <dsp:sp modelId="{0060710A-24A0-492E-A47A-2ACCE09EA0DC}">
      <dsp:nvSpPr>
        <dsp:cNvPr id="0" name=""/>
        <dsp:cNvSpPr/>
      </dsp:nvSpPr>
      <dsp:spPr>
        <a:xfrm rot="19457599">
          <a:off x="3579830" y="2284491"/>
          <a:ext cx="873475" cy="43593"/>
        </a:xfrm>
        <a:custGeom>
          <a:avLst/>
          <a:gdLst/>
          <a:ahLst/>
          <a:cxnLst/>
          <a:rect l="0" t="0" r="0" b="0"/>
          <a:pathLst>
            <a:path>
              <a:moveTo>
                <a:pt x="0" y="21796"/>
              </a:moveTo>
              <a:lnTo>
                <a:pt x="873475" y="21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latinLnBrk="1">
            <a:lnSpc>
              <a:spcPct val="90000"/>
            </a:lnSpc>
            <a:spcBef>
              <a:spcPct val="0"/>
            </a:spcBef>
            <a:spcAft>
              <a:spcPct val="35000"/>
            </a:spcAft>
            <a:buNone/>
          </a:pPr>
          <a:endParaRPr lang="ko-KR" altLang="en-US" sz="500" kern="1200"/>
        </a:p>
      </dsp:txBody>
      <dsp:txXfrm>
        <a:off x="3994731" y="2284451"/>
        <a:ext cx="43673" cy="43673"/>
      </dsp:txXfrm>
    </dsp:sp>
    <dsp:sp modelId="{C37A63AD-E1D7-4FD6-BF1E-71B6C7DED02B}">
      <dsp:nvSpPr>
        <dsp:cNvPr id="0" name=""/>
        <dsp:cNvSpPr/>
      </dsp:nvSpPr>
      <dsp:spPr>
        <a:xfrm>
          <a:off x="4371206" y="1608095"/>
          <a:ext cx="1773187" cy="886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latinLnBrk="1">
            <a:lnSpc>
              <a:spcPct val="90000"/>
            </a:lnSpc>
            <a:spcBef>
              <a:spcPct val="0"/>
            </a:spcBef>
            <a:spcAft>
              <a:spcPct val="35000"/>
            </a:spcAft>
            <a:buNone/>
          </a:pPr>
          <a:r>
            <a:rPr lang="en-US" altLang="ko-KR" sz="2300" kern="1200" dirty="0"/>
            <a:t>(+) 699 (634)</a:t>
          </a:r>
        </a:p>
      </dsp:txBody>
      <dsp:txXfrm>
        <a:off x="4397173" y="1634062"/>
        <a:ext cx="1721253" cy="834659"/>
      </dsp:txXfrm>
    </dsp:sp>
    <dsp:sp modelId="{0CA1ABEF-44AE-40BC-A1FC-C31FBBD71AD8}">
      <dsp:nvSpPr>
        <dsp:cNvPr id="0" name=""/>
        <dsp:cNvSpPr/>
      </dsp:nvSpPr>
      <dsp:spPr>
        <a:xfrm rot="19457599">
          <a:off x="6062294" y="1774699"/>
          <a:ext cx="873475" cy="43593"/>
        </a:xfrm>
        <a:custGeom>
          <a:avLst/>
          <a:gdLst/>
          <a:ahLst/>
          <a:cxnLst/>
          <a:rect l="0" t="0" r="0" b="0"/>
          <a:pathLst>
            <a:path>
              <a:moveTo>
                <a:pt x="0" y="21796"/>
              </a:moveTo>
              <a:lnTo>
                <a:pt x="873475" y="21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latinLnBrk="1">
            <a:lnSpc>
              <a:spcPct val="90000"/>
            </a:lnSpc>
            <a:spcBef>
              <a:spcPct val="0"/>
            </a:spcBef>
            <a:spcAft>
              <a:spcPct val="35000"/>
            </a:spcAft>
            <a:buNone/>
          </a:pPr>
          <a:endParaRPr lang="ko-KR" altLang="en-US" sz="500" kern="1200"/>
        </a:p>
      </dsp:txBody>
      <dsp:txXfrm>
        <a:off x="6477194" y="1774659"/>
        <a:ext cx="43673" cy="43673"/>
      </dsp:txXfrm>
    </dsp:sp>
    <dsp:sp modelId="{18130D60-A852-4C79-B3AB-ABAB391D24BD}">
      <dsp:nvSpPr>
        <dsp:cNvPr id="0" name=""/>
        <dsp:cNvSpPr/>
      </dsp:nvSpPr>
      <dsp:spPr>
        <a:xfrm>
          <a:off x="6853669" y="1098303"/>
          <a:ext cx="1773187" cy="886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latinLnBrk="1">
            <a:lnSpc>
              <a:spcPct val="90000"/>
            </a:lnSpc>
            <a:spcBef>
              <a:spcPct val="0"/>
            </a:spcBef>
            <a:spcAft>
              <a:spcPct val="35000"/>
            </a:spcAft>
            <a:buNone/>
          </a:pPr>
          <a:r>
            <a:rPr lang="en-US" altLang="ko-KR" sz="2300" kern="1200" dirty="0"/>
            <a:t>(+) 216</a:t>
          </a:r>
          <a:endParaRPr lang="ko-KR" altLang="en-US" sz="2300" kern="1200" dirty="0"/>
        </a:p>
      </dsp:txBody>
      <dsp:txXfrm>
        <a:off x="6879636" y="1124270"/>
        <a:ext cx="1721253" cy="834659"/>
      </dsp:txXfrm>
    </dsp:sp>
    <dsp:sp modelId="{5F4EC41A-C57A-465B-AC47-7F3067596982}">
      <dsp:nvSpPr>
        <dsp:cNvPr id="0" name=""/>
        <dsp:cNvSpPr/>
      </dsp:nvSpPr>
      <dsp:spPr>
        <a:xfrm rot="2142401">
          <a:off x="6062294" y="2284491"/>
          <a:ext cx="873475" cy="43593"/>
        </a:xfrm>
        <a:custGeom>
          <a:avLst/>
          <a:gdLst/>
          <a:ahLst/>
          <a:cxnLst/>
          <a:rect l="0" t="0" r="0" b="0"/>
          <a:pathLst>
            <a:path>
              <a:moveTo>
                <a:pt x="0" y="21796"/>
              </a:moveTo>
              <a:lnTo>
                <a:pt x="873475" y="21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latinLnBrk="1">
            <a:lnSpc>
              <a:spcPct val="90000"/>
            </a:lnSpc>
            <a:spcBef>
              <a:spcPct val="0"/>
            </a:spcBef>
            <a:spcAft>
              <a:spcPct val="35000"/>
            </a:spcAft>
            <a:buNone/>
          </a:pPr>
          <a:endParaRPr lang="ko-KR" altLang="en-US" sz="500" kern="1200"/>
        </a:p>
      </dsp:txBody>
      <dsp:txXfrm>
        <a:off x="6477194" y="2284451"/>
        <a:ext cx="43673" cy="43673"/>
      </dsp:txXfrm>
    </dsp:sp>
    <dsp:sp modelId="{AC09AB3F-2576-4333-A013-B7F916D64FB7}">
      <dsp:nvSpPr>
        <dsp:cNvPr id="0" name=""/>
        <dsp:cNvSpPr/>
      </dsp:nvSpPr>
      <dsp:spPr>
        <a:xfrm>
          <a:off x="6853669" y="2117887"/>
          <a:ext cx="1773187" cy="886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latinLnBrk="1">
            <a:lnSpc>
              <a:spcPct val="90000"/>
            </a:lnSpc>
            <a:spcBef>
              <a:spcPct val="0"/>
            </a:spcBef>
            <a:spcAft>
              <a:spcPct val="35000"/>
            </a:spcAft>
            <a:buNone/>
          </a:pPr>
          <a:r>
            <a:rPr lang="en-US" altLang="ko-KR" sz="2300" kern="1200" dirty="0"/>
            <a:t>(-) 418</a:t>
          </a:r>
          <a:endParaRPr lang="ko-KR" altLang="en-US" sz="2300" kern="1200" dirty="0"/>
        </a:p>
      </dsp:txBody>
      <dsp:txXfrm>
        <a:off x="6879636" y="2143854"/>
        <a:ext cx="1721253" cy="834659"/>
      </dsp:txXfrm>
    </dsp:sp>
    <dsp:sp modelId="{9CEE0EF6-FFEA-4FA9-B4BF-CDF0344AAFA1}">
      <dsp:nvSpPr>
        <dsp:cNvPr id="0" name=""/>
        <dsp:cNvSpPr/>
      </dsp:nvSpPr>
      <dsp:spPr>
        <a:xfrm rot="2142401">
          <a:off x="3579830" y="2794282"/>
          <a:ext cx="873475" cy="43593"/>
        </a:xfrm>
        <a:custGeom>
          <a:avLst/>
          <a:gdLst/>
          <a:ahLst/>
          <a:cxnLst/>
          <a:rect l="0" t="0" r="0" b="0"/>
          <a:pathLst>
            <a:path>
              <a:moveTo>
                <a:pt x="0" y="21796"/>
              </a:moveTo>
              <a:lnTo>
                <a:pt x="873475" y="21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latinLnBrk="1">
            <a:lnSpc>
              <a:spcPct val="90000"/>
            </a:lnSpc>
            <a:spcBef>
              <a:spcPct val="0"/>
            </a:spcBef>
            <a:spcAft>
              <a:spcPct val="35000"/>
            </a:spcAft>
            <a:buNone/>
          </a:pPr>
          <a:endParaRPr lang="ko-KR" altLang="en-US" sz="500" kern="1200"/>
        </a:p>
      </dsp:txBody>
      <dsp:txXfrm>
        <a:off x="3994731" y="2794242"/>
        <a:ext cx="43673" cy="43673"/>
      </dsp:txXfrm>
    </dsp:sp>
    <dsp:sp modelId="{C2C66EA4-7FCF-4D38-84F4-6FC48D5FC5F2}">
      <dsp:nvSpPr>
        <dsp:cNvPr id="0" name=""/>
        <dsp:cNvSpPr/>
      </dsp:nvSpPr>
      <dsp:spPr>
        <a:xfrm>
          <a:off x="4371206" y="2627678"/>
          <a:ext cx="1773187" cy="886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latinLnBrk="1">
            <a:lnSpc>
              <a:spcPct val="90000"/>
            </a:lnSpc>
            <a:spcBef>
              <a:spcPct val="0"/>
            </a:spcBef>
            <a:spcAft>
              <a:spcPct val="35000"/>
            </a:spcAft>
            <a:buNone/>
          </a:pPr>
          <a:r>
            <a:rPr lang="en-US" altLang="ko-KR" sz="2300" kern="1200" dirty="0"/>
            <a:t>(-) 1717</a:t>
          </a:r>
          <a:endParaRPr lang="ko-KR" altLang="en-US" sz="2300" kern="1200" dirty="0"/>
        </a:p>
      </dsp:txBody>
      <dsp:txXfrm>
        <a:off x="4397173" y="2653645"/>
        <a:ext cx="1721253" cy="8346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D37D0-D137-4F36-8008-731031CA7B4B}" type="datetimeFigureOut">
              <a:rPr lang="ko-KR" altLang="en-US" smtClean="0"/>
              <a:t>2019. 3. 28.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902C8-FF19-41FF-8409-9361AA547174}" type="slidenum">
              <a:rPr lang="ko-KR" altLang="en-US" smtClean="0"/>
              <a:t>‹#›</a:t>
            </a:fld>
            <a:endParaRPr lang="ko-KR" altLang="en-US"/>
          </a:p>
        </p:txBody>
      </p:sp>
    </p:spTree>
    <p:extLst>
      <p:ext uri="{BB962C8B-B14F-4D97-AF65-F5344CB8AC3E}">
        <p14:creationId xmlns:p14="http://schemas.microsoft.com/office/powerpoint/2010/main" val="276099064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ciencedirect.com/topics/pharmacology-toxicology-and-pharmaceutical-science/reactive-oxygen-metabolite" TargetMode="External"/><Relationship Id="rId3" Type="http://schemas.openxmlformats.org/officeDocument/2006/relationships/hyperlink" Target="https://www.sciencedirect.com/topics/pharmacology-toxicology-and-pharmaceutical-science/tuberculosis" TargetMode="External"/><Relationship Id="rId7" Type="http://schemas.openxmlformats.org/officeDocument/2006/relationships/hyperlink" Target="https://www.sciencedirect.com/topics/biochemistry-genetics-and-molecular-biology/autophagy"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www.sciencedirect.com/topics/pharmacology-toxicology-and-pharmaceutical-science/mycobacterium" TargetMode="External"/><Relationship Id="rId5" Type="http://schemas.openxmlformats.org/officeDocument/2006/relationships/hyperlink" Target="https://www.sciencedirect.com/topics/biochemistry-genetics-and-molecular-biology/cell-metabolism" TargetMode="External"/><Relationship Id="rId4" Type="http://schemas.openxmlformats.org/officeDocument/2006/relationships/hyperlink" Target="https://www.sciencedirect.com/topics/biochemistry-genetics-and-molecular-biology/acidifi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Contacts were categorized as having </a:t>
            </a:r>
            <a:r>
              <a:rPr lang="en-US" altLang="ko-KR" sz="1200" b="0" i="0" u="none" strike="noStrike" kern="1200" baseline="0" dirty="0" err="1">
                <a:solidFill>
                  <a:schemeClr val="tx1"/>
                </a:solidFill>
                <a:latin typeface="+mn-lt"/>
                <a:ea typeface="+mn-ea"/>
                <a:cs typeface="+mn-cs"/>
              </a:rPr>
              <a:t>coprevalent</a:t>
            </a:r>
            <a:r>
              <a:rPr lang="en-US" altLang="ko-KR" sz="1200" b="0" i="0" u="none" strike="noStrike" kern="1200" baseline="0" dirty="0">
                <a:solidFill>
                  <a:schemeClr val="tx1"/>
                </a:solidFill>
                <a:latin typeface="+mn-lt"/>
                <a:ea typeface="+mn-ea"/>
                <a:cs typeface="+mn-cs"/>
              </a:rPr>
              <a:t> tuberculosis if disease was diagnosed before, at the same time as, or ≤1 month after the index cases’ tuberculosis diagnosis and as having incident tuberculosis if disease was diagnosed &gt;30 days after the index cases’ diagnosis.</a:t>
            </a:r>
          </a:p>
          <a:p>
            <a:endParaRPr lang="en-US" altLang="ko-KR" sz="1200" b="0" i="0" u="none" strike="noStrike" kern="1200" baseline="0" dirty="0">
              <a:solidFill>
                <a:schemeClr val="tx1"/>
              </a:solidFill>
              <a:latin typeface="+mn-lt"/>
              <a:ea typeface="+mn-ea"/>
              <a:cs typeface="+mn-cs"/>
            </a:endParaRPr>
          </a:p>
          <a:p>
            <a:r>
              <a:rPr lang="en-US" altLang="ko-KR" sz="1200" b="0" i="0" u="none" strike="noStrike" kern="1200" baseline="0" dirty="0">
                <a:solidFill>
                  <a:schemeClr val="tx1"/>
                </a:solidFill>
                <a:latin typeface="+mn-lt"/>
                <a:ea typeface="+mn-ea"/>
                <a:cs typeface="+mn-cs"/>
              </a:rPr>
              <a:t>Abbreviations: HIV, human immunodeficiency virus; TST, tuberculin skin test.</a:t>
            </a:r>
          </a:p>
          <a:p>
            <a:r>
              <a:rPr lang="en-US" altLang="ko-KR" sz="1200" b="0" i="0" u="none" strike="noStrike" kern="1200" baseline="0" dirty="0" err="1">
                <a:solidFill>
                  <a:schemeClr val="tx1"/>
                </a:solidFill>
                <a:latin typeface="+mn-lt"/>
                <a:ea typeface="+mn-ea"/>
                <a:cs typeface="+mn-cs"/>
              </a:rPr>
              <a:t>aNot</a:t>
            </a:r>
            <a:r>
              <a:rPr lang="en-US" altLang="ko-KR" sz="1200" b="0" i="0" u="none" strike="noStrike" kern="1200" baseline="0" dirty="0">
                <a:solidFill>
                  <a:schemeClr val="tx1"/>
                </a:solidFill>
                <a:latin typeface="+mn-lt"/>
                <a:ea typeface="+mn-ea"/>
                <a:cs typeface="+mn-cs"/>
              </a:rPr>
              <a:t> screened, partially screened, not eligible for screening, or unknown screening</a:t>
            </a:r>
            <a:endParaRPr lang="ko-KR" altLang="en-US" dirty="0"/>
          </a:p>
        </p:txBody>
      </p:sp>
      <p:sp>
        <p:nvSpPr>
          <p:cNvPr id="4" name="슬라이드 번호 개체 틀 3"/>
          <p:cNvSpPr>
            <a:spLocks noGrp="1"/>
          </p:cNvSpPr>
          <p:nvPr>
            <p:ph type="sldNum" sz="quarter" idx="5"/>
          </p:nvPr>
        </p:nvSpPr>
        <p:spPr/>
        <p:txBody>
          <a:bodyPr/>
          <a:lstStyle/>
          <a:p>
            <a:fld id="{76EC926D-CAF5-4CBF-BD87-5EDE9CA5CF40}" type="slidenum">
              <a:rPr lang="ko-KR" altLang="en-US" smtClean="0"/>
              <a:t>17</a:t>
            </a:fld>
            <a:endParaRPr lang="ko-KR" altLang="en-US"/>
          </a:p>
        </p:txBody>
      </p:sp>
    </p:spTree>
    <p:extLst>
      <p:ext uri="{BB962C8B-B14F-4D97-AF65-F5344CB8AC3E}">
        <p14:creationId xmlns:p14="http://schemas.microsoft.com/office/powerpoint/2010/main" val="388739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Figure 2. Intracellular traffic of Mycobacterium </a:t>
            </a:r>
            <a:r>
              <a:rPr lang="en-US" altLang="ko-KR" dirty="0">
                <a:hlinkClick r:id="rId3" tooltip="Learn more about Tuberculosis"/>
              </a:rPr>
              <a:t>tuberculosis</a:t>
            </a:r>
            <a:r>
              <a:rPr lang="en-US" altLang="ko-KR" dirty="0"/>
              <a:t> and examples of drugs suggested as host-directed therapies (HDTs). A large panel of receptors is known to be implicated in the recognition and the uptake of the bacteria (a). Inside macrophages, </a:t>
            </a:r>
            <a:r>
              <a:rPr lang="en-US" altLang="ko-KR" i="1" dirty="0"/>
              <a:t>M. tuberculosis</a:t>
            </a:r>
            <a:r>
              <a:rPr lang="en-US" altLang="ko-KR" dirty="0"/>
              <a:t> resides in the phagosome and modulates mechanisms of the host cell to inhibit phagosome maturation (inhibition of lysosomal function and </a:t>
            </a:r>
            <a:r>
              <a:rPr lang="en-US" altLang="ko-KR" dirty="0">
                <a:hlinkClick r:id="rId4" tooltip="Learn more about Acidification"/>
              </a:rPr>
              <a:t>acidification</a:t>
            </a:r>
            <a:r>
              <a:rPr lang="en-US" altLang="ko-KR" dirty="0"/>
              <a:t> of the vacuole) (b). Furthermore, this pathogen is able to polarize and modulate host </a:t>
            </a:r>
            <a:r>
              <a:rPr lang="en-US" altLang="ko-KR" dirty="0">
                <a:hlinkClick r:id="rId5" tooltip="Learn more about Cell Metabolism"/>
              </a:rPr>
              <a:t>cell metabolism</a:t>
            </a:r>
            <a:r>
              <a:rPr lang="en-US" altLang="ko-KR" dirty="0"/>
              <a:t> (e.g., the production of lipid bodies) (c). The bacteria also induce </a:t>
            </a:r>
            <a:r>
              <a:rPr lang="en-US" altLang="ko-KR" dirty="0" err="1"/>
              <a:t>phagosomal</a:t>
            </a:r>
            <a:r>
              <a:rPr lang="en-US" altLang="ko-KR" dirty="0"/>
              <a:t> disruption to favor their replication. However, many effector mechanisms have been described to restrict </a:t>
            </a:r>
            <a:r>
              <a:rPr lang="en-US" altLang="ko-KR" dirty="0">
                <a:hlinkClick r:id="rId6" tooltip="Learn more about Mycobacterium"/>
              </a:rPr>
              <a:t>mycobacteria</a:t>
            </a:r>
            <a:r>
              <a:rPr lang="en-US" altLang="ko-KR" dirty="0"/>
              <a:t> multiplication, such as </a:t>
            </a:r>
            <a:r>
              <a:rPr lang="en-US" altLang="ko-KR" dirty="0">
                <a:hlinkClick r:id="rId7" tooltip="Learn more about Autophagy"/>
              </a:rPr>
              <a:t>autophagy</a:t>
            </a:r>
            <a:r>
              <a:rPr lang="en-US" altLang="ko-KR" dirty="0"/>
              <a:t> (d) or the production of </a:t>
            </a:r>
            <a:r>
              <a:rPr lang="en-US" altLang="ko-KR" dirty="0">
                <a:hlinkClick r:id="rId8" tooltip="Learn more about Reactive Oxygen Metabolite"/>
              </a:rPr>
              <a:t>reactive oxygen species</a:t>
            </a:r>
            <a:r>
              <a:rPr lang="en-US" altLang="ko-KR" dirty="0"/>
              <a:t> (ROS) (e). The figure indicates several drugs (shown in blue) known to modulate host cell defense to result in </a:t>
            </a:r>
            <a:r>
              <a:rPr lang="en-US" altLang="ko-KR" i="1" dirty="0"/>
              <a:t>M. tuberculosis</a:t>
            </a:r>
            <a:r>
              <a:rPr lang="en-US" altLang="ko-KR" dirty="0"/>
              <a:t> elimination.</a:t>
            </a:r>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71</a:t>
            </a:fld>
            <a:endParaRPr lang="ko-KR" altLang="en-US"/>
          </a:p>
        </p:txBody>
      </p:sp>
    </p:spTree>
    <p:extLst>
      <p:ext uri="{BB962C8B-B14F-4D97-AF65-F5344CB8AC3E}">
        <p14:creationId xmlns:p14="http://schemas.microsoft.com/office/powerpoint/2010/main" val="309569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Approximately 5% of patients with drug-susceptible tuberculosis have a relapse after 6 months of first-line therapy, as do approximately 20% of patients after 4 months of short-course therapy. We postulated that by analyzing pretreatment isolates of </a:t>
            </a:r>
            <a:r>
              <a:rPr lang="en-US" altLang="ko-KR" i="1" dirty="0"/>
              <a:t>Mycobacterium tuberculosis </a:t>
            </a:r>
            <a:r>
              <a:rPr lang="en-US" altLang="ko-KR" dirty="0"/>
              <a:t>obtained from patients who subsequently had a relapse or were cured, we could determine any correlations between the minimum inhibitory concentration (MIC) of a drug below the standard resistance breakpoint and the relapse risk after treatment.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73</a:t>
            </a:fld>
            <a:endParaRPr lang="ko-KR" altLang="en-US"/>
          </a:p>
        </p:txBody>
      </p:sp>
    </p:spTree>
    <p:extLst>
      <p:ext uri="{BB962C8B-B14F-4D97-AF65-F5344CB8AC3E}">
        <p14:creationId xmlns:p14="http://schemas.microsoft.com/office/powerpoint/2010/main" val="368959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Using data from the Tuberculosis Trials Consortium Study 22 (development cohort),</a:t>
            </a:r>
          </a:p>
          <a:p>
            <a:r>
              <a:rPr lang="en-US" altLang="ko-KR" sz="1200" b="0" i="0" u="none" strike="noStrike" kern="1200" baseline="0" dirty="0">
                <a:solidFill>
                  <a:schemeClr val="tx1"/>
                </a:solidFill>
                <a:latin typeface="+mn-lt"/>
                <a:ea typeface="+mn-ea"/>
                <a:cs typeface="+mn-cs"/>
              </a:rPr>
              <a:t>we assessed relapse and cure isolates to determine the MIC values of isoniazid and</a:t>
            </a:r>
          </a:p>
          <a:p>
            <a:r>
              <a:rPr lang="en-US" altLang="ko-KR" sz="1200" b="0" i="0" u="none" strike="noStrike" kern="1200" baseline="0" dirty="0">
                <a:solidFill>
                  <a:schemeClr val="tx1"/>
                </a:solidFill>
                <a:latin typeface="+mn-lt"/>
                <a:ea typeface="+mn-ea"/>
                <a:cs typeface="+mn-cs"/>
              </a:rPr>
              <a:t>rifampin that were below the standard resistance breakpoint (0.1 </a:t>
            </a:r>
            <a:r>
              <a:rPr lang="en-US" altLang="ko-KR" sz="1200" b="0" i="0" u="none" strike="noStrike" kern="1200" baseline="0" dirty="0" err="1">
                <a:solidFill>
                  <a:schemeClr val="tx1"/>
                </a:solidFill>
                <a:latin typeface="+mn-lt"/>
                <a:ea typeface="+mn-ea"/>
                <a:cs typeface="+mn-cs"/>
              </a:rPr>
              <a:t>μg</a:t>
            </a:r>
            <a:r>
              <a:rPr lang="en-US" altLang="ko-KR" sz="1200" b="0" i="0" u="none" strike="noStrike" kern="1200" baseline="0" dirty="0">
                <a:solidFill>
                  <a:schemeClr val="tx1"/>
                </a:solidFill>
                <a:latin typeface="+mn-lt"/>
                <a:ea typeface="+mn-ea"/>
                <a:cs typeface="+mn-cs"/>
              </a:rPr>
              <a:t> per milliliter for</a:t>
            </a:r>
          </a:p>
          <a:p>
            <a:r>
              <a:rPr lang="en-US" altLang="ko-KR" sz="1200" b="0" i="0" u="none" strike="noStrike" kern="1200" baseline="0" dirty="0">
                <a:solidFill>
                  <a:schemeClr val="tx1"/>
                </a:solidFill>
                <a:latin typeface="+mn-lt"/>
                <a:ea typeface="+mn-ea"/>
                <a:cs typeface="+mn-cs"/>
              </a:rPr>
              <a:t>isoniazid and 1.0 </a:t>
            </a:r>
            <a:r>
              <a:rPr lang="en-US" altLang="ko-KR" sz="1200" b="0" i="0" u="none" strike="noStrike" kern="1200" baseline="0" dirty="0" err="1">
                <a:solidFill>
                  <a:schemeClr val="tx1"/>
                </a:solidFill>
                <a:latin typeface="+mn-lt"/>
                <a:ea typeface="+mn-ea"/>
                <a:cs typeface="+mn-cs"/>
              </a:rPr>
              <a:t>μg</a:t>
            </a:r>
            <a:r>
              <a:rPr lang="en-US" altLang="ko-KR" sz="1200" b="0" i="0" u="none" strike="noStrike" kern="1200" baseline="0" dirty="0">
                <a:solidFill>
                  <a:schemeClr val="tx1"/>
                </a:solidFill>
                <a:latin typeface="+mn-lt"/>
                <a:ea typeface="+mn-ea"/>
                <a:cs typeface="+mn-cs"/>
              </a:rPr>
              <a:t> per milliliter for rifampin). We combined this analysis with</a:t>
            </a:r>
          </a:p>
          <a:p>
            <a:r>
              <a:rPr lang="en-US" altLang="ko-KR" sz="1200" b="0" i="0" u="none" strike="noStrike" kern="1200" baseline="0" dirty="0">
                <a:solidFill>
                  <a:schemeClr val="tx1"/>
                </a:solidFill>
                <a:latin typeface="+mn-lt"/>
                <a:ea typeface="+mn-ea"/>
                <a:cs typeface="+mn-cs"/>
              </a:rPr>
              <a:t>clinical, radiologic, and laboratory data to generate predictive relapse models, which</a:t>
            </a:r>
          </a:p>
          <a:p>
            <a:r>
              <a:rPr lang="en-US" altLang="ko-KR" sz="1200" b="0" i="0" u="none" strike="noStrike" kern="1200" baseline="0" dirty="0">
                <a:solidFill>
                  <a:schemeClr val="tx1"/>
                </a:solidFill>
                <a:latin typeface="+mn-lt"/>
                <a:ea typeface="+mn-ea"/>
                <a:cs typeface="+mn-cs"/>
              </a:rPr>
              <a:t>we validated by analyzing data from the DMID 01-009 study (validation cohort).</a:t>
            </a:r>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74</a:t>
            </a:fld>
            <a:endParaRPr lang="ko-KR" altLang="en-US"/>
          </a:p>
        </p:txBody>
      </p:sp>
    </p:spTree>
    <p:extLst>
      <p:ext uri="{BB962C8B-B14F-4D97-AF65-F5344CB8AC3E}">
        <p14:creationId xmlns:p14="http://schemas.microsoft.com/office/powerpoint/2010/main" val="381922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In the development cohort, the mean (±SD) MIC of isoniazid below the breakpoint was</a:t>
            </a:r>
          </a:p>
          <a:p>
            <a:r>
              <a:rPr lang="en-US" altLang="ko-KR" sz="1200" b="0" i="0" u="none" strike="noStrike" kern="1200" baseline="0" dirty="0">
                <a:solidFill>
                  <a:schemeClr val="tx1"/>
                </a:solidFill>
                <a:latin typeface="+mn-lt"/>
                <a:ea typeface="+mn-ea"/>
                <a:cs typeface="+mn-cs"/>
              </a:rPr>
              <a:t>0.0334±0.0085 </a:t>
            </a:r>
            <a:r>
              <a:rPr lang="en-US" altLang="ko-KR" sz="1200" b="0" i="0" u="none" strike="noStrike" kern="1200" baseline="0" dirty="0" err="1">
                <a:solidFill>
                  <a:schemeClr val="tx1"/>
                </a:solidFill>
                <a:latin typeface="+mn-lt"/>
                <a:ea typeface="+mn-ea"/>
                <a:cs typeface="+mn-cs"/>
              </a:rPr>
              <a:t>μg</a:t>
            </a:r>
            <a:r>
              <a:rPr lang="en-US" altLang="ko-KR" sz="1200" b="0" i="0" u="none" strike="noStrike" kern="1200" baseline="0" dirty="0">
                <a:solidFill>
                  <a:schemeClr val="tx1"/>
                </a:solidFill>
                <a:latin typeface="+mn-lt"/>
                <a:ea typeface="+mn-ea"/>
                <a:cs typeface="+mn-cs"/>
              </a:rPr>
              <a:t> per milliliter in the relapse group and 0.0286±0.0092 </a:t>
            </a:r>
            <a:r>
              <a:rPr lang="en-US" altLang="ko-KR" sz="1200" b="0" i="0" u="none" strike="noStrike" kern="1200" baseline="0" dirty="0" err="1">
                <a:solidFill>
                  <a:schemeClr val="tx1"/>
                </a:solidFill>
                <a:latin typeface="+mn-lt"/>
                <a:ea typeface="+mn-ea"/>
                <a:cs typeface="+mn-cs"/>
              </a:rPr>
              <a:t>μg</a:t>
            </a:r>
            <a:r>
              <a:rPr lang="en-US" altLang="ko-KR" sz="1200" b="0" i="0" u="none" strike="noStrike" kern="1200" baseline="0" dirty="0">
                <a:solidFill>
                  <a:schemeClr val="tx1"/>
                </a:solidFill>
                <a:latin typeface="+mn-lt"/>
                <a:ea typeface="+mn-ea"/>
                <a:cs typeface="+mn-cs"/>
              </a:rPr>
              <a:t> per milliliter</a:t>
            </a:r>
          </a:p>
          <a:p>
            <a:r>
              <a:rPr lang="en-US" altLang="ko-KR" sz="1200" b="0" i="0" u="none" strike="noStrike" kern="1200" baseline="0" dirty="0">
                <a:solidFill>
                  <a:schemeClr val="tx1"/>
                </a:solidFill>
                <a:latin typeface="+mn-lt"/>
                <a:ea typeface="+mn-ea"/>
                <a:cs typeface="+mn-cs"/>
              </a:rPr>
              <a:t>in the cure group, which represented a higher value in the relapse group by a factor</a:t>
            </a:r>
          </a:p>
          <a:p>
            <a:r>
              <a:rPr lang="en-US" altLang="ko-KR" sz="1200" b="0" i="0" u="none" strike="noStrike" kern="1200" baseline="0" dirty="0">
                <a:solidFill>
                  <a:schemeClr val="tx1"/>
                </a:solidFill>
                <a:latin typeface="+mn-lt"/>
                <a:ea typeface="+mn-ea"/>
                <a:cs typeface="+mn-cs"/>
              </a:rPr>
              <a:t>of 1.17 (P = 0.02). The corresponding MIC values of rifampin were 0.0695±0.0276 and</a:t>
            </a:r>
          </a:p>
          <a:p>
            <a:r>
              <a:rPr lang="en-US" altLang="ko-KR" sz="1200" b="0" i="0" u="none" strike="noStrike" kern="1200" baseline="0" dirty="0">
                <a:solidFill>
                  <a:schemeClr val="tx1"/>
                </a:solidFill>
                <a:latin typeface="+mn-lt"/>
                <a:ea typeface="+mn-ea"/>
                <a:cs typeface="+mn-cs"/>
              </a:rPr>
              <a:t>0.0453±0.0223 </a:t>
            </a:r>
            <a:r>
              <a:rPr lang="en-US" altLang="ko-KR" sz="1200" b="0" i="0" u="none" strike="noStrike" kern="1200" baseline="0" dirty="0" err="1">
                <a:solidFill>
                  <a:schemeClr val="tx1"/>
                </a:solidFill>
                <a:latin typeface="+mn-lt"/>
                <a:ea typeface="+mn-ea"/>
                <a:cs typeface="+mn-cs"/>
              </a:rPr>
              <a:t>μg</a:t>
            </a:r>
            <a:r>
              <a:rPr lang="en-US" altLang="ko-KR" sz="1200" b="0" i="0" u="none" strike="noStrike" kern="1200" baseline="0" dirty="0">
                <a:solidFill>
                  <a:schemeClr val="tx1"/>
                </a:solidFill>
                <a:latin typeface="+mn-lt"/>
                <a:ea typeface="+mn-ea"/>
                <a:cs typeface="+mn-cs"/>
              </a:rPr>
              <a:t> per milliliter, respectively, which represented a higher value in the relapse</a:t>
            </a:r>
          </a:p>
          <a:p>
            <a:r>
              <a:rPr lang="en-US" altLang="ko-KR" sz="1200" b="0" i="0" u="none" strike="noStrike" kern="1200" baseline="0" dirty="0">
                <a:solidFill>
                  <a:schemeClr val="tx1"/>
                </a:solidFill>
                <a:latin typeface="+mn-lt"/>
                <a:ea typeface="+mn-ea"/>
                <a:cs typeface="+mn-cs"/>
              </a:rPr>
              <a:t>group by a factor of 1.53 (P&lt;0.001). Higher MIC values remained associated with</a:t>
            </a:r>
          </a:p>
          <a:p>
            <a:r>
              <a:rPr lang="en-US" altLang="ko-KR" sz="1200" b="0" i="0" u="none" strike="noStrike" kern="1200" baseline="0" dirty="0">
                <a:solidFill>
                  <a:schemeClr val="tx1"/>
                </a:solidFill>
                <a:latin typeface="+mn-lt"/>
                <a:ea typeface="+mn-ea"/>
                <a:cs typeface="+mn-cs"/>
              </a:rPr>
              <a:t>relapse in a multivariable analysis that included other significant between-group differences.</a:t>
            </a:r>
          </a:p>
          <a:p>
            <a:r>
              <a:rPr lang="en-US" altLang="ko-KR" sz="1200" b="0" i="0" u="none" strike="noStrike" kern="1200" baseline="0" dirty="0">
                <a:solidFill>
                  <a:schemeClr val="tx1"/>
                </a:solidFill>
                <a:latin typeface="+mn-lt"/>
                <a:ea typeface="+mn-ea"/>
                <a:cs typeface="+mn-cs"/>
              </a:rPr>
              <a:t>In an analysis of receiver-operating-characteristic curves of relapse based on these</a:t>
            </a:r>
          </a:p>
          <a:p>
            <a:r>
              <a:rPr lang="en-US" altLang="ko-KR" sz="1200" b="0" i="0" u="none" strike="noStrike" kern="1200" baseline="0" dirty="0">
                <a:solidFill>
                  <a:schemeClr val="tx1"/>
                </a:solidFill>
                <a:latin typeface="+mn-lt"/>
                <a:ea typeface="+mn-ea"/>
                <a:cs typeface="+mn-cs"/>
              </a:rPr>
              <a:t>MIC values, the area under the curve (AUC) was 0.779. In the development cohort, the</a:t>
            </a:r>
          </a:p>
          <a:p>
            <a:r>
              <a:rPr lang="en-US" altLang="ko-KR" sz="1200" b="0" i="0" u="none" strike="noStrike" kern="1200" baseline="0" dirty="0">
                <a:solidFill>
                  <a:schemeClr val="tx1"/>
                </a:solidFill>
                <a:latin typeface="+mn-lt"/>
                <a:ea typeface="+mn-ea"/>
                <a:cs typeface="+mn-cs"/>
              </a:rPr>
              <a:t>AUC in a multivariable model that included MIC values was 0.875. In the validation cohort,</a:t>
            </a:r>
          </a:p>
          <a:p>
            <a:r>
              <a:rPr lang="en-US" altLang="ko-KR" sz="1200" b="0" i="0" u="none" strike="noStrike" kern="1200" baseline="0" dirty="0">
                <a:solidFill>
                  <a:schemeClr val="tx1"/>
                </a:solidFill>
                <a:latin typeface="+mn-lt"/>
                <a:ea typeface="+mn-ea"/>
                <a:cs typeface="+mn-cs"/>
              </a:rPr>
              <a:t>the MIC values either alone or combined with other patient characteristics were also</a:t>
            </a:r>
          </a:p>
          <a:p>
            <a:r>
              <a:rPr lang="en-US" altLang="ko-KR" sz="1200" b="0" i="0" u="none" strike="noStrike" kern="1200" baseline="0" dirty="0">
                <a:solidFill>
                  <a:schemeClr val="tx1"/>
                </a:solidFill>
                <a:latin typeface="+mn-lt"/>
                <a:ea typeface="+mn-ea"/>
                <a:cs typeface="+mn-cs"/>
              </a:rPr>
              <a:t>predictive of relapse, with AUC values of 0.964 and 0.929, respectively. The use of a</a:t>
            </a:r>
          </a:p>
          <a:p>
            <a:r>
              <a:rPr lang="en-US" altLang="ko-KR" sz="1200" b="0" i="0" u="none" strike="noStrike" kern="1200" baseline="0" dirty="0">
                <a:solidFill>
                  <a:schemeClr val="tx1"/>
                </a:solidFill>
                <a:latin typeface="+mn-lt"/>
                <a:ea typeface="+mn-ea"/>
                <a:cs typeface="+mn-cs"/>
              </a:rPr>
              <a:t>model score for the MIC values of isoniazid and rifampin to achieve 75.0% sensitivity in</a:t>
            </a:r>
          </a:p>
          <a:p>
            <a:r>
              <a:rPr lang="en-US" altLang="ko-KR" sz="1200" b="0" i="0" u="none" strike="noStrike" kern="1200" baseline="0" dirty="0">
                <a:solidFill>
                  <a:schemeClr val="tx1"/>
                </a:solidFill>
                <a:latin typeface="+mn-lt"/>
                <a:ea typeface="+mn-ea"/>
                <a:cs typeface="+mn-cs"/>
              </a:rPr>
              <a:t>cross-validation analysis predicted relapse with a specificity of 76.5% in the development</a:t>
            </a:r>
          </a:p>
          <a:p>
            <a:r>
              <a:rPr lang="en-US" altLang="ko-KR" sz="1200" b="0" i="0" u="none" strike="noStrike" kern="1200" baseline="0" dirty="0">
                <a:solidFill>
                  <a:schemeClr val="tx1"/>
                </a:solidFill>
                <a:latin typeface="+mn-lt"/>
                <a:ea typeface="+mn-ea"/>
                <a:cs typeface="+mn-cs"/>
              </a:rPr>
              <a:t>cohort and a sensitivity of 70.0% and a specificity of 100% in the validation cohort.</a:t>
            </a:r>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80</a:t>
            </a:fld>
            <a:endParaRPr lang="ko-KR" altLang="en-US"/>
          </a:p>
        </p:txBody>
      </p:sp>
    </p:spTree>
    <p:extLst>
      <p:ext uri="{BB962C8B-B14F-4D97-AF65-F5344CB8AC3E}">
        <p14:creationId xmlns:p14="http://schemas.microsoft.com/office/powerpoint/2010/main" val="19983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positively associated with the use of</a:t>
            </a:r>
          </a:p>
          <a:p>
            <a:pPr lvl="1"/>
            <a:r>
              <a:rPr lang="en-US" altLang="ko-KR" b="1" dirty="0"/>
              <a:t>linezolid (adjusted risk difference 0·15, 95% CI 0·11 to 0·18)</a:t>
            </a:r>
          </a:p>
          <a:p>
            <a:pPr lvl="1"/>
            <a:r>
              <a:rPr lang="en-US" altLang="ko-KR" b="1" dirty="0"/>
              <a:t>levofloxacin (0·15, 0·13 to 0·18)</a:t>
            </a:r>
          </a:p>
          <a:p>
            <a:pPr lvl="1"/>
            <a:r>
              <a:rPr lang="en-US" altLang="ko-KR" b="1" dirty="0"/>
              <a:t>carbapenems (0·14, 0·06 to 0·21)</a:t>
            </a:r>
          </a:p>
          <a:p>
            <a:pPr lvl="1"/>
            <a:r>
              <a:rPr lang="en-US" altLang="ko-KR" b="1" dirty="0"/>
              <a:t>moxifloxacin (0·11, 0·08 to 0·14)</a:t>
            </a:r>
          </a:p>
          <a:p>
            <a:pPr lvl="1"/>
            <a:r>
              <a:rPr lang="en-US" altLang="ko-KR" b="1" dirty="0" err="1"/>
              <a:t>bedaquiline</a:t>
            </a:r>
            <a:r>
              <a:rPr lang="en-US" altLang="ko-KR" b="1" dirty="0"/>
              <a:t> (0·10, 0·05 to 0·14)</a:t>
            </a:r>
          </a:p>
          <a:p>
            <a:pPr lvl="1"/>
            <a:r>
              <a:rPr lang="en-US" altLang="ko-KR" b="1" dirty="0"/>
              <a:t>clofazimine (0·06, 0·01 to 0·10).</a:t>
            </a:r>
            <a:endParaRPr kumimoji="1"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94</a:t>
            </a:fld>
            <a:endParaRPr lang="ko-KR" altLang="en-US"/>
          </a:p>
        </p:txBody>
      </p:sp>
    </p:spTree>
    <p:extLst>
      <p:ext uri="{BB962C8B-B14F-4D97-AF65-F5344CB8AC3E}">
        <p14:creationId xmlns:p14="http://schemas.microsoft.com/office/powerpoint/2010/main" val="67798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significant association between reduced mortality and use of</a:t>
            </a:r>
          </a:p>
          <a:p>
            <a:pPr lvl="1"/>
            <a:r>
              <a:rPr lang="en-US" altLang="ko-KR" dirty="0"/>
              <a:t>linezolid (–0·20, –0·23 to –0·16)</a:t>
            </a:r>
          </a:p>
          <a:p>
            <a:pPr lvl="1"/>
            <a:r>
              <a:rPr lang="en-US" altLang="ko-KR" dirty="0"/>
              <a:t>Levofloxacin (–0·06, –0·09 to –0·04)</a:t>
            </a:r>
          </a:p>
          <a:p>
            <a:pPr lvl="1"/>
            <a:r>
              <a:rPr lang="en-US" altLang="ko-KR" dirty="0"/>
              <a:t>moxifloxacin (–0·07, –0·10 to –0·04)</a:t>
            </a:r>
          </a:p>
          <a:p>
            <a:pPr lvl="1"/>
            <a:r>
              <a:rPr lang="en-US" altLang="ko-KR" dirty="0" err="1"/>
              <a:t>bedaquiline</a:t>
            </a:r>
            <a:r>
              <a:rPr lang="en-US" altLang="ko-KR" dirty="0"/>
              <a:t> (–0·14, –0·19 to –0·10)</a:t>
            </a:r>
          </a:p>
          <a:p>
            <a:endParaRPr kumimoji="1"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95</a:t>
            </a:fld>
            <a:endParaRPr lang="ko-KR" altLang="en-US"/>
          </a:p>
        </p:txBody>
      </p:sp>
    </p:spTree>
    <p:extLst>
      <p:ext uri="{BB962C8B-B14F-4D97-AF65-F5344CB8AC3E}">
        <p14:creationId xmlns:p14="http://schemas.microsoft.com/office/powerpoint/2010/main" val="173494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i="0" u="none" strike="noStrike" kern="1200" baseline="0" dirty="0">
                <a:solidFill>
                  <a:schemeClr val="tx1"/>
                </a:solidFill>
                <a:latin typeface="+mn-lt"/>
                <a:ea typeface="+mn-ea"/>
                <a:cs typeface="+mn-cs"/>
              </a:rPr>
              <a:t>Figure 1. </a:t>
            </a:r>
            <a:r>
              <a:rPr lang="en-US" altLang="ko-KR" sz="1200" b="0" i="0" u="none" strike="noStrike" kern="1200" baseline="0" dirty="0">
                <a:solidFill>
                  <a:schemeClr val="tx1"/>
                </a:solidFill>
                <a:latin typeface="+mn-lt"/>
                <a:ea typeface="+mn-ea"/>
                <a:cs typeface="+mn-cs"/>
              </a:rPr>
              <a:t>Timing of tuberculosis (defined as the interval from index case treatment initiation to contact treatment initiation) among 131 contacts, by interval from index case treatment initiation; the 27 contacts in whom tuberculosis was diagnosed before the index cases received a diagnosis are excluded. Of note, tuberculosis registry matches were used to identify the diagnosis of tuberculosis among enrolled contacts after contact investigations were completed; tuberculosis registry matches were performed annually for 4 years after last site enrollment at 8 sites and annually for 2 years at one site. Since enrollment occurred over a 4-year period, contacts enrolled earlier in the study had a longer tuberculosis registry match observation period, with 100%, 94%, 76%, 55%, and 34% observed for 4, 5, 6, 7, and 8 years, respectively, after enrollment.</a:t>
            </a:r>
            <a:endParaRPr lang="ko-KR" altLang="en-US" dirty="0"/>
          </a:p>
        </p:txBody>
      </p:sp>
      <p:sp>
        <p:nvSpPr>
          <p:cNvPr id="4" name="슬라이드 번호 개체 틀 3"/>
          <p:cNvSpPr>
            <a:spLocks noGrp="1"/>
          </p:cNvSpPr>
          <p:nvPr>
            <p:ph type="sldNum" sz="quarter" idx="5"/>
          </p:nvPr>
        </p:nvSpPr>
        <p:spPr/>
        <p:txBody>
          <a:bodyPr/>
          <a:lstStyle/>
          <a:p>
            <a:fld id="{76EC926D-CAF5-4CBF-BD87-5EDE9CA5CF40}" type="slidenum">
              <a:rPr lang="ko-KR" altLang="en-US" smtClean="0"/>
              <a:t>18</a:t>
            </a:fld>
            <a:endParaRPr lang="ko-KR" altLang="en-US"/>
          </a:p>
        </p:txBody>
      </p:sp>
    </p:spTree>
    <p:extLst>
      <p:ext uri="{BB962C8B-B14F-4D97-AF65-F5344CB8AC3E}">
        <p14:creationId xmlns:p14="http://schemas.microsoft.com/office/powerpoint/2010/main" val="397649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2000" b="1" i="0" u="none" strike="noStrike" kern="1200" baseline="0" dirty="0">
                <a:solidFill>
                  <a:schemeClr val="tx1"/>
                </a:solidFill>
                <a:latin typeface="+mn-lt"/>
                <a:ea typeface="+mn-ea"/>
                <a:cs typeface="+mn-cs"/>
              </a:rPr>
              <a:t>Figure 2. </a:t>
            </a:r>
            <a:r>
              <a:rPr lang="en-US" altLang="ko-KR" sz="2000" b="0" i="0" u="none" strike="noStrike" kern="1200" baseline="0" dirty="0">
                <a:solidFill>
                  <a:schemeClr val="tx1"/>
                </a:solidFill>
                <a:latin typeface="+mn-lt"/>
                <a:ea typeface="+mn-ea"/>
                <a:cs typeface="+mn-cs"/>
              </a:rPr>
              <a:t>Disease-free survival for 4490 contacts (158 with and 4332 without tuberculosis), by age group (</a:t>
            </a:r>
            <a:r>
              <a:rPr lang="en-US" altLang="ko-KR" sz="2000" b="0" i="1" u="none" strike="noStrike" kern="1200" baseline="0" dirty="0">
                <a:solidFill>
                  <a:schemeClr val="tx1"/>
                </a:solidFill>
                <a:latin typeface="+mn-lt"/>
                <a:ea typeface="+mn-ea"/>
                <a:cs typeface="+mn-cs"/>
              </a:rPr>
              <a:t>A</a:t>
            </a:r>
            <a:r>
              <a:rPr lang="en-US" altLang="ko-KR" sz="2000" b="0" i="0" u="none" strike="noStrike" kern="1200" baseline="0" dirty="0">
                <a:solidFill>
                  <a:schemeClr val="tx1"/>
                </a:solidFill>
                <a:latin typeface="+mn-lt"/>
                <a:ea typeface="+mn-ea"/>
                <a:cs typeface="+mn-cs"/>
              </a:rPr>
              <a:t>), screening tuberculin skin test (TST) result (</a:t>
            </a:r>
            <a:r>
              <a:rPr lang="en-US" altLang="ko-KR" sz="2000" b="0" i="1" u="none" strike="noStrike" kern="1200" baseline="0" dirty="0">
                <a:solidFill>
                  <a:schemeClr val="tx1"/>
                </a:solidFill>
                <a:latin typeface="+mn-lt"/>
                <a:ea typeface="+mn-ea"/>
                <a:cs typeface="+mn-cs"/>
              </a:rPr>
              <a:t>B</a:t>
            </a:r>
            <a:r>
              <a:rPr lang="en-US" altLang="ko-KR" sz="2000" b="0" i="0" u="none" strike="noStrike" kern="1200" baseline="0" dirty="0">
                <a:solidFill>
                  <a:schemeClr val="tx1"/>
                </a:solidFill>
                <a:latin typeface="+mn-lt"/>
                <a:ea typeface="+mn-ea"/>
                <a:cs typeface="+mn-cs"/>
              </a:rPr>
              <a:t>), and receipt of treatment for latent </a:t>
            </a:r>
            <a:r>
              <a:rPr lang="en-US" altLang="ko-KR" sz="2000" b="0" i="1" u="none" strike="noStrike" kern="1200" baseline="0" dirty="0">
                <a:solidFill>
                  <a:schemeClr val="tx1"/>
                </a:solidFill>
                <a:latin typeface="+mn-lt"/>
                <a:ea typeface="+mn-ea"/>
                <a:cs typeface="+mn-cs"/>
              </a:rPr>
              <a:t>Mycobacterium tuberculosis </a:t>
            </a:r>
            <a:r>
              <a:rPr lang="en-US" altLang="ko-KR" sz="2000" b="0" i="0" u="none" strike="noStrike" kern="1200" baseline="0" dirty="0">
                <a:solidFill>
                  <a:schemeClr val="tx1"/>
                </a:solidFill>
                <a:latin typeface="+mn-lt"/>
                <a:ea typeface="+mn-ea"/>
                <a:cs typeface="+mn-cs"/>
              </a:rPr>
              <a:t>infection (</a:t>
            </a:r>
            <a:r>
              <a:rPr lang="en-US" altLang="ko-KR" sz="2000" b="0" i="1" u="none" strike="noStrike" kern="1200" baseline="0" dirty="0">
                <a:solidFill>
                  <a:schemeClr val="tx1"/>
                </a:solidFill>
                <a:latin typeface="+mn-lt"/>
                <a:ea typeface="+mn-ea"/>
                <a:cs typeface="+mn-cs"/>
              </a:rPr>
              <a:t>C</a:t>
            </a:r>
            <a:r>
              <a:rPr lang="en-US" altLang="ko-KR" sz="2000" b="0" i="0" u="none" strike="noStrike" kern="1200" baseline="0" dirty="0">
                <a:solidFill>
                  <a:schemeClr val="tx1"/>
                </a:solidFill>
                <a:latin typeface="+mn-lt"/>
                <a:ea typeface="+mn-ea"/>
                <a:cs typeface="+mn-cs"/>
              </a:rPr>
              <a:t>). Tuberculosis registry matches were performed annually for 4 years after last site enrollment at 8 sites and annually for 2 years at 1 site. Since enrollment occurred over a 4-year period, contacts enrolled earlier in the study had a longer tuberculosis registry match observation period, with 100% and 94% observed for 4 and 5 years, respectively. </a:t>
            </a:r>
          </a:p>
          <a:p>
            <a:r>
              <a:rPr lang="en-US" altLang="ko-KR" sz="2000" b="0" i="0" u="none" strike="noStrike" kern="1200" baseline="0" dirty="0">
                <a:solidFill>
                  <a:schemeClr val="tx1"/>
                </a:solidFill>
                <a:latin typeface="+mn-lt"/>
                <a:ea typeface="+mn-ea"/>
                <a:cs typeface="+mn-cs"/>
              </a:rPr>
              <a:t>Neg, negative; pos, positive; PT, preventive therapy.</a:t>
            </a:r>
            <a:endParaRPr lang="ko-KR" altLang="en-US" sz="2000" dirty="0"/>
          </a:p>
        </p:txBody>
      </p:sp>
      <p:sp>
        <p:nvSpPr>
          <p:cNvPr id="4" name="슬라이드 번호 개체 틀 3"/>
          <p:cNvSpPr>
            <a:spLocks noGrp="1"/>
          </p:cNvSpPr>
          <p:nvPr>
            <p:ph type="sldNum" sz="quarter" idx="5"/>
          </p:nvPr>
        </p:nvSpPr>
        <p:spPr/>
        <p:txBody>
          <a:bodyPr/>
          <a:lstStyle/>
          <a:p>
            <a:fld id="{76EC926D-CAF5-4CBF-BD87-5EDE9CA5CF40}" type="slidenum">
              <a:rPr lang="ko-KR" altLang="en-US" smtClean="0"/>
              <a:t>19</a:t>
            </a:fld>
            <a:endParaRPr lang="ko-KR" altLang="en-US"/>
          </a:p>
        </p:txBody>
      </p:sp>
    </p:spTree>
    <p:extLst>
      <p:ext uri="{BB962C8B-B14F-4D97-AF65-F5344CB8AC3E}">
        <p14:creationId xmlns:p14="http://schemas.microsoft.com/office/powerpoint/2010/main" val="161957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Tuberculosis registry matches were performed annually for 4 years after last site enrollment at 8 sites and annually for 2 years at 1 site. Since enrollment occurred over a 4-year period, contacts enrolled earlier in the study had a longer tuberculosis registry match observation period, with 100%, 94%, 76%, 55%, and 34% observed for 4, 5, 6, 7, and 8 years, respectively, after enrollment.</a:t>
            </a:r>
          </a:p>
          <a:p>
            <a:r>
              <a:rPr lang="en-US" altLang="ko-KR" sz="1200" b="0" i="0" u="none" strike="noStrike" kern="1200" baseline="0" dirty="0" err="1">
                <a:solidFill>
                  <a:schemeClr val="tx1"/>
                </a:solidFill>
                <a:latin typeface="+mn-lt"/>
                <a:ea typeface="+mn-ea"/>
                <a:cs typeface="+mn-cs"/>
              </a:rPr>
              <a:t>aZero</a:t>
            </a:r>
            <a:r>
              <a:rPr lang="en-US" altLang="ko-KR" sz="1200" b="0" i="0" u="none" strike="noStrike" kern="1200" baseline="0" dirty="0">
                <a:solidFill>
                  <a:schemeClr val="tx1"/>
                </a:solidFill>
                <a:latin typeface="+mn-lt"/>
                <a:ea typeface="+mn-ea"/>
                <a:cs typeface="+mn-cs"/>
              </a:rPr>
              <a:t>, 1–30, 31–60, 61–90, 91–120, etc. days were considered equivalent to months 0, 1, 2, 3, 4, etc.</a:t>
            </a:r>
          </a:p>
          <a:p>
            <a:r>
              <a:rPr lang="en-US" altLang="ko-KR" sz="1200" b="0" i="0" u="none" strike="noStrike" kern="1200" baseline="0" dirty="0" err="1">
                <a:solidFill>
                  <a:schemeClr val="tx1"/>
                </a:solidFill>
                <a:latin typeface="+mn-lt"/>
                <a:ea typeface="+mn-ea"/>
                <a:cs typeface="+mn-cs"/>
              </a:rPr>
              <a:t>bCalculated</a:t>
            </a:r>
            <a:r>
              <a:rPr lang="en-US" altLang="ko-KR" sz="1200" b="0" i="0" u="none" strike="noStrike" kern="1200" baseline="0" dirty="0">
                <a:solidFill>
                  <a:schemeClr val="tx1"/>
                </a:solidFill>
                <a:latin typeface="+mn-lt"/>
                <a:ea typeface="+mn-ea"/>
                <a:cs typeface="+mn-cs"/>
              </a:rPr>
              <a:t> as the proportion of all contacts with tuberculosis (denominator, 158).</a:t>
            </a:r>
          </a:p>
          <a:p>
            <a:r>
              <a:rPr lang="en-US" altLang="ko-KR" sz="1200" b="0" i="0" u="none" strike="noStrike" kern="1200" baseline="0" dirty="0" err="1">
                <a:solidFill>
                  <a:schemeClr val="tx1"/>
                </a:solidFill>
                <a:latin typeface="+mn-lt"/>
                <a:ea typeface="+mn-ea"/>
                <a:cs typeface="+mn-cs"/>
              </a:rPr>
              <a:t>cCalculated</a:t>
            </a:r>
            <a:r>
              <a:rPr lang="en-US" altLang="ko-KR" sz="1200" b="0" i="0" u="none" strike="noStrike" kern="1200" baseline="0" dirty="0">
                <a:solidFill>
                  <a:schemeClr val="tx1"/>
                </a:solidFill>
                <a:latin typeface="+mn-lt"/>
                <a:ea typeface="+mn-ea"/>
                <a:cs typeface="+mn-cs"/>
              </a:rPr>
              <a:t> as the proportion of all contacts observed who received a diagnosis of tuberculosis (denominator, 4490).</a:t>
            </a:r>
          </a:p>
          <a:p>
            <a:r>
              <a:rPr lang="en-US" altLang="ko-KR" sz="1200" b="0" i="0" u="none" strike="noStrike" kern="1200" baseline="0" dirty="0" err="1">
                <a:solidFill>
                  <a:schemeClr val="tx1"/>
                </a:solidFill>
                <a:latin typeface="+mn-lt"/>
                <a:ea typeface="+mn-ea"/>
                <a:cs typeface="+mn-cs"/>
              </a:rPr>
              <a:t>dOf</a:t>
            </a:r>
            <a:r>
              <a:rPr lang="en-US" altLang="ko-KR" sz="1200" b="0" i="0" u="none" strike="noStrike" kern="1200" baseline="0" dirty="0">
                <a:solidFill>
                  <a:schemeClr val="tx1"/>
                </a:solidFill>
                <a:latin typeface="+mn-lt"/>
                <a:ea typeface="+mn-ea"/>
                <a:cs typeface="+mn-cs"/>
              </a:rPr>
              <a:t> 27 contacts with an interval of &lt;0 months from index case treatment initiation to contact treatment initiation, 22, 2, 1, 1, and 1 initiated treatment 1–12, 13–24, 25–36, 61–72, and 85–96 months, respectively, before the index case.</a:t>
            </a:r>
            <a:endParaRPr lang="ko-KR" altLang="en-US" dirty="0"/>
          </a:p>
        </p:txBody>
      </p:sp>
      <p:sp>
        <p:nvSpPr>
          <p:cNvPr id="4" name="슬라이드 번호 개체 틀 3"/>
          <p:cNvSpPr>
            <a:spLocks noGrp="1"/>
          </p:cNvSpPr>
          <p:nvPr>
            <p:ph type="sldNum" sz="quarter" idx="5"/>
          </p:nvPr>
        </p:nvSpPr>
        <p:spPr/>
        <p:txBody>
          <a:bodyPr/>
          <a:lstStyle/>
          <a:p>
            <a:fld id="{76EC926D-CAF5-4CBF-BD87-5EDE9CA5CF40}" type="slidenum">
              <a:rPr lang="ko-KR" altLang="en-US" smtClean="0"/>
              <a:t>21</a:t>
            </a:fld>
            <a:endParaRPr lang="ko-KR" altLang="en-US"/>
          </a:p>
        </p:txBody>
      </p:sp>
    </p:spTree>
    <p:extLst>
      <p:ext uri="{BB962C8B-B14F-4D97-AF65-F5344CB8AC3E}">
        <p14:creationId xmlns:p14="http://schemas.microsoft.com/office/powerpoint/2010/main" val="426530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Tuberculosis registry matches were performed annually for 4 years after last site enrollment at 8 sites and annually for 2 years at 1 site. Since enrollment occurred over a 4-year period, contacts enrolled earlier in the study had a longer tuberculosis registry match observation period, with 100%, 96%, 85%, 64%, and 47% of contacts with positive results of TSTs observed for 4, 5, 6, 7, and 8 years, respectively, after enrollment.</a:t>
            </a:r>
          </a:p>
          <a:p>
            <a:r>
              <a:rPr lang="en-US" altLang="ko-KR" sz="1200" b="0" i="0" u="none" strike="noStrike" kern="1200" baseline="0" dirty="0">
                <a:solidFill>
                  <a:schemeClr val="tx1"/>
                </a:solidFill>
                <a:latin typeface="+mn-lt"/>
                <a:ea typeface="+mn-ea"/>
                <a:cs typeface="+mn-cs"/>
              </a:rPr>
              <a:t>a Zero, 1–30, 31–60, 61–90, 91–120, etc. days were considered equivalent to months 0, 1, 2, 3, 4, etc.</a:t>
            </a:r>
          </a:p>
          <a:p>
            <a:r>
              <a:rPr lang="en-US" altLang="ko-KR" sz="1200" b="0" i="0" u="none" strike="noStrike" kern="1200" baseline="0" dirty="0">
                <a:solidFill>
                  <a:schemeClr val="tx1"/>
                </a:solidFill>
                <a:latin typeface="+mn-lt"/>
                <a:ea typeface="+mn-ea"/>
                <a:cs typeface="+mn-cs"/>
              </a:rPr>
              <a:t>b Calculated as the proportion of all contacts with tuberculosis (denominator, 102).</a:t>
            </a:r>
          </a:p>
          <a:p>
            <a:r>
              <a:rPr lang="en-US" altLang="ko-KR" sz="1200" b="0" i="0" u="none" strike="noStrike" kern="1200" baseline="0" dirty="0">
                <a:solidFill>
                  <a:schemeClr val="tx1"/>
                </a:solidFill>
                <a:latin typeface="+mn-lt"/>
                <a:ea typeface="+mn-ea"/>
                <a:cs typeface="+mn-cs"/>
              </a:rPr>
              <a:t>c Calculated as the proportion of all contacts observed who received a diagnosis of tuberculosis (denominator, 499).</a:t>
            </a:r>
          </a:p>
          <a:p>
            <a:r>
              <a:rPr lang="en-US" altLang="ko-KR" sz="1200" b="0" i="0" u="none" strike="noStrike" kern="1200" baseline="0" dirty="0">
                <a:solidFill>
                  <a:schemeClr val="tx1"/>
                </a:solidFill>
                <a:latin typeface="+mn-lt"/>
                <a:ea typeface="+mn-ea"/>
                <a:cs typeface="+mn-cs"/>
              </a:rPr>
              <a:t>d Of the 13 contacts with an interval of &lt;0 months from index case treatment initiation to contact treatment initiation, 12 and 1 initiated treatment 1–12 and 84–96 months, respectively, before the index case.</a:t>
            </a:r>
            <a:endParaRPr lang="ko-KR" altLang="en-US" dirty="0"/>
          </a:p>
        </p:txBody>
      </p:sp>
      <p:sp>
        <p:nvSpPr>
          <p:cNvPr id="4" name="슬라이드 번호 개체 틀 3"/>
          <p:cNvSpPr>
            <a:spLocks noGrp="1"/>
          </p:cNvSpPr>
          <p:nvPr>
            <p:ph type="sldNum" sz="quarter" idx="5"/>
          </p:nvPr>
        </p:nvSpPr>
        <p:spPr/>
        <p:txBody>
          <a:bodyPr/>
          <a:lstStyle/>
          <a:p>
            <a:fld id="{76EC926D-CAF5-4CBF-BD87-5EDE9CA5CF40}" type="slidenum">
              <a:rPr lang="ko-KR" altLang="en-US" smtClean="0"/>
              <a:t>22</a:t>
            </a:fld>
            <a:endParaRPr lang="ko-KR" altLang="en-US"/>
          </a:p>
        </p:txBody>
      </p:sp>
    </p:spTree>
    <p:extLst>
      <p:ext uri="{BB962C8B-B14F-4D97-AF65-F5344CB8AC3E}">
        <p14:creationId xmlns:p14="http://schemas.microsoft.com/office/powerpoint/2010/main" val="150461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Close contacts were defined as having at least 4 hours per week of contact with a patient with confirmed active pulmonary</a:t>
            </a:r>
          </a:p>
          <a:p>
            <a:r>
              <a:rPr lang="en-US" altLang="ko-KR" sz="1200" b="0" i="0" u="none" strike="noStrike" kern="1200" baseline="0" dirty="0">
                <a:solidFill>
                  <a:schemeClr val="tx1"/>
                </a:solidFill>
                <a:latin typeface="+mn-lt"/>
                <a:ea typeface="+mn-ea"/>
                <a:cs typeface="+mn-cs"/>
              </a:rPr>
              <a:t>tuberculosis. </a:t>
            </a:r>
          </a:p>
          <a:p>
            <a:r>
              <a:rPr lang="en-US" altLang="ko-KR" sz="1200" b="0" i="0" u="none" strike="noStrike" kern="1200" baseline="0" dirty="0">
                <a:solidFill>
                  <a:schemeClr val="tx1"/>
                </a:solidFill>
                <a:latin typeface="+mn-lt"/>
                <a:ea typeface="+mn-ea"/>
                <a:cs typeface="+mn-cs"/>
              </a:rPr>
              <a:t>Of the close contacts, 854 (14.2% of all the participants) lived in the same household as at least 1 other trial participant, of whom 436 had been randomly assigned to the 9-month isoniazid regimen and 418 had been randomly assigned to the 4-month rifampin regimen.</a:t>
            </a:r>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50</a:t>
            </a:fld>
            <a:endParaRPr lang="ko-KR" altLang="en-US"/>
          </a:p>
        </p:txBody>
      </p:sp>
    </p:spTree>
    <p:extLst>
      <p:ext uri="{BB962C8B-B14F-4D97-AF65-F5344CB8AC3E}">
        <p14:creationId xmlns:p14="http://schemas.microsoft.com/office/powerpoint/2010/main" val="311353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global type 2 DM epidemic threatens progress made in reducing tuberculosis (TB)–related mortality worldwide. </a:t>
            </a:r>
          </a:p>
          <a:p>
            <a:r>
              <a:rPr lang="en-US" altLang="ko-KR" b="1" dirty="0"/>
              <a:t>Previous clinical studies have not fully evaluated potential confounding variables in addressing the impact of DM on TB treatment outcomes. </a:t>
            </a:r>
          </a:p>
          <a:p>
            <a:r>
              <a:rPr lang="en-US" altLang="ko-KR" dirty="0"/>
              <a:t>The antidiabetic agent metformin regulates autophagy and may play a role as a host-directed therapeutic adjuvant to antitubercular treatment.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56</a:t>
            </a:fld>
            <a:endParaRPr lang="ko-KR" altLang="en-US"/>
          </a:p>
        </p:txBody>
      </p:sp>
    </p:spTree>
    <p:extLst>
      <p:ext uri="{BB962C8B-B14F-4D97-AF65-F5344CB8AC3E}">
        <p14:creationId xmlns:p14="http://schemas.microsoft.com/office/powerpoint/2010/main" val="18948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i="0" u="none" strike="noStrike" kern="1200" baseline="0" dirty="0">
                <a:solidFill>
                  <a:schemeClr val="tx1"/>
                </a:solidFill>
                <a:latin typeface="+mn-lt"/>
                <a:ea typeface="+mn-ea"/>
                <a:cs typeface="+mn-cs"/>
              </a:rPr>
              <a:t>Figure 1. </a:t>
            </a:r>
            <a:r>
              <a:rPr lang="en-US" altLang="ko-KR" sz="1200" b="0" i="0" u="none" strike="noStrike" kern="1200" baseline="0" dirty="0">
                <a:solidFill>
                  <a:schemeClr val="tx1"/>
                </a:solidFill>
                <a:latin typeface="+mn-lt"/>
                <a:ea typeface="+mn-ea"/>
                <a:cs typeface="+mn-cs"/>
              </a:rPr>
              <a:t>Kaplan-Meier estimates of time to mortality among diabetic patients during tuberculosis treatment according to metformin use (n = 634). Patients with chronic kidney disease stage 3b or higher were excluded due to concerns for confounding. </a:t>
            </a:r>
          </a:p>
          <a:p>
            <a:r>
              <a:rPr lang="en-US" altLang="ko-KR" sz="1200" b="0" i="1" u="none" strike="noStrike" kern="1200" baseline="0" dirty="0">
                <a:solidFill>
                  <a:schemeClr val="tx1"/>
                </a:solidFill>
                <a:latin typeface="+mn-lt"/>
                <a:ea typeface="+mn-ea"/>
                <a:cs typeface="+mn-cs"/>
              </a:rPr>
              <a:t>A, </a:t>
            </a:r>
            <a:r>
              <a:rPr lang="en-US" altLang="ko-KR" sz="1200" b="0" i="0" u="none" strike="noStrike" kern="1200" baseline="0" dirty="0">
                <a:solidFill>
                  <a:schemeClr val="tx1"/>
                </a:solidFill>
                <a:latin typeface="+mn-lt"/>
                <a:ea typeface="+mn-ea"/>
                <a:cs typeface="+mn-cs"/>
              </a:rPr>
              <a:t>Intention-to-treat analysis. If a person was on metformin within 30 days of starting tuberculosis treatment, they were classified as using metformin throughout tuberculosis treatment. </a:t>
            </a:r>
          </a:p>
          <a:p>
            <a:r>
              <a:rPr lang="en-US" altLang="ko-KR" sz="1200" b="0" i="1" u="none" strike="noStrike" kern="1200" baseline="0" dirty="0">
                <a:solidFill>
                  <a:schemeClr val="tx1"/>
                </a:solidFill>
                <a:latin typeface="+mn-lt"/>
                <a:ea typeface="+mn-ea"/>
                <a:cs typeface="+mn-cs"/>
              </a:rPr>
              <a:t>B, </a:t>
            </a:r>
            <a:r>
              <a:rPr lang="en-US" altLang="ko-KR" sz="1200" b="0" i="0" u="none" strike="noStrike" kern="1200" baseline="0" dirty="0">
                <a:solidFill>
                  <a:schemeClr val="tx1"/>
                </a:solidFill>
                <a:latin typeface="+mn-lt"/>
                <a:ea typeface="+mn-ea"/>
                <a:cs typeface="+mn-cs"/>
              </a:rPr>
              <a:t>Documented metformin use for 80% of tuberculosis treatment. Only those patients with prescription data showing metformin use during equal to or more than 80% of tuberculosis treatment were classified as metformin users.</a:t>
            </a:r>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67</a:t>
            </a:fld>
            <a:endParaRPr lang="ko-KR" altLang="en-US"/>
          </a:p>
        </p:txBody>
      </p:sp>
    </p:spTree>
    <p:extLst>
      <p:ext uri="{BB962C8B-B14F-4D97-AF65-F5344CB8AC3E}">
        <p14:creationId xmlns:p14="http://schemas.microsoft.com/office/powerpoint/2010/main" val="4020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study suggests that despite multiple potential confounding variables, DM poses an increased risk of adverse TB treatment outcomes. </a:t>
            </a:r>
          </a:p>
          <a:p>
            <a:r>
              <a:rPr lang="en-US" altLang="ko-KR" dirty="0"/>
              <a:t>There was a significant association between metformin use and decreased mortality during TB treatment, suggesting a potential role for this agent as adjunctive, host-directed therapy</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072902C8-FF19-41FF-8409-9361AA547174}" type="slidenum">
              <a:rPr lang="ko-KR" altLang="en-US" smtClean="0"/>
              <a:t>69</a:t>
            </a:fld>
            <a:endParaRPr lang="ko-KR" altLang="en-US"/>
          </a:p>
        </p:txBody>
      </p:sp>
    </p:spTree>
    <p:extLst>
      <p:ext uri="{BB962C8B-B14F-4D97-AF65-F5344CB8AC3E}">
        <p14:creationId xmlns:p14="http://schemas.microsoft.com/office/powerpoint/2010/main" val="214172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8140371-9334-443E-8EE9-E96C4D23DF6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F4EC9CFC-CE60-4E54-AF6C-41C9BD3FC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41653D55-37EF-4BC8-AA3E-3E99D5117021}"/>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DCCCF3E8-EC94-4AD4-AC65-3F7731B3A38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7A65767-F5B0-4849-AFD2-29C97DCAB7C4}"/>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94057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97DA30-036F-4F37-9D94-4FB413B8CCC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BCA1061-9F4E-4B31-B6D3-685C6D79F045}"/>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DC11E3F-0600-4675-83DC-CD470B4441B0}"/>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62226C41-D09B-473A-AF92-18D7BE5B33E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6DA42CE-F881-4362-AA40-8C1B8A8498DB}"/>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421543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C29C2B4B-C34E-4E4D-A2E6-A64B186C85CD}"/>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289CF9E7-E9B0-46A7-85CB-3DAF2E263DD9}"/>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373B302-17E2-4D52-BE2C-1B241388A5B1}"/>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611A47D8-63C0-42B3-AFD8-E2AFC5A2FF2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527A44D-D59B-49E7-8662-31367BA22F58}"/>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138569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198ABD-B2AB-406C-AF0C-3065CB8A5CF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A36D8BA-5B29-44CB-A1B8-39C2305A4A9A}"/>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3094DE5-D170-4844-82E7-C83A4E0BF973}"/>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F7690863-4763-44F1-8E7A-97DBA510011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13435BC-92BB-4399-897A-E4CF4DCD4538}"/>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40189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07AC48-C85A-4C0F-8551-A511E130BDA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64422C7-73D8-45F1-B82E-91B66BC97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73759021-511E-4BEF-BCA1-0B751D8783E9}"/>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AB1B2AF0-2866-4EB3-B11D-EE2BAC502C4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F6C0E27-B78A-4638-831A-9558324083A3}"/>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17153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939097D-3C0F-400B-B603-BB55A0415675}"/>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A1B3F4D-447D-40C6-902F-35436B220A13}"/>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8D037673-2215-4022-B856-0469AEBE50EF}"/>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EA2245E9-FAF0-4EB1-9E04-703B02DB6118}"/>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6" name="바닥글 개체 틀 5">
            <a:extLst>
              <a:ext uri="{FF2B5EF4-FFF2-40B4-BE49-F238E27FC236}">
                <a16:creationId xmlns:a16="http://schemas.microsoft.com/office/drawing/2014/main" id="{67512EDD-3A7C-411E-8EF7-B8038245BE5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CBB3406-323E-45A3-AF90-60B6C55FA51A}"/>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239232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2BF3F1-A6C3-45B7-BE9E-8FD1B74BA90D}"/>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08106C6-392A-4F0F-923A-559E90105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CC365F4-EA61-4F37-8EEF-972DFC16A6C0}"/>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28535BFE-8AFB-48C5-83E9-238AEC4AB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1A2D4103-9E96-45B8-90D9-44CEE910FE1A}"/>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41E487DF-4A5E-434E-860A-E8F17891DEB9}"/>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8" name="바닥글 개체 틀 7">
            <a:extLst>
              <a:ext uri="{FF2B5EF4-FFF2-40B4-BE49-F238E27FC236}">
                <a16:creationId xmlns:a16="http://schemas.microsoft.com/office/drawing/2014/main" id="{517CE5F4-7CC6-4237-8DFC-34E18BE65FD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E93A4D4-DA3E-4605-A4DD-B70B969C51AE}"/>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203301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4E5FFA-4D7D-4A66-BD5E-AE4FC4932B0E}"/>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E314FF2-7795-4DED-8E83-20EA22010D77}"/>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4" name="바닥글 개체 틀 3">
            <a:extLst>
              <a:ext uri="{FF2B5EF4-FFF2-40B4-BE49-F238E27FC236}">
                <a16:creationId xmlns:a16="http://schemas.microsoft.com/office/drawing/2014/main" id="{98E681A4-B120-4D7C-A688-22F892C41D3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2D114B3-DDDC-40F9-B3B0-7DAA9125DF61}"/>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69589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90DE1B8-F0FA-41C2-9C2F-FE7759F49D48}"/>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3" name="바닥글 개체 틀 2">
            <a:extLst>
              <a:ext uri="{FF2B5EF4-FFF2-40B4-BE49-F238E27FC236}">
                <a16:creationId xmlns:a16="http://schemas.microsoft.com/office/drawing/2014/main" id="{2B2613D9-8D65-44AB-9CF8-1C42B3F2D94C}"/>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0D713E9B-3632-4E37-B5BB-78AAA971331B}"/>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127271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907C72B-1F23-4656-9154-F5E287BA5E8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CFB6E97-E3DE-4B71-AF7E-BAB09F77D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D306D007-81C1-4010-9CC1-3E7FABFA0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5910FF19-1924-4406-8CF2-2AA3BBCD5B82}"/>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6" name="바닥글 개체 틀 5">
            <a:extLst>
              <a:ext uri="{FF2B5EF4-FFF2-40B4-BE49-F238E27FC236}">
                <a16:creationId xmlns:a16="http://schemas.microsoft.com/office/drawing/2014/main" id="{2EA6C0E5-46E4-4F6C-A6A2-C7225143C8A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F3DB328-42C9-48D0-9101-BA281B6CF313}"/>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42413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75E872-0535-414E-ADD3-5104CD46A0A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A812E38-4566-4989-A2EC-E4C50CB84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FF1FD020-5303-4EFA-8EA9-7E56B98BB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C60E884-F042-4116-A232-6C0B7AB051C6}"/>
              </a:ext>
            </a:extLst>
          </p:cNvPr>
          <p:cNvSpPr>
            <a:spLocks noGrp="1"/>
          </p:cNvSpPr>
          <p:nvPr>
            <p:ph type="dt" sz="half" idx="10"/>
          </p:nvPr>
        </p:nvSpPr>
        <p:spPr/>
        <p:txBody>
          <a:bodyPr/>
          <a:lstStyle/>
          <a:p>
            <a:fld id="{9BBD69C9-1F01-414A-962A-B84406FC8415}" type="datetimeFigureOut">
              <a:rPr lang="ko-KR" altLang="en-US" smtClean="0"/>
              <a:t>2019. 3. 28.</a:t>
            </a:fld>
            <a:endParaRPr lang="ko-KR" altLang="en-US"/>
          </a:p>
        </p:txBody>
      </p:sp>
      <p:sp>
        <p:nvSpPr>
          <p:cNvPr id="6" name="바닥글 개체 틀 5">
            <a:extLst>
              <a:ext uri="{FF2B5EF4-FFF2-40B4-BE49-F238E27FC236}">
                <a16:creationId xmlns:a16="http://schemas.microsoft.com/office/drawing/2014/main" id="{21F25D53-72D1-4BFC-88A5-95E3C96EC93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C9213E0-BA99-46BE-87E1-D70C0ECE1A8E}"/>
              </a:ext>
            </a:extLst>
          </p:cNvPr>
          <p:cNvSpPr>
            <a:spLocks noGrp="1"/>
          </p:cNvSpPr>
          <p:nvPr>
            <p:ph type="sldNum" sz="quarter" idx="12"/>
          </p:nvPr>
        </p:nvSpPr>
        <p:spPr/>
        <p:txBody>
          <a:body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366460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92A2C1D-172E-4E0F-B5AF-84FFC2EF7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F76F1C1-AEFF-4193-B7D2-FF36CFD54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9FB4065-463C-4350-9194-74ED30B14A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D69C9-1F01-414A-962A-B84406FC8415}" type="datetimeFigureOut">
              <a:rPr lang="ko-KR" altLang="en-US" smtClean="0"/>
              <a:t>2019. 3. 28.</a:t>
            </a:fld>
            <a:endParaRPr lang="ko-KR" altLang="en-US"/>
          </a:p>
        </p:txBody>
      </p:sp>
      <p:sp>
        <p:nvSpPr>
          <p:cNvPr id="5" name="바닥글 개체 틀 4">
            <a:extLst>
              <a:ext uri="{FF2B5EF4-FFF2-40B4-BE49-F238E27FC236}">
                <a16:creationId xmlns:a16="http://schemas.microsoft.com/office/drawing/2014/main" id="{62745B27-F975-40A8-A0EE-5996D8A85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8AD9D4D2-5E6C-45E0-85B0-2F4B5EF42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F0C4-D9B5-4EC2-A3A0-283A2D93853B}" type="slidenum">
              <a:rPr lang="ko-KR" altLang="en-US" smtClean="0"/>
              <a:t>‹#›</a:t>
            </a:fld>
            <a:endParaRPr lang="ko-KR" altLang="en-US"/>
          </a:p>
        </p:txBody>
      </p:sp>
    </p:spTree>
    <p:extLst>
      <p:ext uri="{BB962C8B-B14F-4D97-AF65-F5344CB8AC3E}">
        <p14:creationId xmlns:p14="http://schemas.microsoft.com/office/powerpoint/2010/main" val="408365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AF7678-A2DF-4203-9251-D240BFF2F655}"/>
              </a:ext>
            </a:extLst>
          </p:cNvPr>
          <p:cNvSpPr>
            <a:spLocks noGrp="1"/>
          </p:cNvSpPr>
          <p:nvPr>
            <p:ph type="ctrTitle"/>
          </p:nvPr>
        </p:nvSpPr>
        <p:spPr/>
        <p:txBody>
          <a:bodyPr/>
          <a:lstStyle/>
          <a:p>
            <a:r>
              <a:rPr lang="ko-KR" altLang="en-US" dirty="0"/>
              <a:t>결핵 저널 리뷰</a:t>
            </a:r>
          </a:p>
        </p:txBody>
      </p:sp>
      <p:sp>
        <p:nvSpPr>
          <p:cNvPr id="3" name="부제목 2">
            <a:extLst>
              <a:ext uri="{FF2B5EF4-FFF2-40B4-BE49-F238E27FC236}">
                <a16:creationId xmlns:a16="http://schemas.microsoft.com/office/drawing/2014/main" id="{10BEA86B-038F-45BF-9D90-B3CC4C79F969}"/>
              </a:ext>
            </a:extLst>
          </p:cNvPr>
          <p:cNvSpPr>
            <a:spLocks noGrp="1"/>
          </p:cNvSpPr>
          <p:nvPr>
            <p:ph type="subTitle" idx="1"/>
          </p:nvPr>
        </p:nvSpPr>
        <p:spPr>
          <a:xfrm>
            <a:off x="1524000" y="4292600"/>
            <a:ext cx="9144000" cy="965200"/>
          </a:xfrm>
        </p:spPr>
        <p:txBody>
          <a:bodyPr/>
          <a:lstStyle/>
          <a:p>
            <a:r>
              <a:rPr lang="ko-KR" altLang="en-US" dirty="0"/>
              <a:t>인제의대 해운대백병원 김현국</a:t>
            </a:r>
          </a:p>
        </p:txBody>
      </p:sp>
    </p:spTree>
    <p:extLst>
      <p:ext uri="{BB962C8B-B14F-4D97-AF65-F5344CB8AC3E}">
        <p14:creationId xmlns:p14="http://schemas.microsoft.com/office/powerpoint/2010/main" val="169171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783FC9E-6EBF-41CA-9AE8-1CC3280CA6F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1126FF6F-BFE1-47F3-9CE1-9ABC5866CA49}"/>
              </a:ext>
            </a:extLst>
          </p:cNvPr>
          <p:cNvSpPr>
            <a:spLocks noGrp="1"/>
          </p:cNvSpPr>
          <p:nvPr>
            <p:ph idx="1"/>
          </p:nvPr>
        </p:nvSpPr>
        <p:spPr/>
        <p:txBody>
          <a:bodyPr>
            <a:normAutofit fontScale="92500"/>
          </a:bodyPr>
          <a:lstStyle/>
          <a:p>
            <a:pPr>
              <a:lnSpc>
                <a:spcPct val="150000"/>
              </a:lnSpc>
            </a:pPr>
            <a:r>
              <a:rPr lang="en-US" altLang="ko-KR" dirty="0"/>
              <a:t>Contacts were screened as soon as possible after they were identified through interview of patients with tuberculosis and again 10–12 weeks after last exposure to the patient</a:t>
            </a:r>
          </a:p>
          <a:p>
            <a:pPr>
              <a:lnSpc>
                <a:spcPct val="150000"/>
              </a:lnSpc>
            </a:pPr>
            <a:r>
              <a:rPr lang="en-US" altLang="ko-KR" dirty="0"/>
              <a:t>Screening</a:t>
            </a:r>
          </a:p>
          <a:p>
            <a:pPr lvl="1">
              <a:lnSpc>
                <a:spcPct val="150000"/>
              </a:lnSpc>
            </a:pPr>
            <a:r>
              <a:rPr lang="en-US" altLang="ko-KR" dirty="0"/>
              <a:t>standardized interview</a:t>
            </a:r>
          </a:p>
          <a:p>
            <a:pPr lvl="1">
              <a:lnSpc>
                <a:spcPct val="150000"/>
              </a:lnSpc>
            </a:pPr>
            <a:r>
              <a:rPr lang="en-US" altLang="ko-KR" dirty="0"/>
              <a:t>tuberculin skin test (TST), with a + result defined as a ≥5mm induration.</a:t>
            </a:r>
          </a:p>
          <a:p>
            <a:pPr lvl="1">
              <a:lnSpc>
                <a:spcPct val="150000"/>
              </a:lnSpc>
            </a:pPr>
            <a:r>
              <a:rPr lang="en-US" altLang="ko-KR" dirty="0"/>
              <a:t>chest X-ray was performed for contacts with positive results of TST</a:t>
            </a:r>
            <a:endParaRPr lang="ko-KR" altLang="en-US" dirty="0"/>
          </a:p>
        </p:txBody>
      </p:sp>
    </p:spTree>
    <p:extLst>
      <p:ext uri="{BB962C8B-B14F-4D97-AF65-F5344CB8AC3E}">
        <p14:creationId xmlns:p14="http://schemas.microsoft.com/office/powerpoint/2010/main" val="10444961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816B8C-A289-DA41-84DA-6DBF7CFA5839}"/>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9C936013-4AE0-3A4D-85D3-06EEF97C4ACC}"/>
              </a:ext>
            </a:extLst>
          </p:cNvPr>
          <p:cNvSpPr>
            <a:spLocks noGrp="1"/>
          </p:cNvSpPr>
          <p:nvPr>
            <p:ph idx="1"/>
          </p:nvPr>
        </p:nvSpPr>
        <p:spPr/>
        <p:txBody>
          <a:bodyPr/>
          <a:lstStyle/>
          <a:p>
            <a:endParaRPr kumimoji="1" lang="ko-KR" altLang="en-US"/>
          </a:p>
        </p:txBody>
      </p:sp>
      <p:pic>
        <p:nvPicPr>
          <p:cNvPr id="4" name="그림 3">
            <a:extLst>
              <a:ext uri="{FF2B5EF4-FFF2-40B4-BE49-F238E27FC236}">
                <a16:creationId xmlns:a16="http://schemas.microsoft.com/office/drawing/2014/main" id="{DE8929E9-D9EF-5E40-9B7B-319E2C4757A1}"/>
              </a:ext>
            </a:extLst>
          </p:cNvPr>
          <p:cNvPicPr>
            <a:picLocks noChangeAspect="1"/>
          </p:cNvPicPr>
          <p:nvPr/>
        </p:nvPicPr>
        <p:blipFill>
          <a:blip r:embed="rId2"/>
          <a:stretch>
            <a:fillRect/>
          </a:stretch>
        </p:blipFill>
        <p:spPr>
          <a:xfrm>
            <a:off x="1920239" y="365125"/>
            <a:ext cx="5187748" cy="5811838"/>
          </a:xfrm>
          <a:prstGeom prst="rect">
            <a:avLst/>
          </a:prstGeom>
        </p:spPr>
      </p:pic>
      <p:pic>
        <p:nvPicPr>
          <p:cNvPr id="5" name="그림 4">
            <a:extLst>
              <a:ext uri="{FF2B5EF4-FFF2-40B4-BE49-F238E27FC236}">
                <a16:creationId xmlns:a16="http://schemas.microsoft.com/office/drawing/2014/main" id="{67E1D01E-53A0-2247-85F2-ECAD70ACE323}"/>
              </a:ext>
            </a:extLst>
          </p:cNvPr>
          <p:cNvPicPr>
            <a:picLocks noChangeAspect="1"/>
          </p:cNvPicPr>
          <p:nvPr/>
        </p:nvPicPr>
        <p:blipFill>
          <a:blip r:embed="rId3"/>
          <a:stretch>
            <a:fillRect/>
          </a:stretch>
        </p:blipFill>
        <p:spPr>
          <a:xfrm>
            <a:off x="7107987" y="365125"/>
            <a:ext cx="3276984" cy="5773734"/>
          </a:xfrm>
          <a:prstGeom prst="rect">
            <a:avLst/>
          </a:prstGeom>
        </p:spPr>
      </p:pic>
    </p:spTree>
    <p:extLst>
      <p:ext uri="{BB962C8B-B14F-4D97-AF65-F5344CB8AC3E}">
        <p14:creationId xmlns:p14="http://schemas.microsoft.com/office/powerpoint/2010/main" val="422413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362D6D-674F-384D-AA8D-50D8F4E3EB35}"/>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7274A1FB-3731-E94C-BA1B-5E10A138CC77}"/>
              </a:ext>
            </a:extLst>
          </p:cNvPr>
          <p:cNvSpPr>
            <a:spLocks noGrp="1"/>
          </p:cNvSpPr>
          <p:nvPr>
            <p:ph idx="1"/>
          </p:nvPr>
        </p:nvSpPr>
        <p:spPr/>
        <p:txBody>
          <a:bodyPr/>
          <a:lstStyle/>
          <a:p>
            <a:endParaRPr kumimoji="1" lang="ko-KR" altLang="en-US"/>
          </a:p>
        </p:txBody>
      </p:sp>
      <p:pic>
        <p:nvPicPr>
          <p:cNvPr id="4" name="그림 3">
            <a:extLst>
              <a:ext uri="{FF2B5EF4-FFF2-40B4-BE49-F238E27FC236}">
                <a16:creationId xmlns:a16="http://schemas.microsoft.com/office/drawing/2014/main" id="{80299B36-B438-3C49-A20B-6ADE95FBCC55}"/>
              </a:ext>
            </a:extLst>
          </p:cNvPr>
          <p:cNvPicPr>
            <a:picLocks noChangeAspect="1"/>
          </p:cNvPicPr>
          <p:nvPr/>
        </p:nvPicPr>
        <p:blipFill>
          <a:blip r:embed="rId2"/>
          <a:stretch>
            <a:fillRect/>
          </a:stretch>
        </p:blipFill>
        <p:spPr>
          <a:xfrm>
            <a:off x="1916210" y="345390"/>
            <a:ext cx="5329321" cy="3172949"/>
          </a:xfrm>
          <a:prstGeom prst="rect">
            <a:avLst/>
          </a:prstGeom>
        </p:spPr>
      </p:pic>
      <p:pic>
        <p:nvPicPr>
          <p:cNvPr id="5" name="그림 4">
            <a:extLst>
              <a:ext uri="{FF2B5EF4-FFF2-40B4-BE49-F238E27FC236}">
                <a16:creationId xmlns:a16="http://schemas.microsoft.com/office/drawing/2014/main" id="{12642A3D-94D6-5547-973D-1724DBB3EAAA}"/>
              </a:ext>
            </a:extLst>
          </p:cNvPr>
          <p:cNvPicPr>
            <a:picLocks noChangeAspect="1"/>
          </p:cNvPicPr>
          <p:nvPr/>
        </p:nvPicPr>
        <p:blipFill>
          <a:blip r:embed="rId3"/>
          <a:stretch>
            <a:fillRect/>
          </a:stretch>
        </p:blipFill>
        <p:spPr>
          <a:xfrm>
            <a:off x="1963336" y="3428999"/>
            <a:ext cx="5282196" cy="2747963"/>
          </a:xfrm>
          <a:prstGeom prst="rect">
            <a:avLst/>
          </a:prstGeom>
        </p:spPr>
      </p:pic>
      <p:pic>
        <p:nvPicPr>
          <p:cNvPr id="6" name="그림 5">
            <a:extLst>
              <a:ext uri="{FF2B5EF4-FFF2-40B4-BE49-F238E27FC236}">
                <a16:creationId xmlns:a16="http://schemas.microsoft.com/office/drawing/2014/main" id="{834A3BE6-C02E-9541-A8BA-EB58BF375764}"/>
              </a:ext>
            </a:extLst>
          </p:cNvPr>
          <p:cNvPicPr>
            <a:picLocks noChangeAspect="1"/>
          </p:cNvPicPr>
          <p:nvPr/>
        </p:nvPicPr>
        <p:blipFill>
          <a:blip r:embed="rId4"/>
          <a:stretch>
            <a:fillRect/>
          </a:stretch>
        </p:blipFill>
        <p:spPr>
          <a:xfrm>
            <a:off x="7212253" y="322917"/>
            <a:ext cx="2928877" cy="3172950"/>
          </a:xfrm>
          <a:prstGeom prst="rect">
            <a:avLst/>
          </a:prstGeom>
        </p:spPr>
      </p:pic>
      <p:pic>
        <p:nvPicPr>
          <p:cNvPr id="7" name="그림 6">
            <a:extLst>
              <a:ext uri="{FF2B5EF4-FFF2-40B4-BE49-F238E27FC236}">
                <a16:creationId xmlns:a16="http://schemas.microsoft.com/office/drawing/2014/main" id="{6504BFD9-EAB9-714F-8912-0CB0CAD31F34}"/>
              </a:ext>
            </a:extLst>
          </p:cNvPr>
          <p:cNvPicPr>
            <a:picLocks noChangeAspect="1"/>
          </p:cNvPicPr>
          <p:nvPr/>
        </p:nvPicPr>
        <p:blipFill>
          <a:blip r:embed="rId5"/>
          <a:stretch>
            <a:fillRect/>
          </a:stretch>
        </p:blipFill>
        <p:spPr>
          <a:xfrm>
            <a:off x="7245531" y="3391806"/>
            <a:ext cx="2895599" cy="2822348"/>
          </a:xfrm>
          <a:prstGeom prst="rect">
            <a:avLst/>
          </a:prstGeom>
        </p:spPr>
      </p:pic>
    </p:spTree>
    <p:extLst>
      <p:ext uri="{BB962C8B-B14F-4D97-AF65-F5344CB8AC3E}">
        <p14:creationId xmlns:p14="http://schemas.microsoft.com/office/powerpoint/2010/main" val="32505625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97E319-40D6-4E20-BB35-57CD3FC2A4C3}"/>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3733D136-91E4-4987-96E1-D09EC02C12DA}"/>
              </a:ext>
            </a:extLst>
          </p:cNvPr>
          <p:cNvSpPr>
            <a:spLocks noGrp="1"/>
          </p:cNvSpPr>
          <p:nvPr>
            <p:ph idx="1"/>
          </p:nvPr>
        </p:nvSpPr>
        <p:spPr/>
        <p:txBody>
          <a:bodyPr/>
          <a:lstStyle/>
          <a:p>
            <a:pPr>
              <a:lnSpc>
                <a:spcPct val="150000"/>
              </a:lnSpc>
            </a:pPr>
            <a:r>
              <a:rPr lang="en-US" altLang="ko-KR" dirty="0"/>
              <a:t>Significantly better treatment outcomes for Tx of MDR-Tb</a:t>
            </a:r>
          </a:p>
          <a:p>
            <a:pPr lvl="1">
              <a:lnSpc>
                <a:spcPct val="150000"/>
              </a:lnSpc>
            </a:pPr>
            <a:r>
              <a:rPr lang="en-US" altLang="ko-KR" dirty="0"/>
              <a:t>Linezolid</a:t>
            </a:r>
          </a:p>
          <a:p>
            <a:pPr lvl="1">
              <a:lnSpc>
                <a:spcPct val="150000"/>
              </a:lnSpc>
            </a:pPr>
            <a:r>
              <a:rPr lang="en-US" altLang="ko-KR" dirty="0"/>
              <a:t>Later generation fluoroquinolones</a:t>
            </a:r>
          </a:p>
          <a:p>
            <a:pPr lvl="1">
              <a:lnSpc>
                <a:spcPct val="150000"/>
              </a:lnSpc>
            </a:pPr>
            <a:r>
              <a:rPr lang="en-US" altLang="ko-KR" dirty="0" err="1"/>
              <a:t>Bedaquiline</a:t>
            </a:r>
            <a:endParaRPr lang="en-US" altLang="ko-KR" dirty="0"/>
          </a:p>
          <a:p>
            <a:pPr lvl="1">
              <a:lnSpc>
                <a:spcPct val="150000"/>
              </a:lnSpc>
            </a:pPr>
            <a:r>
              <a:rPr lang="en-US" altLang="ko-KR" dirty="0"/>
              <a:t>Clofazimine</a:t>
            </a:r>
          </a:p>
          <a:p>
            <a:pPr lvl="1">
              <a:lnSpc>
                <a:spcPct val="150000"/>
              </a:lnSpc>
            </a:pPr>
            <a:r>
              <a:rPr lang="en-US" altLang="ko-KR" dirty="0"/>
              <a:t>Carbapenems</a:t>
            </a:r>
            <a:endParaRPr lang="ko-KR" altLang="en-US" dirty="0"/>
          </a:p>
        </p:txBody>
      </p:sp>
    </p:spTree>
    <p:extLst>
      <p:ext uri="{BB962C8B-B14F-4D97-AF65-F5344CB8AC3E}">
        <p14:creationId xmlns:p14="http://schemas.microsoft.com/office/powerpoint/2010/main" val="26555656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0958BB-C247-427B-B3C8-42A607E94E95}"/>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1C33DC5-458F-43F0-91B7-B1D84FB75E32}"/>
              </a:ext>
            </a:extLst>
          </p:cNvPr>
          <p:cNvSpPr>
            <a:spLocks noGrp="1"/>
          </p:cNvSpPr>
          <p:nvPr>
            <p:ph idx="1"/>
          </p:nvPr>
        </p:nvSpPr>
        <p:spPr/>
        <p:txBody>
          <a:bodyPr/>
          <a:lstStyle/>
          <a:p>
            <a:endParaRPr lang="ko-KR" altLang="en-US" dirty="0"/>
          </a:p>
        </p:txBody>
      </p:sp>
      <p:pic>
        <p:nvPicPr>
          <p:cNvPr id="4" name="그림 3">
            <a:extLst>
              <a:ext uri="{FF2B5EF4-FFF2-40B4-BE49-F238E27FC236}">
                <a16:creationId xmlns:a16="http://schemas.microsoft.com/office/drawing/2014/main" id="{B8FE78F5-1C60-41D9-AE32-1F4A655337B2}"/>
              </a:ext>
            </a:extLst>
          </p:cNvPr>
          <p:cNvPicPr>
            <a:picLocks noChangeAspect="1"/>
          </p:cNvPicPr>
          <p:nvPr/>
        </p:nvPicPr>
        <p:blipFill>
          <a:blip r:embed="rId2"/>
          <a:stretch>
            <a:fillRect/>
          </a:stretch>
        </p:blipFill>
        <p:spPr>
          <a:xfrm>
            <a:off x="3659247" y="0"/>
            <a:ext cx="4873505" cy="6858000"/>
          </a:xfrm>
          <a:prstGeom prst="rect">
            <a:avLst/>
          </a:prstGeom>
        </p:spPr>
      </p:pic>
      <p:sp>
        <p:nvSpPr>
          <p:cNvPr id="6" name="직사각형 5">
            <a:extLst>
              <a:ext uri="{FF2B5EF4-FFF2-40B4-BE49-F238E27FC236}">
                <a16:creationId xmlns:a16="http://schemas.microsoft.com/office/drawing/2014/main" id="{055D1123-8376-428E-BBB7-E2EDEE1D0962}"/>
              </a:ext>
            </a:extLst>
          </p:cNvPr>
          <p:cNvSpPr/>
          <p:nvPr/>
        </p:nvSpPr>
        <p:spPr>
          <a:xfrm>
            <a:off x="9338668" y="6176963"/>
            <a:ext cx="2364750" cy="369332"/>
          </a:xfrm>
          <a:prstGeom prst="rect">
            <a:avLst/>
          </a:prstGeom>
        </p:spPr>
        <p:txBody>
          <a:bodyPr wrap="none">
            <a:spAutoFit/>
          </a:bodyPr>
          <a:lstStyle/>
          <a:p>
            <a:r>
              <a:rPr lang="en-US" altLang="ko-KR" dirty="0">
                <a:latin typeface="SegoeUI-Light"/>
              </a:rPr>
              <a:t>WHO/CDS/TB/2019.3</a:t>
            </a:r>
            <a:endParaRPr lang="ko-KR" altLang="en-US" dirty="0"/>
          </a:p>
        </p:txBody>
      </p:sp>
    </p:spTree>
    <p:extLst>
      <p:ext uri="{BB962C8B-B14F-4D97-AF65-F5344CB8AC3E}">
        <p14:creationId xmlns:p14="http://schemas.microsoft.com/office/powerpoint/2010/main" val="3887268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DFD18A-842F-4BF0-B413-F87329CFEFAB}"/>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8915AE2D-2390-4D7C-82FA-351E731A4899}"/>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68888760-5774-4B5A-B6D3-3ECA3A73F9D2}"/>
              </a:ext>
            </a:extLst>
          </p:cNvPr>
          <p:cNvPicPr>
            <a:picLocks noChangeAspect="1"/>
          </p:cNvPicPr>
          <p:nvPr/>
        </p:nvPicPr>
        <p:blipFill>
          <a:blip r:embed="rId2"/>
          <a:stretch>
            <a:fillRect/>
          </a:stretch>
        </p:blipFill>
        <p:spPr>
          <a:xfrm>
            <a:off x="2101970" y="0"/>
            <a:ext cx="7988060" cy="6858000"/>
          </a:xfrm>
          <a:prstGeom prst="rect">
            <a:avLst/>
          </a:prstGeom>
        </p:spPr>
      </p:pic>
    </p:spTree>
    <p:extLst>
      <p:ext uri="{BB962C8B-B14F-4D97-AF65-F5344CB8AC3E}">
        <p14:creationId xmlns:p14="http://schemas.microsoft.com/office/powerpoint/2010/main" val="32099956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4F8521-CFAD-4123-9850-77CF1E4DA043}"/>
              </a:ext>
            </a:extLst>
          </p:cNvPr>
          <p:cNvSpPr>
            <a:spLocks noGrp="1"/>
          </p:cNvSpPr>
          <p:nvPr>
            <p:ph type="title"/>
          </p:nvPr>
        </p:nvSpPr>
        <p:spPr/>
        <p:txBody>
          <a:bodyPr/>
          <a:lstStyle/>
          <a:p>
            <a:r>
              <a:rPr lang="en-US" altLang="ko-KR" dirty="0"/>
              <a:t>Longer MDR-TB regimen</a:t>
            </a:r>
            <a:endParaRPr lang="ko-KR" altLang="en-US" dirty="0"/>
          </a:p>
        </p:txBody>
      </p:sp>
      <p:sp>
        <p:nvSpPr>
          <p:cNvPr id="3" name="내용 개체 틀 2">
            <a:extLst>
              <a:ext uri="{FF2B5EF4-FFF2-40B4-BE49-F238E27FC236}">
                <a16:creationId xmlns:a16="http://schemas.microsoft.com/office/drawing/2014/main" id="{3171DFD7-F1EC-4965-844D-265481797A26}"/>
              </a:ext>
            </a:extLst>
          </p:cNvPr>
          <p:cNvSpPr>
            <a:spLocks noGrp="1"/>
          </p:cNvSpPr>
          <p:nvPr>
            <p:ph idx="1"/>
          </p:nvPr>
        </p:nvSpPr>
        <p:spPr/>
        <p:txBody>
          <a:bodyPr>
            <a:normAutofit fontScale="92500" lnSpcReduction="10000"/>
          </a:bodyPr>
          <a:lstStyle/>
          <a:p>
            <a:r>
              <a:rPr lang="en" altLang="ko-KR" dirty="0"/>
              <a:t>All three Group A agents and at least one Group B agent should be included to ensure that treatment starts with at least four TB agents likely to be effective</a:t>
            </a:r>
          </a:p>
          <a:p>
            <a:r>
              <a:rPr lang="en" altLang="ko-KR" dirty="0"/>
              <a:t>at least three agents are included for the rest of the treatment after </a:t>
            </a:r>
            <a:r>
              <a:rPr lang="en" altLang="ko-KR" dirty="0" err="1"/>
              <a:t>bedaquiline</a:t>
            </a:r>
            <a:r>
              <a:rPr lang="en" altLang="ko-KR" dirty="0"/>
              <a:t> is stopped. </a:t>
            </a:r>
          </a:p>
          <a:p>
            <a:r>
              <a:rPr lang="en" altLang="ko-KR" dirty="0"/>
              <a:t>If only one or two Group A agents are used, both Group B agents are to be included. </a:t>
            </a:r>
          </a:p>
          <a:p>
            <a:r>
              <a:rPr lang="en" altLang="ko-KR" dirty="0"/>
              <a:t>If the regimen cannot be composed with agents from Groups A and B alone, Group C agents are added to complete it.</a:t>
            </a:r>
          </a:p>
          <a:p>
            <a:r>
              <a:rPr lang="en" altLang="ko-KR" dirty="0"/>
              <a:t>Total treatment duration of 18–20 months is suggested for most patients</a:t>
            </a:r>
          </a:p>
        </p:txBody>
      </p:sp>
    </p:spTree>
    <p:extLst>
      <p:ext uri="{BB962C8B-B14F-4D97-AF65-F5344CB8AC3E}">
        <p14:creationId xmlns:p14="http://schemas.microsoft.com/office/powerpoint/2010/main" val="1178235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6E9269A6-AC7F-A048-822B-05AC76F58296}"/>
              </a:ext>
            </a:extLst>
          </p:cNvPr>
          <p:cNvSpPr>
            <a:spLocks noGrp="1"/>
          </p:cNvSpPr>
          <p:nvPr>
            <p:ph type="ctrTitle"/>
          </p:nvPr>
        </p:nvSpPr>
        <p:spPr/>
        <p:txBody>
          <a:bodyPr/>
          <a:lstStyle/>
          <a:p>
            <a:r>
              <a:rPr kumimoji="1" lang="ko-KR" altLang="en-US" dirty="0"/>
              <a:t>감사합니다</a:t>
            </a:r>
            <a:r>
              <a:rPr kumimoji="1" lang="en-US" altLang="ko-KR" dirty="0"/>
              <a:t>.</a:t>
            </a:r>
            <a:endParaRPr kumimoji="1" lang="ko-KR" altLang="en-US" dirty="0"/>
          </a:p>
        </p:txBody>
      </p:sp>
      <p:sp>
        <p:nvSpPr>
          <p:cNvPr id="5" name="부제목 4">
            <a:extLst>
              <a:ext uri="{FF2B5EF4-FFF2-40B4-BE49-F238E27FC236}">
                <a16:creationId xmlns:a16="http://schemas.microsoft.com/office/drawing/2014/main" id="{3CCAB9DA-7A10-AC41-86CF-0A190052FD66}"/>
              </a:ext>
            </a:extLst>
          </p:cNvPr>
          <p:cNvSpPr>
            <a:spLocks noGrp="1"/>
          </p:cNvSpPr>
          <p:nvPr>
            <p:ph type="subTitle" idx="1"/>
          </p:nvPr>
        </p:nvSpPr>
        <p:spPr/>
        <p:txBody>
          <a:bodyPr/>
          <a:lstStyle/>
          <a:p>
            <a:endParaRPr kumimoji="1" lang="ko-KR" altLang="en-US"/>
          </a:p>
        </p:txBody>
      </p:sp>
    </p:spTree>
    <p:extLst>
      <p:ext uri="{BB962C8B-B14F-4D97-AF65-F5344CB8AC3E}">
        <p14:creationId xmlns:p14="http://schemas.microsoft.com/office/powerpoint/2010/main" val="126360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3A6E41-4E19-44BF-A3AE-F57EE03CCF67}"/>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FA82D5D-8E88-4FF8-ADDA-A60AEA45D3CB}"/>
              </a:ext>
            </a:extLst>
          </p:cNvPr>
          <p:cNvSpPr>
            <a:spLocks noGrp="1"/>
          </p:cNvSpPr>
          <p:nvPr>
            <p:ph idx="1"/>
          </p:nvPr>
        </p:nvSpPr>
        <p:spPr/>
        <p:txBody>
          <a:bodyPr/>
          <a:lstStyle/>
          <a:p>
            <a:pPr>
              <a:lnSpc>
                <a:spcPct val="150000"/>
              </a:lnSpc>
            </a:pPr>
            <a:r>
              <a:rPr lang="en-US" altLang="ko-KR" dirty="0"/>
              <a:t>Contacts were cross-matched with state and provincial tuberculosis registries at the end of the enrollment period and annually for 4 years thereafter (the final match was in February 2011)</a:t>
            </a:r>
          </a:p>
          <a:p>
            <a:pPr lvl="1">
              <a:lnSpc>
                <a:spcPct val="150000"/>
              </a:lnSpc>
            </a:pPr>
            <a:r>
              <a:rPr lang="en-US" altLang="ko-KR" dirty="0"/>
              <a:t>with the exception of one study site, which cross-matched contacts annually for 2 years</a:t>
            </a:r>
            <a:endParaRPr lang="ko-KR" altLang="en-US" dirty="0"/>
          </a:p>
        </p:txBody>
      </p:sp>
    </p:spTree>
    <p:extLst>
      <p:ext uri="{BB962C8B-B14F-4D97-AF65-F5344CB8AC3E}">
        <p14:creationId xmlns:p14="http://schemas.microsoft.com/office/powerpoint/2010/main" val="379664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6C3598-7AF5-434E-87ED-725AF3CAB188}"/>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92972C3C-1D04-4C88-A9AE-AAF387404941}"/>
              </a:ext>
            </a:extLst>
          </p:cNvPr>
          <p:cNvSpPr>
            <a:spLocks noGrp="1"/>
          </p:cNvSpPr>
          <p:nvPr>
            <p:ph idx="1"/>
          </p:nvPr>
        </p:nvSpPr>
        <p:spPr/>
        <p:txBody>
          <a:bodyPr>
            <a:normAutofit/>
          </a:bodyPr>
          <a:lstStyle/>
          <a:p>
            <a:pPr>
              <a:lnSpc>
                <a:spcPct val="150000"/>
              </a:lnSpc>
            </a:pPr>
            <a:r>
              <a:rPr lang="en-US" altLang="ko-KR" dirty="0"/>
              <a:t>The timing of tuberculosis among contacts was calculated by</a:t>
            </a:r>
          </a:p>
          <a:p>
            <a:pPr lvl="1">
              <a:lnSpc>
                <a:spcPct val="150000"/>
              </a:lnSpc>
            </a:pPr>
            <a:r>
              <a:rPr lang="en-US" altLang="ko-KR" dirty="0"/>
              <a:t>Tbc diagnosis date(s) for their contact( s) (-) Tbc diagnosis date for each index patient</a:t>
            </a:r>
          </a:p>
          <a:p>
            <a:pPr>
              <a:lnSpc>
                <a:spcPct val="150000"/>
              </a:lnSpc>
            </a:pPr>
            <a:r>
              <a:rPr lang="en-US" altLang="ko-KR" dirty="0"/>
              <a:t>Tuberculosis rates per interval </a:t>
            </a:r>
          </a:p>
          <a:p>
            <a:pPr lvl="1">
              <a:lnSpc>
                <a:spcPct val="150000"/>
              </a:lnSpc>
            </a:pPr>
            <a:r>
              <a:rPr lang="en-US" altLang="ko-KR" dirty="0"/>
              <a:t>the number of contacts with tuberculosis diagnosed in a given interval (/) the number of observed contacts who were disease free at the start of that interval</a:t>
            </a:r>
            <a:endParaRPr lang="ko-KR" altLang="en-US" dirty="0"/>
          </a:p>
        </p:txBody>
      </p:sp>
    </p:spTree>
    <p:extLst>
      <p:ext uri="{BB962C8B-B14F-4D97-AF65-F5344CB8AC3E}">
        <p14:creationId xmlns:p14="http://schemas.microsoft.com/office/powerpoint/2010/main" val="368551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68C57D-09AB-41B1-805C-74F083AD58C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FA2C4398-3AD9-4954-9978-37FF7DCD0EB7}"/>
              </a:ext>
            </a:extLst>
          </p:cNvPr>
          <p:cNvSpPr>
            <a:spLocks noGrp="1"/>
          </p:cNvSpPr>
          <p:nvPr>
            <p:ph idx="1"/>
          </p:nvPr>
        </p:nvSpPr>
        <p:spPr/>
        <p:txBody>
          <a:bodyPr/>
          <a:lstStyle/>
          <a:p>
            <a:pPr>
              <a:lnSpc>
                <a:spcPct val="150000"/>
              </a:lnSpc>
            </a:pPr>
            <a:r>
              <a:rPr lang="en-US" altLang="ko-KR" dirty="0"/>
              <a:t>Tuberculosis events among contacts</a:t>
            </a:r>
          </a:p>
          <a:p>
            <a:pPr lvl="1">
              <a:lnSpc>
                <a:spcPct val="150000"/>
              </a:lnSpc>
            </a:pPr>
            <a:r>
              <a:rPr lang="en-US" altLang="ko-KR" dirty="0"/>
              <a:t>incident cases - diagnosed &gt;30 days after the index cases’ diagnosis</a:t>
            </a:r>
          </a:p>
          <a:p>
            <a:pPr lvl="1">
              <a:lnSpc>
                <a:spcPct val="150000"/>
              </a:lnSpc>
            </a:pPr>
            <a:r>
              <a:rPr lang="en-US" altLang="ko-KR" dirty="0" err="1"/>
              <a:t>coprevalent</a:t>
            </a:r>
            <a:r>
              <a:rPr lang="en-US" altLang="ko-KR" dirty="0"/>
              <a:t> cases - diagnosed before or ≤30 days after the index cases’ diagnosis</a:t>
            </a:r>
            <a:endParaRPr lang="ko-KR" altLang="en-US" dirty="0"/>
          </a:p>
        </p:txBody>
      </p:sp>
    </p:spTree>
    <p:extLst>
      <p:ext uri="{BB962C8B-B14F-4D97-AF65-F5344CB8AC3E}">
        <p14:creationId xmlns:p14="http://schemas.microsoft.com/office/powerpoint/2010/main" val="396800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2232B01C-5FEA-4E8E-8CB5-AF7C6FD2697D}"/>
              </a:ext>
            </a:extLst>
          </p:cNvPr>
          <p:cNvCxnSpPr>
            <a:cxnSpLocks/>
          </p:cNvCxnSpPr>
          <p:nvPr/>
        </p:nvCxnSpPr>
        <p:spPr>
          <a:xfrm>
            <a:off x="838200" y="2885413"/>
            <a:ext cx="10515600" cy="0"/>
          </a:xfrm>
          <a:prstGeom prst="line">
            <a:avLst/>
          </a:prstGeom>
          <a:ln w="63500"/>
        </p:spPr>
        <p:style>
          <a:lnRef idx="3">
            <a:schemeClr val="dk1"/>
          </a:lnRef>
          <a:fillRef idx="0">
            <a:schemeClr val="dk1"/>
          </a:fillRef>
          <a:effectRef idx="2">
            <a:schemeClr val="dk1"/>
          </a:effectRef>
          <a:fontRef idx="minor">
            <a:schemeClr val="tx1"/>
          </a:fontRef>
        </p:style>
      </p:cxnSp>
      <p:sp>
        <p:nvSpPr>
          <p:cNvPr id="6" name="화살표: 아래쪽 5">
            <a:extLst>
              <a:ext uri="{FF2B5EF4-FFF2-40B4-BE49-F238E27FC236}">
                <a16:creationId xmlns:a16="http://schemas.microsoft.com/office/drawing/2014/main" id="{1B06E9FF-B6CD-41D5-8EDA-C55048595673}"/>
              </a:ext>
            </a:extLst>
          </p:cNvPr>
          <p:cNvSpPr/>
          <p:nvPr/>
        </p:nvSpPr>
        <p:spPr>
          <a:xfrm>
            <a:off x="3314870" y="2161914"/>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4EA5652A-E0C3-46BB-A6B2-5FBA3C42A07B}"/>
              </a:ext>
            </a:extLst>
          </p:cNvPr>
          <p:cNvSpPr/>
          <p:nvPr/>
        </p:nvSpPr>
        <p:spPr>
          <a:xfrm>
            <a:off x="1753193" y="1216941"/>
            <a:ext cx="3417822" cy="923330"/>
          </a:xfrm>
          <a:prstGeom prst="rect">
            <a:avLst/>
          </a:prstGeom>
        </p:spPr>
        <p:txBody>
          <a:bodyPr wrap="square">
            <a:spAutoFit/>
          </a:bodyPr>
          <a:lstStyle/>
          <a:p>
            <a:pPr marL="285750" indent="-285750">
              <a:buFont typeface="Arial" panose="020B0604020202020204" pitchFamily="34" charset="0"/>
              <a:buChar char="•"/>
            </a:pPr>
            <a:r>
              <a:rPr lang="en-US" altLang="ko-KR" dirty="0"/>
              <a:t>culture-positive sputum collection</a:t>
            </a:r>
            <a:r>
              <a:rPr lang="ko-KR" altLang="en-US" dirty="0"/>
              <a:t> </a:t>
            </a:r>
            <a:r>
              <a:rPr lang="en-US" altLang="ko-KR" dirty="0"/>
              <a:t>date</a:t>
            </a:r>
          </a:p>
          <a:p>
            <a:pPr marL="285750" indent="-285750">
              <a:buFont typeface="Arial" panose="020B0604020202020204" pitchFamily="34" charset="0"/>
              <a:buChar char="•"/>
            </a:pPr>
            <a:r>
              <a:rPr lang="en-US" altLang="ko-KR" dirty="0"/>
              <a:t>cough</a:t>
            </a:r>
          </a:p>
        </p:txBody>
      </p:sp>
      <p:sp>
        <p:nvSpPr>
          <p:cNvPr id="9" name="화살표: 아래쪽 8">
            <a:extLst>
              <a:ext uri="{FF2B5EF4-FFF2-40B4-BE49-F238E27FC236}">
                <a16:creationId xmlns:a16="http://schemas.microsoft.com/office/drawing/2014/main" id="{A77E0065-F3FC-4672-920C-B9EFE93CED00}"/>
              </a:ext>
            </a:extLst>
          </p:cNvPr>
          <p:cNvSpPr/>
          <p:nvPr/>
        </p:nvSpPr>
        <p:spPr>
          <a:xfrm>
            <a:off x="7159565" y="2140271"/>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화살표: 아래쪽 9">
            <a:extLst>
              <a:ext uri="{FF2B5EF4-FFF2-40B4-BE49-F238E27FC236}">
                <a16:creationId xmlns:a16="http://schemas.microsoft.com/office/drawing/2014/main" id="{BB73195A-BD82-42B1-9E57-89DD187F560C}"/>
              </a:ext>
            </a:extLst>
          </p:cNvPr>
          <p:cNvSpPr/>
          <p:nvPr/>
        </p:nvSpPr>
        <p:spPr>
          <a:xfrm>
            <a:off x="8058266" y="2161914"/>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화살표: 아래쪽 10">
            <a:extLst>
              <a:ext uri="{FF2B5EF4-FFF2-40B4-BE49-F238E27FC236}">
                <a16:creationId xmlns:a16="http://schemas.microsoft.com/office/drawing/2014/main" id="{ABA257C2-FB0A-422B-9CFE-B568F8C97FC7}"/>
              </a:ext>
            </a:extLst>
          </p:cNvPr>
          <p:cNvSpPr/>
          <p:nvPr/>
        </p:nvSpPr>
        <p:spPr>
          <a:xfrm>
            <a:off x="8961211" y="2161914"/>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화살표: 아래쪽 11">
            <a:extLst>
              <a:ext uri="{FF2B5EF4-FFF2-40B4-BE49-F238E27FC236}">
                <a16:creationId xmlns:a16="http://schemas.microsoft.com/office/drawing/2014/main" id="{278C675C-1AA0-4A51-9DE3-EAC582C36F4B}"/>
              </a:ext>
            </a:extLst>
          </p:cNvPr>
          <p:cNvSpPr/>
          <p:nvPr/>
        </p:nvSpPr>
        <p:spPr>
          <a:xfrm>
            <a:off x="9864156" y="2161914"/>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28C12669-23FE-4C29-B437-FB281824310B}"/>
              </a:ext>
            </a:extLst>
          </p:cNvPr>
          <p:cNvSpPr/>
          <p:nvPr/>
        </p:nvSpPr>
        <p:spPr>
          <a:xfrm>
            <a:off x="2425043" y="3214728"/>
            <a:ext cx="1779654" cy="369332"/>
          </a:xfrm>
          <a:prstGeom prst="rect">
            <a:avLst/>
          </a:prstGeom>
        </p:spPr>
        <p:txBody>
          <a:bodyPr wrap="none">
            <a:spAutoFit/>
          </a:bodyPr>
          <a:lstStyle/>
          <a:p>
            <a:r>
              <a:rPr lang="en-US" altLang="ko-KR" dirty="0"/>
              <a:t>Close contacts </a:t>
            </a:r>
            <a:endParaRPr lang="ko-KR" altLang="en-US" dirty="0"/>
          </a:p>
        </p:txBody>
      </p:sp>
      <p:cxnSp>
        <p:nvCxnSpPr>
          <p:cNvPr id="15" name="직선 화살표 연결선 14">
            <a:extLst>
              <a:ext uri="{FF2B5EF4-FFF2-40B4-BE49-F238E27FC236}">
                <a16:creationId xmlns:a16="http://schemas.microsoft.com/office/drawing/2014/main" id="{CB7B489C-26D3-463F-B7BA-1E84E67DAA20}"/>
              </a:ext>
            </a:extLst>
          </p:cNvPr>
          <p:cNvCxnSpPr>
            <a:cxnSpLocks/>
          </p:cNvCxnSpPr>
          <p:nvPr/>
        </p:nvCxnSpPr>
        <p:spPr>
          <a:xfrm>
            <a:off x="1162373" y="3171559"/>
            <a:ext cx="418454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화살표: 아래쪽 17">
            <a:extLst>
              <a:ext uri="{FF2B5EF4-FFF2-40B4-BE49-F238E27FC236}">
                <a16:creationId xmlns:a16="http://schemas.microsoft.com/office/drawing/2014/main" id="{BD91B712-87F5-437C-9FE5-CB198D7F50C1}"/>
              </a:ext>
            </a:extLst>
          </p:cNvPr>
          <p:cNvSpPr/>
          <p:nvPr/>
        </p:nvSpPr>
        <p:spPr>
          <a:xfrm>
            <a:off x="4411131" y="2144947"/>
            <a:ext cx="294468" cy="437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981C021D-480B-49FE-ACD2-1AD2F9399D9B}"/>
              </a:ext>
            </a:extLst>
          </p:cNvPr>
          <p:cNvSpPr/>
          <p:nvPr/>
        </p:nvSpPr>
        <p:spPr>
          <a:xfrm>
            <a:off x="3781695" y="1713739"/>
            <a:ext cx="1641026" cy="437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Dx &amp; Tx</a:t>
            </a:r>
            <a:endParaRPr lang="ko-KR" altLang="en-US" dirty="0"/>
          </a:p>
        </p:txBody>
      </p:sp>
      <p:sp>
        <p:nvSpPr>
          <p:cNvPr id="22" name="직사각형 21">
            <a:extLst>
              <a:ext uri="{FF2B5EF4-FFF2-40B4-BE49-F238E27FC236}">
                <a16:creationId xmlns:a16="http://schemas.microsoft.com/office/drawing/2014/main" id="{0AF634B1-3BEA-4DF6-AFF7-29F8C51C9F0E}"/>
              </a:ext>
            </a:extLst>
          </p:cNvPr>
          <p:cNvSpPr/>
          <p:nvPr/>
        </p:nvSpPr>
        <p:spPr>
          <a:xfrm>
            <a:off x="7355022" y="1452445"/>
            <a:ext cx="2656368" cy="369332"/>
          </a:xfrm>
          <a:prstGeom prst="rect">
            <a:avLst/>
          </a:prstGeom>
        </p:spPr>
        <p:txBody>
          <a:bodyPr wrap="none">
            <a:spAutoFit/>
          </a:bodyPr>
          <a:lstStyle/>
          <a:p>
            <a:r>
              <a:rPr lang="en-US" altLang="ko-KR" dirty="0"/>
              <a:t>cross-matched annually</a:t>
            </a:r>
            <a:endParaRPr lang="ko-KR" altLang="en-US" dirty="0"/>
          </a:p>
        </p:txBody>
      </p:sp>
      <p:cxnSp>
        <p:nvCxnSpPr>
          <p:cNvPr id="24" name="직선 화살표 연결선 23">
            <a:extLst>
              <a:ext uri="{FF2B5EF4-FFF2-40B4-BE49-F238E27FC236}">
                <a16:creationId xmlns:a16="http://schemas.microsoft.com/office/drawing/2014/main" id="{92AE4912-4950-4471-9789-3B83ADE3F834}"/>
              </a:ext>
            </a:extLst>
          </p:cNvPr>
          <p:cNvCxnSpPr/>
          <p:nvPr/>
        </p:nvCxnSpPr>
        <p:spPr>
          <a:xfrm flipV="1">
            <a:off x="7718156" y="3053163"/>
            <a:ext cx="0" cy="465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7AC92418-2E6E-4E29-A5D7-004D440A261B}"/>
              </a:ext>
            </a:extLst>
          </p:cNvPr>
          <p:cNvCxnSpPr/>
          <p:nvPr/>
        </p:nvCxnSpPr>
        <p:spPr>
          <a:xfrm>
            <a:off x="4558365" y="3518255"/>
            <a:ext cx="3159791"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327E6D28-96E3-41EB-9D39-3B28437910A3}"/>
              </a:ext>
            </a:extLst>
          </p:cNvPr>
          <p:cNvSpPr/>
          <p:nvPr/>
        </p:nvSpPr>
        <p:spPr>
          <a:xfrm>
            <a:off x="5360728" y="3630556"/>
            <a:ext cx="1474025" cy="57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Timing</a:t>
            </a:r>
          </a:p>
        </p:txBody>
      </p:sp>
      <p:cxnSp>
        <p:nvCxnSpPr>
          <p:cNvPr id="29" name="직선 화살표 연결선 28">
            <a:extLst>
              <a:ext uri="{FF2B5EF4-FFF2-40B4-BE49-F238E27FC236}">
                <a16:creationId xmlns:a16="http://schemas.microsoft.com/office/drawing/2014/main" id="{0D8435D9-2016-46F2-A681-F755ED1E4ABA}"/>
              </a:ext>
            </a:extLst>
          </p:cNvPr>
          <p:cNvCxnSpPr>
            <a:cxnSpLocks/>
            <a:stCxn id="32" idx="3"/>
          </p:cNvCxnSpPr>
          <p:nvPr/>
        </p:nvCxnSpPr>
        <p:spPr>
          <a:xfrm>
            <a:off x="6411134" y="5067938"/>
            <a:ext cx="463915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E25A5A0A-C6EF-4D1B-AB75-6DF14F17D97F}"/>
              </a:ext>
            </a:extLst>
          </p:cNvPr>
          <p:cNvCxnSpPr>
            <a:cxnSpLocks/>
            <a:stCxn id="32" idx="1"/>
          </p:cNvCxnSpPr>
          <p:nvPr/>
        </p:nvCxnSpPr>
        <p:spPr>
          <a:xfrm flipH="1">
            <a:off x="1162374" y="5067938"/>
            <a:ext cx="441701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사각형: 둥근 모서리 31">
            <a:extLst>
              <a:ext uri="{FF2B5EF4-FFF2-40B4-BE49-F238E27FC236}">
                <a16:creationId xmlns:a16="http://schemas.microsoft.com/office/drawing/2014/main" id="{E1BA63A8-0177-45FA-9392-2B088244DB75}"/>
              </a:ext>
            </a:extLst>
          </p:cNvPr>
          <p:cNvSpPr/>
          <p:nvPr/>
        </p:nvSpPr>
        <p:spPr>
          <a:xfrm>
            <a:off x="5579390" y="4850966"/>
            <a:ext cx="831744" cy="433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t>30</a:t>
            </a:r>
            <a:r>
              <a:rPr lang="ko-KR" altLang="en-US" dirty="0"/>
              <a:t>일</a:t>
            </a:r>
          </a:p>
        </p:txBody>
      </p:sp>
      <p:sp>
        <p:nvSpPr>
          <p:cNvPr id="40" name="직사각형 39">
            <a:extLst>
              <a:ext uri="{FF2B5EF4-FFF2-40B4-BE49-F238E27FC236}">
                <a16:creationId xmlns:a16="http://schemas.microsoft.com/office/drawing/2014/main" id="{A2179972-7622-4B1C-8BFD-5B9770C5B789}"/>
              </a:ext>
            </a:extLst>
          </p:cNvPr>
          <p:cNvSpPr/>
          <p:nvPr/>
        </p:nvSpPr>
        <p:spPr>
          <a:xfrm>
            <a:off x="1890793" y="4463509"/>
            <a:ext cx="2313904" cy="318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a:t>Coprevalent</a:t>
            </a:r>
            <a:r>
              <a:rPr lang="en-US" altLang="ko-KR" dirty="0"/>
              <a:t> case</a:t>
            </a:r>
            <a:endParaRPr lang="ko-KR" altLang="en-US" dirty="0"/>
          </a:p>
        </p:txBody>
      </p:sp>
      <p:sp>
        <p:nvSpPr>
          <p:cNvPr id="41" name="직사각형 40">
            <a:extLst>
              <a:ext uri="{FF2B5EF4-FFF2-40B4-BE49-F238E27FC236}">
                <a16:creationId xmlns:a16="http://schemas.microsoft.com/office/drawing/2014/main" id="{B7302004-0B27-45F6-BD21-AC7ED8F043BF}"/>
              </a:ext>
            </a:extLst>
          </p:cNvPr>
          <p:cNvSpPr/>
          <p:nvPr/>
        </p:nvSpPr>
        <p:spPr>
          <a:xfrm>
            <a:off x="7718156" y="4475609"/>
            <a:ext cx="2313904" cy="318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Incident case</a:t>
            </a:r>
            <a:endParaRPr lang="ko-KR" altLang="en-US" dirty="0"/>
          </a:p>
        </p:txBody>
      </p:sp>
    </p:spTree>
    <p:extLst>
      <p:ext uri="{BB962C8B-B14F-4D97-AF65-F5344CB8AC3E}">
        <p14:creationId xmlns:p14="http://schemas.microsoft.com/office/powerpoint/2010/main" val="2788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447514-8B48-475B-8CE2-4C46A143A7CF}"/>
              </a:ext>
            </a:extLst>
          </p:cNvPr>
          <p:cNvSpPr>
            <a:spLocks noGrp="1"/>
          </p:cNvSpPr>
          <p:nvPr>
            <p:ph type="ctrTitle"/>
          </p:nvPr>
        </p:nvSpPr>
        <p:spPr/>
        <p:txBody>
          <a:bodyPr/>
          <a:lstStyle/>
          <a:p>
            <a:r>
              <a:rPr lang="en-US" altLang="ko-KR" dirty="0"/>
              <a:t>Results</a:t>
            </a:r>
            <a:endParaRPr lang="ko-KR" altLang="en-US" dirty="0"/>
          </a:p>
        </p:txBody>
      </p:sp>
      <p:sp>
        <p:nvSpPr>
          <p:cNvPr id="3" name="내용 개체 틀 2">
            <a:extLst>
              <a:ext uri="{FF2B5EF4-FFF2-40B4-BE49-F238E27FC236}">
                <a16:creationId xmlns:a16="http://schemas.microsoft.com/office/drawing/2014/main" id="{F27A0634-2767-4D76-9DA2-31C8F2622557}"/>
              </a:ext>
            </a:extLst>
          </p:cNvPr>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405130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097AF9-6C23-40C9-838F-1F83EE8D2D03}"/>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D10C99CE-DF39-4CF9-95BD-4967E6367503}"/>
              </a:ext>
            </a:extLst>
          </p:cNvPr>
          <p:cNvSpPr>
            <a:spLocks noGrp="1"/>
          </p:cNvSpPr>
          <p:nvPr>
            <p:ph idx="1"/>
          </p:nvPr>
        </p:nvSpPr>
        <p:spPr/>
        <p:txBody>
          <a:bodyPr>
            <a:normAutofit/>
          </a:bodyPr>
          <a:lstStyle/>
          <a:p>
            <a:pPr>
              <a:lnSpc>
                <a:spcPct val="150000"/>
              </a:lnSpc>
            </a:pPr>
            <a:r>
              <a:rPr lang="en-US" altLang="ko-KR" dirty="0"/>
              <a:t>718 patients with active pulmonary tuberculosis (index)</a:t>
            </a:r>
          </a:p>
          <a:p>
            <a:pPr>
              <a:lnSpc>
                <a:spcPct val="150000"/>
              </a:lnSpc>
            </a:pPr>
            <a:r>
              <a:rPr lang="en-US" altLang="ko-KR" dirty="0"/>
              <a:t>Tbc was diagnosed in 158 of 4490 close contacts (4%)</a:t>
            </a:r>
          </a:p>
          <a:p>
            <a:pPr lvl="1">
              <a:lnSpc>
                <a:spcPct val="150000"/>
              </a:lnSpc>
            </a:pPr>
            <a:r>
              <a:rPr lang="en-US" altLang="ko-KR" dirty="0"/>
              <a:t>77 (49%) was confirmed by culture</a:t>
            </a:r>
          </a:p>
          <a:p>
            <a:pPr lvl="2">
              <a:lnSpc>
                <a:spcPct val="150000"/>
              </a:lnSpc>
            </a:pPr>
            <a:r>
              <a:rPr lang="en-US" altLang="ko-KR" dirty="0"/>
              <a:t>67% of adults and 16% of children</a:t>
            </a:r>
          </a:p>
          <a:p>
            <a:pPr lvl="1">
              <a:lnSpc>
                <a:spcPct val="150000"/>
              </a:lnSpc>
            </a:pPr>
            <a:r>
              <a:rPr lang="en-US" altLang="ko-KR" dirty="0"/>
              <a:t>81 (51%) was diagnosed on the basis of clinical criteria</a:t>
            </a:r>
          </a:p>
          <a:p>
            <a:endParaRPr lang="ko-KR" altLang="en-US" dirty="0"/>
          </a:p>
        </p:txBody>
      </p:sp>
    </p:spTree>
    <p:extLst>
      <p:ext uri="{BB962C8B-B14F-4D97-AF65-F5344CB8AC3E}">
        <p14:creationId xmlns:p14="http://schemas.microsoft.com/office/powerpoint/2010/main" val="330008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56CABC-7758-44A5-9D53-DA2435EF4806}"/>
              </a:ext>
            </a:extLst>
          </p:cNvPr>
          <p:cNvSpPr>
            <a:spLocks noGrp="1"/>
          </p:cNvSpPr>
          <p:nvPr>
            <p:ph type="title"/>
          </p:nvPr>
        </p:nvSpPr>
        <p:spPr/>
        <p:txBody>
          <a:bodyPr>
            <a:normAutofit/>
          </a:bodyPr>
          <a:lstStyle/>
          <a:p>
            <a:r>
              <a:rPr lang="en-US" altLang="ko-KR" sz="3600" dirty="0"/>
              <a:t>Characteristics of Contacts with Tuberculosis</a:t>
            </a:r>
            <a:endParaRPr lang="ko-KR" altLang="en-US" sz="3600" dirty="0"/>
          </a:p>
        </p:txBody>
      </p:sp>
      <p:pic>
        <p:nvPicPr>
          <p:cNvPr id="6" name="내용 개체 틀 5">
            <a:extLst>
              <a:ext uri="{FF2B5EF4-FFF2-40B4-BE49-F238E27FC236}">
                <a16:creationId xmlns:a16="http://schemas.microsoft.com/office/drawing/2014/main" id="{1F933424-CDCC-42BA-8919-EF4398798BF4}"/>
              </a:ext>
            </a:extLst>
          </p:cNvPr>
          <p:cNvPicPr>
            <a:picLocks noGrp="1" noChangeAspect="1"/>
          </p:cNvPicPr>
          <p:nvPr>
            <p:ph sz="half" idx="1"/>
          </p:nvPr>
        </p:nvPicPr>
        <p:blipFill>
          <a:blip r:embed="rId3"/>
          <a:stretch>
            <a:fillRect/>
          </a:stretch>
        </p:blipFill>
        <p:spPr>
          <a:xfrm>
            <a:off x="449450" y="1367760"/>
            <a:ext cx="5021451" cy="5286748"/>
          </a:xfrm>
          <a:prstGeom prst="rect">
            <a:avLst/>
          </a:prstGeom>
        </p:spPr>
      </p:pic>
      <p:pic>
        <p:nvPicPr>
          <p:cNvPr id="7" name="내용 개체 틀 6">
            <a:extLst>
              <a:ext uri="{FF2B5EF4-FFF2-40B4-BE49-F238E27FC236}">
                <a16:creationId xmlns:a16="http://schemas.microsoft.com/office/drawing/2014/main" id="{758B7F9A-A60A-4504-8889-B49A034165EA}"/>
              </a:ext>
            </a:extLst>
          </p:cNvPr>
          <p:cNvPicPr>
            <a:picLocks noGrp="1" noChangeAspect="1"/>
          </p:cNvPicPr>
          <p:nvPr>
            <p:ph sz="half" idx="2"/>
          </p:nvPr>
        </p:nvPicPr>
        <p:blipFill>
          <a:blip r:embed="rId4"/>
          <a:stretch>
            <a:fillRect/>
          </a:stretch>
        </p:blipFill>
        <p:spPr>
          <a:xfrm>
            <a:off x="5722615" y="1690688"/>
            <a:ext cx="6238786" cy="4620688"/>
          </a:xfrm>
          <a:prstGeom prst="rect">
            <a:avLst/>
          </a:prstGeom>
        </p:spPr>
      </p:pic>
      <p:sp>
        <p:nvSpPr>
          <p:cNvPr id="3" name="직사각형 2">
            <a:extLst>
              <a:ext uri="{FF2B5EF4-FFF2-40B4-BE49-F238E27FC236}">
                <a16:creationId xmlns:a16="http://schemas.microsoft.com/office/drawing/2014/main" id="{AF243F7C-EBC8-4303-B864-0C5B9D508DFF}"/>
              </a:ext>
            </a:extLst>
          </p:cNvPr>
          <p:cNvSpPr/>
          <p:nvPr/>
        </p:nvSpPr>
        <p:spPr>
          <a:xfrm>
            <a:off x="573437" y="2479729"/>
            <a:ext cx="4773478" cy="213594"/>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89824465-9E82-4B14-A2EF-26231F04A4DD}"/>
              </a:ext>
            </a:extLst>
          </p:cNvPr>
          <p:cNvSpPr/>
          <p:nvPr/>
        </p:nvSpPr>
        <p:spPr>
          <a:xfrm>
            <a:off x="586353" y="5003372"/>
            <a:ext cx="4773478" cy="213594"/>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3ED30554-BF5B-43B7-9E63-948E0592C599}"/>
              </a:ext>
            </a:extLst>
          </p:cNvPr>
          <p:cNvSpPr/>
          <p:nvPr/>
        </p:nvSpPr>
        <p:spPr>
          <a:xfrm>
            <a:off x="5871274" y="3428999"/>
            <a:ext cx="5871276" cy="259597"/>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C7875777-34AC-440D-8C1F-99B8AB1051C1}"/>
              </a:ext>
            </a:extLst>
          </p:cNvPr>
          <p:cNvSpPr/>
          <p:nvPr/>
        </p:nvSpPr>
        <p:spPr>
          <a:xfrm>
            <a:off x="5871273" y="4288265"/>
            <a:ext cx="5871275" cy="259597"/>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9CA63EC8-FAC4-4606-91B2-60F274D1963E}"/>
              </a:ext>
            </a:extLst>
          </p:cNvPr>
          <p:cNvSpPr/>
          <p:nvPr/>
        </p:nvSpPr>
        <p:spPr>
          <a:xfrm>
            <a:off x="5871272" y="5704635"/>
            <a:ext cx="5871275" cy="259597"/>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0734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F8B74063-4C69-43DD-988E-EA1A64744415}"/>
              </a:ext>
            </a:extLst>
          </p:cNvPr>
          <p:cNvSpPr>
            <a:spLocks noGrp="1"/>
          </p:cNvSpPr>
          <p:nvPr>
            <p:ph type="title"/>
          </p:nvPr>
        </p:nvSpPr>
        <p:spPr/>
        <p:txBody>
          <a:bodyPr/>
          <a:lstStyle/>
          <a:p>
            <a:endParaRPr lang="ko-KR" altLang="en-US"/>
          </a:p>
        </p:txBody>
      </p:sp>
      <p:sp>
        <p:nvSpPr>
          <p:cNvPr id="6" name="내용 개체 틀 5">
            <a:extLst>
              <a:ext uri="{FF2B5EF4-FFF2-40B4-BE49-F238E27FC236}">
                <a16:creationId xmlns:a16="http://schemas.microsoft.com/office/drawing/2014/main" id="{1DF3FF23-0573-4D73-912A-AB0220651903}"/>
              </a:ext>
            </a:extLst>
          </p:cNvPr>
          <p:cNvSpPr>
            <a:spLocks noGrp="1"/>
          </p:cNvSpPr>
          <p:nvPr>
            <p:ph idx="1"/>
          </p:nvPr>
        </p:nvSpPr>
        <p:spPr/>
        <p:txBody>
          <a:bodyPr/>
          <a:lstStyle/>
          <a:p>
            <a:endParaRPr lang="ko-KR" altLang="en-US"/>
          </a:p>
        </p:txBody>
      </p:sp>
      <p:pic>
        <p:nvPicPr>
          <p:cNvPr id="7" name="그림 6">
            <a:extLst>
              <a:ext uri="{FF2B5EF4-FFF2-40B4-BE49-F238E27FC236}">
                <a16:creationId xmlns:a16="http://schemas.microsoft.com/office/drawing/2014/main" id="{E44F956A-A7F3-47F9-97E2-E09D3F7DA03C}"/>
              </a:ext>
            </a:extLst>
          </p:cNvPr>
          <p:cNvPicPr>
            <a:picLocks noChangeAspect="1"/>
          </p:cNvPicPr>
          <p:nvPr/>
        </p:nvPicPr>
        <p:blipFill>
          <a:blip r:embed="rId3"/>
          <a:stretch>
            <a:fillRect/>
          </a:stretch>
        </p:blipFill>
        <p:spPr>
          <a:xfrm>
            <a:off x="1343481" y="0"/>
            <a:ext cx="9505038" cy="6858000"/>
          </a:xfrm>
          <a:prstGeom prst="rect">
            <a:avLst/>
          </a:prstGeom>
        </p:spPr>
      </p:pic>
      <p:sp>
        <p:nvSpPr>
          <p:cNvPr id="2" name="직사각형 1">
            <a:extLst>
              <a:ext uri="{FF2B5EF4-FFF2-40B4-BE49-F238E27FC236}">
                <a16:creationId xmlns:a16="http://schemas.microsoft.com/office/drawing/2014/main" id="{D8630DE9-F062-4FD0-803E-B3E5DCD68F02}"/>
              </a:ext>
            </a:extLst>
          </p:cNvPr>
          <p:cNvSpPr/>
          <p:nvPr/>
        </p:nvSpPr>
        <p:spPr>
          <a:xfrm>
            <a:off x="3228814" y="2055813"/>
            <a:ext cx="2007775" cy="369332"/>
          </a:xfrm>
          <a:prstGeom prst="rect">
            <a:avLst/>
          </a:prstGeom>
        </p:spPr>
        <p:txBody>
          <a:bodyPr wrap="square">
            <a:spAutoFit/>
          </a:bodyPr>
          <a:lstStyle/>
          <a:p>
            <a:r>
              <a:rPr lang="en-US" altLang="ko-KR" b="1" dirty="0"/>
              <a:t>131 contacts</a:t>
            </a:r>
            <a:endParaRPr lang="ko-KR" altLang="en-US" b="1" dirty="0"/>
          </a:p>
        </p:txBody>
      </p:sp>
      <p:sp>
        <p:nvSpPr>
          <p:cNvPr id="4" name="TextBox 3">
            <a:extLst>
              <a:ext uri="{FF2B5EF4-FFF2-40B4-BE49-F238E27FC236}">
                <a16:creationId xmlns:a16="http://schemas.microsoft.com/office/drawing/2014/main" id="{94B82C6A-F8C2-4621-B3FC-03FA33EBA212}"/>
              </a:ext>
            </a:extLst>
          </p:cNvPr>
          <p:cNvSpPr txBox="1"/>
          <p:nvPr/>
        </p:nvSpPr>
        <p:spPr>
          <a:xfrm>
            <a:off x="3228814" y="544423"/>
            <a:ext cx="2867186" cy="1200329"/>
          </a:xfrm>
          <a:prstGeom prst="rect">
            <a:avLst/>
          </a:prstGeom>
          <a:noFill/>
        </p:spPr>
        <p:txBody>
          <a:bodyPr wrap="square" rtlCol="0">
            <a:spAutoFit/>
          </a:bodyPr>
          <a:lstStyle/>
          <a:p>
            <a:r>
              <a:rPr lang="en-US" altLang="ko-KR" b="1" dirty="0"/>
              <a:t>158 contacts - Tbc</a:t>
            </a:r>
          </a:p>
          <a:p>
            <a:pPr marL="285750" indent="-285750">
              <a:buFont typeface="Arial" panose="020B0604020202020204" pitchFamily="34" charset="0"/>
              <a:buChar char="•"/>
            </a:pPr>
            <a:r>
              <a:rPr lang="en-US" altLang="ko-KR" dirty="0"/>
              <a:t>27 (17%) before</a:t>
            </a:r>
          </a:p>
          <a:p>
            <a:pPr marL="285750" indent="-285750">
              <a:buFont typeface="Arial" panose="020B0604020202020204" pitchFamily="34" charset="0"/>
              <a:buChar char="•"/>
            </a:pPr>
            <a:r>
              <a:rPr lang="en-US" altLang="ko-KR" dirty="0"/>
              <a:t>4 (3%) same day</a:t>
            </a:r>
          </a:p>
          <a:p>
            <a:pPr marL="285750" indent="-285750">
              <a:buFont typeface="Arial" panose="020B0604020202020204" pitchFamily="34" charset="0"/>
              <a:buChar char="•"/>
            </a:pPr>
            <a:r>
              <a:rPr lang="en-US" altLang="ko-KR" dirty="0"/>
              <a:t>124 (80%) after</a:t>
            </a:r>
            <a:endParaRPr lang="ko-KR" altLang="en-US" dirty="0"/>
          </a:p>
        </p:txBody>
      </p:sp>
      <p:sp>
        <p:nvSpPr>
          <p:cNvPr id="8" name="직사각형 7">
            <a:extLst>
              <a:ext uri="{FF2B5EF4-FFF2-40B4-BE49-F238E27FC236}">
                <a16:creationId xmlns:a16="http://schemas.microsoft.com/office/drawing/2014/main" id="{B89ADA1F-D15D-457C-96F5-69CACCA04F77}"/>
              </a:ext>
            </a:extLst>
          </p:cNvPr>
          <p:cNvSpPr/>
          <p:nvPr/>
        </p:nvSpPr>
        <p:spPr>
          <a:xfrm>
            <a:off x="5594889" y="2882686"/>
            <a:ext cx="4184542" cy="1938992"/>
          </a:xfrm>
          <a:prstGeom prst="rect">
            <a:avLst/>
          </a:prstGeom>
        </p:spPr>
        <p:txBody>
          <a:bodyPr wrap="square">
            <a:spAutoFit/>
          </a:bodyPr>
          <a:lstStyle/>
          <a:p>
            <a:r>
              <a:rPr lang="en-US" altLang="ko-KR" sz="2400" b="1" dirty="0">
                <a:latin typeface="MinionPro-Regular"/>
              </a:rPr>
              <a:t>Contacts with Tbc cumulatively</a:t>
            </a:r>
          </a:p>
          <a:p>
            <a:pPr marL="285750" indent="-285750">
              <a:buFont typeface="Arial" panose="020B0604020202020204" pitchFamily="34" charset="0"/>
              <a:buChar char="•"/>
            </a:pPr>
            <a:r>
              <a:rPr lang="en-US" altLang="ko-KR" sz="2400" dirty="0">
                <a:latin typeface="MinionPro-Regular"/>
              </a:rPr>
              <a:t>81 (51%) – 1month</a:t>
            </a:r>
          </a:p>
          <a:p>
            <a:pPr marL="285750" indent="-285750">
              <a:buFont typeface="Arial" panose="020B0604020202020204" pitchFamily="34" charset="0"/>
              <a:buChar char="•"/>
            </a:pPr>
            <a:r>
              <a:rPr lang="en-US" altLang="ko-KR" sz="2400" u="sng" dirty="0">
                <a:latin typeface="MinionPro-Regular"/>
              </a:rPr>
              <a:t>119 (75%) - 3 months</a:t>
            </a:r>
          </a:p>
          <a:p>
            <a:pPr marL="285750" indent="-285750">
              <a:buFont typeface="Arial" panose="020B0604020202020204" pitchFamily="34" charset="0"/>
              <a:buChar char="•"/>
            </a:pPr>
            <a:r>
              <a:rPr lang="en-US" altLang="ko-KR" sz="2400" dirty="0">
                <a:latin typeface="MinionPro-Regular"/>
              </a:rPr>
              <a:t>128 (81%) - 6 months</a:t>
            </a:r>
          </a:p>
          <a:p>
            <a:pPr marL="285750" indent="-285750">
              <a:buFont typeface="Arial" panose="020B0604020202020204" pitchFamily="34" charset="0"/>
              <a:buChar char="•"/>
            </a:pPr>
            <a:r>
              <a:rPr lang="en-US" altLang="ko-KR" sz="2400" dirty="0">
                <a:latin typeface="MinionPro-Regular"/>
              </a:rPr>
              <a:t>145 (92%) - 12 months</a:t>
            </a:r>
            <a:endParaRPr lang="ko-KR" altLang="en-US" sz="2400" dirty="0"/>
          </a:p>
        </p:txBody>
      </p:sp>
    </p:spTree>
    <p:extLst>
      <p:ext uri="{BB962C8B-B14F-4D97-AF65-F5344CB8AC3E}">
        <p14:creationId xmlns:p14="http://schemas.microsoft.com/office/powerpoint/2010/main" val="182730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3F046763-3668-45A4-8176-B7EE94810B71}"/>
              </a:ext>
            </a:extLst>
          </p:cNvPr>
          <p:cNvSpPr>
            <a:spLocks noGrp="1"/>
          </p:cNvSpPr>
          <p:nvPr>
            <p:ph type="title"/>
          </p:nvPr>
        </p:nvSpPr>
        <p:spPr/>
        <p:txBody>
          <a:bodyPr>
            <a:normAutofit/>
          </a:bodyPr>
          <a:lstStyle/>
          <a:p>
            <a:r>
              <a:rPr lang="en-US" altLang="ko-KR" sz="3600" dirty="0"/>
              <a:t>Disease-free survival for 4490 contacts</a:t>
            </a:r>
            <a:endParaRPr lang="ko-KR" altLang="en-US" sz="3600" dirty="0"/>
          </a:p>
        </p:txBody>
      </p:sp>
      <p:sp>
        <p:nvSpPr>
          <p:cNvPr id="10" name="텍스트 개체 틀 9">
            <a:extLst>
              <a:ext uri="{FF2B5EF4-FFF2-40B4-BE49-F238E27FC236}">
                <a16:creationId xmlns:a16="http://schemas.microsoft.com/office/drawing/2014/main" id="{772A0881-C16A-4708-9101-DF9ACAB974E8}"/>
              </a:ext>
            </a:extLst>
          </p:cNvPr>
          <p:cNvSpPr>
            <a:spLocks noGrp="1"/>
          </p:cNvSpPr>
          <p:nvPr>
            <p:ph type="body" idx="1"/>
          </p:nvPr>
        </p:nvSpPr>
        <p:spPr/>
        <p:txBody>
          <a:bodyPr/>
          <a:lstStyle/>
          <a:p>
            <a:r>
              <a:rPr lang="en-US" altLang="ko-KR" b="0" dirty="0"/>
              <a:t>Age group</a:t>
            </a:r>
            <a:endParaRPr lang="ko-KR" altLang="en-US" dirty="0"/>
          </a:p>
        </p:txBody>
      </p:sp>
      <p:pic>
        <p:nvPicPr>
          <p:cNvPr id="7" name="내용 개체 틀 6">
            <a:extLst>
              <a:ext uri="{FF2B5EF4-FFF2-40B4-BE49-F238E27FC236}">
                <a16:creationId xmlns:a16="http://schemas.microsoft.com/office/drawing/2014/main" id="{F2771B31-0A4F-4B0D-A5D4-8A017062D734}"/>
              </a:ext>
            </a:extLst>
          </p:cNvPr>
          <p:cNvPicPr>
            <a:picLocks noGrp="1" noChangeAspect="1"/>
          </p:cNvPicPr>
          <p:nvPr>
            <p:ph sz="half" idx="2"/>
          </p:nvPr>
        </p:nvPicPr>
        <p:blipFill>
          <a:blip r:embed="rId3"/>
          <a:stretch>
            <a:fillRect/>
          </a:stretch>
        </p:blipFill>
        <p:spPr>
          <a:xfrm>
            <a:off x="845465" y="2505075"/>
            <a:ext cx="5146433" cy="3684588"/>
          </a:xfrm>
          <a:prstGeom prst="rect">
            <a:avLst/>
          </a:prstGeom>
        </p:spPr>
      </p:pic>
      <p:sp>
        <p:nvSpPr>
          <p:cNvPr id="11" name="텍스트 개체 틀 10">
            <a:extLst>
              <a:ext uri="{FF2B5EF4-FFF2-40B4-BE49-F238E27FC236}">
                <a16:creationId xmlns:a16="http://schemas.microsoft.com/office/drawing/2014/main" id="{88378DDA-99F0-4A68-A25D-2D5EDDE1663A}"/>
              </a:ext>
            </a:extLst>
          </p:cNvPr>
          <p:cNvSpPr>
            <a:spLocks noGrp="1"/>
          </p:cNvSpPr>
          <p:nvPr>
            <p:ph type="body" sz="quarter" idx="3"/>
          </p:nvPr>
        </p:nvSpPr>
        <p:spPr/>
        <p:txBody>
          <a:bodyPr/>
          <a:lstStyle/>
          <a:p>
            <a:r>
              <a:rPr lang="en-US" altLang="ko-KR" b="0" dirty="0"/>
              <a:t>Screening TST result</a:t>
            </a:r>
            <a:endParaRPr lang="ko-KR" altLang="en-US" dirty="0"/>
          </a:p>
        </p:txBody>
      </p:sp>
      <p:pic>
        <p:nvPicPr>
          <p:cNvPr id="8" name="내용 개체 틀 7">
            <a:extLst>
              <a:ext uri="{FF2B5EF4-FFF2-40B4-BE49-F238E27FC236}">
                <a16:creationId xmlns:a16="http://schemas.microsoft.com/office/drawing/2014/main" id="{7ECACF55-7DC4-4BDE-A229-4329E07D35E2}"/>
              </a:ext>
            </a:extLst>
          </p:cNvPr>
          <p:cNvPicPr>
            <a:picLocks noGrp="1" noChangeAspect="1"/>
          </p:cNvPicPr>
          <p:nvPr>
            <p:ph sz="quarter" idx="4"/>
          </p:nvPr>
        </p:nvPicPr>
        <p:blipFill>
          <a:blip r:embed="rId4"/>
          <a:stretch>
            <a:fillRect/>
          </a:stretch>
        </p:blipFill>
        <p:spPr>
          <a:xfrm>
            <a:off x="6172200" y="2530659"/>
            <a:ext cx="5183188" cy="3633419"/>
          </a:xfrm>
          <a:prstGeom prst="rect">
            <a:avLst/>
          </a:prstGeom>
        </p:spPr>
      </p:pic>
      <p:pic>
        <p:nvPicPr>
          <p:cNvPr id="2" name="그림 1">
            <a:extLst>
              <a:ext uri="{FF2B5EF4-FFF2-40B4-BE49-F238E27FC236}">
                <a16:creationId xmlns:a16="http://schemas.microsoft.com/office/drawing/2014/main" id="{DB9F4F54-5C0B-4591-AB11-3C66DEC73053}"/>
              </a:ext>
            </a:extLst>
          </p:cNvPr>
          <p:cNvPicPr>
            <a:picLocks noChangeAspect="1"/>
          </p:cNvPicPr>
          <p:nvPr/>
        </p:nvPicPr>
        <p:blipFill>
          <a:blip r:embed="rId5"/>
          <a:stretch>
            <a:fillRect/>
          </a:stretch>
        </p:blipFill>
        <p:spPr>
          <a:xfrm>
            <a:off x="0" y="6049435"/>
            <a:ext cx="6172200" cy="607868"/>
          </a:xfrm>
          <a:prstGeom prst="rect">
            <a:avLst/>
          </a:prstGeom>
        </p:spPr>
      </p:pic>
      <p:pic>
        <p:nvPicPr>
          <p:cNvPr id="3" name="그림 2">
            <a:extLst>
              <a:ext uri="{FF2B5EF4-FFF2-40B4-BE49-F238E27FC236}">
                <a16:creationId xmlns:a16="http://schemas.microsoft.com/office/drawing/2014/main" id="{E1B83485-4920-487B-8CBC-41BA08231286}"/>
              </a:ext>
            </a:extLst>
          </p:cNvPr>
          <p:cNvPicPr>
            <a:picLocks noChangeAspect="1"/>
          </p:cNvPicPr>
          <p:nvPr/>
        </p:nvPicPr>
        <p:blipFill>
          <a:blip r:embed="rId6"/>
          <a:stretch>
            <a:fillRect/>
          </a:stretch>
        </p:blipFill>
        <p:spPr>
          <a:xfrm>
            <a:off x="6480925" y="5992015"/>
            <a:ext cx="5054765" cy="665288"/>
          </a:xfrm>
          <a:prstGeom prst="rect">
            <a:avLst/>
          </a:prstGeom>
        </p:spPr>
      </p:pic>
      <p:sp>
        <p:nvSpPr>
          <p:cNvPr id="12" name="직사각형 11">
            <a:extLst>
              <a:ext uri="{FF2B5EF4-FFF2-40B4-BE49-F238E27FC236}">
                <a16:creationId xmlns:a16="http://schemas.microsoft.com/office/drawing/2014/main" id="{34C4BA64-C4BD-43FD-8150-69D7DAAEBA02}"/>
              </a:ext>
            </a:extLst>
          </p:cNvPr>
          <p:cNvSpPr/>
          <p:nvPr/>
        </p:nvSpPr>
        <p:spPr>
          <a:xfrm>
            <a:off x="1394848" y="6023066"/>
            <a:ext cx="805912" cy="526998"/>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F212DFF5-20AE-4771-ACD3-118778F39E3A}"/>
              </a:ext>
            </a:extLst>
          </p:cNvPr>
          <p:cNvSpPr/>
          <p:nvPr/>
        </p:nvSpPr>
        <p:spPr>
          <a:xfrm>
            <a:off x="7844778" y="6457890"/>
            <a:ext cx="3999637" cy="400110"/>
          </a:xfrm>
          <a:prstGeom prst="rect">
            <a:avLst/>
          </a:prstGeom>
        </p:spPr>
        <p:txBody>
          <a:bodyPr wrap="square">
            <a:spAutoFit/>
          </a:bodyPr>
          <a:lstStyle/>
          <a:p>
            <a:r>
              <a:rPr lang="en-US" altLang="ko-KR" sz="2000" b="1" dirty="0">
                <a:latin typeface="MinionPro-Regular"/>
              </a:rPr>
              <a:t>0.6%,   2.8%,     6.1%,    8.2%,  8.9%</a:t>
            </a:r>
            <a:endParaRPr lang="ko-KR" altLang="en-US" sz="2000" b="1" dirty="0"/>
          </a:p>
        </p:txBody>
      </p:sp>
    </p:spTree>
    <p:extLst>
      <p:ext uri="{BB962C8B-B14F-4D97-AF65-F5344CB8AC3E}">
        <p14:creationId xmlns:p14="http://schemas.microsoft.com/office/powerpoint/2010/main" val="265455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43CA01-3892-4B02-AFDF-2CBBBCBC1648}"/>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9D7E2FB0-40D4-4BE4-97CA-B82DDDD11F04}"/>
              </a:ext>
            </a:extLst>
          </p:cNvPr>
          <p:cNvSpPr>
            <a:spLocks noGrp="1"/>
          </p:cNvSpPr>
          <p:nvPr>
            <p:ph idx="1"/>
          </p:nvPr>
        </p:nvSpPr>
        <p:spPr/>
        <p:txBody>
          <a:bodyPr>
            <a:normAutofit lnSpcReduction="10000"/>
          </a:bodyPr>
          <a:lstStyle/>
          <a:p>
            <a:pPr>
              <a:lnSpc>
                <a:spcPct val="150000"/>
              </a:lnSpc>
            </a:pPr>
            <a:r>
              <a:rPr lang="ko-KR" altLang="en-US" dirty="0"/>
              <a:t>역학</a:t>
            </a:r>
            <a:r>
              <a:rPr lang="en-US" altLang="ko-KR" dirty="0"/>
              <a:t>, close contact</a:t>
            </a:r>
          </a:p>
          <a:p>
            <a:pPr>
              <a:lnSpc>
                <a:spcPct val="150000"/>
              </a:lnSpc>
            </a:pPr>
            <a:r>
              <a:rPr lang="ko-KR" altLang="en-US" dirty="0"/>
              <a:t>진단</a:t>
            </a:r>
            <a:r>
              <a:rPr lang="en-US" altLang="ko-KR" dirty="0"/>
              <a:t>, </a:t>
            </a:r>
            <a:r>
              <a:rPr lang="en-US" altLang="ko-KR" dirty="0" err="1"/>
              <a:t>Xpert</a:t>
            </a:r>
            <a:r>
              <a:rPr lang="en-US" altLang="ko-KR" dirty="0"/>
              <a:t> ultra</a:t>
            </a:r>
          </a:p>
          <a:p>
            <a:pPr>
              <a:lnSpc>
                <a:spcPct val="150000"/>
              </a:lnSpc>
            </a:pPr>
            <a:r>
              <a:rPr lang="ko-KR" altLang="en-US" dirty="0"/>
              <a:t>잠복결핵</a:t>
            </a:r>
            <a:r>
              <a:rPr lang="en-US" altLang="ko-KR" dirty="0"/>
              <a:t>, 9H vs 4R</a:t>
            </a:r>
          </a:p>
          <a:p>
            <a:pPr>
              <a:lnSpc>
                <a:spcPct val="150000"/>
              </a:lnSpc>
            </a:pPr>
            <a:r>
              <a:rPr lang="ko-KR" altLang="en-US" dirty="0"/>
              <a:t>당뇨병과 결핵</a:t>
            </a:r>
            <a:r>
              <a:rPr lang="en-US" altLang="ko-KR" dirty="0"/>
              <a:t>, metformin</a:t>
            </a:r>
          </a:p>
          <a:p>
            <a:pPr>
              <a:lnSpc>
                <a:spcPct val="150000"/>
              </a:lnSpc>
            </a:pPr>
            <a:r>
              <a:rPr lang="ko-KR" altLang="en-US" dirty="0"/>
              <a:t>치료</a:t>
            </a:r>
            <a:r>
              <a:rPr lang="en-US" altLang="ko-KR" dirty="0"/>
              <a:t>, high dose rifampin</a:t>
            </a:r>
          </a:p>
          <a:p>
            <a:pPr>
              <a:lnSpc>
                <a:spcPct val="150000"/>
              </a:lnSpc>
            </a:pPr>
            <a:r>
              <a:rPr lang="ko-KR" altLang="en-US" dirty="0" err="1"/>
              <a:t>다제내성결핵</a:t>
            </a:r>
            <a:r>
              <a:rPr lang="en-US" altLang="ko-KR" dirty="0"/>
              <a:t>, new regimen</a:t>
            </a:r>
            <a:endParaRPr lang="ko-KR" altLang="en-US" dirty="0"/>
          </a:p>
        </p:txBody>
      </p:sp>
    </p:spTree>
    <p:extLst>
      <p:ext uri="{BB962C8B-B14F-4D97-AF65-F5344CB8AC3E}">
        <p14:creationId xmlns:p14="http://schemas.microsoft.com/office/powerpoint/2010/main" val="196948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5D518C4-A528-4EBE-8CD6-E14E79F1A427}"/>
              </a:ext>
            </a:extLst>
          </p:cNvPr>
          <p:cNvSpPr>
            <a:spLocks noGrp="1"/>
          </p:cNvSpPr>
          <p:nvPr>
            <p:ph type="title"/>
          </p:nvPr>
        </p:nvSpPr>
        <p:spPr/>
        <p:txBody>
          <a:bodyPr>
            <a:normAutofit/>
          </a:bodyPr>
          <a:lstStyle/>
          <a:p>
            <a:r>
              <a:rPr lang="en-US" altLang="ko-KR" sz="3600" dirty="0"/>
              <a:t>Disease-free survival for 4490 contacts,</a:t>
            </a:r>
            <a:br>
              <a:rPr lang="en-US" altLang="ko-KR" sz="3600" dirty="0"/>
            </a:br>
            <a:r>
              <a:rPr lang="en-US" altLang="ko-KR" sz="2700" dirty="0"/>
              <a:t>Receipt of treatment for latent </a:t>
            </a:r>
            <a:r>
              <a:rPr lang="en-US" altLang="ko-KR" sz="2700" dirty="0" err="1"/>
              <a:t>M.Tb</a:t>
            </a:r>
            <a:r>
              <a:rPr lang="en-US" altLang="ko-KR" sz="2700" dirty="0"/>
              <a:t> infection </a:t>
            </a:r>
            <a:endParaRPr lang="ko-KR" altLang="en-US" sz="2700" dirty="0"/>
          </a:p>
        </p:txBody>
      </p:sp>
      <p:pic>
        <p:nvPicPr>
          <p:cNvPr id="7" name="내용 개체 틀 6">
            <a:extLst>
              <a:ext uri="{FF2B5EF4-FFF2-40B4-BE49-F238E27FC236}">
                <a16:creationId xmlns:a16="http://schemas.microsoft.com/office/drawing/2014/main" id="{8947C609-0436-43ED-AC87-047BE3818D33}"/>
              </a:ext>
            </a:extLst>
          </p:cNvPr>
          <p:cNvPicPr>
            <a:picLocks noGrp="1" noChangeAspect="1"/>
          </p:cNvPicPr>
          <p:nvPr>
            <p:ph idx="1"/>
          </p:nvPr>
        </p:nvPicPr>
        <p:blipFill>
          <a:blip r:embed="rId2"/>
          <a:stretch>
            <a:fillRect/>
          </a:stretch>
        </p:blipFill>
        <p:spPr>
          <a:xfrm>
            <a:off x="2814118" y="1825625"/>
            <a:ext cx="6563764" cy="4351338"/>
          </a:xfrm>
          <a:prstGeom prst="rect">
            <a:avLst/>
          </a:prstGeom>
        </p:spPr>
      </p:pic>
      <p:pic>
        <p:nvPicPr>
          <p:cNvPr id="2" name="그림 1">
            <a:extLst>
              <a:ext uri="{FF2B5EF4-FFF2-40B4-BE49-F238E27FC236}">
                <a16:creationId xmlns:a16="http://schemas.microsoft.com/office/drawing/2014/main" id="{80A2EE17-39E8-4744-820D-1700332AB349}"/>
              </a:ext>
            </a:extLst>
          </p:cNvPr>
          <p:cNvPicPr>
            <a:picLocks noChangeAspect="1"/>
          </p:cNvPicPr>
          <p:nvPr/>
        </p:nvPicPr>
        <p:blipFill>
          <a:blip r:embed="rId3"/>
          <a:stretch>
            <a:fillRect/>
          </a:stretch>
        </p:blipFill>
        <p:spPr>
          <a:xfrm>
            <a:off x="2392282" y="5853953"/>
            <a:ext cx="7842855" cy="733103"/>
          </a:xfrm>
          <a:prstGeom prst="rect">
            <a:avLst/>
          </a:prstGeom>
        </p:spPr>
      </p:pic>
    </p:spTree>
    <p:extLst>
      <p:ext uri="{BB962C8B-B14F-4D97-AF65-F5344CB8AC3E}">
        <p14:creationId xmlns:p14="http://schemas.microsoft.com/office/powerpoint/2010/main" val="249584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C95EE-77C4-4E8E-AE84-12411E063587}"/>
              </a:ext>
            </a:extLst>
          </p:cNvPr>
          <p:cNvSpPr>
            <a:spLocks noGrp="1"/>
          </p:cNvSpPr>
          <p:nvPr>
            <p:ph type="title"/>
          </p:nvPr>
        </p:nvSpPr>
        <p:spPr>
          <a:xfrm>
            <a:off x="838200" y="0"/>
            <a:ext cx="10515600" cy="745218"/>
          </a:xfrm>
        </p:spPr>
        <p:txBody>
          <a:bodyPr>
            <a:normAutofit/>
          </a:bodyPr>
          <a:lstStyle/>
          <a:p>
            <a:r>
              <a:rPr lang="en-US" altLang="ko-KR" sz="2000" b="1" dirty="0">
                <a:latin typeface="UniversLTStd-BoldCn"/>
              </a:rPr>
              <a:t>Table 2. Rates and Timing of Tuberculosis Among 4490 Contacts of Index Patients With Culture-Positive Tuberculosis, by Time Since Treatment Initiation for Index Cases</a:t>
            </a:r>
            <a:endParaRPr lang="ko-KR" altLang="en-US" sz="2000" dirty="0"/>
          </a:p>
        </p:txBody>
      </p:sp>
      <p:pic>
        <p:nvPicPr>
          <p:cNvPr id="5" name="내용 개체 틀 4">
            <a:extLst>
              <a:ext uri="{FF2B5EF4-FFF2-40B4-BE49-F238E27FC236}">
                <a16:creationId xmlns:a16="http://schemas.microsoft.com/office/drawing/2014/main" id="{DEAE6687-C067-4F5C-B72A-885DF4019BEF}"/>
              </a:ext>
            </a:extLst>
          </p:cNvPr>
          <p:cNvPicPr>
            <a:picLocks noGrp="1" noChangeAspect="1"/>
          </p:cNvPicPr>
          <p:nvPr>
            <p:ph idx="1"/>
          </p:nvPr>
        </p:nvPicPr>
        <p:blipFill>
          <a:blip r:embed="rId3"/>
          <a:stretch>
            <a:fillRect/>
          </a:stretch>
        </p:blipFill>
        <p:spPr>
          <a:xfrm>
            <a:off x="914400" y="745218"/>
            <a:ext cx="10363200" cy="6050927"/>
          </a:xfrm>
          <a:prstGeom prst="rect">
            <a:avLst/>
          </a:prstGeom>
        </p:spPr>
      </p:pic>
      <p:sp>
        <p:nvSpPr>
          <p:cNvPr id="4" name="직사각형 3">
            <a:extLst>
              <a:ext uri="{FF2B5EF4-FFF2-40B4-BE49-F238E27FC236}">
                <a16:creationId xmlns:a16="http://schemas.microsoft.com/office/drawing/2014/main" id="{011C9A17-89CE-4D5C-AE79-8F3E40A65F54}"/>
              </a:ext>
            </a:extLst>
          </p:cNvPr>
          <p:cNvSpPr/>
          <p:nvPr/>
        </p:nvSpPr>
        <p:spPr>
          <a:xfrm>
            <a:off x="914399" y="1921790"/>
            <a:ext cx="10228881" cy="216976"/>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977E62EF-10AD-4D76-9ADB-D52DF1190AFF}"/>
              </a:ext>
            </a:extLst>
          </p:cNvPr>
          <p:cNvSpPr/>
          <p:nvPr/>
        </p:nvSpPr>
        <p:spPr>
          <a:xfrm>
            <a:off x="927316" y="5127359"/>
            <a:ext cx="10228881" cy="216976"/>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B4038C05-2425-4776-818F-B5A114E4D511}"/>
              </a:ext>
            </a:extLst>
          </p:cNvPr>
          <p:cNvSpPr/>
          <p:nvPr/>
        </p:nvSpPr>
        <p:spPr>
          <a:xfrm>
            <a:off x="924729" y="5357249"/>
            <a:ext cx="10228881" cy="216976"/>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815F0911-13D1-405E-A6E2-EDC1D6871C77}"/>
              </a:ext>
            </a:extLst>
          </p:cNvPr>
          <p:cNvSpPr/>
          <p:nvPr/>
        </p:nvSpPr>
        <p:spPr>
          <a:xfrm>
            <a:off x="924736" y="5574225"/>
            <a:ext cx="10228881" cy="216976"/>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8FFA87A8-CD30-45DF-8EAD-7C3AC8025DEF}"/>
              </a:ext>
            </a:extLst>
          </p:cNvPr>
          <p:cNvSpPr/>
          <p:nvPr/>
        </p:nvSpPr>
        <p:spPr>
          <a:xfrm>
            <a:off x="924736" y="5791202"/>
            <a:ext cx="10228881" cy="216976"/>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1754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C78C7893-294D-4936-BC7F-B5D76A7EF25D}"/>
              </a:ext>
            </a:extLst>
          </p:cNvPr>
          <p:cNvSpPr>
            <a:spLocks noGrp="1"/>
          </p:cNvSpPr>
          <p:nvPr>
            <p:ph type="title"/>
          </p:nvPr>
        </p:nvSpPr>
        <p:spPr>
          <a:xfrm>
            <a:off x="838199" y="0"/>
            <a:ext cx="10515600" cy="849086"/>
          </a:xfrm>
        </p:spPr>
        <p:txBody>
          <a:bodyPr>
            <a:noAutofit/>
          </a:bodyPr>
          <a:lstStyle/>
          <a:p>
            <a:r>
              <a:rPr lang="en-US" altLang="ko-KR" sz="2000" b="1" dirty="0"/>
              <a:t>Table 3. Rates and Timing of Tuberculosis Among 499 Contacts With Positive Results of Tuberculin Skin Tests (TSTs) and No Treatment for Latent </a:t>
            </a:r>
            <a:r>
              <a:rPr lang="en-US" altLang="ko-KR" sz="2000" b="1" dirty="0" err="1"/>
              <a:t>M.Tbc</a:t>
            </a:r>
            <a:r>
              <a:rPr lang="en-US" altLang="ko-KR" sz="2000" b="1" i="1" dirty="0"/>
              <a:t> </a:t>
            </a:r>
            <a:r>
              <a:rPr lang="en-US" altLang="ko-KR" sz="2000" b="1" dirty="0"/>
              <a:t>Infection</a:t>
            </a:r>
            <a:endParaRPr lang="ko-KR" altLang="en-US" sz="2000" dirty="0"/>
          </a:p>
        </p:txBody>
      </p:sp>
      <p:pic>
        <p:nvPicPr>
          <p:cNvPr id="8" name="내용 개체 틀 7">
            <a:extLst>
              <a:ext uri="{FF2B5EF4-FFF2-40B4-BE49-F238E27FC236}">
                <a16:creationId xmlns:a16="http://schemas.microsoft.com/office/drawing/2014/main" id="{15BC232A-3B41-4EE3-A40D-DB15CCB16866}"/>
              </a:ext>
            </a:extLst>
          </p:cNvPr>
          <p:cNvPicPr>
            <a:picLocks noGrp="1" noChangeAspect="1"/>
          </p:cNvPicPr>
          <p:nvPr>
            <p:ph idx="1"/>
          </p:nvPr>
        </p:nvPicPr>
        <p:blipFill>
          <a:blip r:embed="rId3"/>
          <a:stretch>
            <a:fillRect/>
          </a:stretch>
        </p:blipFill>
        <p:spPr>
          <a:xfrm>
            <a:off x="1012371" y="849086"/>
            <a:ext cx="10167257" cy="5938775"/>
          </a:xfrm>
          <a:prstGeom prst="rect">
            <a:avLst/>
          </a:prstGeom>
        </p:spPr>
      </p:pic>
      <p:sp>
        <p:nvSpPr>
          <p:cNvPr id="4" name="직사각형 3">
            <a:extLst>
              <a:ext uri="{FF2B5EF4-FFF2-40B4-BE49-F238E27FC236}">
                <a16:creationId xmlns:a16="http://schemas.microsoft.com/office/drawing/2014/main" id="{6B706854-AB50-4C75-8D18-EE4F2A149B74}"/>
              </a:ext>
            </a:extLst>
          </p:cNvPr>
          <p:cNvSpPr/>
          <p:nvPr/>
        </p:nvSpPr>
        <p:spPr>
          <a:xfrm>
            <a:off x="1012371" y="2025114"/>
            <a:ext cx="10136444" cy="206642"/>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1E912872-A153-4935-B982-C7B248423ACC}"/>
              </a:ext>
            </a:extLst>
          </p:cNvPr>
          <p:cNvSpPr/>
          <p:nvPr/>
        </p:nvSpPr>
        <p:spPr>
          <a:xfrm>
            <a:off x="1009789" y="5385666"/>
            <a:ext cx="10136444" cy="206642"/>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C1AFFA8F-449D-4E37-BA27-86214F8883FB}"/>
              </a:ext>
            </a:extLst>
          </p:cNvPr>
          <p:cNvSpPr/>
          <p:nvPr/>
        </p:nvSpPr>
        <p:spPr>
          <a:xfrm>
            <a:off x="1009791" y="5602638"/>
            <a:ext cx="10136444" cy="206642"/>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674F62A9-4D25-4D7D-8DC6-75B4CFCBC992}"/>
              </a:ext>
            </a:extLst>
          </p:cNvPr>
          <p:cNvSpPr/>
          <p:nvPr/>
        </p:nvSpPr>
        <p:spPr>
          <a:xfrm>
            <a:off x="1007211" y="5817030"/>
            <a:ext cx="10136444" cy="206642"/>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EDD72C0B-E7AD-4058-9D06-BEB649900850}"/>
              </a:ext>
            </a:extLst>
          </p:cNvPr>
          <p:cNvSpPr/>
          <p:nvPr/>
        </p:nvSpPr>
        <p:spPr>
          <a:xfrm>
            <a:off x="1007211" y="6034002"/>
            <a:ext cx="10136444" cy="206642"/>
          </a:xfrm>
          <a:prstGeom prst="rect">
            <a:avLst/>
          </a:prstGeom>
          <a:noFill/>
          <a:ln w="50800">
            <a:solidFill>
              <a:srgbClr val="BE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0730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81CEDF8-5D58-4C18-8023-34F9E9863A35}"/>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6FE85021-21F1-4329-88C1-EC0FCFEA7211}"/>
              </a:ext>
            </a:extLst>
          </p:cNvPr>
          <p:cNvSpPr>
            <a:spLocks noGrp="1"/>
          </p:cNvSpPr>
          <p:nvPr>
            <p:ph idx="1"/>
          </p:nvPr>
        </p:nvSpPr>
        <p:spPr/>
        <p:txBody>
          <a:bodyPr>
            <a:normAutofit fontScale="92500" lnSpcReduction="20000"/>
          </a:bodyPr>
          <a:lstStyle/>
          <a:p>
            <a:pPr>
              <a:lnSpc>
                <a:spcPct val="170000"/>
              </a:lnSpc>
            </a:pPr>
            <a:r>
              <a:rPr lang="en-US" altLang="ko-KR" dirty="0"/>
              <a:t>4% of all close contacts had tuberculosis diagnosed</a:t>
            </a:r>
          </a:p>
          <a:p>
            <a:pPr>
              <a:lnSpc>
                <a:spcPct val="170000"/>
              </a:lnSpc>
            </a:pPr>
            <a:r>
              <a:rPr lang="en-US" altLang="ko-KR" dirty="0"/>
              <a:t>75% had tuberculosis diagnosed before or ≤3 months after the index cases had tuberculosis diagnosed</a:t>
            </a:r>
          </a:p>
          <a:p>
            <a:pPr>
              <a:lnSpc>
                <a:spcPct val="170000"/>
              </a:lnSpc>
            </a:pPr>
            <a:r>
              <a:rPr lang="en-US" altLang="ko-KR" dirty="0"/>
              <a:t>1950s studies</a:t>
            </a:r>
          </a:p>
          <a:p>
            <a:pPr lvl="1">
              <a:lnSpc>
                <a:spcPct val="170000"/>
              </a:lnSpc>
            </a:pPr>
            <a:r>
              <a:rPr lang="en-US" altLang="ko-KR" dirty="0"/>
              <a:t>1.5% over a 7-year observation period</a:t>
            </a:r>
          </a:p>
          <a:p>
            <a:pPr lvl="1">
              <a:lnSpc>
                <a:spcPct val="170000"/>
              </a:lnSpc>
            </a:pPr>
            <a:r>
              <a:rPr lang="en-US" altLang="ko-KR" dirty="0"/>
              <a:t>identified the risk of tuberculosis to be highest in the first 2 years after exposure, with 48% of all cases occurring in that period</a:t>
            </a:r>
            <a:endParaRPr lang="ko-KR" altLang="en-US" dirty="0"/>
          </a:p>
        </p:txBody>
      </p:sp>
    </p:spTree>
    <p:extLst>
      <p:ext uri="{BB962C8B-B14F-4D97-AF65-F5344CB8AC3E}">
        <p14:creationId xmlns:p14="http://schemas.microsoft.com/office/powerpoint/2010/main" val="346751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4B3F8-8F9B-429E-B73A-8CEC10B36718}"/>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7458A1CE-652C-4ACB-B903-11922D143531}"/>
              </a:ext>
            </a:extLst>
          </p:cNvPr>
          <p:cNvSpPr>
            <a:spLocks noGrp="1"/>
          </p:cNvSpPr>
          <p:nvPr>
            <p:ph idx="1"/>
          </p:nvPr>
        </p:nvSpPr>
        <p:spPr/>
        <p:txBody>
          <a:bodyPr>
            <a:normAutofit fontScale="92500" lnSpcReduction="10000"/>
          </a:bodyPr>
          <a:lstStyle/>
          <a:p>
            <a:pPr>
              <a:lnSpc>
                <a:spcPct val="150000"/>
              </a:lnSpc>
            </a:pPr>
            <a:r>
              <a:rPr lang="en-US" altLang="ko-KR" dirty="0"/>
              <a:t>Tuberculosis among exposed contacts is </a:t>
            </a:r>
            <a:r>
              <a:rPr lang="en-US" altLang="ko-KR" u="sng" dirty="0"/>
              <a:t>not evenly distributed</a:t>
            </a:r>
            <a:r>
              <a:rPr lang="en-US" altLang="ko-KR" dirty="0"/>
              <a:t> over the first 2 years after exposure</a:t>
            </a:r>
          </a:p>
          <a:p>
            <a:pPr>
              <a:lnSpc>
                <a:spcPct val="150000"/>
              </a:lnSpc>
            </a:pPr>
            <a:r>
              <a:rPr lang="en-US" altLang="ko-KR" dirty="0"/>
              <a:t>most cases occur </a:t>
            </a:r>
            <a:r>
              <a:rPr lang="en-US" altLang="ko-KR" u="sng" dirty="0"/>
              <a:t>soon after exposure </a:t>
            </a:r>
            <a:r>
              <a:rPr lang="en-US" altLang="ko-KR" dirty="0"/>
              <a:t>and are already evident at the time of contact investigation</a:t>
            </a:r>
          </a:p>
          <a:p>
            <a:pPr>
              <a:lnSpc>
                <a:spcPct val="150000"/>
              </a:lnSpc>
            </a:pPr>
            <a:endParaRPr lang="en-US" altLang="ko-KR" dirty="0"/>
          </a:p>
          <a:p>
            <a:pPr>
              <a:lnSpc>
                <a:spcPct val="150000"/>
              </a:lnSpc>
            </a:pPr>
            <a:r>
              <a:rPr lang="en-US" altLang="ko-KR" dirty="0"/>
              <a:t>the importance of performing contact investigations immediately after identifying index cases</a:t>
            </a:r>
            <a:endParaRPr lang="ko-KR" altLang="en-US" dirty="0"/>
          </a:p>
        </p:txBody>
      </p:sp>
    </p:spTree>
    <p:extLst>
      <p:ext uri="{BB962C8B-B14F-4D97-AF65-F5344CB8AC3E}">
        <p14:creationId xmlns:p14="http://schemas.microsoft.com/office/powerpoint/2010/main" val="271338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416A5D-A3A0-4EB3-8BDA-C5A40D1CB606}"/>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72DEAE2F-9BDA-4237-947D-744F95589D71}"/>
              </a:ext>
            </a:extLst>
          </p:cNvPr>
          <p:cNvSpPr>
            <a:spLocks noGrp="1"/>
          </p:cNvSpPr>
          <p:nvPr>
            <p:ph idx="1"/>
          </p:nvPr>
        </p:nvSpPr>
        <p:spPr/>
        <p:txBody>
          <a:bodyPr>
            <a:normAutofit fontScale="92500"/>
          </a:bodyPr>
          <a:lstStyle/>
          <a:p>
            <a:pPr>
              <a:lnSpc>
                <a:spcPct val="150000"/>
              </a:lnSpc>
            </a:pPr>
            <a:r>
              <a:rPr lang="en-US" altLang="ko-KR" dirty="0"/>
              <a:t>Contact investigations took anywhere from a few weeks to many months to complete</a:t>
            </a:r>
          </a:p>
          <a:p>
            <a:pPr lvl="1">
              <a:lnSpc>
                <a:spcPct val="150000"/>
              </a:lnSpc>
            </a:pPr>
            <a:r>
              <a:rPr lang="en-US" altLang="ko-KR" dirty="0"/>
              <a:t>difficult to be certain which tuberculosis cases identified at the time of contact investigation represent secondary transmission from the index case</a:t>
            </a:r>
          </a:p>
          <a:p>
            <a:pPr>
              <a:lnSpc>
                <a:spcPct val="150000"/>
              </a:lnSpc>
            </a:pPr>
            <a:r>
              <a:rPr lang="en-US" altLang="ko-KR" dirty="0"/>
              <a:t>≥1 month after diagnosis of tuberculosis in the index case to distinguish incident from </a:t>
            </a:r>
            <a:r>
              <a:rPr lang="en-US" altLang="ko-KR" dirty="0" err="1"/>
              <a:t>coprevalent</a:t>
            </a:r>
            <a:r>
              <a:rPr lang="en-US" altLang="ko-KR" dirty="0"/>
              <a:t> tuberculosis diagnoses in contacts</a:t>
            </a:r>
            <a:endParaRPr lang="ko-KR" altLang="en-US" dirty="0"/>
          </a:p>
        </p:txBody>
      </p:sp>
    </p:spTree>
    <p:extLst>
      <p:ext uri="{BB962C8B-B14F-4D97-AF65-F5344CB8AC3E}">
        <p14:creationId xmlns:p14="http://schemas.microsoft.com/office/powerpoint/2010/main" val="94385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B9C56B-DE27-42A8-B4CA-63581FFA4FF4}"/>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D9DC9A56-2D58-4097-9374-E6FA2B3A8C70}"/>
              </a:ext>
            </a:extLst>
          </p:cNvPr>
          <p:cNvSpPr>
            <a:spLocks noGrp="1"/>
          </p:cNvSpPr>
          <p:nvPr>
            <p:ph idx="1"/>
          </p:nvPr>
        </p:nvSpPr>
        <p:spPr/>
        <p:txBody>
          <a:bodyPr>
            <a:normAutofit lnSpcReduction="10000"/>
          </a:bodyPr>
          <a:lstStyle/>
          <a:p>
            <a:pPr>
              <a:lnSpc>
                <a:spcPct val="150000"/>
              </a:lnSpc>
            </a:pPr>
            <a:r>
              <a:rPr lang="en-US" altLang="ko-KR" dirty="0"/>
              <a:t>2 previous reports presented results separately for prevalent and incident tuberculosis</a:t>
            </a:r>
          </a:p>
          <a:p>
            <a:pPr lvl="1">
              <a:lnSpc>
                <a:spcPct val="150000"/>
              </a:lnSpc>
            </a:pPr>
            <a:r>
              <a:rPr lang="en-US" altLang="ko-KR" dirty="0"/>
              <a:t>270 and 180 days</a:t>
            </a:r>
          </a:p>
          <a:p>
            <a:pPr>
              <a:lnSpc>
                <a:spcPct val="150000"/>
              </a:lnSpc>
            </a:pPr>
            <a:r>
              <a:rPr lang="en-US" altLang="ko-KR" dirty="0"/>
              <a:t>Tbc risks in this study were higher</a:t>
            </a:r>
          </a:p>
          <a:p>
            <a:pPr lvl="1">
              <a:lnSpc>
                <a:spcPct val="150000"/>
              </a:lnSpc>
            </a:pPr>
            <a:r>
              <a:rPr lang="en-US" altLang="ko-KR" dirty="0"/>
              <a:t>overall (3.5% vs 1.2% and 1.5%)</a:t>
            </a:r>
          </a:p>
          <a:p>
            <a:pPr lvl="1">
              <a:lnSpc>
                <a:spcPct val="150000"/>
              </a:lnSpc>
            </a:pPr>
            <a:r>
              <a:rPr lang="en-US" altLang="ko-KR" dirty="0" err="1"/>
              <a:t>coprevalent</a:t>
            </a:r>
            <a:r>
              <a:rPr lang="en-US" altLang="ko-KR" dirty="0"/>
              <a:t> tuberculosis (1.8% vs 1.0% and 1.2%)</a:t>
            </a:r>
          </a:p>
          <a:p>
            <a:pPr lvl="1">
              <a:lnSpc>
                <a:spcPct val="150000"/>
              </a:lnSpc>
            </a:pPr>
            <a:r>
              <a:rPr lang="en-US" altLang="ko-KR" dirty="0"/>
              <a:t>incident tuberculosis (1.7% vs 0.3% and 0.3%)</a:t>
            </a:r>
            <a:endParaRPr lang="ko-KR" altLang="en-US" dirty="0"/>
          </a:p>
        </p:txBody>
      </p:sp>
    </p:spTree>
    <p:extLst>
      <p:ext uri="{BB962C8B-B14F-4D97-AF65-F5344CB8AC3E}">
        <p14:creationId xmlns:p14="http://schemas.microsoft.com/office/powerpoint/2010/main" val="152759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6D723D-E712-4AA6-9719-A43CC6DE3879}"/>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E55BF521-9BCE-45BA-B1F6-89FB6156F6EA}"/>
              </a:ext>
            </a:extLst>
          </p:cNvPr>
          <p:cNvSpPr>
            <a:spLocks noGrp="1"/>
          </p:cNvSpPr>
          <p:nvPr>
            <p:ph idx="1"/>
          </p:nvPr>
        </p:nvSpPr>
        <p:spPr/>
        <p:txBody>
          <a:bodyPr>
            <a:normAutofit/>
          </a:bodyPr>
          <a:lstStyle/>
          <a:p>
            <a:pPr>
              <a:lnSpc>
                <a:spcPct val="150000"/>
              </a:lnSpc>
            </a:pPr>
            <a:r>
              <a:rPr lang="en-US" altLang="ko-KR" dirty="0"/>
              <a:t>The higher tuberculosis rates among contacts</a:t>
            </a:r>
          </a:p>
          <a:p>
            <a:pPr lvl="1">
              <a:lnSpc>
                <a:spcPct val="150000"/>
              </a:lnSpc>
            </a:pPr>
            <a:r>
              <a:rPr lang="en-US" altLang="ko-KR" u="sng" dirty="0"/>
              <a:t>prospective</a:t>
            </a:r>
            <a:r>
              <a:rPr lang="en-US" altLang="ko-KR" dirty="0"/>
              <a:t>, enabling us to use a standard structured interview to elicit contacts and track outcomes</a:t>
            </a:r>
          </a:p>
          <a:p>
            <a:pPr lvl="1">
              <a:lnSpc>
                <a:spcPct val="150000"/>
              </a:lnSpc>
            </a:pPr>
            <a:r>
              <a:rPr lang="en-US" altLang="ko-KR" u="sng" dirty="0"/>
              <a:t>standard definition for contact closeness</a:t>
            </a:r>
            <a:r>
              <a:rPr lang="en-US" altLang="ko-KR" dirty="0"/>
              <a:t>, based on a high minimum number of hours of exposure (&gt;15 hours per week) to a patient with infectious tuberculosis</a:t>
            </a:r>
            <a:endParaRPr lang="ko-KR" altLang="en-US" dirty="0"/>
          </a:p>
        </p:txBody>
      </p:sp>
    </p:spTree>
    <p:extLst>
      <p:ext uri="{BB962C8B-B14F-4D97-AF65-F5344CB8AC3E}">
        <p14:creationId xmlns:p14="http://schemas.microsoft.com/office/powerpoint/2010/main" val="122569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E00EE1-4099-478F-809E-DEF692A21D3C}"/>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C42D0141-8E0F-4536-8690-2AB639A0F579}"/>
              </a:ext>
            </a:extLst>
          </p:cNvPr>
          <p:cNvSpPr>
            <a:spLocks noGrp="1"/>
          </p:cNvSpPr>
          <p:nvPr>
            <p:ph idx="1"/>
          </p:nvPr>
        </p:nvSpPr>
        <p:spPr/>
        <p:txBody>
          <a:bodyPr>
            <a:normAutofit fontScale="92500" lnSpcReduction="10000"/>
          </a:bodyPr>
          <a:lstStyle/>
          <a:p>
            <a:pPr>
              <a:lnSpc>
                <a:spcPct val="150000"/>
              </a:lnSpc>
            </a:pPr>
            <a:r>
              <a:rPr lang="en-US" altLang="ko-KR" dirty="0"/>
              <a:t>Considerably higher LTBI rate in our study (48%)</a:t>
            </a:r>
          </a:p>
          <a:p>
            <a:pPr lvl="1">
              <a:lnSpc>
                <a:spcPct val="150000"/>
              </a:lnSpc>
            </a:pPr>
            <a:r>
              <a:rPr lang="en-US" altLang="ko-KR" dirty="0"/>
              <a:t>33% in New York City, 16% in Amsterdam</a:t>
            </a:r>
          </a:p>
          <a:p>
            <a:pPr lvl="1">
              <a:lnSpc>
                <a:spcPct val="150000"/>
              </a:lnSpc>
            </a:pPr>
            <a:endParaRPr lang="en-US" altLang="ko-KR" dirty="0"/>
          </a:p>
          <a:p>
            <a:pPr lvl="1">
              <a:lnSpc>
                <a:spcPct val="150000"/>
              </a:lnSpc>
            </a:pPr>
            <a:r>
              <a:rPr lang="en-US" altLang="ko-KR" dirty="0"/>
              <a:t>our study methods resulted in the evaluation of contacts with a greater likelihood of exposure, compared with those in previous studies</a:t>
            </a:r>
          </a:p>
          <a:p>
            <a:pPr lvl="1">
              <a:lnSpc>
                <a:spcPct val="150000"/>
              </a:lnSpc>
            </a:pPr>
            <a:r>
              <a:rPr lang="en-US" altLang="ko-KR" dirty="0"/>
              <a:t>Conducting registry matches to identify contacts who received a tuberculosis diagnosis for 4 years (and for some contacts, up to 8 years)</a:t>
            </a:r>
          </a:p>
          <a:p>
            <a:pPr lvl="1">
              <a:lnSpc>
                <a:spcPct val="150000"/>
              </a:lnSpc>
            </a:pPr>
            <a:r>
              <a:rPr lang="en-US" altLang="ko-KR" dirty="0"/>
              <a:t>in the context of tuberculosis control programs</a:t>
            </a:r>
            <a:endParaRPr lang="ko-KR" altLang="en-US" dirty="0"/>
          </a:p>
        </p:txBody>
      </p:sp>
    </p:spTree>
    <p:extLst>
      <p:ext uri="{BB962C8B-B14F-4D97-AF65-F5344CB8AC3E}">
        <p14:creationId xmlns:p14="http://schemas.microsoft.com/office/powerpoint/2010/main" val="2550160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3840A7D-7028-41F4-A130-788A8DE98DDF}"/>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2E4BBA2D-DB21-44C4-96E4-1E6099D6EAFA}"/>
              </a:ext>
            </a:extLst>
          </p:cNvPr>
          <p:cNvSpPr>
            <a:spLocks noGrp="1"/>
          </p:cNvSpPr>
          <p:nvPr>
            <p:ph idx="1"/>
          </p:nvPr>
        </p:nvSpPr>
        <p:spPr/>
        <p:txBody>
          <a:bodyPr>
            <a:normAutofit fontScale="92500" lnSpcReduction="10000"/>
          </a:bodyPr>
          <a:lstStyle/>
          <a:p>
            <a:pPr>
              <a:lnSpc>
                <a:spcPct val="150000"/>
              </a:lnSpc>
            </a:pPr>
            <a:r>
              <a:rPr lang="en-US" altLang="ko-KR" dirty="0"/>
              <a:t>High rates and rapid progression to tuberculosis were particularly notable among young children</a:t>
            </a:r>
          </a:p>
          <a:p>
            <a:pPr lvl="1">
              <a:lnSpc>
                <a:spcPct val="150000"/>
              </a:lnSpc>
            </a:pPr>
            <a:r>
              <a:rPr lang="en-US" altLang="ko-KR" dirty="0"/>
              <a:t>among contacts 0–5 years of age, 10% developed tuberculosis</a:t>
            </a:r>
          </a:p>
          <a:p>
            <a:pPr lvl="1">
              <a:lnSpc>
                <a:spcPct val="150000"/>
              </a:lnSpc>
            </a:pPr>
            <a:r>
              <a:rPr lang="en-US" altLang="ko-KR" dirty="0"/>
              <a:t>59% of all cases were diagnosed by 1 month</a:t>
            </a:r>
          </a:p>
          <a:p>
            <a:pPr lvl="1">
              <a:lnSpc>
                <a:spcPct val="150000"/>
              </a:lnSpc>
            </a:pPr>
            <a:r>
              <a:rPr lang="en-US" altLang="ko-KR" dirty="0"/>
              <a:t>93% by 3 months after index case diagnosis</a:t>
            </a:r>
          </a:p>
          <a:p>
            <a:pPr lvl="1">
              <a:lnSpc>
                <a:spcPct val="150000"/>
              </a:lnSpc>
            </a:pPr>
            <a:endParaRPr lang="en-US" altLang="ko-KR" dirty="0"/>
          </a:p>
          <a:p>
            <a:pPr lvl="1">
              <a:lnSpc>
                <a:spcPct val="150000"/>
              </a:lnSpc>
            </a:pPr>
            <a:r>
              <a:rPr lang="en-US" altLang="ko-KR" dirty="0"/>
              <a:t>important implications for the </a:t>
            </a:r>
            <a:r>
              <a:rPr lang="en-US" altLang="ko-KR" u="sng" dirty="0"/>
              <a:t>optimal timing</a:t>
            </a:r>
            <a:r>
              <a:rPr lang="en-US" altLang="ko-KR" dirty="0"/>
              <a:t>, </a:t>
            </a:r>
            <a:r>
              <a:rPr lang="en-US" altLang="ko-KR" u="sng" dirty="0"/>
              <a:t>expected yield</a:t>
            </a:r>
            <a:r>
              <a:rPr lang="en-US" altLang="ko-KR" dirty="0"/>
              <a:t>, and </a:t>
            </a:r>
            <a:r>
              <a:rPr lang="en-US" altLang="ko-KR" u="sng" dirty="0"/>
              <a:t>prevention goals </a:t>
            </a:r>
            <a:r>
              <a:rPr lang="en-US" altLang="ko-KR" dirty="0"/>
              <a:t>of contact investigations.</a:t>
            </a:r>
            <a:endParaRPr lang="ko-KR" altLang="en-US" dirty="0"/>
          </a:p>
        </p:txBody>
      </p:sp>
    </p:spTree>
    <p:extLst>
      <p:ext uri="{BB962C8B-B14F-4D97-AF65-F5344CB8AC3E}">
        <p14:creationId xmlns:p14="http://schemas.microsoft.com/office/powerpoint/2010/main" val="339162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99057ED-CA4C-4DB7-9513-916BDB23D25B}"/>
              </a:ext>
            </a:extLst>
          </p:cNvPr>
          <p:cNvSpPr/>
          <p:nvPr/>
        </p:nvSpPr>
        <p:spPr>
          <a:xfrm>
            <a:off x="7298710" y="5744131"/>
            <a:ext cx="4691734" cy="369332"/>
          </a:xfrm>
          <a:prstGeom prst="rect">
            <a:avLst/>
          </a:prstGeom>
        </p:spPr>
        <p:txBody>
          <a:bodyPr wrap="none">
            <a:spAutoFit/>
          </a:bodyPr>
          <a:lstStyle/>
          <a:p>
            <a:r>
              <a:rPr lang="fr-FR" altLang="ko-KR" dirty="0">
                <a:solidFill>
                  <a:srgbClr val="000000"/>
                </a:solidFill>
                <a:effectLst/>
              </a:rPr>
              <a:t>Reichler MR et al. J Infect Dis 2018 Aug 14</a:t>
            </a:r>
            <a:endParaRPr lang="ko-KR" altLang="en-US" dirty="0"/>
          </a:p>
        </p:txBody>
      </p:sp>
      <p:pic>
        <p:nvPicPr>
          <p:cNvPr id="7" name="그림 6">
            <a:extLst>
              <a:ext uri="{FF2B5EF4-FFF2-40B4-BE49-F238E27FC236}">
                <a16:creationId xmlns:a16="http://schemas.microsoft.com/office/drawing/2014/main" id="{04F00974-5EFE-4645-AF20-3021E64EDFE1}"/>
              </a:ext>
            </a:extLst>
          </p:cNvPr>
          <p:cNvPicPr>
            <a:picLocks noChangeAspect="1"/>
          </p:cNvPicPr>
          <p:nvPr/>
        </p:nvPicPr>
        <p:blipFill>
          <a:blip r:embed="rId2"/>
          <a:stretch>
            <a:fillRect/>
          </a:stretch>
        </p:blipFill>
        <p:spPr>
          <a:xfrm>
            <a:off x="137067" y="1240971"/>
            <a:ext cx="11967659" cy="4088267"/>
          </a:xfrm>
          <a:prstGeom prst="rect">
            <a:avLst/>
          </a:prstGeom>
        </p:spPr>
      </p:pic>
    </p:spTree>
    <p:extLst>
      <p:ext uri="{BB962C8B-B14F-4D97-AF65-F5344CB8AC3E}">
        <p14:creationId xmlns:p14="http://schemas.microsoft.com/office/powerpoint/2010/main" val="246198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0489F8-06EA-4B8C-87C7-9F9DFBEBC0C2}"/>
              </a:ext>
            </a:extLst>
          </p:cNvPr>
          <p:cNvSpPr>
            <a:spLocks noGrp="1"/>
          </p:cNvSpPr>
          <p:nvPr>
            <p:ph type="title"/>
          </p:nvPr>
        </p:nvSpPr>
        <p:spPr/>
        <p:txBody>
          <a:bodyPr/>
          <a:lstStyle/>
          <a:p>
            <a:r>
              <a:rPr lang="en-US" altLang="ko-KR" dirty="0"/>
              <a:t>Discussion</a:t>
            </a:r>
            <a:endParaRPr lang="ko-KR" altLang="en-US" dirty="0"/>
          </a:p>
        </p:txBody>
      </p:sp>
      <p:sp>
        <p:nvSpPr>
          <p:cNvPr id="3" name="내용 개체 틀 2">
            <a:extLst>
              <a:ext uri="{FF2B5EF4-FFF2-40B4-BE49-F238E27FC236}">
                <a16:creationId xmlns:a16="http://schemas.microsoft.com/office/drawing/2014/main" id="{154CF131-A0F4-4292-8D2E-C9E08073FD67}"/>
              </a:ext>
            </a:extLst>
          </p:cNvPr>
          <p:cNvSpPr>
            <a:spLocks noGrp="1"/>
          </p:cNvSpPr>
          <p:nvPr>
            <p:ph idx="1"/>
          </p:nvPr>
        </p:nvSpPr>
        <p:spPr/>
        <p:txBody>
          <a:bodyPr>
            <a:normAutofit fontScale="92500" lnSpcReduction="10000"/>
          </a:bodyPr>
          <a:lstStyle/>
          <a:p>
            <a:pPr>
              <a:lnSpc>
                <a:spcPct val="150000"/>
              </a:lnSpc>
            </a:pPr>
            <a:r>
              <a:rPr lang="en-US" altLang="ko-KR" dirty="0"/>
              <a:t>Based on our data, strategies that </a:t>
            </a:r>
            <a:r>
              <a:rPr lang="en-US" altLang="ko-KR" u="sng" dirty="0"/>
              <a:t>improve the timeliness </a:t>
            </a:r>
            <a:r>
              <a:rPr lang="en-US" altLang="ko-KR" dirty="0"/>
              <a:t>of identifying and treating recently exposed persons would likely have the greatest effectiveness in preventing tuberculosis</a:t>
            </a:r>
          </a:p>
          <a:p>
            <a:pPr>
              <a:lnSpc>
                <a:spcPct val="150000"/>
              </a:lnSpc>
            </a:pPr>
            <a:endParaRPr lang="en-US" altLang="ko-KR" dirty="0"/>
          </a:p>
          <a:p>
            <a:pPr>
              <a:lnSpc>
                <a:spcPct val="150000"/>
              </a:lnSpc>
            </a:pPr>
            <a:r>
              <a:rPr lang="en-US" altLang="ko-KR" dirty="0"/>
              <a:t>However, they do not preclude the </a:t>
            </a:r>
            <a:r>
              <a:rPr lang="en-US" altLang="ko-KR" u="sng" dirty="0"/>
              <a:t>importance of screening and treatment at later time points</a:t>
            </a:r>
            <a:r>
              <a:rPr lang="en-US" altLang="ko-KR" dirty="0"/>
              <a:t>, particularly in groups at increased tuberculosis risk, such as persons born outside the United States</a:t>
            </a:r>
            <a:endParaRPr lang="ko-KR" altLang="en-US" dirty="0"/>
          </a:p>
        </p:txBody>
      </p:sp>
    </p:spTree>
    <p:extLst>
      <p:ext uri="{BB962C8B-B14F-4D97-AF65-F5344CB8AC3E}">
        <p14:creationId xmlns:p14="http://schemas.microsoft.com/office/powerpoint/2010/main" val="144183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845ED5C-865E-4F81-BBB6-8A57EA3EA3A6}"/>
              </a:ext>
            </a:extLst>
          </p:cNvPr>
          <p:cNvSpPr>
            <a:spLocks noGrp="1"/>
          </p:cNvSpPr>
          <p:nvPr>
            <p:ph type="title"/>
          </p:nvPr>
        </p:nvSpPr>
        <p:spPr/>
        <p:txBody>
          <a:bodyPr/>
          <a:lstStyle/>
          <a:p>
            <a:r>
              <a:rPr lang="en-US" altLang="ko-KR" dirty="0"/>
              <a:t>Conclusions</a:t>
            </a:r>
            <a:endParaRPr lang="ko-KR" altLang="en-US" dirty="0"/>
          </a:p>
        </p:txBody>
      </p:sp>
      <p:sp>
        <p:nvSpPr>
          <p:cNvPr id="3" name="내용 개체 틀 2">
            <a:extLst>
              <a:ext uri="{FF2B5EF4-FFF2-40B4-BE49-F238E27FC236}">
                <a16:creationId xmlns:a16="http://schemas.microsoft.com/office/drawing/2014/main" id="{941666F0-DD64-4451-82CD-6273DD6BCA96}"/>
              </a:ext>
            </a:extLst>
          </p:cNvPr>
          <p:cNvSpPr>
            <a:spLocks noGrp="1"/>
          </p:cNvSpPr>
          <p:nvPr>
            <p:ph idx="1"/>
          </p:nvPr>
        </p:nvSpPr>
        <p:spPr/>
        <p:txBody>
          <a:bodyPr>
            <a:normAutofit fontScale="92500"/>
          </a:bodyPr>
          <a:lstStyle/>
          <a:p>
            <a:pPr>
              <a:lnSpc>
                <a:spcPct val="150000"/>
              </a:lnSpc>
            </a:pPr>
            <a:r>
              <a:rPr lang="en-US" altLang="ko-KR" dirty="0"/>
              <a:t>Close contacts to infectious patients with tuberculosis</a:t>
            </a:r>
          </a:p>
          <a:p>
            <a:pPr lvl="1">
              <a:lnSpc>
                <a:spcPct val="150000"/>
              </a:lnSpc>
            </a:pPr>
            <a:r>
              <a:rPr lang="en-US" altLang="ko-KR" dirty="0"/>
              <a:t>high rates of tuberculosis, 4%</a:t>
            </a:r>
          </a:p>
          <a:p>
            <a:pPr lvl="1">
              <a:lnSpc>
                <a:spcPct val="150000"/>
              </a:lnSpc>
            </a:pPr>
            <a:r>
              <a:rPr lang="en-US" altLang="ko-KR" dirty="0"/>
              <a:t>most disease diagnosed before or within 3m after the index patient’ Dx</a:t>
            </a:r>
          </a:p>
          <a:p>
            <a:pPr>
              <a:lnSpc>
                <a:spcPct val="150000"/>
              </a:lnSpc>
            </a:pPr>
            <a:r>
              <a:rPr lang="en-US" altLang="ko-KR" dirty="0"/>
              <a:t>Contact investigations need to </a:t>
            </a:r>
          </a:p>
          <a:p>
            <a:pPr lvl="1">
              <a:lnSpc>
                <a:spcPct val="150000"/>
              </a:lnSpc>
            </a:pPr>
            <a:r>
              <a:rPr lang="en-US" altLang="ko-KR" dirty="0"/>
              <a:t>be prompt to detect tuberculosis </a:t>
            </a:r>
          </a:p>
          <a:p>
            <a:pPr lvl="1">
              <a:lnSpc>
                <a:spcPct val="150000"/>
              </a:lnSpc>
            </a:pPr>
            <a:r>
              <a:rPr lang="en-US" altLang="ko-KR" dirty="0"/>
              <a:t>maximize the opportunity to identify and treat LTBI, to prevent disease</a:t>
            </a:r>
            <a:endParaRPr lang="ko-KR" altLang="en-US" dirty="0"/>
          </a:p>
        </p:txBody>
      </p:sp>
    </p:spTree>
    <p:extLst>
      <p:ext uri="{BB962C8B-B14F-4D97-AF65-F5344CB8AC3E}">
        <p14:creationId xmlns:p14="http://schemas.microsoft.com/office/powerpoint/2010/main" val="26500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FDBBC7-DF3C-43FD-AB8B-D96C64EEFA56}"/>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F4FF09DC-71B8-40BC-8732-965AC4A9D322}"/>
              </a:ext>
            </a:extLst>
          </p:cNvPr>
          <p:cNvSpPr>
            <a:spLocks noGrp="1"/>
          </p:cNvSpPr>
          <p:nvPr>
            <p:ph idx="1"/>
          </p:nvPr>
        </p:nvSpPr>
        <p:spPr/>
        <p:txBody>
          <a:bodyPr/>
          <a:lstStyle/>
          <a:p>
            <a:endParaRPr lang="ko-KR" altLang="en-US" dirty="0"/>
          </a:p>
        </p:txBody>
      </p:sp>
      <p:pic>
        <p:nvPicPr>
          <p:cNvPr id="4" name="Picture 2">
            <a:extLst>
              <a:ext uri="{FF2B5EF4-FFF2-40B4-BE49-F238E27FC236}">
                <a16:creationId xmlns:a16="http://schemas.microsoft.com/office/drawing/2014/main" id="{700AADC1-D318-447A-AB8C-329B6D17B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595"/>
            <a:ext cx="12192000" cy="33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직사각형 5">
            <a:extLst>
              <a:ext uri="{FF2B5EF4-FFF2-40B4-BE49-F238E27FC236}">
                <a16:creationId xmlns:a16="http://schemas.microsoft.com/office/drawing/2014/main" id="{1B271BF9-F6C8-4CA4-8A31-EC50621AA982}"/>
              </a:ext>
            </a:extLst>
          </p:cNvPr>
          <p:cNvSpPr/>
          <p:nvPr/>
        </p:nvSpPr>
        <p:spPr>
          <a:xfrm>
            <a:off x="8196943" y="5606655"/>
            <a:ext cx="3837214" cy="400110"/>
          </a:xfrm>
          <a:prstGeom prst="rect">
            <a:avLst/>
          </a:prstGeom>
        </p:spPr>
        <p:txBody>
          <a:bodyPr wrap="square">
            <a:spAutoFit/>
          </a:bodyPr>
          <a:lstStyle/>
          <a:p>
            <a:r>
              <a:rPr lang="en-US" altLang="ko-KR" sz="2000" i="1" dirty="0">
                <a:solidFill>
                  <a:srgbClr val="B30839"/>
                </a:solidFill>
                <a:latin typeface="Shaker2Lancet-BoldItalic"/>
              </a:rPr>
              <a:t>Lancet Infect Dis </a:t>
            </a:r>
            <a:r>
              <a:rPr lang="en-US" altLang="ko-KR" sz="2000" dirty="0">
                <a:solidFill>
                  <a:srgbClr val="B30839"/>
                </a:solidFill>
                <a:latin typeface="Shaker2Lancet-Bold"/>
              </a:rPr>
              <a:t>2018;18: 68–75</a:t>
            </a:r>
            <a:endParaRPr lang="ko-KR" altLang="en-US" sz="2000" dirty="0"/>
          </a:p>
        </p:txBody>
      </p:sp>
    </p:spTree>
    <p:extLst>
      <p:ext uri="{BB962C8B-B14F-4D97-AF65-F5344CB8AC3E}">
        <p14:creationId xmlns:p14="http://schemas.microsoft.com/office/powerpoint/2010/main" val="304305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F3D121-399F-4B26-9DFA-E875C356A840}"/>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FF380C43-A39A-4B8A-97CD-038A026985DB}"/>
              </a:ext>
            </a:extLst>
          </p:cNvPr>
          <p:cNvSpPr>
            <a:spLocks noGrp="1"/>
          </p:cNvSpPr>
          <p:nvPr>
            <p:ph idx="1"/>
          </p:nvPr>
        </p:nvSpPr>
        <p:spPr/>
        <p:txBody>
          <a:bodyPr/>
          <a:lstStyle/>
          <a:p>
            <a:r>
              <a:rPr lang="en-US" altLang="ko-KR" dirty="0"/>
              <a:t>The </a:t>
            </a:r>
            <a:r>
              <a:rPr lang="en-US" altLang="ko-KR" dirty="0" err="1"/>
              <a:t>Xpert</a:t>
            </a:r>
            <a:r>
              <a:rPr lang="en-US" altLang="ko-KR" dirty="0"/>
              <a:t> MTB/RIF assay </a:t>
            </a:r>
          </a:p>
          <a:p>
            <a:pPr lvl="1"/>
            <a:r>
              <a:rPr lang="en-US" altLang="ko-KR" dirty="0"/>
              <a:t>has improved the detection of Tbc &amp; RIF resistance</a:t>
            </a:r>
          </a:p>
          <a:p>
            <a:pPr lvl="1"/>
            <a:r>
              <a:rPr lang="en-US" altLang="ko-KR" dirty="0"/>
              <a:t>sensitivity is inadequate in pts with paucibacillary disease or HIV </a:t>
            </a:r>
          </a:p>
          <a:p>
            <a:r>
              <a:rPr lang="en-US" altLang="ko-KR" dirty="0"/>
              <a:t>&gt; </a:t>
            </a:r>
            <a:r>
              <a:rPr lang="en-US" altLang="ko-KR" dirty="0" err="1"/>
              <a:t>Xpert</a:t>
            </a:r>
            <a:r>
              <a:rPr lang="en-US" altLang="ko-KR" dirty="0"/>
              <a:t> MTB/RIF Ultra (</a:t>
            </a:r>
            <a:r>
              <a:rPr lang="en-US" altLang="ko-KR" dirty="0" err="1"/>
              <a:t>Xpert</a:t>
            </a:r>
            <a:r>
              <a:rPr lang="en-US" altLang="ko-KR" dirty="0"/>
              <a:t> Ultra) </a:t>
            </a:r>
          </a:p>
          <a:p>
            <a:endParaRPr lang="en-US" altLang="ko-KR" dirty="0"/>
          </a:p>
          <a:p>
            <a:r>
              <a:rPr lang="en-US" altLang="ko-KR" dirty="0"/>
              <a:t>diagnostic performance for detection of Tbc &amp; RIF resistance</a:t>
            </a:r>
          </a:p>
          <a:p>
            <a:pPr lvl="1"/>
            <a:r>
              <a:rPr lang="en-US" altLang="ko-KR" dirty="0" err="1"/>
              <a:t>Xpert</a:t>
            </a:r>
            <a:r>
              <a:rPr lang="en-US" altLang="ko-KR" dirty="0"/>
              <a:t> Ultra vs </a:t>
            </a:r>
            <a:r>
              <a:rPr lang="en-US" altLang="ko-KR" dirty="0" err="1"/>
              <a:t>Xpert</a:t>
            </a:r>
            <a:endParaRPr lang="en-US" altLang="ko-KR" dirty="0"/>
          </a:p>
        </p:txBody>
      </p:sp>
    </p:spTree>
    <p:extLst>
      <p:ext uri="{BB962C8B-B14F-4D97-AF65-F5344CB8AC3E}">
        <p14:creationId xmlns:p14="http://schemas.microsoft.com/office/powerpoint/2010/main" val="151148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30E045-6F0B-469A-962A-BA48F1D1F04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DDBCE184-9578-44A4-9DAC-0383B84DA4AC}"/>
              </a:ext>
            </a:extLst>
          </p:cNvPr>
          <p:cNvSpPr>
            <a:spLocks noGrp="1"/>
          </p:cNvSpPr>
          <p:nvPr>
            <p:ph idx="1"/>
          </p:nvPr>
        </p:nvSpPr>
        <p:spPr/>
        <p:txBody>
          <a:bodyPr/>
          <a:lstStyle/>
          <a:p>
            <a:pPr>
              <a:lnSpc>
                <a:spcPct val="150000"/>
              </a:lnSpc>
            </a:pPr>
            <a:r>
              <a:rPr lang="en-US" altLang="ko-KR" dirty="0"/>
              <a:t>Sputum AFB smear - 10,000 </a:t>
            </a:r>
            <a:r>
              <a:rPr lang="en-US" altLang="ko-KR" dirty="0" err="1"/>
              <a:t>cfu</a:t>
            </a:r>
            <a:r>
              <a:rPr lang="en-US" altLang="ko-KR" dirty="0"/>
              <a:t>/ml </a:t>
            </a:r>
          </a:p>
          <a:p>
            <a:pPr lvl="1">
              <a:lnSpc>
                <a:spcPct val="150000"/>
              </a:lnSpc>
            </a:pPr>
            <a:r>
              <a:rPr lang="en-US" altLang="ko-KR" dirty="0"/>
              <a:t>Sensitivity: 50%</a:t>
            </a:r>
          </a:p>
          <a:p>
            <a:pPr>
              <a:lnSpc>
                <a:spcPct val="150000"/>
              </a:lnSpc>
            </a:pPr>
            <a:r>
              <a:rPr lang="en-US" altLang="ko-KR" dirty="0"/>
              <a:t>TB-PCR, </a:t>
            </a:r>
            <a:r>
              <a:rPr lang="en-US" altLang="ko-KR" dirty="0" err="1"/>
              <a:t>Xpert</a:t>
            </a:r>
            <a:r>
              <a:rPr lang="en-US" altLang="ko-KR" dirty="0"/>
              <a:t> – 110 ~ 130 </a:t>
            </a:r>
            <a:r>
              <a:rPr lang="en-US" altLang="ko-KR" dirty="0" err="1"/>
              <a:t>cfu</a:t>
            </a:r>
            <a:r>
              <a:rPr lang="en-US" altLang="ko-KR" dirty="0"/>
              <a:t>/ml </a:t>
            </a:r>
          </a:p>
          <a:p>
            <a:pPr lvl="1">
              <a:lnSpc>
                <a:spcPct val="150000"/>
              </a:lnSpc>
            </a:pPr>
            <a:r>
              <a:rPr lang="en-US" altLang="ko-KR" dirty="0"/>
              <a:t>Sensitivity: 67% in smear negative</a:t>
            </a:r>
          </a:p>
          <a:p>
            <a:pPr>
              <a:lnSpc>
                <a:spcPct val="150000"/>
              </a:lnSpc>
            </a:pPr>
            <a:r>
              <a:rPr lang="en-US" altLang="ko-KR" dirty="0"/>
              <a:t>Sputum AFB culture – 10 ~ 50 </a:t>
            </a:r>
            <a:r>
              <a:rPr lang="en-US" altLang="ko-KR" dirty="0" err="1"/>
              <a:t>cfu</a:t>
            </a:r>
            <a:r>
              <a:rPr lang="en-US" altLang="ko-KR" dirty="0"/>
              <a:t>/ml</a:t>
            </a:r>
            <a:endParaRPr lang="ko-KR" altLang="en-US" dirty="0"/>
          </a:p>
        </p:txBody>
      </p:sp>
    </p:spTree>
    <p:extLst>
      <p:ext uri="{BB962C8B-B14F-4D97-AF65-F5344CB8AC3E}">
        <p14:creationId xmlns:p14="http://schemas.microsoft.com/office/powerpoint/2010/main" val="622448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7256E380-FE41-4E82-8999-0CF1842A2520}"/>
              </a:ext>
            </a:extLst>
          </p:cNvPr>
          <p:cNvSpPr>
            <a:spLocks noGrp="1"/>
          </p:cNvSpPr>
          <p:nvPr>
            <p:ph type="title"/>
          </p:nvPr>
        </p:nvSpPr>
        <p:spPr/>
        <p:txBody>
          <a:bodyPr/>
          <a:lstStyle/>
          <a:p>
            <a:endParaRPr lang="ko-KR" altLang="en-US"/>
          </a:p>
        </p:txBody>
      </p:sp>
      <p:pic>
        <p:nvPicPr>
          <p:cNvPr id="7" name="Picture 7">
            <a:extLst>
              <a:ext uri="{FF2B5EF4-FFF2-40B4-BE49-F238E27FC236}">
                <a16:creationId xmlns:a16="http://schemas.microsoft.com/office/drawing/2014/main" id="{4C2EAC36-FA4C-4986-A9C8-79B8E4AD1B7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661" y="2445798"/>
            <a:ext cx="5886140" cy="282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a:extLst>
              <a:ext uri="{FF2B5EF4-FFF2-40B4-BE49-F238E27FC236}">
                <a16:creationId xmlns:a16="http://schemas.microsoft.com/office/drawing/2014/main" id="{1DCC2616-3F83-442A-8305-F8F63B6E69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75409" y="2315955"/>
            <a:ext cx="5886139" cy="321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151A3BCE-FBA0-461F-B4BD-1DE0E1CE6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6061650" cy="163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B4175627-8057-42DC-B8DC-0E318DF43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69" y="5137751"/>
            <a:ext cx="1140133" cy="39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직사각형 10">
            <a:extLst>
              <a:ext uri="{FF2B5EF4-FFF2-40B4-BE49-F238E27FC236}">
                <a16:creationId xmlns:a16="http://schemas.microsoft.com/office/drawing/2014/main" id="{737A8198-C271-4B83-8C51-18E72D3F36FE}"/>
              </a:ext>
            </a:extLst>
          </p:cNvPr>
          <p:cNvSpPr/>
          <p:nvPr/>
        </p:nvSpPr>
        <p:spPr>
          <a:xfrm>
            <a:off x="8487726" y="5942567"/>
            <a:ext cx="3063659" cy="369332"/>
          </a:xfrm>
          <a:prstGeom prst="rect">
            <a:avLst/>
          </a:prstGeom>
        </p:spPr>
        <p:txBody>
          <a:bodyPr wrap="none">
            <a:spAutoFit/>
          </a:bodyPr>
          <a:lstStyle/>
          <a:p>
            <a:r>
              <a:rPr lang="en-US" altLang="ko-KR" dirty="0" err="1"/>
              <a:t>Mbio</a:t>
            </a:r>
            <a:r>
              <a:rPr lang="en-US" altLang="ko-KR" dirty="0"/>
              <a:t> 2017;8 </a:t>
            </a:r>
            <a:r>
              <a:rPr lang="en-US" altLang="ko-KR" dirty="0" err="1"/>
              <a:t>pii</a:t>
            </a:r>
            <a:r>
              <a:rPr lang="en-US" altLang="ko-KR" dirty="0"/>
              <a:t>: e00812-17</a:t>
            </a:r>
            <a:endParaRPr lang="ko-KR" altLang="en-US" dirty="0"/>
          </a:p>
        </p:txBody>
      </p:sp>
    </p:spTree>
    <p:extLst>
      <p:ext uri="{BB962C8B-B14F-4D97-AF65-F5344CB8AC3E}">
        <p14:creationId xmlns:p14="http://schemas.microsoft.com/office/powerpoint/2010/main" val="1510958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E908B5-D965-4A70-A2B6-BB26A9C7F390}"/>
              </a:ext>
            </a:extLst>
          </p:cNvPr>
          <p:cNvSpPr>
            <a:spLocks noGrp="1"/>
          </p:cNvSpPr>
          <p:nvPr>
            <p:ph type="title"/>
          </p:nvPr>
        </p:nvSpPr>
        <p:spPr/>
        <p:txBody>
          <a:bodyPr/>
          <a:lstStyle/>
          <a:p>
            <a:r>
              <a:rPr lang="en-US" altLang="ko-KR" dirty="0"/>
              <a:t>Methods</a:t>
            </a:r>
            <a:endParaRPr lang="ko-KR" altLang="en-US" dirty="0"/>
          </a:p>
        </p:txBody>
      </p:sp>
      <p:sp>
        <p:nvSpPr>
          <p:cNvPr id="3" name="내용 개체 틀 2">
            <a:extLst>
              <a:ext uri="{FF2B5EF4-FFF2-40B4-BE49-F238E27FC236}">
                <a16:creationId xmlns:a16="http://schemas.microsoft.com/office/drawing/2014/main" id="{9D4087D6-6BF8-4A46-AA55-69689848F3B9}"/>
              </a:ext>
            </a:extLst>
          </p:cNvPr>
          <p:cNvSpPr>
            <a:spLocks noGrp="1"/>
          </p:cNvSpPr>
          <p:nvPr>
            <p:ph idx="1"/>
          </p:nvPr>
        </p:nvSpPr>
        <p:spPr/>
        <p:txBody>
          <a:bodyPr/>
          <a:lstStyle/>
          <a:p>
            <a:r>
              <a:rPr lang="en-US" altLang="ko-KR" dirty="0"/>
              <a:t>Setting : prospective, </a:t>
            </a:r>
            <a:r>
              <a:rPr lang="en-US" altLang="ko-KR" dirty="0" err="1"/>
              <a:t>multicentre</a:t>
            </a:r>
            <a:r>
              <a:rPr lang="en-US" altLang="ko-KR" dirty="0"/>
              <a:t>, diagnostic accuracy study</a:t>
            </a:r>
          </a:p>
          <a:p>
            <a:r>
              <a:rPr lang="en-US" altLang="ko-KR" dirty="0">
                <a:latin typeface="Calibri" pitchFamily="34" charset="0"/>
                <a:cs typeface="Calibri" pitchFamily="34" charset="0"/>
              </a:rPr>
              <a:t>Primary health-care centers and hospitals </a:t>
            </a:r>
          </a:p>
          <a:p>
            <a:r>
              <a:rPr lang="en-US" altLang="ko-KR" dirty="0">
                <a:latin typeface="Calibri" pitchFamily="34" charset="0"/>
                <a:cs typeface="Calibri" pitchFamily="34" charset="0"/>
              </a:rPr>
              <a:t>Eight countries (South Africa, Uganda, Kenya, China..)</a:t>
            </a:r>
          </a:p>
          <a:p>
            <a:r>
              <a:rPr lang="en-US" altLang="ko-KR" dirty="0">
                <a:latin typeface="Calibri" pitchFamily="34" charset="0"/>
                <a:cs typeface="Calibri" pitchFamily="34" charset="0"/>
              </a:rPr>
              <a:t>Between December 2016 and February 2018</a:t>
            </a:r>
          </a:p>
          <a:p>
            <a:endParaRPr lang="ko-KR" altLang="en-US" dirty="0"/>
          </a:p>
        </p:txBody>
      </p:sp>
    </p:spTree>
    <p:extLst>
      <p:ext uri="{BB962C8B-B14F-4D97-AF65-F5344CB8AC3E}">
        <p14:creationId xmlns:p14="http://schemas.microsoft.com/office/powerpoint/2010/main" val="1100645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18D0F0-2480-42A4-8FC4-CAB243D945FA}"/>
              </a:ext>
            </a:extLst>
          </p:cNvPr>
          <p:cNvSpPr>
            <a:spLocks noGrp="1"/>
          </p:cNvSpPr>
          <p:nvPr>
            <p:ph type="title"/>
          </p:nvPr>
        </p:nvSpPr>
        <p:spPr/>
        <p:txBody>
          <a:bodyPr/>
          <a:lstStyle/>
          <a:p>
            <a:r>
              <a:rPr lang="en-US" altLang="ko-KR" dirty="0"/>
              <a:t>patients</a:t>
            </a:r>
            <a:endParaRPr lang="ko-KR" altLang="en-US" dirty="0"/>
          </a:p>
        </p:txBody>
      </p:sp>
      <p:sp>
        <p:nvSpPr>
          <p:cNvPr id="3" name="내용 개체 틀 2">
            <a:extLst>
              <a:ext uri="{FF2B5EF4-FFF2-40B4-BE49-F238E27FC236}">
                <a16:creationId xmlns:a16="http://schemas.microsoft.com/office/drawing/2014/main" id="{5448990A-D4C1-4348-83C3-E6E7489A49C7}"/>
              </a:ext>
            </a:extLst>
          </p:cNvPr>
          <p:cNvSpPr>
            <a:spLocks noGrp="1"/>
          </p:cNvSpPr>
          <p:nvPr>
            <p:ph idx="1"/>
          </p:nvPr>
        </p:nvSpPr>
        <p:spPr/>
        <p:txBody>
          <a:bodyPr/>
          <a:lstStyle/>
          <a:p>
            <a:r>
              <a:rPr lang="en-US" altLang="ko-KR" dirty="0">
                <a:latin typeface="Calibri" pitchFamily="34" charset="0"/>
                <a:cs typeface="Calibri" pitchFamily="34" charset="0"/>
              </a:rPr>
              <a:t>Pulmonary Tbc </a:t>
            </a:r>
            <a:r>
              <a:rPr lang="en-US" altLang="ko-KR" dirty="0" err="1">
                <a:latin typeface="Calibri" pitchFamily="34" charset="0"/>
                <a:cs typeface="Calibri" pitchFamily="34" charset="0"/>
              </a:rPr>
              <a:t>Sx</a:t>
            </a:r>
            <a:r>
              <a:rPr lang="en-US" altLang="ko-KR" dirty="0">
                <a:latin typeface="Calibri" pitchFamily="34" charset="0"/>
                <a:cs typeface="Calibri" pitchFamily="34" charset="0"/>
              </a:rPr>
              <a:t> &amp; Four sputum specimen at study enrollment</a:t>
            </a:r>
          </a:p>
          <a:p>
            <a:endParaRPr lang="en-US" altLang="ko-KR" dirty="0"/>
          </a:p>
          <a:p>
            <a:r>
              <a:rPr lang="en-US" altLang="ko-KR" dirty="0"/>
              <a:t>The case detection group</a:t>
            </a:r>
          </a:p>
          <a:p>
            <a:pPr lvl="1"/>
            <a:r>
              <a:rPr lang="en-US" altLang="ko-KR" dirty="0">
                <a:latin typeface="Calibri" pitchFamily="34" charset="0"/>
                <a:cs typeface="Calibri" pitchFamily="34" charset="0"/>
              </a:rPr>
              <a:t>Four sputum specimen – </a:t>
            </a:r>
            <a:r>
              <a:rPr lang="en-US" altLang="ko-KR" dirty="0" err="1">
                <a:latin typeface="Calibri" pitchFamily="34" charset="0"/>
                <a:cs typeface="Calibri" pitchFamily="34" charset="0"/>
              </a:rPr>
              <a:t>Xpert</a:t>
            </a:r>
            <a:r>
              <a:rPr lang="en-US" altLang="ko-KR" dirty="0">
                <a:latin typeface="Calibri" pitchFamily="34" charset="0"/>
                <a:cs typeface="Calibri" pitchFamily="34" charset="0"/>
              </a:rPr>
              <a:t>, </a:t>
            </a:r>
            <a:r>
              <a:rPr lang="en-US" altLang="ko-KR" dirty="0" err="1">
                <a:latin typeface="Calibri" pitchFamily="34" charset="0"/>
                <a:cs typeface="Calibri" pitchFamily="34" charset="0"/>
              </a:rPr>
              <a:t>Xpert</a:t>
            </a:r>
            <a:r>
              <a:rPr lang="en-US" altLang="ko-KR" dirty="0">
                <a:latin typeface="Calibri" pitchFamily="34" charset="0"/>
                <a:cs typeface="Calibri" pitchFamily="34" charset="0"/>
              </a:rPr>
              <a:t> ultra, AFB s/c, DST</a:t>
            </a:r>
          </a:p>
          <a:p>
            <a:endParaRPr lang="en-US" altLang="ko-KR" dirty="0"/>
          </a:p>
          <a:p>
            <a:r>
              <a:rPr lang="en-US" altLang="ko-KR" dirty="0"/>
              <a:t>MDR risk group</a:t>
            </a:r>
          </a:p>
          <a:p>
            <a:pPr lvl="1"/>
            <a:r>
              <a:rPr lang="en-US" altLang="ko-KR" dirty="0">
                <a:latin typeface="Calibri" pitchFamily="34" charset="0"/>
                <a:cs typeface="Calibri" pitchFamily="34" charset="0"/>
              </a:rPr>
              <a:t>History of Tx failure, history of drug-resistance TB</a:t>
            </a:r>
          </a:p>
          <a:p>
            <a:pPr lvl="1"/>
            <a:r>
              <a:rPr lang="en-US" altLang="ko-KR" dirty="0">
                <a:latin typeface="Calibri" pitchFamily="34" charset="0"/>
                <a:cs typeface="Calibri" pitchFamily="34" charset="0"/>
              </a:rPr>
              <a:t>Four sputum specimen – </a:t>
            </a:r>
            <a:r>
              <a:rPr lang="en-US" altLang="ko-KR" dirty="0" err="1">
                <a:latin typeface="Calibri" pitchFamily="34" charset="0"/>
                <a:cs typeface="Calibri" pitchFamily="34" charset="0"/>
              </a:rPr>
              <a:t>Xpert</a:t>
            </a:r>
            <a:r>
              <a:rPr lang="en-US" altLang="ko-KR" dirty="0">
                <a:latin typeface="Calibri" pitchFamily="34" charset="0"/>
                <a:cs typeface="Calibri" pitchFamily="34" charset="0"/>
              </a:rPr>
              <a:t>, </a:t>
            </a:r>
            <a:r>
              <a:rPr lang="en-US" altLang="ko-KR" dirty="0" err="1">
                <a:latin typeface="Calibri" pitchFamily="34" charset="0"/>
                <a:cs typeface="Calibri" pitchFamily="34" charset="0"/>
              </a:rPr>
              <a:t>Xpert</a:t>
            </a:r>
            <a:r>
              <a:rPr lang="en-US" altLang="ko-KR" dirty="0">
                <a:latin typeface="Calibri" pitchFamily="34" charset="0"/>
                <a:cs typeface="Calibri" pitchFamily="34" charset="0"/>
              </a:rPr>
              <a:t> ultra, AFB s/c, DST</a:t>
            </a:r>
          </a:p>
          <a:p>
            <a:endParaRPr lang="ko-KR" altLang="en-US" dirty="0"/>
          </a:p>
        </p:txBody>
      </p:sp>
    </p:spTree>
    <p:extLst>
      <p:ext uri="{BB962C8B-B14F-4D97-AF65-F5344CB8AC3E}">
        <p14:creationId xmlns:p14="http://schemas.microsoft.com/office/powerpoint/2010/main" val="3521562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E0B7F6-69CF-4A3E-953B-510C136E8576}"/>
              </a:ext>
            </a:extLst>
          </p:cNvPr>
          <p:cNvSpPr>
            <a:spLocks noGrp="1"/>
          </p:cNvSpPr>
          <p:nvPr>
            <p:ph type="title"/>
          </p:nvPr>
        </p:nvSpPr>
        <p:spPr/>
        <p:txBody>
          <a:bodyPr/>
          <a:lstStyle/>
          <a:p>
            <a:r>
              <a:rPr lang="en-US" altLang="ko-KR" dirty="0"/>
              <a:t>Results</a:t>
            </a:r>
            <a:endParaRPr lang="ko-KR" altLang="en-US" dirty="0"/>
          </a:p>
        </p:txBody>
      </p:sp>
      <p:sp>
        <p:nvSpPr>
          <p:cNvPr id="3" name="내용 개체 틀 2">
            <a:extLst>
              <a:ext uri="{FF2B5EF4-FFF2-40B4-BE49-F238E27FC236}">
                <a16:creationId xmlns:a16="http://schemas.microsoft.com/office/drawing/2014/main" id="{AE95318F-6C8E-4806-BFE6-094F958694C2}"/>
              </a:ext>
            </a:extLst>
          </p:cNvPr>
          <p:cNvSpPr>
            <a:spLocks noGrp="1"/>
          </p:cNvSpPr>
          <p:nvPr>
            <p:ph idx="1"/>
          </p:nvPr>
        </p:nvSpPr>
        <p:spPr/>
        <p:txBody>
          <a:bodyPr/>
          <a:lstStyle/>
          <a:p>
            <a:endParaRPr lang="ko-KR" altLang="en-US"/>
          </a:p>
        </p:txBody>
      </p:sp>
      <p:pic>
        <p:nvPicPr>
          <p:cNvPr id="4" name="Picture 12">
            <a:extLst>
              <a:ext uri="{FF2B5EF4-FFF2-40B4-BE49-F238E27FC236}">
                <a16:creationId xmlns:a16="http://schemas.microsoft.com/office/drawing/2014/main" id="{34EA5224-299C-4A09-914C-B27D1DDF4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27" y="2327298"/>
            <a:ext cx="8811680" cy="453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a:extLst>
              <a:ext uri="{FF2B5EF4-FFF2-40B4-BE49-F238E27FC236}">
                <a16:creationId xmlns:a16="http://schemas.microsoft.com/office/drawing/2014/main" id="{022CD994-A591-4EAD-829F-3B3B6E2D4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825" y="0"/>
            <a:ext cx="5338672" cy="235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727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2A2071-E424-4CCE-A83E-6B06A8687E47}"/>
              </a:ext>
            </a:extLst>
          </p:cNvPr>
          <p:cNvSpPr>
            <a:spLocks noGrp="1"/>
          </p:cNvSpPr>
          <p:nvPr>
            <p:ph type="title"/>
          </p:nvPr>
        </p:nvSpPr>
        <p:spPr/>
        <p:txBody>
          <a:bodyPr/>
          <a:lstStyle/>
          <a:p>
            <a:r>
              <a:rPr lang="en-US" altLang="ko-KR" dirty="0" err="1"/>
              <a:t>TBc</a:t>
            </a:r>
            <a:r>
              <a:rPr lang="en-US" altLang="ko-KR" dirty="0"/>
              <a:t> detection</a:t>
            </a:r>
            <a:endParaRPr lang="ko-KR" altLang="en-US" dirty="0"/>
          </a:p>
        </p:txBody>
      </p:sp>
      <p:pic>
        <p:nvPicPr>
          <p:cNvPr id="5" name="Picture 2">
            <a:extLst>
              <a:ext uri="{FF2B5EF4-FFF2-40B4-BE49-F238E27FC236}">
                <a16:creationId xmlns:a16="http://schemas.microsoft.com/office/drawing/2014/main" id="{5BEC7CCA-CA45-4FB2-9219-C06C541743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77" y="2400300"/>
            <a:ext cx="12101444" cy="321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71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83155B-7112-476C-BDEB-B4CA1DBC4578}"/>
              </a:ext>
            </a:extLst>
          </p:cNvPr>
          <p:cNvSpPr>
            <a:spLocks noGrp="1"/>
          </p:cNvSpPr>
          <p:nvPr>
            <p:ph type="ctrTitle"/>
          </p:nvPr>
        </p:nvSpPr>
        <p:spPr/>
        <p:txBody>
          <a:bodyPr/>
          <a:lstStyle/>
          <a:p>
            <a:r>
              <a:rPr lang="en-US" altLang="ko-KR" dirty="0"/>
              <a:t>Background</a:t>
            </a:r>
            <a:endParaRPr lang="ko-KR" altLang="en-US" dirty="0"/>
          </a:p>
        </p:txBody>
      </p:sp>
      <p:sp>
        <p:nvSpPr>
          <p:cNvPr id="4" name="부제목 3">
            <a:extLst>
              <a:ext uri="{FF2B5EF4-FFF2-40B4-BE49-F238E27FC236}">
                <a16:creationId xmlns:a16="http://schemas.microsoft.com/office/drawing/2014/main" id="{2759FFBF-8C1D-408A-98E3-0E9D26B49A25}"/>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308505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D42B3C-75D1-492C-98E8-4CA070519AAF}"/>
              </a:ext>
            </a:extLst>
          </p:cNvPr>
          <p:cNvSpPr>
            <a:spLocks noGrp="1"/>
          </p:cNvSpPr>
          <p:nvPr>
            <p:ph type="title"/>
          </p:nvPr>
        </p:nvSpPr>
        <p:spPr/>
        <p:txBody>
          <a:bodyPr/>
          <a:lstStyle/>
          <a:p>
            <a:r>
              <a:rPr lang="en-US" altLang="ko-KR" dirty="0"/>
              <a:t>RIF resistance detection</a:t>
            </a:r>
            <a:endParaRPr lang="ko-KR" altLang="en-US" dirty="0"/>
          </a:p>
        </p:txBody>
      </p:sp>
      <p:sp>
        <p:nvSpPr>
          <p:cNvPr id="3" name="내용 개체 틀 2">
            <a:extLst>
              <a:ext uri="{FF2B5EF4-FFF2-40B4-BE49-F238E27FC236}">
                <a16:creationId xmlns:a16="http://schemas.microsoft.com/office/drawing/2014/main" id="{77CBEBDC-8CD7-49BB-B798-D3C1324C4A1D}"/>
              </a:ext>
            </a:extLst>
          </p:cNvPr>
          <p:cNvSpPr>
            <a:spLocks noGrp="1"/>
          </p:cNvSpPr>
          <p:nvPr>
            <p:ph idx="1"/>
          </p:nvPr>
        </p:nvSpPr>
        <p:spPr/>
        <p:txBody>
          <a:bodyPr/>
          <a:lstStyle/>
          <a:p>
            <a:endParaRPr lang="ko-KR" altLang="en-US" dirty="0"/>
          </a:p>
        </p:txBody>
      </p:sp>
      <p:pic>
        <p:nvPicPr>
          <p:cNvPr id="4" name="Picture 3">
            <a:extLst>
              <a:ext uri="{FF2B5EF4-FFF2-40B4-BE49-F238E27FC236}">
                <a16:creationId xmlns:a16="http://schemas.microsoft.com/office/drawing/2014/main" id="{F0BB7E59-5F20-4BA8-9D50-D192B2A03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28" y="1825625"/>
            <a:ext cx="290481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CAE63C7-78B8-4F53-9224-BB6AE5BD8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340" y="1825625"/>
            <a:ext cx="527541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93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7D6556-8A30-4CB4-ACB4-650B55FC0C61}"/>
              </a:ext>
            </a:extLst>
          </p:cNvPr>
          <p:cNvSpPr>
            <a:spLocks noGrp="1"/>
          </p:cNvSpPr>
          <p:nvPr>
            <p:ph type="title"/>
          </p:nvPr>
        </p:nvSpPr>
        <p:spPr>
          <a:xfrm>
            <a:off x="838200" y="365125"/>
            <a:ext cx="10515600" cy="1325563"/>
          </a:xfrm>
        </p:spPr>
        <p:txBody>
          <a:bodyPr/>
          <a:lstStyle/>
          <a:p>
            <a:endParaRPr lang="ko-KR" altLang="en-US"/>
          </a:p>
        </p:txBody>
      </p:sp>
      <p:pic>
        <p:nvPicPr>
          <p:cNvPr id="4" name="Picture 2">
            <a:extLst>
              <a:ext uri="{FF2B5EF4-FFF2-40B4-BE49-F238E27FC236}">
                <a16:creationId xmlns:a16="http://schemas.microsoft.com/office/drawing/2014/main" id="{4945CD60-62F7-42F1-A32F-D5DDC21F7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23" y="397783"/>
            <a:ext cx="10339554" cy="581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내용 개체 틀 7" descr="스크린샷이(가) 표시된 사진&#10;&#10;자동 생성된 설명">
            <a:extLst>
              <a:ext uri="{FF2B5EF4-FFF2-40B4-BE49-F238E27FC236}">
                <a16:creationId xmlns:a16="http://schemas.microsoft.com/office/drawing/2014/main" id="{E3321D57-9046-4220-9D41-E37F2B7367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358" y="1868548"/>
            <a:ext cx="5923481" cy="3327920"/>
          </a:xfrm>
        </p:spPr>
      </p:pic>
    </p:spTree>
    <p:extLst>
      <p:ext uri="{BB962C8B-B14F-4D97-AF65-F5344CB8AC3E}">
        <p14:creationId xmlns:p14="http://schemas.microsoft.com/office/powerpoint/2010/main" val="630895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BB82A8-95A8-43EA-8AEE-759338CD702B}"/>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7734BECD-D67B-402C-8F1B-6CA1EE64DCD0}"/>
              </a:ext>
            </a:extLst>
          </p:cNvPr>
          <p:cNvSpPr>
            <a:spLocks noGrp="1"/>
          </p:cNvSpPr>
          <p:nvPr>
            <p:ph idx="1"/>
          </p:nvPr>
        </p:nvSpPr>
        <p:spPr/>
        <p:txBody>
          <a:bodyPr/>
          <a:lstStyle/>
          <a:p>
            <a:pPr>
              <a:lnSpc>
                <a:spcPct val="150000"/>
              </a:lnSpc>
            </a:pPr>
            <a:r>
              <a:rPr lang="en-US" altLang="ko-KR" dirty="0">
                <a:latin typeface="Calibri" pitchFamily="34" charset="0"/>
                <a:ea typeface="굴림" pitchFamily="50" charset="-127"/>
                <a:cs typeface="Times New Roman" pitchFamily="18" charset="0"/>
              </a:rPr>
              <a:t>Sensitivity of Tbc detection</a:t>
            </a:r>
          </a:p>
          <a:p>
            <a:pPr lvl="1">
              <a:lnSpc>
                <a:spcPct val="150000"/>
              </a:lnSpc>
            </a:pPr>
            <a:r>
              <a:rPr lang="en-US" altLang="ko-KR" dirty="0" err="1">
                <a:latin typeface="Calibri" pitchFamily="34" charset="0"/>
                <a:ea typeface="굴림" pitchFamily="50" charset="-127"/>
                <a:cs typeface="Times New Roman" pitchFamily="18" charset="0"/>
              </a:rPr>
              <a:t>Xpert</a:t>
            </a:r>
            <a:r>
              <a:rPr lang="en-US" altLang="ko-KR" dirty="0">
                <a:latin typeface="Calibri" pitchFamily="34" charset="0"/>
                <a:ea typeface="굴림" pitchFamily="50" charset="-127"/>
                <a:cs typeface="Times New Roman" pitchFamily="18" charset="0"/>
              </a:rPr>
              <a:t> Ultra &gt; </a:t>
            </a:r>
            <a:r>
              <a:rPr lang="en-US" altLang="ko-KR" dirty="0" err="1">
                <a:latin typeface="Calibri" pitchFamily="34" charset="0"/>
                <a:ea typeface="굴림" pitchFamily="50" charset="-127"/>
                <a:cs typeface="Times New Roman" pitchFamily="18" charset="0"/>
              </a:rPr>
              <a:t>Xpert</a:t>
            </a:r>
            <a:endParaRPr lang="en-US" altLang="ko-KR" dirty="0">
              <a:latin typeface="Calibri" pitchFamily="34" charset="0"/>
              <a:ea typeface="굴림" pitchFamily="50" charset="-127"/>
              <a:cs typeface="Times New Roman" pitchFamily="18" charset="0"/>
            </a:endParaRPr>
          </a:p>
          <a:p>
            <a:pPr lvl="1">
              <a:lnSpc>
                <a:spcPct val="150000"/>
              </a:lnSpc>
            </a:pPr>
            <a:r>
              <a:rPr lang="en-US" altLang="ko-KR" dirty="0">
                <a:latin typeface="Calibri" pitchFamily="34" charset="0"/>
                <a:ea typeface="굴림" pitchFamily="50" charset="-127"/>
                <a:cs typeface="Times New Roman" pitchFamily="18" charset="0"/>
              </a:rPr>
              <a:t>Smear negative tuberculosis</a:t>
            </a:r>
          </a:p>
          <a:p>
            <a:pPr marL="457200" lvl="1" indent="0">
              <a:lnSpc>
                <a:spcPct val="150000"/>
              </a:lnSpc>
              <a:buNone/>
            </a:pPr>
            <a:r>
              <a:rPr lang="en-US" altLang="ko-KR" dirty="0">
                <a:solidFill>
                  <a:srgbClr val="FF0000"/>
                </a:solidFill>
                <a:latin typeface="Calibri" pitchFamily="34" charset="0"/>
                <a:ea typeface="HY바다M" pitchFamily="18" charset="-127"/>
                <a:cs typeface="Calibri" pitchFamily="34" charset="0"/>
                <a:sym typeface="Wingdings" panose="05000000000000000000" pitchFamily="2" charset="2"/>
              </a:rPr>
              <a:t> d</a:t>
            </a:r>
            <a:r>
              <a:rPr lang="en-US" altLang="ko-KR" dirty="0">
                <a:solidFill>
                  <a:srgbClr val="FF0000"/>
                </a:solidFill>
                <a:latin typeface="Calibri" pitchFamily="34" charset="0"/>
                <a:ea typeface="HY바다M" pitchFamily="18" charset="-127"/>
                <a:cs typeface="Calibri" pitchFamily="34" charset="0"/>
              </a:rPr>
              <a:t>iagnosis of Tbc at earlier stage</a:t>
            </a:r>
            <a:endParaRPr lang="ko-KR" altLang="en-US" dirty="0">
              <a:solidFill>
                <a:srgbClr val="FF0000"/>
              </a:solidFill>
              <a:latin typeface="Calibri" pitchFamily="34" charset="0"/>
              <a:ea typeface="HY바다M" pitchFamily="18" charset="-127"/>
              <a:cs typeface="Calibri" pitchFamily="34" charset="0"/>
            </a:endParaRPr>
          </a:p>
          <a:p>
            <a:pPr>
              <a:lnSpc>
                <a:spcPct val="150000"/>
              </a:lnSpc>
            </a:pPr>
            <a:r>
              <a:rPr lang="en-US" altLang="ko-KR" dirty="0">
                <a:latin typeface="Calibri" pitchFamily="34" charset="0"/>
                <a:ea typeface="HY바다M" pitchFamily="18" charset="-127"/>
                <a:cs typeface="Calibri" pitchFamily="34" charset="0"/>
                <a:sym typeface="Wingdings" panose="05000000000000000000" pitchFamily="2" charset="2"/>
              </a:rPr>
              <a:t>Decreased specificity</a:t>
            </a:r>
          </a:p>
          <a:p>
            <a:pPr lvl="1">
              <a:lnSpc>
                <a:spcPct val="150000"/>
              </a:lnSpc>
            </a:pPr>
            <a:r>
              <a:rPr lang="en-US" altLang="ko-KR" dirty="0">
                <a:latin typeface="Calibri" pitchFamily="34" charset="0"/>
                <a:ea typeface="HY바다M" pitchFamily="18" charset="-127"/>
                <a:cs typeface="Calibri" pitchFamily="34" charset="0"/>
                <a:sym typeface="Wingdings" panose="05000000000000000000" pitchFamily="2" charset="2"/>
              </a:rPr>
              <a:t>History of previous tuberculosis history </a:t>
            </a:r>
            <a:endParaRPr lang="ko-KR" altLang="en-US" dirty="0">
              <a:latin typeface="Calibri" pitchFamily="34" charset="0"/>
              <a:ea typeface="HY바다M" pitchFamily="18" charset="-127"/>
              <a:cs typeface="Calibri" pitchFamily="34" charset="0"/>
            </a:endParaRPr>
          </a:p>
          <a:p>
            <a:endParaRPr lang="ko-KR" altLang="en-US" dirty="0"/>
          </a:p>
        </p:txBody>
      </p:sp>
    </p:spTree>
    <p:extLst>
      <p:ext uri="{BB962C8B-B14F-4D97-AF65-F5344CB8AC3E}">
        <p14:creationId xmlns:p14="http://schemas.microsoft.com/office/powerpoint/2010/main" val="202552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6D93B1-E5D4-4392-B598-3EC51347C74E}"/>
              </a:ext>
            </a:extLst>
          </p:cNvPr>
          <p:cNvSpPr>
            <a:spLocks noGrp="1"/>
          </p:cNvSpPr>
          <p:nvPr>
            <p:ph type="title"/>
          </p:nvPr>
        </p:nvSpPr>
        <p:spPr/>
        <p:txBody>
          <a:bodyPr/>
          <a:lstStyle/>
          <a:p>
            <a:endParaRPr lang="ko-KR" altLang="en-US"/>
          </a:p>
        </p:txBody>
      </p:sp>
      <p:pic>
        <p:nvPicPr>
          <p:cNvPr id="5" name="Picture 2">
            <a:extLst>
              <a:ext uri="{FF2B5EF4-FFF2-40B4-BE49-F238E27FC236}">
                <a16:creationId xmlns:a16="http://schemas.microsoft.com/office/drawing/2014/main" id="{A32782EB-10E6-4250-8566-33C411F4A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44473"/>
            <a:ext cx="10515600" cy="391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직사각형 5">
            <a:extLst>
              <a:ext uri="{FF2B5EF4-FFF2-40B4-BE49-F238E27FC236}">
                <a16:creationId xmlns:a16="http://schemas.microsoft.com/office/drawing/2014/main" id="{1FD78A35-C3F0-429E-A7FC-FDAEE93D0C5F}"/>
              </a:ext>
            </a:extLst>
          </p:cNvPr>
          <p:cNvSpPr/>
          <p:nvPr/>
        </p:nvSpPr>
        <p:spPr>
          <a:xfrm>
            <a:off x="6849184" y="5958114"/>
            <a:ext cx="4241289" cy="369332"/>
          </a:xfrm>
          <a:prstGeom prst="rect">
            <a:avLst/>
          </a:prstGeom>
        </p:spPr>
        <p:txBody>
          <a:bodyPr wrap="none">
            <a:spAutoFit/>
          </a:bodyPr>
          <a:lstStyle/>
          <a:p>
            <a:r>
              <a:rPr lang="en-US" altLang="ko-KR" b="1" dirty="0">
                <a:solidFill>
                  <a:srgbClr val="002060"/>
                </a:solidFill>
                <a:latin typeface="Arial" pitchFamily="34" charset="0"/>
                <a:cs typeface="Arial" pitchFamily="34" charset="0"/>
              </a:rPr>
              <a:t>DNA fragment from non-viable bacilli</a:t>
            </a:r>
            <a:endParaRPr lang="ko-KR" altLang="en-US" dirty="0"/>
          </a:p>
        </p:txBody>
      </p:sp>
    </p:spTree>
    <p:extLst>
      <p:ext uri="{BB962C8B-B14F-4D97-AF65-F5344CB8AC3E}">
        <p14:creationId xmlns:p14="http://schemas.microsoft.com/office/powerpoint/2010/main" val="3764469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455BC8-53E3-492C-9714-78DCFE76471E}"/>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84F4B4F1-7ACC-42C1-8599-3A38AE8B443A}"/>
              </a:ext>
            </a:extLst>
          </p:cNvPr>
          <p:cNvSpPr>
            <a:spLocks noGrp="1"/>
          </p:cNvSpPr>
          <p:nvPr>
            <p:ph idx="1"/>
          </p:nvPr>
        </p:nvSpPr>
        <p:spPr/>
        <p:txBody>
          <a:bodyPr/>
          <a:lstStyle/>
          <a:p>
            <a:endParaRPr lang="ko-KR" altLang="en-US"/>
          </a:p>
        </p:txBody>
      </p:sp>
      <p:pic>
        <p:nvPicPr>
          <p:cNvPr id="4" name="Picture 2">
            <a:extLst>
              <a:ext uri="{FF2B5EF4-FFF2-40B4-BE49-F238E27FC236}">
                <a16:creationId xmlns:a16="http://schemas.microsoft.com/office/drawing/2014/main" id="{B7C9CE88-333E-4E70-AEB1-12992C5D5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108" y="0"/>
            <a:ext cx="75410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a:extLst>
              <a:ext uri="{FF2B5EF4-FFF2-40B4-BE49-F238E27FC236}">
                <a16:creationId xmlns:a16="http://schemas.microsoft.com/office/drawing/2014/main" id="{FA48BAF0-3BAA-431E-AD86-52980F40435B}"/>
              </a:ext>
            </a:extLst>
          </p:cNvPr>
          <p:cNvSpPr txBox="1">
            <a:spLocks noChangeArrowheads="1"/>
          </p:cNvSpPr>
          <p:nvPr/>
        </p:nvSpPr>
        <p:spPr bwMode="auto">
          <a:xfrm>
            <a:off x="838200" y="4723946"/>
            <a:ext cx="7884368" cy="577850"/>
          </a:xfrm>
          <a:prstGeom prst="rect">
            <a:avLst/>
          </a:prstGeom>
          <a:noFill/>
          <a:ln w="9525">
            <a:noFill/>
            <a:miter lim="800000"/>
            <a:headEnd/>
            <a:tailEnd/>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457200" indent="-457200">
              <a:lnSpc>
                <a:spcPct val="150000"/>
              </a:lnSpc>
            </a:pPr>
            <a:r>
              <a:rPr lang="ko-KR" altLang="en-US" sz="2400" dirty="0">
                <a:solidFill>
                  <a:srgbClr val="FF0000"/>
                </a:solidFill>
                <a:latin typeface="Arial" pitchFamily="34" charset="0"/>
                <a:cs typeface="Arial" pitchFamily="34" charset="0"/>
              </a:rPr>
              <a:t>  </a:t>
            </a:r>
            <a:r>
              <a:rPr lang="en-US" altLang="ko-KR" sz="2400" b="1" dirty="0">
                <a:latin typeface="Arial" pitchFamily="34" charset="0"/>
                <a:cs typeface="Arial" pitchFamily="34" charset="0"/>
              </a:rPr>
              <a:t>“</a:t>
            </a:r>
            <a:r>
              <a:rPr lang="en-US" altLang="ko-KR" sz="2400" b="1" dirty="0" err="1">
                <a:latin typeface="Arial" pitchFamily="34" charset="0"/>
                <a:cs typeface="Arial" pitchFamily="34" charset="0"/>
              </a:rPr>
              <a:t>Xpert</a:t>
            </a:r>
            <a:r>
              <a:rPr lang="en-US" altLang="ko-KR" sz="2400" b="1" dirty="0">
                <a:latin typeface="Arial" pitchFamily="34" charset="0"/>
                <a:cs typeface="Arial" pitchFamily="34" charset="0"/>
              </a:rPr>
              <a:t> ultra can replace </a:t>
            </a:r>
            <a:r>
              <a:rPr lang="en-US" altLang="ko-KR" sz="2400" b="1" dirty="0" err="1">
                <a:latin typeface="Arial" pitchFamily="34" charset="0"/>
                <a:cs typeface="Arial" pitchFamily="34" charset="0"/>
              </a:rPr>
              <a:t>Xpert</a:t>
            </a:r>
            <a:r>
              <a:rPr lang="en-US" altLang="ko-KR" sz="2400" b="1" dirty="0">
                <a:latin typeface="Arial" pitchFamily="34" charset="0"/>
                <a:cs typeface="Arial" pitchFamily="34" charset="0"/>
              </a:rPr>
              <a:t> in all settings”</a:t>
            </a:r>
          </a:p>
        </p:txBody>
      </p:sp>
    </p:spTree>
    <p:extLst>
      <p:ext uri="{BB962C8B-B14F-4D97-AF65-F5344CB8AC3E}">
        <p14:creationId xmlns:p14="http://schemas.microsoft.com/office/powerpoint/2010/main" val="283863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A915BF-5998-4A22-B0CF-EE1B3D92EDF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792B07D-985E-40C9-A697-220C120368B9}"/>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1C617E85-6B3E-428F-8895-D19CE144EE68}"/>
              </a:ext>
            </a:extLst>
          </p:cNvPr>
          <p:cNvPicPr>
            <a:picLocks noChangeAspect="1"/>
          </p:cNvPicPr>
          <p:nvPr/>
        </p:nvPicPr>
        <p:blipFill>
          <a:blip r:embed="rId2"/>
          <a:stretch>
            <a:fillRect/>
          </a:stretch>
        </p:blipFill>
        <p:spPr>
          <a:xfrm>
            <a:off x="1848347" y="1142206"/>
            <a:ext cx="8495306" cy="4573587"/>
          </a:xfrm>
          <a:prstGeom prst="rect">
            <a:avLst/>
          </a:prstGeom>
          <a:ln w="25400">
            <a:solidFill>
              <a:schemeClr val="tx1"/>
            </a:solidFill>
          </a:ln>
        </p:spPr>
      </p:pic>
      <p:sp>
        <p:nvSpPr>
          <p:cNvPr id="5" name="직사각형 4">
            <a:extLst>
              <a:ext uri="{FF2B5EF4-FFF2-40B4-BE49-F238E27FC236}">
                <a16:creationId xmlns:a16="http://schemas.microsoft.com/office/drawing/2014/main" id="{2470AE38-F55D-498E-B85C-AE2A4D503C86}"/>
              </a:ext>
            </a:extLst>
          </p:cNvPr>
          <p:cNvSpPr/>
          <p:nvPr/>
        </p:nvSpPr>
        <p:spPr>
          <a:xfrm>
            <a:off x="8457681" y="6111845"/>
            <a:ext cx="3454792" cy="400110"/>
          </a:xfrm>
          <a:prstGeom prst="rect">
            <a:avLst/>
          </a:prstGeom>
        </p:spPr>
        <p:txBody>
          <a:bodyPr wrap="none">
            <a:spAutoFit/>
          </a:bodyPr>
          <a:lstStyle/>
          <a:p>
            <a:r>
              <a:rPr lang="en-US" altLang="ko-KR" sz="2000" b="1" dirty="0">
                <a:solidFill>
                  <a:srgbClr val="5A5A5A"/>
                </a:solidFill>
                <a:latin typeface="OTNEJMScalaSansLF-Bold"/>
              </a:rPr>
              <a:t>N </a:t>
            </a:r>
            <a:r>
              <a:rPr lang="en-US" altLang="ko-KR" sz="2000" b="1" dirty="0" err="1">
                <a:solidFill>
                  <a:srgbClr val="5A5A5A"/>
                </a:solidFill>
                <a:latin typeface="OTNEJMScalaSansLF-Bold"/>
              </a:rPr>
              <a:t>Engl</a:t>
            </a:r>
            <a:r>
              <a:rPr lang="en-US" altLang="ko-KR" sz="2000" b="1" dirty="0">
                <a:solidFill>
                  <a:srgbClr val="5A5A5A"/>
                </a:solidFill>
                <a:latin typeface="OTNEJMScalaSansLF-Bold"/>
              </a:rPr>
              <a:t> J Med 2018;379:440-53</a:t>
            </a:r>
            <a:endParaRPr lang="ko-KR" altLang="en-US" sz="2000" dirty="0"/>
          </a:p>
        </p:txBody>
      </p:sp>
    </p:spTree>
    <p:extLst>
      <p:ext uri="{BB962C8B-B14F-4D97-AF65-F5344CB8AC3E}">
        <p14:creationId xmlns:p14="http://schemas.microsoft.com/office/powerpoint/2010/main" val="2566574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424583-265E-4197-BC54-64136AF51D4B}"/>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F6CCF137-EB85-4BEA-8F65-A686BDB6EDFB}"/>
              </a:ext>
            </a:extLst>
          </p:cNvPr>
          <p:cNvSpPr>
            <a:spLocks noGrp="1"/>
          </p:cNvSpPr>
          <p:nvPr>
            <p:ph idx="1"/>
          </p:nvPr>
        </p:nvSpPr>
        <p:spPr/>
        <p:txBody>
          <a:bodyPr/>
          <a:lstStyle/>
          <a:p>
            <a:r>
              <a:rPr lang="en-US" altLang="ko-KR" dirty="0"/>
              <a:t>9H</a:t>
            </a:r>
          </a:p>
          <a:p>
            <a:pPr lvl="1"/>
            <a:r>
              <a:rPr lang="en-US" altLang="ko-KR" dirty="0"/>
              <a:t>standard treatment for preventing active Tbc</a:t>
            </a:r>
          </a:p>
          <a:p>
            <a:pPr lvl="1"/>
            <a:r>
              <a:rPr lang="en-US" altLang="ko-KR" dirty="0"/>
              <a:t>poor adherence rates </a:t>
            </a:r>
          </a:p>
          <a:p>
            <a:pPr lvl="1"/>
            <a:r>
              <a:rPr lang="en-US" altLang="ko-KR" dirty="0"/>
              <a:t>toxic effects</a:t>
            </a:r>
          </a:p>
          <a:p>
            <a:r>
              <a:rPr lang="en-US" altLang="ko-KR" dirty="0"/>
              <a:t>4R (vs 9H)</a:t>
            </a:r>
          </a:p>
          <a:p>
            <a:pPr lvl="1"/>
            <a:r>
              <a:rPr lang="en-US" altLang="ko-KR" dirty="0"/>
              <a:t>lower incidence of grade 3 or 4 drug-related adverse events</a:t>
            </a:r>
          </a:p>
          <a:p>
            <a:pPr lvl="1"/>
            <a:r>
              <a:rPr lang="en-US" altLang="ko-KR" dirty="0"/>
              <a:t>lower costs</a:t>
            </a:r>
          </a:p>
          <a:p>
            <a:pPr lvl="1"/>
            <a:r>
              <a:rPr lang="en-US" altLang="ko-KR" dirty="0"/>
              <a:t>higher rate of Tx completion</a:t>
            </a:r>
          </a:p>
          <a:p>
            <a:pPr lvl="1"/>
            <a:endParaRPr lang="en-US" altLang="ko-KR" dirty="0"/>
          </a:p>
          <a:p>
            <a:r>
              <a:rPr lang="en-US" altLang="ko-KR" b="1" dirty="0"/>
              <a:t>Effectiveness?</a:t>
            </a:r>
            <a:r>
              <a:rPr lang="en-US" altLang="ko-KR" dirty="0"/>
              <a:t> 4R vs 9H</a:t>
            </a:r>
            <a:endParaRPr lang="ko-KR" altLang="en-US" dirty="0"/>
          </a:p>
        </p:txBody>
      </p:sp>
    </p:spTree>
    <p:extLst>
      <p:ext uri="{BB962C8B-B14F-4D97-AF65-F5344CB8AC3E}">
        <p14:creationId xmlns:p14="http://schemas.microsoft.com/office/powerpoint/2010/main" val="3753590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D400644-C3C1-4A3E-981A-6B4469CD37A4}"/>
              </a:ext>
            </a:extLst>
          </p:cNvPr>
          <p:cNvSpPr>
            <a:spLocks noGrp="1"/>
          </p:cNvSpPr>
          <p:nvPr>
            <p:ph type="title"/>
          </p:nvPr>
        </p:nvSpPr>
        <p:spPr/>
        <p:txBody>
          <a:bodyPr/>
          <a:lstStyle/>
          <a:p>
            <a:r>
              <a:rPr lang="en-US" altLang="ko-KR" dirty="0"/>
              <a:t>Methods</a:t>
            </a:r>
            <a:endParaRPr lang="ko-KR" altLang="en-US" dirty="0"/>
          </a:p>
        </p:txBody>
      </p:sp>
      <p:sp>
        <p:nvSpPr>
          <p:cNvPr id="3" name="내용 개체 틀 2">
            <a:extLst>
              <a:ext uri="{FF2B5EF4-FFF2-40B4-BE49-F238E27FC236}">
                <a16:creationId xmlns:a16="http://schemas.microsoft.com/office/drawing/2014/main" id="{9A8E6883-539B-4EDA-B2C9-2D44D54F8944}"/>
              </a:ext>
            </a:extLst>
          </p:cNvPr>
          <p:cNvSpPr>
            <a:spLocks noGrp="1"/>
          </p:cNvSpPr>
          <p:nvPr>
            <p:ph idx="1"/>
          </p:nvPr>
        </p:nvSpPr>
        <p:spPr/>
        <p:txBody>
          <a:bodyPr>
            <a:normAutofit/>
          </a:bodyPr>
          <a:lstStyle/>
          <a:p>
            <a:r>
              <a:rPr lang="en-US" altLang="ko-KR" dirty="0"/>
              <a:t>open-label trial conducted in nine countries</a:t>
            </a:r>
          </a:p>
          <a:p>
            <a:r>
              <a:rPr lang="en-US" altLang="ko-KR" dirty="0"/>
              <a:t>randomly assigned adults with LTBI to 4R or 9H</a:t>
            </a:r>
          </a:p>
          <a:p>
            <a:endParaRPr lang="en-US" altLang="ko-KR" dirty="0"/>
          </a:p>
          <a:p>
            <a:r>
              <a:rPr lang="en-US" altLang="ko-KR" dirty="0"/>
              <a:t>Primary outcome</a:t>
            </a:r>
          </a:p>
          <a:p>
            <a:pPr lvl="1"/>
            <a:r>
              <a:rPr lang="en-US" altLang="ko-KR" dirty="0"/>
              <a:t>Prevention of confirmed active Tbc within 28 </a:t>
            </a:r>
            <a:r>
              <a:rPr lang="en-US" altLang="ko-KR" dirty="0" err="1"/>
              <a:t>mo</a:t>
            </a:r>
            <a:r>
              <a:rPr lang="en-US" altLang="ko-KR" dirty="0"/>
              <a:t> after randomization</a:t>
            </a:r>
          </a:p>
          <a:p>
            <a:r>
              <a:rPr lang="en-US" altLang="ko-KR" dirty="0"/>
              <a:t>Secondary outcomes </a:t>
            </a:r>
          </a:p>
          <a:p>
            <a:pPr lvl="1"/>
            <a:r>
              <a:rPr lang="en-US" altLang="ko-KR" dirty="0"/>
              <a:t>clinically diagnosed active Tbc</a:t>
            </a:r>
          </a:p>
          <a:p>
            <a:pPr lvl="1"/>
            <a:r>
              <a:rPr lang="en-US" altLang="ko-KR" dirty="0"/>
              <a:t>adverse events of grades 3 to 5</a:t>
            </a:r>
          </a:p>
          <a:p>
            <a:pPr lvl="1"/>
            <a:r>
              <a:rPr lang="en-US" altLang="ko-KR" dirty="0"/>
              <a:t>completion of the treatment regimen</a:t>
            </a:r>
            <a:endParaRPr lang="ko-KR" altLang="en-US" dirty="0"/>
          </a:p>
        </p:txBody>
      </p:sp>
    </p:spTree>
    <p:extLst>
      <p:ext uri="{BB962C8B-B14F-4D97-AF65-F5344CB8AC3E}">
        <p14:creationId xmlns:p14="http://schemas.microsoft.com/office/powerpoint/2010/main" val="295941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54758D22-3292-44C0-B156-988FA94F0F19}"/>
              </a:ext>
            </a:extLst>
          </p:cNvPr>
          <p:cNvSpPr>
            <a:spLocks noGrp="1"/>
          </p:cNvSpPr>
          <p:nvPr>
            <p:ph type="ctrTitle"/>
          </p:nvPr>
        </p:nvSpPr>
        <p:spPr/>
        <p:txBody>
          <a:bodyPr/>
          <a:lstStyle/>
          <a:p>
            <a:r>
              <a:rPr lang="en-US" altLang="ko-KR" dirty="0"/>
              <a:t>Results</a:t>
            </a:r>
            <a:endParaRPr lang="ko-KR" altLang="en-US" dirty="0"/>
          </a:p>
        </p:txBody>
      </p:sp>
      <p:sp>
        <p:nvSpPr>
          <p:cNvPr id="5" name="부제목 4">
            <a:extLst>
              <a:ext uri="{FF2B5EF4-FFF2-40B4-BE49-F238E27FC236}">
                <a16:creationId xmlns:a16="http://schemas.microsoft.com/office/drawing/2014/main" id="{A02B188E-C698-4CDA-94E9-28CAC74D6515}"/>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528068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1EC7F4B-8F0C-4C58-B4E1-3315F4E93C7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CA8836F-30AA-4BBF-BB6E-8A1D3388D87D}"/>
              </a:ext>
            </a:extLst>
          </p:cNvPr>
          <p:cNvSpPr>
            <a:spLocks noGrp="1"/>
          </p:cNvSpPr>
          <p:nvPr>
            <p:ph idx="1"/>
          </p:nvPr>
        </p:nvSpPr>
        <p:spPr/>
        <p:txBody>
          <a:bodyPr/>
          <a:lstStyle/>
          <a:p>
            <a:endParaRPr lang="ko-KR" altLang="en-US"/>
          </a:p>
        </p:txBody>
      </p:sp>
      <p:pic>
        <p:nvPicPr>
          <p:cNvPr id="5" name="그림 4">
            <a:extLst>
              <a:ext uri="{FF2B5EF4-FFF2-40B4-BE49-F238E27FC236}">
                <a16:creationId xmlns:a16="http://schemas.microsoft.com/office/drawing/2014/main" id="{9369B044-3A17-4D91-B14D-5BC9A66312DA}"/>
              </a:ext>
            </a:extLst>
          </p:cNvPr>
          <p:cNvPicPr>
            <a:picLocks noChangeAspect="1"/>
          </p:cNvPicPr>
          <p:nvPr/>
        </p:nvPicPr>
        <p:blipFill>
          <a:blip r:embed="rId2"/>
          <a:stretch>
            <a:fillRect/>
          </a:stretch>
        </p:blipFill>
        <p:spPr>
          <a:xfrm>
            <a:off x="762620" y="0"/>
            <a:ext cx="10666759" cy="6858000"/>
          </a:xfrm>
          <a:prstGeom prst="rect">
            <a:avLst/>
          </a:prstGeom>
        </p:spPr>
      </p:pic>
      <p:sp>
        <p:nvSpPr>
          <p:cNvPr id="6" name="직사각형 5">
            <a:extLst>
              <a:ext uri="{FF2B5EF4-FFF2-40B4-BE49-F238E27FC236}">
                <a16:creationId xmlns:a16="http://schemas.microsoft.com/office/drawing/2014/main" id="{64FF59E7-F1F6-44A8-BE79-CB1B6B0BE8CA}"/>
              </a:ext>
            </a:extLst>
          </p:cNvPr>
          <p:cNvSpPr/>
          <p:nvPr/>
        </p:nvSpPr>
        <p:spPr>
          <a:xfrm>
            <a:off x="952500" y="4457700"/>
            <a:ext cx="10274300" cy="596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670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8A1CF9-9F92-41AB-9A3D-83CE8685A287}"/>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DCD403A0-3B7E-4338-9A29-3111598821BF}"/>
              </a:ext>
            </a:extLst>
          </p:cNvPr>
          <p:cNvSpPr>
            <a:spLocks noGrp="1"/>
          </p:cNvSpPr>
          <p:nvPr>
            <p:ph idx="1"/>
          </p:nvPr>
        </p:nvSpPr>
        <p:spPr/>
        <p:txBody>
          <a:bodyPr/>
          <a:lstStyle/>
          <a:p>
            <a:pPr>
              <a:lnSpc>
                <a:spcPct val="150000"/>
              </a:lnSpc>
            </a:pPr>
            <a:r>
              <a:rPr lang="en-US" altLang="ko-KR" dirty="0"/>
              <a:t>Close contacts</a:t>
            </a:r>
          </a:p>
          <a:p>
            <a:pPr lvl="1">
              <a:lnSpc>
                <a:spcPct val="150000"/>
              </a:lnSpc>
            </a:pPr>
            <a:r>
              <a:rPr lang="en-US" altLang="ko-KR" dirty="0"/>
              <a:t>increased risk of developing </a:t>
            </a:r>
            <a:r>
              <a:rPr lang="en-US" altLang="ko-KR" dirty="0" err="1"/>
              <a:t>M.Tbc</a:t>
            </a:r>
            <a:r>
              <a:rPr lang="en-US" altLang="ko-KR" dirty="0"/>
              <a:t> infection and disease</a:t>
            </a:r>
          </a:p>
          <a:p>
            <a:pPr>
              <a:lnSpc>
                <a:spcPct val="150000"/>
              </a:lnSpc>
            </a:pPr>
            <a:r>
              <a:rPr lang="en-US" altLang="ko-KR" dirty="0"/>
              <a:t>Risk of Tbc with latent </a:t>
            </a:r>
            <a:r>
              <a:rPr lang="en-US" altLang="ko-KR" dirty="0" err="1"/>
              <a:t>M.Tbc</a:t>
            </a:r>
            <a:r>
              <a:rPr lang="en-US" altLang="ko-KR" dirty="0"/>
              <a:t> infection (LTBI)</a:t>
            </a:r>
          </a:p>
          <a:p>
            <a:pPr lvl="1">
              <a:lnSpc>
                <a:spcPct val="150000"/>
              </a:lnSpc>
            </a:pPr>
            <a:r>
              <a:rPr lang="en-US" altLang="ko-KR" dirty="0"/>
              <a:t>5%–10% over the course of a lifetime</a:t>
            </a:r>
          </a:p>
          <a:p>
            <a:pPr lvl="1">
              <a:lnSpc>
                <a:spcPct val="150000"/>
              </a:lnSpc>
            </a:pPr>
            <a:r>
              <a:rPr lang="en-US" altLang="ko-KR" dirty="0"/>
              <a:t>half of cases occurring within the first 2 years after exposure</a:t>
            </a:r>
          </a:p>
          <a:p>
            <a:endParaRPr lang="ko-KR" altLang="en-US" dirty="0"/>
          </a:p>
        </p:txBody>
      </p:sp>
    </p:spTree>
    <p:extLst>
      <p:ext uri="{BB962C8B-B14F-4D97-AF65-F5344CB8AC3E}">
        <p14:creationId xmlns:p14="http://schemas.microsoft.com/office/powerpoint/2010/main" val="4126152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C5DBB2E-723E-4E16-8089-56AD3C8C068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45D5371B-51DA-4CE0-B0E1-DBCBBD3EE990}"/>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E2503200-F0FF-4E99-B495-D45560C6AAB3}"/>
              </a:ext>
            </a:extLst>
          </p:cNvPr>
          <p:cNvPicPr>
            <a:picLocks noChangeAspect="1"/>
          </p:cNvPicPr>
          <p:nvPr/>
        </p:nvPicPr>
        <p:blipFill>
          <a:blip r:embed="rId3"/>
          <a:stretch>
            <a:fillRect/>
          </a:stretch>
        </p:blipFill>
        <p:spPr>
          <a:xfrm>
            <a:off x="685374" y="241300"/>
            <a:ext cx="10821252" cy="6375399"/>
          </a:xfrm>
          <a:prstGeom prst="rect">
            <a:avLst/>
          </a:prstGeom>
        </p:spPr>
      </p:pic>
      <p:sp>
        <p:nvSpPr>
          <p:cNvPr id="5" name="직사각형 4">
            <a:extLst>
              <a:ext uri="{FF2B5EF4-FFF2-40B4-BE49-F238E27FC236}">
                <a16:creationId xmlns:a16="http://schemas.microsoft.com/office/drawing/2014/main" id="{FD64704D-1D68-4937-A6C2-E746C86EE24B}"/>
              </a:ext>
            </a:extLst>
          </p:cNvPr>
          <p:cNvSpPr/>
          <p:nvPr/>
        </p:nvSpPr>
        <p:spPr>
          <a:xfrm>
            <a:off x="927100" y="4318000"/>
            <a:ext cx="10426700" cy="31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2FB9A37E-88FB-408A-86A7-685C707E2489}"/>
              </a:ext>
            </a:extLst>
          </p:cNvPr>
          <p:cNvSpPr/>
          <p:nvPr/>
        </p:nvSpPr>
        <p:spPr>
          <a:xfrm>
            <a:off x="927100" y="977900"/>
            <a:ext cx="10426700" cy="7127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24191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4F9834-3248-4754-9762-7C1CAAB8CE8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E92347B7-072C-4638-8D23-F6E4F8DC558D}"/>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1FE0EE5D-FDE6-4047-A6EA-D74DE5A3B948}"/>
              </a:ext>
            </a:extLst>
          </p:cNvPr>
          <p:cNvPicPr>
            <a:picLocks noChangeAspect="1"/>
          </p:cNvPicPr>
          <p:nvPr/>
        </p:nvPicPr>
        <p:blipFill>
          <a:blip r:embed="rId2"/>
          <a:stretch>
            <a:fillRect/>
          </a:stretch>
        </p:blipFill>
        <p:spPr>
          <a:xfrm>
            <a:off x="1004563" y="0"/>
            <a:ext cx="10182873" cy="6858000"/>
          </a:xfrm>
          <a:prstGeom prst="rect">
            <a:avLst/>
          </a:prstGeom>
        </p:spPr>
      </p:pic>
      <p:pic>
        <p:nvPicPr>
          <p:cNvPr id="6" name="그림 5">
            <a:extLst>
              <a:ext uri="{FF2B5EF4-FFF2-40B4-BE49-F238E27FC236}">
                <a16:creationId xmlns:a16="http://schemas.microsoft.com/office/drawing/2014/main" id="{78BA17D9-E170-4094-BDA0-D5F29961265B}"/>
              </a:ext>
            </a:extLst>
          </p:cNvPr>
          <p:cNvPicPr>
            <a:picLocks noChangeAspect="1"/>
          </p:cNvPicPr>
          <p:nvPr/>
        </p:nvPicPr>
        <p:blipFill>
          <a:blip r:embed="rId3"/>
          <a:stretch>
            <a:fillRect/>
          </a:stretch>
        </p:blipFill>
        <p:spPr>
          <a:xfrm>
            <a:off x="-1" y="4740363"/>
            <a:ext cx="12165398" cy="1889037"/>
          </a:xfrm>
          <a:prstGeom prst="rect">
            <a:avLst/>
          </a:prstGeom>
          <a:ln w="63500">
            <a:solidFill>
              <a:srgbClr val="FF0000"/>
            </a:solidFill>
          </a:ln>
        </p:spPr>
      </p:pic>
      <p:pic>
        <p:nvPicPr>
          <p:cNvPr id="7" name="그림 6">
            <a:extLst>
              <a:ext uri="{FF2B5EF4-FFF2-40B4-BE49-F238E27FC236}">
                <a16:creationId xmlns:a16="http://schemas.microsoft.com/office/drawing/2014/main" id="{AFF52969-337E-417E-9201-C5C7BAC0A89B}"/>
              </a:ext>
            </a:extLst>
          </p:cNvPr>
          <p:cNvPicPr>
            <a:picLocks noChangeAspect="1"/>
          </p:cNvPicPr>
          <p:nvPr/>
        </p:nvPicPr>
        <p:blipFill>
          <a:blip r:embed="rId4"/>
          <a:stretch>
            <a:fillRect/>
          </a:stretch>
        </p:blipFill>
        <p:spPr>
          <a:xfrm>
            <a:off x="0" y="1373188"/>
            <a:ext cx="12187174" cy="2284412"/>
          </a:xfrm>
          <a:prstGeom prst="rect">
            <a:avLst/>
          </a:prstGeom>
          <a:ln w="63500">
            <a:solidFill>
              <a:srgbClr val="FF0000"/>
            </a:solidFill>
          </a:ln>
        </p:spPr>
      </p:pic>
    </p:spTree>
    <p:extLst>
      <p:ext uri="{BB962C8B-B14F-4D97-AF65-F5344CB8AC3E}">
        <p14:creationId xmlns:p14="http://schemas.microsoft.com/office/powerpoint/2010/main" val="29474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FA4BBB-FCDB-462A-96E0-698AF59C7590}"/>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6A3B66CF-E8EB-4D52-B8AC-FEDBC71D5F91}"/>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66280DE3-15C1-4099-9C10-8EDC1C08A763}"/>
              </a:ext>
            </a:extLst>
          </p:cNvPr>
          <p:cNvPicPr>
            <a:picLocks noChangeAspect="1"/>
          </p:cNvPicPr>
          <p:nvPr/>
        </p:nvPicPr>
        <p:blipFill>
          <a:blip r:embed="rId2"/>
          <a:stretch>
            <a:fillRect/>
          </a:stretch>
        </p:blipFill>
        <p:spPr>
          <a:xfrm>
            <a:off x="0" y="817210"/>
            <a:ext cx="12192000" cy="5223580"/>
          </a:xfrm>
          <a:prstGeom prst="rect">
            <a:avLst/>
          </a:prstGeom>
        </p:spPr>
      </p:pic>
      <p:sp>
        <p:nvSpPr>
          <p:cNvPr id="5" name="직사각형 4">
            <a:extLst>
              <a:ext uri="{FF2B5EF4-FFF2-40B4-BE49-F238E27FC236}">
                <a16:creationId xmlns:a16="http://schemas.microsoft.com/office/drawing/2014/main" id="{561F13A3-6779-4207-9E8B-FD7AD20D0D1E}"/>
              </a:ext>
            </a:extLst>
          </p:cNvPr>
          <p:cNvSpPr/>
          <p:nvPr/>
        </p:nvSpPr>
        <p:spPr>
          <a:xfrm>
            <a:off x="0" y="5092700"/>
            <a:ext cx="12192000" cy="584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02518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30AC50-6791-4435-A999-23A3EFA467AB}"/>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4A1FB382-2221-4644-815E-8672232758B2}"/>
              </a:ext>
            </a:extLst>
          </p:cNvPr>
          <p:cNvSpPr>
            <a:spLocks noGrp="1"/>
          </p:cNvSpPr>
          <p:nvPr>
            <p:ph idx="1"/>
          </p:nvPr>
        </p:nvSpPr>
        <p:spPr/>
        <p:txBody>
          <a:bodyPr/>
          <a:lstStyle/>
          <a:p>
            <a:endParaRPr lang="ko-KR" altLang="en-US" dirty="0"/>
          </a:p>
        </p:txBody>
      </p:sp>
      <p:pic>
        <p:nvPicPr>
          <p:cNvPr id="5" name="그림 4">
            <a:extLst>
              <a:ext uri="{FF2B5EF4-FFF2-40B4-BE49-F238E27FC236}">
                <a16:creationId xmlns:a16="http://schemas.microsoft.com/office/drawing/2014/main" id="{948FEEC5-191D-4BFA-B49D-20AE8D48EE74}"/>
              </a:ext>
            </a:extLst>
          </p:cNvPr>
          <p:cNvPicPr>
            <a:picLocks noChangeAspect="1"/>
          </p:cNvPicPr>
          <p:nvPr/>
        </p:nvPicPr>
        <p:blipFill>
          <a:blip r:embed="rId2"/>
          <a:stretch>
            <a:fillRect/>
          </a:stretch>
        </p:blipFill>
        <p:spPr>
          <a:xfrm>
            <a:off x="0" y="2037000"/>
            <a:ext cx="12191999" cy="2784000"/>
          </a:xfrm>
          <a:prstGeom prst="rect">
            <a:avLst/>
          </a:prstGeom>
        </p:spPr>
      </p:pic>
    </p:spTree>
    <p:extLst>
      <p:ext uri="{BB962C8B-B14F-4D97-AF65-F5344CB8AC3E}">
        <p14:creationId xmlns:p14="http://schemas.microsoft.com/office/powerpoint/2010/main" val="390006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75EA83-3217-485B-8DBF-37BDA00C7D0C}"/>
              </a:ext>
            </a:extLst>
          </p:cNvPr>
          <p:cNvSpPr>
            <a:spLocks noGrp="1"/>
          </p:cNvSpPr>
          <p:nvPr>
            <p:ph type="title"/>
          </p:nvPr>
        </p:nvSpPr>
        <p:spPr/>
        <p:txBody>
          <a:bodyPr/>
          <a:lstStyle/>
          <a:p>
            <a:r>
              <a:rPr lang="en-US" altLang="ko-KR" dirty="0"/>
              <a:t>Conclusions</a:t>
            </a:r>
            <a:endParaRPr lang="ko-KR" altLang="en-US" dirty="0"/>
          </a:p>
        </p:txBody>
      </p:sp>
      <p:sp>
        <p:nvSpPr>
          <p:cNvPr id="3" name="내용 개체 틀 2">
            <a:extLst>
              <a:ext uri="{FF2B5EF4-FFF2-40B4-BE49-F238E27FC236}">
                <a16:creationId xmlns:a16="http://schemas.microsoft.com/office/drawing/2014/main" id="{FB951728-9DDC-4952-AEC0-90D7F0AABEDF}"/>
              </a:ext>
            </a:extLst>
          </p:cNvPr>
          <p:cNvSpPr>
            <a:spLocks noGrp="1"/>
          </p:cNvSpPr>
          <p:nvPr>
            <p:ph idx="1"/>
          </p:nvPr>
        </p:nvSpPr>
        <p:spPr/>
        <p:txBody>
          <a:bodyPr/>
          <a:lstStyle/>
          <a:p>
            <a:pPr>
              <a:lnSpc>
                <a:spcPct val="150000"/>
              </a:lnSpc>
            </a:pPr>
            <a:r>
              <a:rPr lang="en-US" altLang="ko-KR" dirty="0"/>
              <a:t>4R</a:t>
            </a:r>
          </a:p>
          <a:p>
            <a:pPr lvl="1">
              <a:lnSpc>
                <a:spcPct val="150000"/>
              </a:lnSpc>
            </a:pPr>
            <a:r>
              <a:rPr lang="en-US" altLang="ko-KR" dirty="0"/>
              <a:t>not inferior to the 9H for the prevention of active Tbc</a:t>
            </a:r>
          </a:p>
          <a:p>
            <a:pPr lvl="1">
              <a:lnSpc>
                <a:spcPct val="150000"/>
              </a:lnSpc>
            </a:pPr>
            <a:r>
              <a:rPr lang="en-US" altLang="ko-KR" dirty="0"/>
              <a:t>higher rate of Tx completion</a:t>
            </a:r>
          </a:p>
          <a:p>
            <a:pPr lvl="1">
              <a:lnSpc>
                <a:spcPct val="150000"/>
              </a:lnSpc>
            </a:pPr>
            <a:r>
              <a:rPr lang="en-US" altLang="ko-KR" dirty="0"/>
              <a:t>better safety</a:t>
            </a:r>
            <a:endParaRPr lang="ko-KR" altLang="en-US" dirty="0"/>
          </a:p>
        </p:txBody>
      </p:sp>
    </p:spTree>
    <p:extLst>
      <p:ext uri="{BB962C8B-B14F-4D97-AF65-F5344CB8AC3E}">
        <p14:creationId xmlns:p14="http://schemas.microsoft.com/office/powerpoint/2010/main" val="142680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1038B3-3829-43BB-9321-AD70430C2F14}"/>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642473A-E159-4BDC-823E-1AA9A283FF68}"/>
              </a:ext>
            </a:extLst>
          </p:cNvPr>
          <p:cNvSpPr>
            <a:spLocks noGrp="1"/>
          </p:cNvSpPr>
          <p:nvPr>
            <p:ph idx="1"/>
          </p:nvPr>
        </p:nvSpPr>
        <p:spPr/>
        <p:txBody>
          <a:bodyPr/>
          <a:lstStyle/>
          <a:p>
            <a:endParaRPr lang="ko-KR" altLang="en-US"/>
          </a:p>
        </p:txBody>
      </p:sp>
      <p:sp>
        <p:nvSpPr>
          <p:cNvPr id="5" name="직사각형 4">
            <a:extLst>
              <a:ext uri="{FF2B5EF4-FFF2-40B4-BE49-F238E27FC236}">
                <a16:creationId xmlns:a16="http://schemas.microsoft.com/office/drawing/2014/main" id="{7B41C4D1-693E-4B30-9BF8-EE0D7249D34F}"/>
              </a:ext>
            </a:extLst>
          </p:cNvPr>
          <p:cNvSpPr/>
          <p:nvPr/>
        </p:nvSpPr>
        <p:spPr>
          <a:xfrm>
            <a:off x="9017001" y="5976908"/>
            <a:ext cx="2761596" cy="400110"/>
          </a:xfrm>
          <a:prstGeom prst="rect">
            <a:avLst/>
          </a:prstGeom>
        </p:spPr>
        <p:txBody>
          <a:bodyPr wrap="square">
            <a:spAutoFit/>
          </a:bodyPr>
          <a:lstStyle/>
          <a:p>
            <a:r>
              <a:rPr lang="en-US" altLang="ko-KR" sz="2000" b="1" dirty="0">
                <a:latin typeface="UniversLTStd-BoldCn"/>
              </a:rPr>
              <a:t>CID 2018;66(2):198–205</a:t>
            </a:r>
            <a:endParaRPr lang="ko-KR" altLang="en-US" sz="2000" dirty="0"/>
          </a:p>
        </p:txBody>
      </p:sp>
      <p:pic>
        <p:nvPicPr>
          <p:cNvPr id="6" name="그림 5">
            <a:extLst>
              <a:ext uri="{FF2B5EF4-FFF2-40B4-BE49-F238E27FC236}">
                <a16:creationId xmlns:a16="http://schemas.microsoft.com/office/drawing/2014/main" id="{8B5C4AC4-A76A-4452-B82B-0EC041E411E5}"/>
              </a:ext>
            </a:extLst>
          </p:cNvPr>
          <p:cNvPicPr>
            <a:picLocks noChangeAspect="1"/>
          </p:cNvPicPr>
          <p:nvPr/>
        </p:nvPicPr>
        <p:blipFill>
          <a:blip r:embed="rId2"/>
          <a:stretch>
            <a:fillRect/>
          </a:stretch>
        </p:blipFill>
        <p:spPr>
          <a:xfrm>
            <a:off x="0" y="1303181"/>
            <a:ext cx="12192000" cy="4251638"/>
          </a:xfrm>
          <a:prstGeom prst="rect">
            <a:avLst/>
          </a:prstGeom>
        </p:spPr>
      </p:pic>
    </p:spTree>
    <p:extLst>
      <p:ext uri="{BB962C8B-B14F-4D97-AF65-F5344CB8AC3E}">
        <p14:creationId xmlns:p14="http://schemas.microsoft.com/office/powerpoint/2010/main" val="595527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4D4D693-C20C-40FB-922A-10BC807EBC3C}"/>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FE7ED6F-C7E7-4909-9666-0083B7A59B48}"/>
              </a:ext>
            </a:extLst>
          </p:cNvPr>
          <p:cNvSpPr>
            <a:spLocks noGrp="1"/>
          </p:cNvSpPr>
          <p:nvPr>
            <p:ph idx="1"/>
          </p:nvPr>
        </p:nvSpPr>
        <p:spPr/>
        <p:txBody>
          <a:bodyPr/>
          <a:lstStyle/>
          <a:p>
            <a:endParaRPr lang="ko-KR" altLang="en-US" dirty="0"/>
          </a:p>
        </p:txBody>
      </p:sp>
      <p:pic>
        <p:nvPicPr>
          <p:cNvPr id="4" name="Picture 2">
            <a:extLst>
              <a:ext uri="{FF2B5EF4-FFF2-40B4-BE49-F238E27FC236}">
                <a16:creationId xmlns:a16="http://schemas.microsoft.com/office/drawing/2014/main" id="{21D1C6AE-05AF-4DE9-A9E3-0AE202920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16187"/>
            <a:ext cx="12192000" cy="246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a:extLst>
              <a:ext uri="{FF2B5EF4-FFF2-40B4-BE49-F238E27FC236}">
                <a16:creationId xmlns:a16="http://schemas.microsoft.com/office/drawing/2014/main" id="{FFEDE4D5-B834-48C9-BAF7-2EFECFFFCFC1}"/>
              </a:ext>
            </a:extLst>
          </p:cNvPr>
          <p:cNvSpPr txBox="1">
            <a:spLocks noChangeArrowheads="1"/>
          </p:cNvSpPr>
          <p:nvPr/>
        </p:nvSpPr>
        <p:spPr bwMode="auto">
          <a:xfrm>
            <a:off x="7970404" y="5802300"/>
            <a:ext cx="4221596" cy="415627"/>
          </a:xfrm>
          <a:prstGeom prst="rect">
            <a:avLst/>
          </a:prstGeom>
          <a:noFill/>
          <a:ln w="9525">
            <a:noFill/>
            <a:miter lim="800000"/>
            <a:headEnd/>
            <a:tailEnd/>
          </a:ln>
          <a:effectLst/>
        </p:spPr>
        <p:txBody>
          <a:bodyPr wrap="square">
            <a:spAutoFit/>
          </a:bodyPr>
          <a:lstStyle/>
          <a:p>
            <a:pPr marL="457200" indent="-457200">
              <a:lnSpc>
                <a:spcPct val="150000"/>
              </a:lnSpc>
            </a:pPr>
            <a:r>
              <a:rPr lang="en-US" altLang="ko-KR" sz="1600" dirty="0"/>
              <a:t>Diabetes Res Clin </a:t>
            </a:r>
            <a:r>
              <a:rPr lang="en-US" altLang="ko-KR" sz="1600" dirty="0" err="1"/>
              <a:t>Pract</a:t>
            </a:r>
            <a:r>
              <a:rPr lang="en-US" altLang="ko-KR" sz="1600" dirty="0"/>
              <a:t>. 2014;106:191-9</a:t>
            </a:r>
            <a:endParaRPr lang="en-US" altLang="ko-KR" sz="1600" dirty="0">
              <a:latin typeface="Arial" pitchFamily="34" charset="0"/>
              <a:cs typeface="Arial" pitchFamily="34" charset="0"/>
            </a:endParaRPr>
          </a:p>
        </p:txBody>
      </p:sp>
    </p:spTree>
    <p:extLst>
      <p:ext uri="{BB962C8B-B14F-4D97-AF65-F5344CB8AC3E}">
        <p14:creationId xmlns:p14="http://schemas.microsoft.com/office/powerpoint/2010/main" val="902344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6900E60-1045-4821-816A-B2914F873052}"/>
              </a:ext>
            </a:extLst>
          </p:cNvPr>
          <p:cNvSpPr>
            <a:spLocks noGrp="1"/>
          </p:cNvSpPr>
          <p:nvPr>
            <p:ph type="title"/>
          </p:nvPr>
        </p:nvSpPr>
        <p:spPr/>
        <p:txBody>
          <a:bodyPr/>
          <a:lstStyle/>
          <a:p>
            <a:endParaRPr lang="ko-KR" altLang="en-US" dirty="0"/>
          </a:p>
        </p:txBody>
      </p:sp>
      <p:sp>
        <p:nvSpPr>
          <p:cNvPr id="3" name="내용 개체 틀 2">
            <a:extLst>
              <a:ext uri="{FF2B5EF4-FFF2-40B4-BE49-F238E27FC236}">
                <a16:creationId xmlns:a16="http://schemas.microsoft.com/office/drawing/2014/main" id="{E7A0D0EE-E12E-4E04-A72F-F1A89230226A}"/>
              </a:ext>
            </a:extLst>
          </p:cNvPr>
          <p:cNvSpPr>
            <a:spLocks noGrp="1"/>
          </p:cNvSpPr>
          <p:nvPr>
            <p:ph idx="1"/>
          </p:nvPr>
        </p:nvSpPr>
        <p:spPr/>
        <p:txBody>
          <a:bodyPr/>
          <a:lstStyle/>
          <a:p>
            <a:pPr>
              <a:lnSpc>
                <a:spcPct val="150000"/>
              </a:lnSpc>
            </a:pPr>
            <a:r>
              <a:rPr lang="en-US" altLang="ko-KR" dirty="0">
                <a:latin typeface="Arial" pitchFamily="34" charset="0"/>
                <a:cs typeface="Arial" pitchFamily="34" charset="0"/>
              </a:rPr>
              <a:t>Mexico, prospective, 1262 pulmonary TB patients</a:t>
            </a:r>
          </a:p>
          <a:p>
            <a:pPr>
              <a:lnSpc>
                <a:spcPct val="150000"/>
              </a:lnSpc>
            </a:pPr>
            <a:r>
              <a:rPr lang="en-US" altLang="ko-KR" dirty="0">
                <a:latin typeface="Arial" pitchFamily="34" charset="0"/>
                <a:cs typeface="Arial" pitchFamily="34" charset="0"/>
              </a:rPr>
              <a:t>DM, 29.6% </a:t>
            </a:r>
          </a:p>
          <a:p>
            <a:pPr lvl="1">
              <a:lnSpc>
                <a:spcPct val="150000"/>
              </a:lnSpc>
            </a:pPr>
            <a:r>
              <a:rPr lang="en-US" altLang="ko-KR" dirty="0">
                <a:latin typeface="Arial" pitchFamily="34" charset="0"/>
                <a:cs typeface="Arial" pitchFamily="34" charset="0"/>
              </a:rPr>
              <a:t>Treatment failure, OR 2.9</a:t>
            </a:r>
          </a:p>
          <a:p>
            <a:pPr lvl="1">
              <a:lnSpc>
                <a:spcPct val="150000"/>
              </a:lnSpc>
            </a:pPr>
            <a:r>
              <a:rPr lang="en-US" altLang="ko-KR" dirty="0">
                <a:latin typeface="Arial" pitchFamily="34" charset="0"/>
                <a:cs typeface="Arial" pitchFamily="34" charset="0"/>
              </a:rPr>
              <a:t>Recurrence, OR 1.8</a:t>
            </a:r>
          </a:p>
          <a:p>
            <a:pPr marL="457200" indent="-457200">
              <a:lnSpc>
                <a:spcPct val="150000"/>
              </a:lnSpc>
            </a:pPr>
            <a:endParaRPr lang="en-US" altLang="ko-KR" dirty="0">
              <a:latin typeface="Arial" pitchFamily="34" charset="0"/>
              <a:cs typeface="Arial" pitchFamily="34" charset="0"/>
            </a:endParaRPr>
          </a:p>
          <a:p>
            <a:endParaRPr lang="ko-KR" altLang="en-US" dirty="0"/>
          </a:p>
        </p:txBody>
      </p:sp>
      <p:pic>
        <p:nvPicPr>
          <p:cNvPr id="4" name="Picture 2">
            <a:extLst>
              <a:ext uri="{FF2B5EF4-FFF2-40B4-BE49-F238E27FC236}">
                <a16:creationId xmlns:a16="http://schemas.microsoft.com/office/drawing/2014/main" id="{E1A5A35B-AFBB-4BE1-A6E8-C1546A651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8191"/>
            <a:ext cx="10218597" cy="119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a:extLst>
              <a:ext uri="{FF2B5EF4-FFF2-40B4-BE49-F238E27FC236}">
                <a16:creationId xmlns:a16="http://schemas.microsoft.com/office/drawing/2014/main" id="{C308EBA5-962C-45B9-9447-6781066F8025}"/>
              </a:ext>
            </a:extLst>
          </p:cNvPr>
          <p:cNvSpPr txBox="1">
            <a:spLocks noChangeArrowheads="1"/>
          </p:cNvSpPr>
          <p:nvPr/>
        </p:nvSpPr>
        <p:spPr bwMode="auto">
          <a:xfrm>
            <a:off x="8572500" y="5661248"/>
            <a:ext cx="2537976" cy="415627"/>
          </a:xfrm>
          <a:prstGeom prst="rect">
            <a:avLst/>
          </a:prstGeom>
          <a:noFill/>
          <a:ln w="9525">
            <a:noFill/>
            <a:miter lim="800000"/>
            <a:headEnd/>
            <a:tailEnd/>
          </a:ln>
          <a:effectLst/>
        </p:spPr>
        <p:txBody>
          <a:bodyPr wrap="square">
            <a:spAutoFit/>
          </a:bodyPr>
          <a:lstStyle/>
          <a:p>
            <a:pPr marL="457200" indent="-457200">
              <a:lnSpc>
                <a:spcPct val="150000"/>
              </a:lnSpc>
            </a:pPr>
            <a:r>
              <a:rPr lang="en-US" altLang="ko-KR" sz="1600" dirty="0"/>
              <a:t>Thorax 2013;68:214–220</a:t>
            </a:r>
            <a:endParaRPr lang="en-US" altLang="ko-KR" sz="1600" dirty="0">
              <a:latin typeface="Arial" pitchFamily="34" charset="0"/>
              <a:cs typeface="Arial" pitchFamily="34" charset="0"/>
            </a:endParaRPr>
          </a:p>
        </p:txBody>
      </p:sp>
    </p:spTree>
    <p:extLst>
      <p:ext uri="{BB962C8B-B14F-4D97-AF65-F5344CB8AC3E}">
        <p14:creationId xmlns:p14="http://schemas.microsoft.com/office/powerpoint/2010/main" val="1013049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D9BD99-A24D-439C-AFAD-575873A0A695}"/>
              </a:ext>
            </a:extLst>
          </p:cNvPr>
          <p:cNvSpPr>
            <a:spLocks noGrp="1"/>
          </p:cNvSpPr>
          <p:nvPr>
            <p:ph type="title"/>
          </p:nvPr>
        </p:nvSpPr>
        <p:spPr/>
        <p:txBody>
          <a:bodyPr/>
          <a:lstStyle/>
          <a:p>
            <a:endParaRPr lang="ko-KR" altLang="en-US" dirty="0"/>
          </a:p>
        </p:txBody>
      </p:sp>
      <p:sp>
        <p:nvSpPr>
          <p:cNvPr id="3" name="내용 개체 틀 2">
            <a:extLst>
              <a:ext uri="{FF2B5EF4-FFF2-40B4-BE49-F238E27FC236}">
                <a16:creationId xmlns:a16="http://schemas.microsoft.com/office/drawing/2014/main" id="{3783337C-2AB6-4405-8399-41802722EF79}"/>
              </a:ext>
            </a:extLst>
          </p:cNvPr>
          <p:cNvSpPr>
            <a:spLocks noGrp="1"/>
          </p:cNvSpPr>
          <p:nvPr>
            <p:ph idx="1"/>
          </p:nvPr>
        </p:nvSpPr>
        <p:spPr/>
        <p:txBody>
          <a:bodyPr/>
          <a:lstStyle/>
          <a:p>
            <a:pPr>
              <a:lnSpc>
                <a:spcPct val="150000"/>
              </a:lnSpc>
            </a:pPr>
            <a:r>
              <a:rPr lang="en-US" altLang="ko-KR" dirty="0">
                <a:latin typeface="Arial" pitchFamily="34" charset="0"/>
                <a:cs typeface="Arial" pitchFamily="34" charset="0"/>
              </a:rPr>
              <a:t>South Korea, prospective, 661 pulmonary TB patients</a:t>
            </a:r>
          </a:p>
          <a:p>
            <a:pPr>
              <a:lnSpc>
                <a:spcPct val="150000"/>
              </a:lnSpc>
            </a:pPr>
            <a:r>
              <a:rPr lang="en-US" altLang="ko-KR" dirty="0">
                <a:latin typeface="Arial" pitchFamily="34" charset="0"/>
                <a:cs typeface="Arial" pitchFamily="34" charset="0"/>
              </a:rPr>
              <a:t>DM, 23.8% </a:t>
            </a:r>
          </a:p>
          <a:p>
            <a:pPr>
              <a:lnSpc>
                <a:spcPct val="150000"/>
              </a:lnSpc>
            </a:pPr>
            <a:r>
              <a:rPr lang="en-US" altLang="ko-KR" dirty="0">
                <a:latin typeface="Arial" pitchFamily="34" charset="0"/>
                <a:cs typeface="Arial" pitchFamily="34" charset="0"/>
              </a:rPr>
              <a:t>DM </a:t>
            </a:r>
            <a:r>
              <a:rPr lang="en-US" altLang="ko-KR" dirty="0">
                <a:latin typeface="Arial" pitchFamily="34" charset="0"/>
                <a:cs typeface="Arial" pitchFamily="34" charset="0"/>
                <a:sym typeface="Wingdings" panose="05000000000000000000" pitchFamily="2" charset="2"/>
              </a:rPr>
              <a:t> </a:t>
            </a:r>
            <a:r>
              <a:rPr lang="en-US" altLang="ko-KR" dirty="0">
                <a:latin typeface="Arial" pitchFamily="34" charset="0"/>
                <a:cs typeface="Arial" pitchFamily="34" charset="0"/>
              </a:rPr>
              <a:t>Controlled </a:t>
            </a:r>
            <a:r>
              <a:rPr lang="en-US" altLang="ko-KR" i="1" dirty="0">
                <a:latin typeface="Arial" pitchFamily="34" charset="0"/>
                <a:cs typeface="Arial" pitchFamily="34" charset="0"/>
              </a:rPr>
              <a:t>versus</a:t>
            </a:r>
            <a:r>
              <a:rPr lang="en-US" altLang="ko-KR" dirty="0">
                <a:latin typeface="Arial" pitchFamily="34" charset="0"/>
                <a:cs typeface="Arial" pitchFamily="34" charset="0"/>
              </a:rPr>
              <a:t> Uncontrolled – HbA1C 7.0% </a:t>
            </a:r>
          </a:p>
          <a:p>
            <a:endParaRPr lang="ko-KR" altLang="en-US" dirty="0"/>
          </a:p>
        </p:txBody>
      </p:sp>
      <p:pic>
        <p:nvPicPr>
          <p:cNvPr id="4" name="Picture 2">
            <a:extLst>
              <a:ext uri="{FF2B5EF4-FFF2-40B4-BE49-F238E27FC236}">
                <a16:creationId xmlns:a16="http://schemas.microsoft.com/office/drawing/2014/main" id="{ED2D3A65-4BA6-4E08-BC12-C68DA494B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892"/>
            <a:ext cx="7429500" cy="131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a:extLst>
              <a:ext uri="{FF2B5EF4-FFF2-40B4-BE49-F238E27FC236}">
                <a16:creationId xmlns:a16="http://schemas.microsoft.com/office/drawing/2014/main" id="{7CB4ED8B-988D-4124-A136-403FD799B193}"/>
              </a:ext>
            </a:extLst>
          </p:cNvPr>
          <p:cNvSpPr txBox="1">
            <a:spLocks noChangeArrowheads="1"/>
          </p:cNvSpPr>
          <p:nvPr/>
        </p:nvSpPr>
        <p:spPr bwMode="auto">
          <a:xfrm>
            <a:off x="8813800" y="5871107"/>
            <a:ext cx="2613696" cy="415627"/>
          </a:xfrm>
          <a:prstGeom prst="rect">
            <a:avLst/>
          </a:prstGeom>
          <a:noFill/>
          <a:ln w="9525">
            <a:noFill/>
            <a:miter lim="800000"/>
            <a:headEnd/>
            <a:tailEnd/>
          </a:ln>
          <a:effectLst/>
        </p:spPr>
        <p:txBody>
          <a:bodyPr wrap="square">
            <a:spAutoFit/>
          </a:bodyPr>
          <a:lstStyle/>
          <a:p>
            <a:pPr marL="457200" indent="-457200">
              <a:lnSpc>
                <a:spcPct val="150000"/>
              </a:lnSpc>
            </a:pPr>
            <a:r>
              <a:rPr lang="en-US" altLang="ko-KR" sz="1600" dirty="0"/>
              <a:t>Thorax 2017;72:263–270</a:t>
            </a:r>
            <a:endParaRPr lang="en-US" altLang="ko-KR" sz="1600" dirty="0">
              <a:latin typeface="Arial" pitchFamily="34" charset="0"/>
              <a:cs typeface="Arial" pitchFamily="34" charset="0"/>
            </a:endParaRPr>
          </a:p>
        </p:txBody>
      </p:sp>
    </p:spTree>
    <p:extLst>
      <p:ext uri="{BB962C8B-B14F-4D97-AF65-F5344CB8AC3E}">
        <p14:creationId xmlns:p14="http://schemas.microsoft.com/office/powerpoint/2010/main" val="2674378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7AEF9C-080D-415F-A62C-8215562223D1}"/>
              </a:ext>
            </a:extLst>
          </p:cNvPr>
          <p:cNvSpPr>
            <a:spLocks noGrp="1"/>
          </p:cNvSpPr>
          <p:nvPr>
            <p:ph type="title"/>
          </p:nvPr>
        </p:nvSpPr>
        <p:spPr/>
        <p:txBody>
          <a:bodyPr/>
          <a:lstStyle/>
          <a:p>
            <a:endParaRPr lang="ko-KR" altLang="en-US"/>
          </a:p>
        </p:txBody>
      </p:sp>
      <p:graphicFrame>
        <p:nvGraphicFramePr>
          <p:cNvPr id="5" name="내용 개체 틀 4">
            <a:extLst>
              <a:ext uri="{FF2B5EF4-FFF2-40B4-BE49-F238E27FC236}">
                <a16:creationId xmlns:a16="http://schemas.microsoft.com/office/drawing/2014/main" id="{CFB882DF-90EA-400D-98D6-23800F898271}"/>
              </a:ext>
            </a:extLst>
          </p:cNvPr>
          <p:cNvGraphicFramePr>
            <a:graphicFrameLocks noGrp="1"/>
          </p:cNvGraphicFramePr>
          <p:nvPr>
            <p:ph idx="1"/>
            <p:extLst>
              <p:ext uri="{D42A27DB-BD31-4B8C-83A1-F6EECF244321}">
                <p14:modId xmlns:p14="http://schemas.microsoft.com/office/powerpoint/2010/main" val="2657180655"/>
              </p:ext>
            </p:extLst>
          </p:nvPr>
        </p:nvGraphicFramePr>
        <p:xfrm>
          <a:off x="838200" y="1825624"/>
          <a:ext cx="10599603" cy="4308476"/>
        </p:xfrm>
        <a:graphic>
          <a:graphicData uri="http://schemas.openxmlformats.org/drawingml/2006/table">
            <a:tbl>
              <a:tblPr/>
              <a:tblGrid>
                <a:gridCol w="2653857">
                  <a:extLst>
                    <a:ext uri="{9D8B030D-6E8A-4147-A177-3AD203B41FA5}">
                      <a16:colId xmlns:a16="http://schemas.microsoft.com/office/drawing/2014/main" val="20000"/>
                    </a:ext>
                  </a:extLst>
                </a:gridCol>
                <a:gridCol w="1745958">
                  <a:extLst>
                    <a:ext uri="{9D8B030D-6E8A-4147-A177-3AD203B41FA5}">
                      <a16:colId xmlns:a16="http://schemas.microsoft.com/office/drawing/2014/main" val="20001"/>
                    </a:ext>
                  </a:extLst>
                </a:gridCol>
                <a:gridCol w="2291842">
                  <a:extLst>
                    <a:ext uri="{9D8B030D-6E8A-4147-A177-3AD203B41FA5}">
                      <a16:colId xmlns:a16="http://schemas.microsoft.com/office/drawing/2014/main" val="20002"/>
                    </a:ext>
                  </a:extLst>
                </a:gridCol>
                <a:gridCol w="2653792">
                  <a:extLst>
                    <a:ext uri="{9D8B030D-6E8A-4147-A177-3AD203B41FA5}">
                      <a16:colId xmlns:a16="http://schemas.microsoft.com/office/drawing/2014/main" val="20003"/>
                    </a:ext>
                  </a:extLst>
                </a:gridCol>
                <a:gridCol w="1254154">
                  <a:extLst>
                    <a:ext uri="{9D8B030D-6E8A-4147-A177-3AD203B41FA5}">
                      <a16:colId xmlns:a16="http://schemas.microsoft.com/office/drawing/2014/main" val="20004"/>
                    </a:ext>
                  </a:extLst>
                </a:gridCol>
              </a:tblGrid>
              <a:tr h="1077119">
                <a:tc>
                  <a:txBody>
                    <a:bodyPr/>
                    <a:lstStyle/>
                    <a:p>
                      <a:pPr algn="ctr" fontAlgn="ctr"/>
                      <a:endParaRPr lang="en-US" altLang="ko-KR" sz="2400" b="1" i="0" u="none" strike="noStrike" dirty="0">
                        <a:solidFill>
                          <a:srgbClr val="FFFFFF"/>
                        </a:solidFill>
                        <a:effectLst/>
                        <a:latin typeface="맑은 고딕"/>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2400" b="1" i="0" u="none" strike="noStrike" dirty="0">
                          <a:solidFill>
                            <a:srgbClr val="FFFFFF"/>
                          </a:solidFill>
                          <a:effectLst/>
                          <a:latin typeface="맑은 고딕"/>
                        </a:rPr>
                        <a:t>Non-DM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2400" b="1" i="0" u="none" strike="noStrike" dirty="0">
                          <a:solidFill>
                            <a:srgbClr val="FFFFFF"/>
                          </a:solidFill>
                          <a:effectLst/>
                          <a:latin typeface="맑은 고딕"/>
                        </a:rPr>
                        <a:t>Controlled-DM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2400" b="1" i="0" u="none" strike="noStrike">
                          <a:solidFill>
                            <a:srgbClr val="FFFFFF"/>
                          </a:solidFill>
                          <a:effectLst/>
                          <a:latin typeface="맑은 고딕"/>
                        </a:rPr>
                        <a:t>Uncontrolled-DM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2400" b="1" i="0" u="none" strike="noStrike">
                          <a:solidFill>
                            <a:srgbClr val="FFFFFF"/>
                          </a:solidFill>
                          <a:effectLst/>
                          <a:latin typeface="맑은 고딕"/>
                        </a:rPr>
                        <a:t>P-value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077119">
                <a:tc>
                  <a:txBody>
                    <a:bodyPr/>
                    <a:lstStyle/>
                    <a:p>
                      <a:pPr algn="l" fontAlgn="ctr"/>
                      <a:r>
                        <a:rPr lang="en-US" sz="2400" b="0" i="0" u="none" strike="noStrike" dirty="0">
                          <a:solidFill>
                            <a:srgbClr val="000000"/>
                          </a:solidFill>
                          <a:effectLst/>
                          <a:latin typeface="맑은 고딕"/>
                        </a:rPr>
                        <a:t> Treatment success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89.2%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79.6%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a:solidFill>
                            <a:srgbClr val="000000"/>
                          </a:solidFill>
                          <a:effectLst/>
                          <a:latin typeface="맑은 고딕"/>
                        </a:rPr>
                        <a:t>0.057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077119">
                <a:tc>
                  <a:txBody>
                    <a:bodyPr/>
                    <a:lstStyle/>
                    <a:p>
                      <a:pPr algn="l" fontAlgn="ctr"/>
                      <a:r>
                        <a:rPr lang="en-US" sz="2400" b="0" i="0" u="none" strike="noStrike" dirty="0">
                          <a:solidFill>
                            <a:srgbClr val="000000"/>
                          </a:solidFill>
                          <a:effectLst/>
                          <a:latin typeface="맑은 고딕"/>
                        </a:rPr>
                        <a:t> Treatment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2400" b="0" i="0" u="none" strike="noStrike">
                          <a:solidFill>
                            <a:srgbClr val="000000"/>
                          </a:solidFill>
                          <a:effectLst/>
                          <a:latin typeface="맑은 고딕"/>
                        </a:rPr>
                        <a:t>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2400" b="0" i="0" u="none" strike="noStrike" dirty="0">
                          <a:solidFill>
                            <a:srgbClr val="000000"/>
                          </a:solidFill>
                          <a:effectLst/>
                          <a:latin typeface="맑은 고딕"/>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2400" b="0" i="0" u="none" strike="noStrike" dirty="0">
                          <a:solidFill>
                            <a:srgbClr val="000000"/>
                          </a:solidFill>
                          <a:effectLst/>
                          <a:latin typeface="맑은 고딕"/>
                        </a:rPr>
                        <a:t>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2400" b="0" i="0" u="none" strike="noStrike" dirty="0">
                          <a:solidFill>
                            <a:srgbClr val="000000"/>
                          </a:solidFill>
                          <a:effectLst/>
                          <a:latin typeface="맑은 고딕"/>
                        </a:rPr>
                        <a:t>0.003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7119">
                <a:tc>
                  <a:txBody>
                    <a:bodyPr/>
                    <a:lstStyle/>
                    <a:p>
                      <a:pPr algn="l" fontAlgn="ctr"/>
                      <a:r>
                        <a:rPr lang="en-US" sz="2400" b="0" i="0" u="none" strike="noStrike" dirty="0">
                          <a:solidFill>
                            <a:srgbClr val="000000"/>
                          </a:solidFill>
                          <a:effectLst/>
                          <a:latin typeface="맑은 고딕"/>
                        </a:rPr>
                        <a:t> Death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a:solidFill>
                            <a:srgbClr val="000000"/>
                          </a:solidFill>
                          <a:effectLst/>
                          <a:latin typeface="맑은 고딕"/>
                        </a:rPr>
                        <a:t>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ko-KR" sz="2400" b="0" i="0" u="none" strike="noStrike" dirty="0">
                          <a:solidFill>
                            <a:srgbClr val="000000"/>
                          </a:solidFill>
                          <a:effectLst/>
                          <a:latin typeface="맑은 고딕"/>
                        </a:rPr>
                        <a:t>0.003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bl>
          </a:graphicData>
        </a:graphic>
      </p:graphicFrame>
      <p:sp>
        <p:nvSpPr>
          <p:cNvPr id="6" name="Text Box 4">
            <a:extLst>
              <a:ext uri="{FF2B5EF4-FFF2-40B4-BE49-F238E27FC236}">
                <a16:creationId xmlns:a16="http://schemas.microsoft.com/office/drawing/2014/main" id="{6F627EA4-1F36-4222-9541-992BF0901434}"/>
              </a:ext>
            </a:extLst>
          </p:cNvPr>
          <p:cNvSpPr txBox="1">
            <a:spLocks noChangeArrowheads="1"/>
          </p:cNvSpPr>
          <p:nvPr/>
        </p:nvSpPr>
        <p:spPr bwMode="auto">
          <a:xfrm>
            <a:off x="9129764" y="6269036"/>
            <a:ext cx="2630436" cy="415627"/>
          </a:xfrm>
          <a:prstGeom prst="rect">
            <a:avLst/>
          </a:prstGeom>
          <a:noFill/>
          <a:ln w="9525">
            <a:noFill/>
            <a:miter lim="800000"/>
            <a:headEnd/>
            <a:tailEnd/>
          </a:ln>
          <a:effectLst/>
        </p:spPr>
        <p:txBody>
          <a:bodyPr wrap="square">
            <a:spAutoFit/>
          </a:bodyPr>
          <a:lstStyle/>
          <a:p>
            <a:pPr marL="457200" indent="-457200">
              <a:lnSpc>
                <a:spcPct val="150000"/>
              </a:lnSpc>
            </a:pPr>
            <a:r>
              <a:rPr lang="en-US" altLang="ko-KR" sz="1600" dirty="0"/>
              <a:t>Thorax 2017;72:263–270</a:t>
            </a:r>
            <a:endParaRPr lang="en-US" altLang="ko-KR" sz="1600" dirty="0">
              <a:latin typeface="Arial" pitchFamily="34" charset="0"/>
              <a:cs typeface="Arial" pitchFamily="34" charset="0"/>
            </a:endParaRPr>
          </a:p>
        </p:txBody>
      </p:sp>
    </p:spTree>
    <p:extLst>
      <p:ext uri="{BB962C8B-B14F-4D97-AF65-F5344CB8AC3E}">
        <p14:creationId xmlns:p14="http://schemas.microsoft.com/office/powerpoint/2010/main" val="424517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7875598-E36B-413A-8D89-69766AD45F7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3332E7DB-B8F1-4C7A-A328-F3608F182D07}"/>
              </a:ext>
            </a:extLst>
          </p:cNvPr>
          <p:cNvSpPr>
            <a:spLocks noGrp="1"/>
          </p:cNvSpPr>
          <p:nvPr>
            <p:ph idx="1"/>
          </p:nvPr>
        </p:nvSpPr>
        <p:spPr/>
        <p:txBody>
          <a:bodyPr/>
          <a:lstStyle/>
          <a:p>
            <a:pPr>
              <a:lnSpc>
                <a:spcPct val="150000"/>
              </a:lnSpc>
            </a:pPr>
            <a:r>
              <a:rPr lang="en-US" altLang="ko-KR" dirty="0"/>
              <a:t>The risk and timing of tuberculosis among recently exposed close contacts of patients with infectious Tbc are not well established</a:t>
            </a:r>
          </a:p>
          <a:p>
            <a:pPr lvl="1">
              <a:lnSpc>
                <a:spcPct val="150000"/>
              </a:lnSpc>
            </a:pPr>
            <a:r>
              <a:rPr lang="en-US" altLang="ko-KR" dirty="0"/>
              <a:t>important implications for the expected yield and optimal timing of contact investigations</a:t>
            </a:r>
            <a:endParaRPr lang="ko-KR" altLang="en-US" dirty="0"/>
          </a:p>
        </p:txBody>
      </p:sp>
    </p:spTree>
    <p:extLst>
      <p:ext uri="{BB962C8B-B14F-4D97-AF65-F5344CB8AC3E}">
        <p14:creationId xmlns:p14="http://schemas.microsoft.com/office/powerpoint/2010/main" val="7243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4" y="564776"/>
            <a:ext cx="10959854" cy="582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4"/>
          <p:cNvSpPr txBox="1">
            <a:spLocks noChangeArrowheads="1"/>
          </p:cNvSpPr>
          <p:nvPr/>
        </p:nvSpPr>
        <p:spPr bwMode="auto">
          <a:xfrm>
            <a:off x="8486552" y="6180286"/>
            <a:ext cx="3280444" cy="415627"/>
          </a:xfrm>
          <a:prstGeom prst="rect">
            <a:avLst/>
          </a:prstGeom>
          <a:noFill/>
          <a:ln w="9525">
            <a:noFill/>
            <a:miter lim="800000"/>
            <a:headEnd/>
            <a:tailEnd/>
          </a:ln>
          <a:effectLst/>
        </p:spPr>
        <p:txBody>
          <a:bodyPr wrap="square">
            <a:spAutoFit/>
          </a:bodyPr>
          <a:lstStyle/>
          <a:p>
            <a:pPr marL="457200" indent="-457200">
              <a:lnSpc>
                <a:spcPct val="150000"/>
              </a:lnSpc>
            </a:pPr>
            <a:r>
              <a:rPr lang="nn-NO" altLang="ko-KR" sz="1600" dirty="0"/>
              <a:t>Sci Transl Med 2014;6:263ra159 </a:t>
            </a:r>
            <a:endParaRPr lang="en-US" altLang="ko-KR" sz="1600" dirty="0">
              <a:latin typeface="Arial" pitchFamily="34" charset="0"/>
              <a:cs typeface="Arial" pitchFamily="34" charset="0"/>
            </a:endParaRPr>
          </a:p>
        </p:txBody>
      </p:sp>
      <p:cxnSp>
        <p:nvCxnSpPr>
          <p:cNvPr id="4" name="직선 연결선 3">
            <a:extLst>
              <a:ext uri="{FF2B5EF4-FFF2-40B4-BE49-F238E27FC236}">
                <a16:creationId xmlns:a16="http://schemas.microsoft.com/office/drawing/2014/main" id="{46AAEE7E-9E20-4570-9051-47AA1A652F54}"/>
              </a:ext>
            </a:extLst>
          </p:cNvPr>
          <p:cNvCxnSpPr/>
          <p:nvPr/>
        </p:nvCxnSpPr>
        <p:spPr>
          <a:xfrm>
            <a:off x="6096000" y="4343400"/>
            <a:ext cx="5016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직선 연결선 5">
            <a:extLst>
              <a:ext uri="{FF2B5EF4-FFF2-40B4-BE49-F238E27FC236}">
                <a16:creationId xmlns:a16="http://schemas.microsoft.com/office/drawing/2014/main" id="{46607B18-973F-40C2-BC19-19A1E34049E7}"/>
              </a:ext>
            </a:extLst>
          </p:cNvPr>
          <p:cNvCxnSpPr>
            <a:cxnSpLocks/>
          </p:cNvCxnSpPr>
          <p:nvPr/>
        </p:nvCxnSpPr>
        <p:spPr>
          <a:xfrm>
            <a:off x="571500" y="4622800"/>
            <a:ext cx="1054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8845C820-EBA3-4A02-9343-CA032E7AC321}"/>
              </a:ext>
            </a:extLst>
          </p:cNvPr>
          <p:cNvCxnSpPr>
            <a:cxnSpLocks/>
          </p:cNvCxnSpPr>
          <p:nvPr/>
        </p:nvCxnSpPr>
        <p:spPr>
          <a:xfrm>
            <a:off x="571500" y="4864100"/>
            <a:ext cx="4178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57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46D0277-6FA9-4C7C-B9C3-49B5CEEC6227}"/>
              </a:ext>
            </a:extLst>
          </p:cNvPr>
          <p:cNvSpPr>
            <a:spLocks noGrp="1"/>
          </p:cNvSpPr>
          <p:nvPr>
            <p:ph type="title"/>
          </p:nvPr>
        </p:nvSpPr>
        <p:spPr/>
        <p:txBody>
          <a:bodyPr/>
          <a:lstStyle/>
          <a:p>
            <a:r>
              <a:rPr lang="en-US" altLang="ko-KR" dirty="0"/>
              <a:t>Methods</a:t>
            </a:r>
            <a:endParaRPr lang="ko-KR" altLang="en-US" dirty="0"/>
          </a:p>
        </p:txBody>
      </p:sp>
      <p:sp>
        <p:nvSpPr>
          <p:cNvPr id="3" name="내용 개체 틀 2">
            <a:extLst>
              <a:ext uri="{FF2B5EF4-FFF2-40B4-BE49-F238E27FC236}">
                <a16:creationId xmlns:a16="http://schemas.microsoft.com/office/drawing/2014/main" id="{37FD1CA5-1B08-4872-9F98-C2481C69264F}"/>
              </a:ext>
            </a:extLst>
          </p:cNvPr>
          <p:cNvSpPr>
            <a:spLocks noGrp="1"/>
          </p:cNvSpPr>
          <p:nvPr>
            <p:ph idx="1"/>
          </p:nvPr>
        </p:nvSpPr>
        <p:spPr/>
        <p:txBody>
          <a:bodyPr>
            <a:normAutofit lnSpcReduction="10000"/>
          </a:bodyPr>
          <a:lstStyle/>
          <a:p>
            <a:r>
              <a:rPr lang="en-US" altLang="ko-KR" dirty="0"/>
              <a:t>Retrospective cohort study </a:t>
            </a:r>
          </a:p>
          <a:p>
            <a:r>
              <a:rPr lang="en-US" altLang="ko-KR" dirty="0"/>
              <a:t>patients </a:t>
            </a:r>
          </a:p>
          <a:p>
            <a:pPr lvl="1"/>
            <a:r>
              <a:rPr lang="en-US" altLang="ko-KR" dirty="0"/>
              <a:t>aged ≥13 years</a:t>
            </a:r>
          </a:p>
          <a:p>
            <a:pPr lvl="1"/>
            <a:r>
              <a:rPr lang="en-US" altLang="ko-KR" dirty="0"/>
              <a:t>undergoing treatment for culture-confirmed, drug-susceptible </a:t>
            </a:r>
            <a:r>
              <a:rPr lang="en-US" altLang="ko-KR" dirty="0" err="1"/>
              <a:t>pul</a:t>
            </a:r>
            <a:r>
              <a:rPr lang="en-US" altLang="ko-KR" dirty="0"/>
              <a:t> TB</a:t>
            </a:r>
          </a:p>
          <a:p>
            <a:pPr lvl="1"/>
            <a:r>
              <a:rPr lang="en-US" altLang="ko-KR" dirty="0"/>
              <a:t>National Taiwan University Hospital, 2000 ~ 2013 </a:t>
            </a:r>
          </a:p>
          <a:p>
            <a:endParaRPr lang="en-US" altLang="ko-KR" dirty="0"/>
          </a:p>
          <a:p>
            <a:r>
              <a:rPr lang="en-US" altLang="ko-KR" dirty="0"/>
              <a:t>the effect of DM on </a:t>
            </a:r>
          </a:p>
          <a:p>
            <a:pPr lvl="1"/>
            <a:r>
              <a:rPr lang="en-US" altLang="ko-KR" dirty="0"/>
              <a:t>mortality during TB treatment </a:t>
            </a:r>
          </a:p>
          <a:p>
            <a:pPr lvl="1"/>
            <a:r>
              <a:rPr lang="en-US" altLang="ko-KR" dirty="0"/>
              <a:t>2-months TB sputum-culture conversion</a:t>
            </a:r>
          </a:p>
          <a:p>
            <a:r>
              <a:rPr lang="en-US" altLang="ko-KR" dirty="0"/>
              <a:t>the effect of metformin use on survival during TB treatment</a:t>
            </a:r>
            <a:endParaRPr lang="ko-KR" altLang="en-US" dirty="0"/>
          </a:p>
        </p:txBody>
      </p:sp>
    </p:spTree>
    <p:extLst>
      <p:ext uri="{BB962C8B-B14F-4D97-AF65-F5344CB8AC3E}">
        <p14:creationId xmlns:p14="http://schemas.microsoft.com/office/powerpoint/2010/main" val="3054739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52A1CAE5-0DE2-45DC-A404-E9160DC4732E}"/>
              </a:ext>
            </a:extLst>
          </p:cNvPr>
          <p:cNvSpPr>
            <a:spLocks noGrp="1"/>
          </p:cNvSpPr>
          <p:nvPr>
            <p:ph type="ctrTitle"/>
          </p:nvPr>
        </p:nvSpPr>
        <p:spPr/>
        <p:txBody>
          <a:bodyPr/>
          <a:lstStyle/>
          <a:p>
            <a:r>
              <a:rPr lang="en-US" altLang="ko-KR" dirty="0"/>
              <a:t>Results</a:t>
            </a:r>
            <a:endParaRPr lang="ko-KR" altLang="en-US" dirty="0"/>
          </a:p>
        </p:txBody>
      </p:sp>
      <p:sp>
        <p:nvSpPr>
          <p:cNvPr id="5" name="부제목 4">
            <a:extLst>
              <a:ext uri="{FF2B5EF4-FFF2-40B4-BE49-F238E27FC236}">
                <a16:creationId xmlns:a16="http://schemas.microsoft.com/office/drawing/2014/main" id="{5B786A51-5A80-4A04-B8B8-C0DE7ED9AA06}"/>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234779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500127-EEDF-4C78-872B-5FF1DE75B495}"/>
              </a:ext>
            </a:extLst>
          </p:cNvPr>
          <p:cNvSpPr>
            <a:spLocks noGrp="1"/>
          </p:cNvSpPr>
          <p:nvPr>
            <p:ph type="title"/>
          </p:nvPr>
        </p:nvSpPr>
        <p:spPr/>
        <p:txBody>
          <a:bodyPr/>
          <a:lstStyle/>
          <a:p>
            <a:r>
              <a:rPr lang="en-US" altLang="ko-KR" dirty="0"/>
              <a:t>Retrospective cohort study </a:t>
            </a:r>
            <a:endParaRPr lang="ko-KR" altLang="en-US" dirty="0"/>
          </a:p>
        </p:txBody>
      </p:sp>
      <p:graphicFrame>
        <p:nvGraphicFramePr>
          <p:cNvPr id="5" name="내용 개체 틀 4">
            <a:extLst>
              <a:ext uri="{FF2B5EF4-FFF2-40B4-BE49-F238E27FC236}">
                <a16:creationId xmlns:a16="http://schemas.microsoft.com/office/drawing/2014/main" id="{C50588B0-DC18-4A11-9F22-919A41809E55}"/>
              </a:ext>
            </a:extLst>
          </p:cNvPr>
          <p:cNvGraphicFramePr>
            <a:graphicFrameLocks noGrp="1"/>
          </p:cNvGraphicFramePr>
          <p:nvPr>
            <p:ph idx="1"/>
            <p:extLst>
              <p:ext uri="{D42A27DB-BD31-4B8C-83A1-F6EECF244321}">
                <p14:modId xmlns:p14="http://schemas.microsoft.com/office/powerpoint/2010/main" val="548181295"/>
              </p:ext>
            </p:extLst>
          </p:nvPr>
        </p:nvGraphicFramePr>
        <p:xfrm>
          <a:off x="838200" y="1825625"/>
          <a:ext cx="10515600" cy="366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직사각형 5">
            <a:extLst>
              <a:ext uri="{FF2B5EF4-FFF2-40B4-BE49-F238E27FC236}">
                <a16:creationId xmlns:a16="http://schemas.microsoft.com/office/drawing/2014/main" id="{ADCF1304-EBAD-408F-872D-C5CE27A85956}"/>
              </a:ext>
            </a:extLst>
          </p:cNvPr>
          <p:cNvSpPr/>
          <p:nvPr/>
        </p:nvSpPr>
        <p:spPr>
          <a:xfrm>
            <a:off x="4978400" y="5829300"/>
            <a:ext cx="2260600" cy="663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Mortality</a:t>
            </a:r>
          </a:p>
          <a:p>
            <a:pPr algn="ctr"/>
            <a:r>
              <a:rPr lang="en-US" altLang="ko-KR" dirty="0"/>
              <a:t>2 </a:t>
            </a:r>
            <a:r>
              <a:rPr lang="en-US" altLang="ko-KR" dirty="0" err="1"/>
              <a:t>mo</a:t>
            </a:r>
            <a:r>
              <a:rPr lang="en-US" altLang="ko-KR" dirty="0"/>
              <a:t> culture +</a:t>
            </a:r>
            <a:endParaRPr lang="ko-KR" altLang="en-US" dirty="0"/>
          </a:p>
        </p:txBody>
      </p:sp>
      <p:sp>
        <p:nvSpPr>
          <p:cNvPr id="7" name="직사각형 6">
            <a:extLst>
              <a:ext uri="{FF2B5EF4-FFF2-40B4-BE49-F238E27FC236}">
                <a16:creationId xmlns:a16="http://schemas.microsoft.com/office/drawing/2014/main" id="{479F67AA-FE0C-4594-8EB6-EF338BDDA663}"/>
              </a:ext>
            </a:extLst>
          </p:cNvPr>
          <p:cNvSpPr/>
          <p:nvPr/>
        </p:nvSpPr>
        <p:spPr>
          <a:xfrm>
            <a:off x="7518400" y="5816600"/>
            <a:ext cx="2260600" cy="663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Mortality</a:t>
            </a:r>
            <a:endParaRPr lang="ko-KR" altLang="en-US" dirty="0"/>
          </a:p>
        </p:txBody>
      </p:sp>
    </p:spTree>
    <p:extLst>
      <p:ext uri="{BB962C8B-B14F-4D97-AF65-F5344CB8AC3E}">
        <p14:creationId xmlns:p14="http://schemas.microsoft.com/office/powerpoint/2010/main" val="1517310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867DEE-D0FC-43C4-8DAD-6C7678182C04}"/>
              </a:ext>
            </a:extLst>
          </p:cNvPr>
          <p:cNvSpPr>
            <a:spLocks noGrp="1"/>
          </p:cNvSpPr>
          <p:nvPr>
            <p:ph type="title"/>
          </p:nvPr>
        </p:nvSpPr>
        <p:spPr/>
        <p:txBody>
          <a:bodyPr>
            <a:normAutofit/>
          </a:bodyPr>
          <a:lstStyle/>
          <a:p>
            <a:r>
              <a:rPr lang="en-US" altLang="ko-KR" sz="2800" dirty="0"/>
              <a:t>Adjusted Odds Ratios, Based on Logistic Regression Model, of </a:t>
            </a:r>
            <a:r>
              <a:rPr lang="en-US" altLang="ko-KR" sz="2800" b="1" dirty="0"/>
              <a:t>Mortality During Tb Treatment </a:t>
            </a:r>
            <a:r>
              <a:rPr lang="en-US" altLang="ko-KR" sz="2800" dirty="0"/>
              <a:t>(N = 2416)</a:t>
            </a:r>
            <a:endParaRPr lang="ko-KR" altLang="en-US" sz="2800" dirty="0"/>
          </a:p>
        </p:txBody>
      </p:sp>
      <p:sp>
        <p:nvSpPr>
          <p:cNvPr id="3" name="내용 개체 틀 2">
            <a:extLst>
              <a:ext uri="{FF2B5EF4-FFF2-40B4-BE49-F238E27FC236}">
                <a16:creationId xmlns:a16="http://schemas.microsoft.com/office/drawing/2014/main" id="{2012A8C7-9A52-499B-9CB8-49E6D62CB18D}"/>
              </a:ext>
            </a:extLst>
          </p:cNvPr>
          <p:cNvSpPr>
            <a:spLocks noGrp="1"/>
          </p:cNvSpPr>
          <p:nvPr>
            <p:ph idx="1"/>
          </p:nvPr>
        </p:nvSpPr>
        <p:spPr>
          <a:xfrm>
            <a:off x="838200" y="1825625"/>
            <a:ext cx="10515600" cy="4351338"/>
          </a:xfrm>
        </p:spPr>
        <p:txBody>
          <a:bodyPr/>
          <a:lstStyle/>
          <a:p>
            <a:endParaRPr lang="ko-KR" altLang="en-US" dirty="0"/>
          </a:p>
        </p:txBody>
      </p:sp>
      <p:pic>
        <p:nvPicPr>
          <p:cNvPr id="5" name="그림 4">
            <a:extLst>
              <a:ext uri="{FF2B5EF4-FFF2-40B4-BE49-F238E27FC236}">
                <a16:creationId xmlns:a16="http://schemas.microsoft.com/office/drawing/2014/main" id="{65FC1BF5-56F5-40D6-BC55-204B69F5BACD}"/>
              </a:ext>
            </a:extLst>
          </p:cNvPr>
          <p:cNvPicPr>
            <a:picLocks noChangeAspect="1"/>
          </p:cNvPicPr>
          <p:nvPr/>
        </p:nvPicPr>
        <p:blipFill>
          <a:blip r:embed="rId2"/>
          <a:stretch>
            <a:fillRect/>
          </a:stretch>
        </p:blipFill>
        <p:spPr>
          <a:xfrm>
            <a:off x="1206501" y="1825626"/>
            <a:ext cx="3225800" cy="4373926"/>
          </a:xfrm>
          <a:prstGeom prst="rect">
            <a:avLst/>
          </a:prstGeom>
        </p:spPr>
      </p:pic>
      <p:pic>
        <p:nvPicPr>
          <p:cNvPr id="6" name="그림 5">
            <a:extLst>
              <a:ext uri="{FF2B5EF4-FFF2-40B4-BE49-F238E27FC236}">
                <a16:creationId xmlns:a16="http://schemas.microsoft.com/office/drawing/2014/main" id="{D4ADEEED-A1EF-4BC5-95EF-8563632E75B1}"/>
              </a:ext>
            </a:extLst>
          </p:cNvPr>
          <p:cNvPicPr>
            <a:picLocks noChangeAspect="1"/>
          </p:cNvPicPr>
          <p:nvPr/>
        </p:nvPicPr>
        <p:blipFill>
          <a:blip r:embed="rId3"/>
          <a:stretch>
            <a:fillRect/>
          </a:stretch>
        </p:blipFill>
        <p:spPr>
          <a:xfrm>
            <a:off x="4432299" y="1851024"/>
            <a:ext cx="6502449" cy="4340715"/>
          </a:xfrm>
          <a:prstGeom prst="rect">
            <a:avLst/>
          </a:prstGeom>
        </p:spPr>
      </p:pic>
      <p:sp>
        <p:nvSpPr>
          <p:cNvPr id="7" name="직사각형 6">
            <a:extLst>
              <a:ext uri="{FF2B5EF4-FFF2-40B4-BE49-F238E27FC236}">
                <a16:creationId xmlns:a16="http://schemas.microsoft.com/office/drawing/2014/main" id="{E192DF73-67B2-4256-A82A-F52A30751456}"/>
              </a:ext>
            </a:extLst>
          </p:cNvPr>
          <p:cNvSpPr/>
          <p:nvPr/>
        </p:nvSpPr>
        <p:spPr>
          <a:xfrm>
            <a:off x="1257252" y="2540000"/>
            <a:ext cx="9588548" cy="4256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4289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2C00BC-8226-4365-B216-E995B7292F08}"/>
              </a:ext>
            </a:extLst>
          </p:cNvPr>
          <p:cNvSpPr>
            <a:spLocks noGrp="1"/>
          </p:cNvSpPr>
          <p:nvPr>
            <p:ph type="title"/>
          </p:nvPr>
        </p:nvSpPr>
        <p:spPr/>
        <p:txBody>
          <a:bodyPr>
            <a:noAutofit/>
          </a:bodyPr>
          <a:lstStyle/>
          <a:p>
            <a:r>
              <a:rPr lang="en-US" altLang="ko-KR" sz="2800" dirty="0"/>
              <a:t>Adjusted Odds Ratios, Based on a Logistic Regression Model, of </a:t>
            </a:r>
            <a:r>
              <a:rPr lang="en-US" altLang="ko-KR" sz="2800" b="1" dirty="0"/>
              <a:t>2-Mo Sputum Culture Positivity for </a:t>
            </a:r>
            <a:r>
              <a:rPr lang="en-US" altLang="ko-KR" sz="2800" b="1" dirty="0" err="1"/>
              <a:t>M.Tbc</a:t>
            </a:r>
            <a:r>
              <a:rPr lang="en-US" altLang="ko-KR" sz="2800" b="1" dirty="0"/>
              <a:t> </a:t>
            </a:r>
            <a:r>
              <a:rPr lang="en-US" altLang="ko-KR" sz="2800" dirty="0"/>
              <a:t>(n = 1323)</a:t>
            </a:r>
            <a:endParaRPr lang="ko-KR" altLang="en-US" sz="2800" dirty="0"/>
          </a:p>
        </p:txBody>
      </p:sp>
      <p:sp>
        <p:nvSpPr>
          <p:cNvPr id="3" name="내용 개체 틀 2">
            <a:extLst>
              <a:ext uri="{FF2B5EF4-FFF2-40B4-BE49-F238E27FC236}">
                <a16:creationId xmlns:a16="http://schemas.microsoft.com/office/drawing/2014/main" id="{9BA8DEFE-38D4-490B-80F9-E081C3709FDE}"/>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2CFA967F-A0B1-484D-BEB8-9A8F7FAE243C}"/>
              </a:ext>
            </a:extLst>
          </p:cNvPr>
          <p:cNvPicPr>
            <a:picLocks noChangeAspect="1"/>
          </p:cNvPicPr>
          <p:nvPr/>
        </p:nvPicPr>
        <p:blipFill>
          <a:blip r:embed="rId2"/>
          <a:stretch>
            <a:fillRect/>
          </a:stretch>
        </p:blipFill>
        <p:spPr>
          <a:xfrm>
            <a:off x="1034941" y="1779984"/>
            <a:ext cx="3926639" cy="4351338"/>
          </a:xfrm>
          <a:prstGeom prst="rect">
            <a:avLst/>
          </a:prstGeom>
        </p:spPr>
      </p:pic>
      <p:pic>
        <p:nvPicPr>
          <p:cNvPr id="5" name="그림 4">
            <a:extLst>
              <a:ext uri="{FF2B5EF4-FFF2-40B4-BE49-F238E27FC236}">
                <a16:creationId xmlns:a16="http://schemas.microsoft.com/office/drawing/2014/main" id="{C8A3F5E9-EF90-40AE-A049-D2FECE879C08}"/>
              </a:ext>
            </a:extLst>
          </p:cNvPr>
          <p:cNvPicPr>
            <a:picLocks noChangeAspect="1"/>
          </p:cNvPicPr>
          <p:nvPr/>
        </p:nvPicPr>
        <p:blipFill>
          <a:blip r:embed="rId3"/>
          <a:stretch>
            <a:fillRect/>
          </a:stretch>
        </p:blipFill>
        <p:spPr>
          <a:xfrm>
            <a:off x="4948879" y="1800225"/>
            <a:ext cx="6261855" cy="4305697"/>
          </a:xfrm>
          <a:prstGeom prst="rect">
            <a:avLst/>
          </a:prstGeom>
        </p:spPr>
      </p:pic>
      <p:sp>
        <p:nvSpPr>
          <p:cNvPr id="6" name="직사각형 5">
            <a:extLst>
              <a:ext uri="{FF2B5EF4-FFF2-40B4-BE49-F238E27FC236}">
                <a16:creationId xmlns:a16="http://schemas.microsoft.com/office/drawing/2014/main" id="{8C5A7F89-DDBF-4339-BBD7-6D6F05C5FE5C}"/>
              </a:ext>
            </a:extLst>
          </p:cNvPr>
          <p:cNvSpPr/>
          <p:nvPr/>
        </p:nvSpPr>
        <p:spPr>
          <a:xfrm>
            <a:off x="1034941" y="2413000"/>
            <a:ext cx="10122118" cy="469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E9CEC819-0C6F-466F-B65C-1A288CCEE236}"/>
              </a:ext>
            </a:extLst>
          </p:cNvPr>
          <p:cNvSpPr/>
          <p:nvPr/>
        </p:nvSpPr>
        <p:spPr>
          <a:xfrm>
            <a:off x="1034941" y="5219700"/>
            <a:ext cx="10122118" cy="4699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3509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E569EF3-1370-4596-A3F7-14A0191B1F08}"/>
              </a:ext>
            </a:extLst>
          </p:cNvPr>
          <p:cNvSpPr>
            <a:spLocks noGrp="1"/>
          </p:cNvSpPr>
          <p:nvPr>
            <p:ph type="title"/>
          </p:nvPr>
        </p:nvSpPr>
        <p:spPr/>
        <p:txBody>
          <a:bodyPr>
            <a:noAutofit/>
          </a:bodyPr>
          <a:lstStyle/>
          <a:p>
            <a:r>
              <a:rPr lang="en-US" altLang="ko-KR" sz="2800" dirty="0"/>
              <a:t>Adjusted Hazard Ratios, Based on Cox Proportional Hazards Model, of Survival Among Diabetic Patients During Tbc Treatment (n = 634)</a:t>
            </a:r>
            <a:endParaRPr lang="ko-KR" altLang="en-US" sz="2800" dirty="0"/>
          </a:p>
        </p:txBody>
      </p:sp>
      <p:pic>
        <p:nvPicPr>
          <p:cNvPr id="5" name="내용 개체 틀 4">
            <a:extLst>
              <a:ext uri="{FF2B5EF4-FFF2-40B4-BE49-F238E27FC236}">
                <a16:creationId xmlns:a16="http://schemas.microsoft.com/office/drawing/2014/main" id="{92A12444-55C7-49BE-8CC2-C284A586BCFA}"/>
              </a:ext>
            </a:extLst>
          </p:cNvPr>
          <p:cNvPicPr>
            <a:picLocks noGrp="1" noChangeAspect="1"/>
          </p:cNvPicPr>
          <p:nvPr>
            <p:ph idx="1"/>
          </p:nvPr>
        </p:nvPicPr>
        <p:blipFill>
          <a:blip r:embed="rId2"/>
          <a:stretch>
            <a:fillRect/>
          </a:stretch>
        </p:blipFill>
        <p:spPr>
          <a:xfrm>
            <a:off x="2120757" y="1825625"/>
            <a:ext cx="7950486" cy="4351338"/>
          </a:xfrm>
          <a:prstGeom prst="rect">
            <a:avLst/>
          </a:prstGeom>
        </p:spPr>
      </p:pic>
      <p:sp>
        <p:nvSpPr>
          <p:cNvPr id="6" name="직사각형 5">
            <a:extLst>
              <a:ext uri="{FF2B5EF4-FFF2-40B4-BE49-F238E27FC236}">
                <a16:creationId xmlns:a16="http://schemas.microsoft.com/office/drawing/2014/main" id="{8DD8A83B-A502-4036-82B5-BA680A29140D}"/>
              </a:ext>
            </a:extLst>
          </p:cNvPr>
          <p:cNvSpPr/>
          <p:nvPr/>
        </p:nvSpPr>
        <p:spPr>
          <a:xfrm>
            <a:off x="2120755" y="3299254"/>
            <a:ext cx="7950487" cy="333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55035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2B473C-2A3E-4A02-BDF2-BDA7C273353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268A681C-7C42-4893-BE62-C29FA2533D30}"/>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FF0614CA-7F8A-4897-9EBE-FE141BDFCC75}"/>
              </a:ext>
            </a:extLst>
          </p:cNvPr>
          <p:cNvPicPr>
            <a:picLocks noChangeAspect="1"/>
          </p:cNvPicPr>
          <p:nvPr/>
        </p:nvPicPr>
        <p:blipFill>
          <a:blip r:embed="rId3"/>
          <a:stretch>
            <a:fillRect/>
          </a:stretch>
        </p:blipFill>
        <p:spPr>
          <a:xfrm>
            <a:off x="2121896" y="0"/>
            <a:ext cx="7948208" cy="6858000"/>
          </a:xfrm>
          <a:prstGeom prst="rect">
            <a:avLst/>
          </a:prstGeom>
        </p:spPr>
      </p:pic>
    </p:spTree>
    <p:extLst>
      <p:ext uri="{BB962C8B-B14F-4D97-AF65-F5344CB8AC3E}">
        <p14:creationId xmlns:p14="http://schemas.microsoft.com/office/powerpoint/2010/main" val="3842971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46694FE-4323-4ED1-95A2-4051E7242B82}"/>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2628B20A-2313-4E20-8DE5-16DCD32B6FF7}"/>
              </a:ext>
            </a:extLst>
          </p:cNvPr>
          <p:cNvSpPr>
            <a:spLocks noGrp="1"/>
          </p:cNvSpPr>
          <p:nvPr>
            <p:ph idx="1"/>
          </p:nvPr>
        </p:nvSpPr>
        <p:spPr/>
        <p:txBody>
          <a:bodyPr/>
          <a:lstStyle/>
          <a:p>
            <a:endParaRPr lang="ko-KR" altLang="en-US"/>
          </a:p>
        </p:txBody>
      </p:sp>
      <p:pic>
        <p:nvPicPr>
          <p:cNvPr id="5" name="그림 4">
            <a:extLst>
              <a:ext uri="{FF2B5EF4-FFF2-40B4-BE49-F238E27FC236}">
                <a16:creationId xmlns:a16="http://schemas.microsoft.com/office/drawing/2014/main" id="{0E4E89BB-E1E9-4793-9C08-E433519F4710}"/>
              </a:ext>
            </a:extLst>
          </p:cNvPr>
          <p:cNvPicPr>
            <a:picLocks noChangeAspect="1"/>
          </p:cNvPicPr>
          <p:nvPr/>
        </p:nvPicPr>
        <p:blipFill>
          <a:blip r:embed="rId2"/>
          <a:stretch>
            <a:fillRect/>
          </a:stretch>
        </p:blipFill>
        <p:spPr>
          <a:xfrm>
            <a:off x="1978893" y="0"/>
            <a:ext cx="8234213" cy="6858000"/>
          </a:xfrm>
          <a:prstGeom prst="rect">
            <a:avLst/>
          </a:prstGeom>
        </p:spPr>
      </p:pic>
    </p:spTree>
    <p:extLst>
      <p:ext uri="{BB962C8B-B14F-4D97-AF65-F5344CB8AC3E}">
        <p14:creationId xmlns:p14="http://schemas.microsoft.com/office/powerpoint/2010/main" val="1444520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17DAE86-E1A2-40E6-9FE9-495E527B3245}"/>
              </a:ext>
            </a:extLst>
          </p:cNvPr>
          <p:cNvSpPr>
            <a:spLocks noGrp="1"/>
          </p:cNvSpPr>
          <p:nvPr>
            <p:ph type="title"/>
          </p:nvPr>
        </p:nvSpPr>
        <p:spPr/>
        <p:txBody>
          <a:bodyPr/>
          <a:lstStyle/>
          <a:p>
            <a:r>
              <a:rPr lang="en-US" altLang="ko-KR" dirty="0"/>
              <a:t>Conclusions</a:t>
            </a:r>
            <a:endParaRPr lang="ko-KR" altLang="en-US" dirty="0"/>
          </a:p>
        </p:txBody>
      </p:sp>
      <p:sp>
        <p:nvSpPr>
          <p:cNvPr id="3" name="내용 개체 틀 2">
            <a:extLst>
              <a:ext uri="{FF2B5EF4-FFF2-40B4-BE49-F238E27FC236}">
                <a16:creationId xmlns:a16="http://schemas.microsoft.com/office/drawing/2014/main" id="{55B17E58-B3E2-4FEE-A99E-1C1C42AEED8F}"/>
              </a:ext>
            </a:extLst>
          </p:cNvPr>
          <p:cNvSpPr>
            <a:spLocks noGrp="1"/>
          </p:cNvSpPr>
          <p:nvPr>
            <p:ph idx="1"/>
          </p:nvPr>
        </p:nvSpPr>
        <p:spPr/>
        <p:txBody>
          <a:bodyPr>
            <a:normAutofit/>
          </a:bodyPr>
          <a:lstStyle/>
          <a:p>
            <a:pPr>
              <a:lnSpc>
                <a:spcPct val="150000"/>
              </a:lnSpc>
            </a:pPr>
            <a:r>
              <a:rPr lang="en-US" altLang="ko-KR" dirty="0"/>
              <a:t>DM</a:t>
            </a:r>
          </a:p>
          <a:p>
            <a:pPr lvl="1">
              <a:lnSpc>
                <a:spcPct val="150000"/>
              </a:lnSpc>
            </a:pPr>
            <a:r>
              <a:rPr lang="en-US" altLang="ko-KR" dirty="0"/>
              <a:t>increased mortality during TB treatment</a:t>
            </a:r>
          </a:p>
          <a:p>
            <a:pPr lvl="1">
              <a:lnSpc>
                <a:spcPct val="150000"/>
              </a:lnSpc>
            </a:pPr>
            <a:r>
              <a:rPr lang="en-US" altLang="ko-KR" dirty="0"/>
              <a:t>delays sputum culture conversion (2 months)</a:t>
            </a:r>
            <a:endParaRPr lang="en-US" altLang="ko-KR" sz="500" dirty="0"/>
          </a:p>
          <a:p>
            <a:pPr>
              <a:lnSpc>
                <a:spcPct val="150000"/>
              </a:lnSpc>
            </a:pPr>
            <a:r>
              <a:rPr lang="en-US" altLang="ko-KR" dirty="0"/>
              <a:t>Concurrent metformin use</a:t>
            </a:r>
          </a:p>
          <a:p>
            <a:pPr lvl="1">
              <a:lnSpc>
                <a:spcPct val="150000"/>
              </a:lnSpc>
            </a:pPr>
            <a:r>
              <a:rPr lang="en-US" altLang="ko-KR" dirty="0"/>
              <a:t>greatly decreased the odds of mortality during TB treatment </a:t>
            </a:r>
          </a:p>
          <a:p>
            <a:pPr lvl="1">
              <a:lnSpc>
                <a:spcPct val="150000"/>
              </a:lnSpc>
            </a:pPr>
            <a:r>
              <a:rPr lang="en-US" altLang="ko-KR" dirty="0"/>
              <a:t>potential role as an adjunctive, host-directed therapy (HDT) for TB</a:t>
            </a:r>
            <a:endParaRPr lang="ko-KR" altLang="en-US" dirty="0"/>
          </a:p>
        </p:txBody>
      </p:sp>
    </p:spTree>
    <p:extLst>
      <p:ext uri="{BB962C8B-B14F-4D97-AF65-F5344CB8AC3E}">
        <p14:creationId xmlns:p14="http://schemas.microsoft.com/office/powerpoint/2010/main" val="218803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3654DA-F2B7-4FE4-87A2-549B10F3F6E4}"/>
              </a:ext>
            </a:extLst>
          </p:cNvPr>
          <p:cNvSpPr>
            <a:spLocks noGrp="1"/>
          </p:cNvSpPr>
          <p:nvPr>
            <p:ph type="ctrTitle"/>
          </p:nvPr>
        </p:nvSpPr>
        <p:spPr/>
        <p:txBody>
          <a:bodyPr/>
          <a:lstStyle/>
          <a:p>
            <a:r>
              <a:rPr lang="en-US" altLang="ko-KR" dirty="0"/>
              <a:t>Methods</a:t>
            </a:r>
            <a:endParaRPr lang="ko-KR" altLang="en-US" dirty="0"/>
          </a:p>
        </p:txBody>
      </p:sp>
      <p:sp>
        <p:nvSpPr>
          <p:cNvPr id="4" name="부제목 3">
            <a:extLst>
              <a:ext uri="{FF2B5EF4-FFF2-40B4-BE49-F238E27FC236}">
                <a16:creationId xmlns:a16="http://schemas.microsoft.com/office/drawing/2014/main" id="{57786B7C-45D7-4C1B-88FB-D13403AB4211}"/>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3834154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7A1C5C-0DD4-420B-A655-A2B6E8419C65}"/>
              </a:ext>
            </a:extLst>
          </p:cNvPr>
          <p:cNvSpPr>
            <a:spLocks noGrp="1"/>
          </p:cNvSpPr>
          <p:nvPr>
            <p:ph type="title"/>
          </p:nvPr>
        </p:nvSpPr>
        <p:spPr/>
        <p:txBody>
          <a:bodyPr/>
          <a:lstStyle/>
          <a:p>
            <a:r>
              <a:rPr lang="en-US" altLang="ko-KR" dirty="0"/>
              <a:t>Host-directed therapy (adjunct therapy)</a:t>
            </a:r>
            <a:endParaRPr lang="ko-KR" altLang="en-US" dirty="0"/>
          </a:p>
        </p:txBody>
      </p:sp>
      <p:sp>
        <p:nvSpPr>
          <p:cNvPr id="3" name="내용 개체 틀 2">
            <a:extLst>
              <a:ext uri="{FF2B5EF4-FFF2-40B4-BE49-F238E27FC236}">
                <a16:creationId xmlns:a16="http://schemas.microsoft.com/office/drawing/2014/main" id="{366AC094-8ECA-4E43-BF9F-D816564AE4EC}"/>
              </a:ext>
            </a:extLst>
          </p:cNvPr>
          <p:cNvSpPr>
            <a:spLocks noGrp="1"/>
          </p:cNvSpPr>
          <p:nvPr>
            <p:ph idx="1"/>
          </p:nvPr>
        </p:nvSpPr>
        <p:spPr/>
        <p:txBody>
          <a:bodyPr>
            <a:normAutofit fontScale="70000" lnSpcReduction="20000"/>
          </a:bodyPr>
          <a:lstStyle/>
          <a:p>
            <a:pPr>
              <a:lnSpc>
                <a:spcPct val="150000"/>
              </a:lnSpc>
            </a:pPr>
            <a:r>
              <a:rPr lang="en-US" altLang="ko-KR" dirty="0"/>
              <a:t>Three main approaches</a:t>
            </a:r>
          </a:p>
          <a:p>
            <a:pPr lvl="1">
              <a:lnSpc>
                <a:spcPct val="150000"/>
              </a:lnSpc>
            </a:pPr>
            <a:r>
              <a:rPr lang="en-US" altLang="ko-KR" dirty="0"/>
              <a:t>amplification of host immunity</a:t>
            </a:r>
          </a:p>
          <a:p>
            <a:pPr lvl="1">
              <a:lnSpc>
                <a:spcPct val="150000"/>
              </a:lnSpc>
            </a:pPr>
            <a:r>
              <a:rPr lang="en-US" altLang="ko-KR" dirty="0"/>
              <a:t>modulation of inflammation to reduce lung tissue destruction</a:t>
            </a:r>
          </a:p>
          <a:p>
            <a:pPr lvl="1">
              <a:lnSpc>
                <a:spcPct val="150000"/>
              </a:lnSpc>
            </a:pPr>
            <a:r>
              <a:rPr lang="en-US" altLang="ko-KR" dirty="0"/>
              <a:t>killing or containment of </a:t>
            </a:r>
            <a:r>
              <a:rPr lang="en-US" altLang="ko-KR" dirty="0" err="1"/>
              <a:t>M.Tbc</a:t>
            </a:r>
            <a:endParaRPr lang="en-US" altLang="ko-KR" dirty="0"/>
          </a:p>
          <a:p>
            <a:pPr>
              <a:lnSpc>
                <a:spcPct val="150000"/>
              </a:lnSpc>
            </a:pPr>
            <a:endParaRPr lang="en-US" altLang="ko-KR" dirty="0"/>
          </a:p>
          <a:p>
            <a:pPr>
              <a:lnSpc>
                <a:spcPct val="150000"/>
              </a:lnSpc>
            </a:pPr>
            <a:r>
              <a:rPr lang="en-US" altLang="ko-KR" dirty="0"/>
              <a:t>Effects</a:t>
            </a:r>
          </a:p>
          <a:p>
            <a:pPr lvl="1">
              <a:lnSpc>
                <a:spcPct val="150000"/>
              </a:lnSpc>
            </a:pPr>
            <a:r>
              <a:rPr lang="en-US" altLang="ko-KR" dirty="0"/>
              <a:t>hasten elimination of </a:t>
            </a:r>
            <a:r>
              <a:rPr lang="en-US" altLang="ko-KR" dirty="0" err="1"/>
              <a:t>M.Tb</a:t>
            </a:r>
            <a:r>
              <a:rPr lang="en-US" altLang="ko-KR" dirty="0"/>
              <a:t> infection</a:t>
            </a:r>
          </a:p>
          <a:p>
            <a:pPr lvl="1">
              <a:lnSpc>
                <a:spcPct val="150000"/>
              </a:lnSpc>
            </a:pPr>
            <a:r>
              <a:rPr lang="en-US" altLang="ko-KR" dirty="0"/>
              <a:t>shorten the duration of treatment</a:t>
            </a:r>
          </a:p>
          <a:p>
            <a:pPr lvl="1">
              <a:lnSpc>
                <a:spcPct val="150000"/>
              </a:lnSpc>
            </a:pPr>
            <a:r>
              <a:rPr lang="en-US" altLang="ko-KR" dirty="0"/>
              <a:t>reduce excessive inflammation, </a:t>
            </a:r>
            <a:r>
              <a:rPr lang="en-US" altLang="ko-KR" dirty="0" err="1"/>
              <a:t>minimise</a:t>
            </a:r>
            <a:r>
              <a:rPr lang="en-US" altLang="ko-KR" dirty="0"/>
              <a:t> permanent lung damage</a:t>
            </a:r>
          </a:p>
          <a:p>
            <a:pPr lvl="1">
              <a:lnSpc>
                <a:spcPct val="150000"/>
              </a:lnSpc>
            </a:pPr>
            <a:r>
              <a:rPr lang="en-US" altLang="ko-KR" dirty="0"/>
              <a:t>prevent new drug resistance</a:t>
            </a:r>
            <a:endParaRPr lang="ko-KR" altLang="en-US" dirty="0"/>
          </a:p>
        </p:txBody>
      </p:sp>
      <p:sp>
        <p:nvSpPr>
          <p:cNvPr id="4" name="직사각형 3">
            <a:extLst>
              <a:ext uri="{FF2B5EF4-FFF2-40B4-BE49-F238E27FC236}">
                <a16:creationId xmlns:a16="http://schemas.microsoft.com/office/drawing/2014/main" id="{1588D638-5DCE-41CA-A273-E53FDBD5F504}"/>
              </a:ext>
            </a:extLst>
          </p:cNvPr>
          <p:cNvSpPr/>
          <p:nvPr/>
        </p:nvSpPr>
        <p:spPr>
          <a:xfrm>
            <a:off x="7531100" y="6129308"/>
            <a:ext cx="4013200" cy="400110"/>
          </a:xfrm>
          <a:prstGeom prst="rect">
            <a:avLst/>
          </a:prstGeom>
        </p:spPr>
        <p:txBody>
          <a:bodyPr wrap="square">
            <a:spAutoFit/>
          </a:bodyPr>
          <a:lstStyle/>
          <a:p>
            <a:r>
              <a:rPr lang="en-US" altLang="ko-KR" sz="2000" dirty="0">
                <a:latin typeface="Shaker2Lancet-BoldItalic"/>
              </a:rPr>
              <a:t>Lancet Infect Dis </a:t>
            </a:r>
            <a:r>
              <a:rPr lang="en-US" altLang="ko-KR" sz="2000" dirty="0">
                <a:latin typeface="Shaker2Lancet-Bold"/>
              </a:rPr>
              <a:t>2018;18: e183–98</a:t>
            </a:r>
            <a:endParaRPr lang="ko-KR" altLang="en-US" sz="2000" dirty="0"/>
          </a:p>
        </p:txBody>
      </p:sp>
    </p:spTree>
    <p:extLst>
      <p:ext uri="{BB962C8B-B14F-4D97-AF65-F5344CB8AC3E}">
        <p14:creationId xmlns:p14="http://schemas.microsoft.com/office/powerpoint/2010/main" val="754174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1625CC-F87F-41F8-992B-52061852E5C6}"/>
              </a:ext>
            </a:extLst>
          </p:cNvPr>
          <p:cNvSpPr>
            <a:spLocks noGrp="1"/>
          </p:cNvSpPr>
          <p:nvPr>
            <p:ph type="title"/>
          </p:nvPr>
        </p:nvSpPr>
        <p:spPr/>
        <p:txBody>
          <a:bodyPr/>
          <a:lstStyle/>
          <a:p>
            <a:endParaRPr lang="ko-KR" altLang="en-US"/>
          </a:p>
        </p:txBody>
      </p:sp>
      <p:pic>
        <p:nvPicPr>
          <p:cNvPr id="16" name="내용 개체 틀 15" descr="텍스트, 지도이(가) 표시된 사진&#10;&#10;자동 생성된 설명">
            <a:extLst>
              <a:ext uri="{FF2B5EF4-FFF2-40B4-BE49-F238E27FC236}">
                <a16:creationId xmlns:a16="http://schemas.microsoft.com/office/drawing/2014/main" id="{116426C2-9CAE-4D98-A6F6-AFBD6C5794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394" y="365125"/>
            <a:ext cx="9107211" cy="5784604"/>
          </a:xfrm>
        </p:spPr>
      </p:pic>
      <p:sp>
        <p:nvSpPr>
          <p:cNvPr id="17" name="직사각형 16">
            <a:extLst>
              <a:ext uri="{FF2B5EF4-FFF2-40B4-BE49-F238E27FC236}">
                <a16:creationId xmlns:a16="http://schemas.microsoft.com/office/drawing/2014/main" id="{1488D062-6B50-4A04-92B4-80C5147C7228}"/>
              </a:ext>
            </a:extLst>
          </p:cNvPr>
          <p:cNvSpPr/>
          <p:nvPr/>
        </p:nvSpPr>
        <p:spPr>
          <a:xfrm>
            <a:off x="8508285" y="6149729"/>
            <a:ext cx="2693430" cy="369332"/>
          </a:xfrm>
          <a:prstGeom prst="rect">
            <a:avLst/>
          </a:prstGeom>
        </p:spPr>
        <p:txBody>
          <a:bodyPr wrap="none">
            <a:spAutoFit/>
          </a:bodyPr>
          <a:lstStyle/>
          <a:p>
            <a:r>
              <a:rPr lang="en-US" altLang="ko-KR" dirty="0"/>
              <a:t>DDT 2017;22(8):1250-57</a:t>
            </a:r>
          </a:p>
        </p:txBody>
      </p:sp>
    </p:spTree>
    <p:extLst>
      <p:ext uri="{BB962C8B-B14F-4D97-AF65-F5344CB8AC3E}">
        <p14:creationId xmlns:p14="http://schemas.microsoft.com/office/powerpoint/2010/main" val="2128226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3597E3-8872-4A7E-AC71-D11F671E4644}"/>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3F66951-96BA-4E85-B357-0CD40EDE1776}"/>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DB3E1275-EE26-41E9-823E-81D78E6DD148}"/>
              </a:ext>
            </a:extLst>
          </p:cNvPr>
          <p:cNvPicPr>
            <a:picLocks noChangeAspect="1"/>
          </p:cNvPicPr>
          <p:nvPr/>
        </p:nvPicPr>
        <p:blipFill>
          <a:blip r:embed="rId2"/>
          <a:stretch>
            <a:fillRect/>
          </a:stretch>
        </p:blipFill>
        <p:spPr>
          <a:xfrm>
            <a:off x="1010999" y="1068398"/>
            <a:ext cx="10170001" cy="4721204"/>
          </a:xfrm>
          <a:prstGeom prst="rect">
            <a:avLst/>
          </a:prstGeom>
        </p:spPr>
      </p:pic>
      <p:sp>
        <p:nvSpPr>
          <p:cNvPr id="5" name="직사각형 4">
            <a:extLst>
              <a:ext uri="{FF2B5EF4-FFF2-40B4-BE49-F238E27FC236}">
                <a16:creationId xmlns:a16="http://schemas.microsoft.com/office/drawing/2014/main" id="{A4CAC3E1-FAEE-4DAF-9AB9-618B9FFFD59C}"/>
              </a:ext>
            </a:extLst>
          </p:cNvPr>
          <p:cNvSpPr/>
          <p:nvPr/>
        </p:nvSpPr>
        <p:spPr>
          <a:xfrm>
            <a:off x="8187352" y="5976908"/>
            <a:ext cx="3422732" cy="400110"/>
          </a:xfrm>
          <a:prstGeom prst="rect">
            <a:avLst/>
          </a:prstGeom>
        </p:spPr>
        <p:txBody>
          <a:bodyPr wrap="none">
            <a:spAutoFit/>
          </a:bodyPr>
          <a:lstStyle/>
          <a:p>
            <a:r>
              <a:rPr lang="en-US" altLang="ko-KR" sz="2000" dirty="0">
                <a:solidFill>
                  <a:srgbClr val="5A5A5A"/>
                </a:solidFill>
                <a:latin typeface="OTNEJMScalaSansLF-Bold"/>
              </a:rPr>
              <a:t>N </a:t>
            </a:r>
            <a:r>
              <a:rPr lang="en-US" altLang="ko-KR" sz="2000" dirty="0" err="1">
                <a:solidFill>
                  <a:srgbClr val="5A5A5A"/>
                </a:solidFill>
                <a:latin typeface="OTNEJMScalaSansLF-Bold"/>
              </a:rPr>
              <a:t>Engl</a:t>
            </a:r>
            <a:r>
              <a:rPr lang="en-US" altLang="ko-KR" sz="2000" dirty="0">
                <a:solidFill>
                  <a:srgbClr val="5A5A5A"/>
                </a:solidFill>
                <a:latin typeface="OTNEJMScalaSansLF-Bold"/>
              </a:rPr>
              <a:t> J Med 2018;379:823-33.</a:t>
            </a:r>
            <a:endParaRPr lang="ko-KR" altLang="en-US" sz="2000" dirty="0"/>
          </a:p>
        </p:txBody>
      </p:sp>
    </p:spTree>
    <p:extLst>
      <p:ext uri="{BB962C8B-B14F-4D97-AF65-F5344CB8AC3E}">
        <p14:creationId xmlns:p14="http://schemas.microsoft.com/office/powerpoint/2010/main" val="3342505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617E0E-AD81-4ED4-9A74-8EC9FACE31B9}"/>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704E586E-BEEC-4D0F-9F32-ECF96834EFD4}"/>
              </a:ext>
            </a:extLst>
          </p:cNvPr>
          <p:cNvSpPr>
            <a:spLocks noGrp="1"/>
          </p:cNvSpPr>
          <p:nvPr>
            <p:ph idx="1"/>
          </p:nvPr>
        </p:nvSpPr>
        <p:spPr/>
        <p:txBody>
          <a:bodyPr>
            <a:normAutofit/>
          </a:bodyPr>
          <a:lstStyle/>
          <a:p>
            <a:r>
              <a:rPr lang="en-US" altLang="ko-KR" dirty="0"/>
              <a:t>Relapse of drug-susceptible Tbc after</a:t>
            </a:r>
            <a:r>
              <a:rPr lang="ko-KR" altLang="en-US" dirty="0"/>
              <a:t> </a:t>
            </a:r>
            <a:r>
              <a:rPr lang="en-US" altLang="ko-KR" dirty="0"/>
              <a:t>treatment</a:t>
            </a:r>
          </a:p>
          <a:p>
            <a:pPr lvl="1"/>
            <a:r>
              <a:rPr lang="en-US" altLang="ko-KR" dirty="0"/>
              <a:t>6 months of first-line therapy : 5%</a:t>
            </a:r>
          </a:p>
          <a:p>
            <a:pPr lvl="1"/>
            <a:r>
              <a:rPr lang="en-US" altLang="ko-KR" dirty="0"/>
              <a:t>4 months of short-course therapy : 20% </a:t>
            </a:r>
          </a:p>
          <a:p>
            <a:pPr lvl="1"/>
            <a:endParaRPr lang="en-US" altLang="ko-KR" dirty="0"/>
          </a:p>
          <a:p>
            <a:r>
              <a:rPr lang="en-US" altLang="ko-KR" dirty="0"/>
              <a:t>Analyzing pretreatment isolates of M.TB</a:t>
            </a:r>
          </a:p>
          <a:p>
            <a:r>
              <a:rPr lang="en-US" altLang="ko-KR" dirty="0"/>
              <a:t>could determine any correlations between </a:t>
            </a:r>
          </a:p>
          <a:p>
            <a:pPr lvl="1"/>
            <a:r>
              <a:rPr lang="en-US" altLang="ko-KR" dirty="0"/>
              <a:t>the minimum inhibitory concentration (MIC) of a drug below the standard resistance breakpoint (INH 0.1</a:t>
            </a:r>
            <a:r>
              <a:rPr lang="el-GR" altLang="ko-KR" dirty="0"/>
              <a:t>μ</a:t>
            </a:r>
            <a:r>
              <a:rPr lang="en-US" altLang="ko-KR" dirty="0"/>
              <a:t>g/ml, RIF 1.0 0.1</a:t>
            </a:r>
            <a:r>
              <a:rPr lang="el-GR" altLang="ko-KR" dirty="0"/>
              <a:t>μ</a:t>
            </a:r>
            <a:r>
              <a:rPr lang="en-US" altLang="ko-KR" dirty="0"/>
              <a:t>g/ml)</a:t>
            </a:r>
          </a:p>
          <a:p>
            <a:pPr lvl="1"/>
            <a:r>
              <a:rPr lang="en-US" altLang="ko-KR" dirty="0"/>
              <a:t>the relapse risk after treatment</a:t>
            </a:r>
            <a:endParaRPr lang="ko-KR" altLang="en-US" dirty="0"/>
          </a:p>
        </p:txBody>
      </p:sp>
    </p:spTree>
    <p:extLst>
      <p:ext uri="{BB962C8B-B14F-4D97-AF65-F5344CB8AC3E}">
        <p14:creationId xmlns:p14="http://schemas.microsoft.com/office/powerpoint/2010/main" val="124245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79221C5-F536-4CAF-968B-550039C0AC6B}"/>
              </a:ext>
            </a:extLst>
          </p:cNvPr>
          <p:cNvSpPr>
            <a:spLocks noGrp="1"/>
          </p:cNvSpPr>
          <p:nvPr>
            <p:ph type="title"/>
          </p:nvPr>
        </p:nvSpPr>
        <p:spPr/>
        <p:txBody>
          <a:bodyPr/>
          <a:lstStyle/>
          <a:p>
            <a:r>
              <a:rPr lang="en-US" altLang="ko-KR" dirty="0"/>
              <a:t>Methods</a:t>
            </a:r>
            <a:endParaRPr lang="ko-KR" altLang="en-US" dirty="0"/>
          </a:p>
        </p:txBody>
      </p:sp>
      <p:sp>
        <p:nvSpPr>
          <p:cNvPr id="3" name="내용 개체 틀 2">
            <a:extLst>
              <a:ext uri="{FF2B5EF4-FFF2-40B4-BE49-F238E27FC236}">
                <a16:creationId xmlns:a16="http://schemas.microsoft.com/office/drawing/2014/main" id="{76E51AC8-A4A9-447C-A293-C86700D81D38}"/>
              </a:ext>
            </a:extLst>
          </p:cNvPr>
          <p:cNvSpPr>
            <a:spLocks noGrp="1"/>
          </p:cNvSpPr>
          <p:nvPr>
            <p:ph idx="1"/>
          </p:nvPr>
        </p:nvSpPr>
        <p:spPr/>
        <p:txBody>
          <a:bodyPr>
            <a:normAutofit/>
          </a:bodyPr>
          <a:lstStyle/>
          <a:p>
            <a:r>
              <a:rPr lang="en-US" altLang="ko-KR" dirty="0"/>
              <a:t>Using data from the Tuberculosis Trials Consortium Study 22 (development cohort), we assessed relapse and cure isolates to determine the MIC values of isoniazid and rifampin that were below the standard resistance breakpoint (0.1 </a:t>
            </a:r>
            <a:r>
              <a:rPr lang="en-US" altLang="ko-KR" dirty="0" err="1"/>
              <a:t>μg</a:t>
            </a:r>
            <a:r>
              <a:rPr lang="en-US" altLang="ko-KR" dirty="0"/>
              <a:t> per milliliter for isoniazid and 1.0 </a:t>
            </a:r>
            <a:r>
              <a:rPr lang="en-US" altLang="ko-KR" dirty="0" err="1"/>
              <a:t>μg</a:t>
            </a:r>
            <a:r>
              <a:rPr lang="en-US" altLang="ko-KR" dirty="0"/>
              <a:t> per milliliter for rifampin).</a:t>
            </a:r>
          </a:p>
          <a:p>
            <a:r>
              <a:rPr lang="en-US" altLang="ko-KR" dirty="0"/>
              <a:t>We combined this analysis with clinical, radiologic, and laboratory data to generate predictive relapse models, which we validated by analyzing data from the DMID 01-009 study (validation cohort)</a:t>
            </a:r>
            <a:endParaRPr lang="ko-KR" altLang="en-US" dirty="0"/>
          </a:p>
        </p:txBody>
      </p:sp>
    </p:spTree>
    <p:extLst>
      <p:ext uri="{BB962C8B-B14F-4D97-AF65-F5344CB8AC3E}">
        <p14:creationId xmlns:p14="http://schemas.microsoft.com/office/powerpoint/2010/main" val="1847976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BF892E-5028-4027-B236-7875A323EB35}"/>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0E135B3-ACD3-4831-90A7-0EE9A3CE7C4F}"/>
              </a:ext>
            </a:extLst>
          </p:cNvPr>
          <p:cNvSpPr>
            <a:spLocks noGrp="1"/>
          </p:cNvSpPr>
          <p:nvPr>
            <p:ph idx="1"/>
          </p:nvPr>
        </p:nvSpPr>
        <p:spPr/>
        <p:txBody>
          <a:bodyPr/>
          <a:lstStyle/>
          <a:p>
            <a:endParaRPr lang="ko-KR" altLang="en-US" dirty="0"/>
          </a:p>
        </p:txBody>
      </p:sp>
      <p:pic>
        <p:nvPicPr>
          <p:cNvPr id="4" name="그림 3">
            <a:extLst>
              <a:ext uri="{FF2B5EF4-FFF2-40B4-BE49-F238E27FC236}">
                <a16:creationId xmlns:a16="http://schemas.microsoft.com/office/drawing/2014/main" id="{DA3B767D-E6A9-4F07-98F8-5657CCC11ECB}"/>
              </a:ext>
            </a:extLst>
          </p:cNvPr>
          <p:cNvPicPr>
            <a:picLocks noChangeAspect="1"/>
          </p:cNvPicPr>
          <p:nvPr/>
        </p:nvPicPr>
        <p:blipFill>
          <a:blip r:embed="rId2"/>
          <a:stretch>
            <a:fillRect/>
          </a:stretch>
        </p:blipFill>
        <p:spPr>
          <a:xfrm>
            <a:off x="2851228" y="1027906"/>
            <a:ext cx="6489543" cy="4761510"/>
          </a:xfrm>
          <a:prstGeom prst="rect">
            <a:avLst/>
          </a:prstGeom>
          <a:ln w="25400">
            <a:solidFill>
              <a:schemeClr val="tx1"/>
            </a:solidFill>
          </a:ln>
        </p:spPr>
      </p:pic>
      <p:sp>
        <p:nvSpPr>
          <p:cNvPr id="5" name="직사각형 4">
            <a:extLst>
              <a:ext uri="{FF2B5EF4-FFF2-40B4-BE49-F238E27FC236}">
                <a16:creationId xmlns:a16="http://schemas.microsoft.com/office/drawing/2014/main" id="{CBF4C355-3278-4BDF-8F2F-ECFC9A13C0A8}"/>
              </a:ext>
            </a:extLst>
          </p:cNvPr>
          <p:cNvSpPr/>
          <p:nvPr/>
        </p:nvSpPr>
        <p:spPr>
          <a:xfrm>
            <a:off x="7410917" y="6073340"/>
            <a:ext cx="4368375" cy="369332"/>
          </a:xfrm>
          <a:prstGeom prst="rect">
            <a:avLst/>
          </a:prstGeom>
        </p:spPr>
        <p:txBody>
          <a:bodyPr wrap="none">
            <a:spAutoFit/>
          </a:bodyPr>
          <a:lstStyle/>
          <a:p>
            <a:r>
              <a:rPr lang="en-US" altLang="ko-KR" dirty="0">
                <a:latin typeface="+mj-lt"/>
              </a:rPr>
              <a:t>Italian Journal of Medicine 2016; 10:794</a:t>
            </a:r>
            <a:endParaRPr lang="ko-KR" altLang="en-US" dirty="0">
              <a:latin typeface="+mj-lt"/>
            </a:endParaRPr>
          </a:p>
        </p:txBody>
      </p:sp>
    </p:spTree>
    <p:extLst>
      <p:ext uri="{BB962C8B-B14F-4D97-AF65-F5344CB8AC3E}">
        <p14:creationId xmlns:p14="http://schemas.microsoft.com/office/powerpoint/2010/main" val="53033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220BFA3-1ECE-4C7E-AC74-EC8308066267}"/>
              </a:ext>
            </a:extLst>
          </p:cNvPr>
          <p:cNvSpPr>
            <a:spLocks noGrp="1"/>
          </p:cNvSpPr>
          <p:nvPr>
            <p:ph type="title"/>
          </p:nvPr>
        </p:nvSpPr>
        <p:spPr/>
        <p:txBody>
          <a:bodyPr>
            <a:normAutofit/>
          </a:bodyPr>
          <a:lstStyle/>
          <a:p>
            <a:r>
              <a:rPr lang="en-US" altLang="ko-KR" sz="3600" dirty="0"/>
              <a:t>RIF, standard resistant breakpoints : 1.0 </a:t>
            </a:r>
            <a:r>
              <a:rPr lang="en-US" altLang="ko-KR" sz="3600" dirty="0" err="1"/>
              <a:t>μg</a:t>
            </a:r>
            <a:r>
              <a:rPr lang="en-US" altLang="ko-KR" sz="3600" dirty="0"/>
              <a:t>/ml</a:t>
            </a:r>
            <a:endParaRPr lang="ko-KR" altLang="en-US" sz="3600" dirty="0"/>
          </a:p>
        </p:txBody>
      </p:sp>
      <p:sp>
        <p:nvSpPr>
          <p:cNvPr id="3" name="내용 개체 틀 2">
            <a:extLst>
              <a:ext uri="{FF2B5EF4-FFF2-40B4-BE49-F238E27FC236}">
                <a16:creationId xmlns:a16="http://schemas.microsoft.com/office/drawing/2014/main" id="{D77E5F70-1318-4AA6-9317-FF8CDAA6C8B5}"/>
              </a:ext>
            </a:extLst>
          </p:cNvPr>
          <p:cNvSpPr>
            <a:spLocks noGrp="1"/>
          </p:cNvSpPr>
          <p:nvPr>
            <p:ph idx="1"/>
          </p:nvPr>
        </p:nvSpPr>
        <p:spPr/>
        <p:txBody>
          <a:bodyPr/>
          <a:lstStyle/>
          <a:p>
            <a:endParaRPr lang="ko-KR" altLang="en-US" dirty="0"/>
          </a:p>
        </p:txBody>
      </p:sp>
      <p:sp>
        <p:nvSpPr>
          <p:cNvPr id="5" name="타원 4">
            <a:extLst>
              <a:ext uri="{FF2B5EF4-FFF2-40B4-BE49-F238E27FC236}">
                <a16:creationId xmlns:a16="http://schemas.microsoft.com/office/drawing/2014/main" id="{1097B905-B705-4E70-AE1C-581DDA05CDD5}"/>
              </a:ext>
            </a:extLst>
          </p:cNvPr>
          <p:cNvSpPr/>
          <p:nvPr/>
        </p:nvSpPr>
        <p:spPr>
          <a:xfrm>
            <a:off x="9389837" y="3448272"/>
            <a:ext cx="812800"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7" name="타원 6">
            <a:extLst>
              <a:ext uri="{FF2B5EF4-FFF2-40B4-BE49-F238E27FC236}">
                <a16:creationId xmlns:a16="http://schemas.microsoft.com/office/drawing/2014/main" id="{5F1E51E0-B85E-42ED-8B01-F23FB0A9FD2A}"/>
              </a:ext>
            </a:extLst>
          </p:cNvPr>
          <p:cNvSpPr/>
          <p:nvPr/>
        </p:nvSpPr>
        <p:spPr>
          <a:xfrm>
            <a:off x="8205106" y="3461644"/>
            <a:ext cx="812800"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0.5</a:t>
            </a:r>
            <a:endParaRPr lang="ko-KR" altLang="en-US" dirty="0"/>
          </a:p>
        </p:txBody>
      </p:sp>
      <p:sp>
        <p:nvSpPr>
          <p:cNvPr id="8" name="타원 7">
            <a:extLst>
              <a:ext uri="{FF2B5EF4-FFF2-40B4-BE49-F238E27FC236}">
                <a16:creationId xmlns:a16="http://schemas.microsoft.com/office/drawing/2014/main" id="{99E67947-C6E4-4B7C-9D7D-DC8667AAF8DE}"/>
              </a:ext>
            </a:extLst>
          </p:cNvPr>
          <p:cNvSpPr/>
          <p:nvPr/>
        </p:nvSpPr>
        <p:spPr>
          <a:xfrm>
            <a:off x="7219042" y="3448273"/>
            <a:ext cx="872672"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0.25</a:t>
            </a:r>
            <a:endParaRPr lang="ko-KR" altLang="en-US" dirty="0"/>
          </a:p>
        </p:txBody>
      </p:sp>
      <p:sp>
        <p:nvSpPr>
          <p:cNvPr id="9" name="타원 8">
            <a:extLst>
              <a:ext uri="{FF2B5EF4-FFF2-40B4-BE49-F238E27FC236}">
                <a16:creationId xmlns:a16="http://schemas.microsoft.com/office/drawing/2014/main" id="{17F5FBE0-6766-4127-923E-0C2C6DCDE81D}"/>
              </a:ext>
            </a:extLst>
          </p:cNvPr>
          <p:cNvSpPr/>
          <p:nvPr/>
        </p:nvSpPr>
        <p:spPr>
          <a:xfrm>
            <a:off x="6009821" y="3461646"/>
            <a:ext cx="1103992"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0.125</a:t>
            </a:r>
            <a:endParaRPr lang="ko-KR" altLang="en-US" dirty="0"/>
          </a:p>
        </p:txBody>
      </p:sp>
      <p:sp>
        <p:nvSpPr>
          <p:cNvPr id="10" name="타원 9">
            <a:extLst>
              <a:ext uri="{FF2B5EF4-FFF2-40B4-BE49-F238E27FC236}">
                <a16:creationId xmlns:a16="http://schemas.microsoft.com/office/drawing/2014/main" id="{4542EF64-3DCA-41EE-B885-2DF840290D5F}"/>
              </a:ext>
            </a:extLst>
          </p:cNvPr>
          <p:cNvSpPr/>
          <p:nvPr/>
        </p:nvSpPr>
        <p:spPr>
          <a:xfrm>
            <a:off x="3620408" y="3429563"/>
            <a:ext cx="1066800"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0.003</a:t>
            </a:r>
            <a:endParaRPr lang="ko-KR" altLang="en-US" dirty="0"/>
          </a:p>
        </p:txBody>
      </p:sp>
      <p:sp>
        <p:nvSpPr>
          <p:cNvPr id="11" name="타원 10">
            <a:extLst>
              <a:ext uri="{FF2B5EF4-FFF2-40B4-BE49-F238E27FC236}">
                <a16:creationId xmlns:a16="http://schemas.microsoft.com/office/drawing/2014/main" id="{FC508CF5-9B27-455A-B46C-732DBFB0315D}"/>
              </a:ext>
            </a:extLst>
          </p:cNvPr>
          <p:cNvSpPr/>
          <p:nvPr/>
        </p:nvSpPr>
        <p:spPr>
          <a:xfrm>
            <a:off x="2453819" y="3429563"/>
            <a:ext cx="1066800"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0.016</a:t>
            </a:r>
            <a:endParaRPr lang="ko-KR" altLang="en-US" dirty="0"/>
          </a:p>
        </p:txBody>
      </p:sp>
      <p:sp>
        <p:nvSpPr>
          <p:cNvPr id="12" name="화살표: 아래쪽 11">
            <a:extLst>
              <a:ext uri="{FF2B5EF4-FFF2-40B4-BE49-F238E27FC236}">
                <a16:creationId xmlns:a16="http://schemas.microsoft.com/office/drawing/2014/main" id="{EA3BDDFC-582F-4118-BCE0-C5FA2D4347CC}"/>
              </a:ext>
            </a:extLst>
          </p:cNvPr>
          <p:cNvSpPr/>
          <p:nvPr/>
        </p:nvSpPr>
        <p:spPr>
          <a:xfrm>
            <a:off x="9087756" y="3248232"/>
            <a:ext cx="258539" cy="1109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B1DCCC45-965A-4ACB-A08F-112B8D353188}"/>
              </a:ext>
            </a:extLst>
          </p:cNvPr>
          <p:cNvSpPr/>
          <p:nvPr/>
        </p:nvSpPr>
        <p:spPr>
          <a:xfrm>
            <a:off x="4800600" y="3472533"/>
            <a:ext cx="1103992" cy="754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0.063</a:t>
            </a:r>
            <a:endParaRPr lang="ko-KR" altLang="en-US" dirty="0"/>
          </a:p>
        </p:txBody>
      </p:sp>
      <p:cxnSp>
        <p:nvCxnSpPr>
          <p:cNvPr id="16" name="직선 화살표 연결선 15">
            <a:extLst>
              <a:ext uri="{FF2B5EF4-FFF2-40B4-BE49-F238E27FC236}">
                <a16:creationId xmlns:a16="http://schemas.microsoft.com/office/drawing/2014/main" id="{B98DC8E4-5416-4CF0-A3EA-76065728088C}"/>
              </a:ext>
            </a:extLst>
          </p:cNvPr>
          <p:cNvCxnSpPr>
            <a:cxnSpLocks/>
            <a:stCxn id="23" idx="1"/>
          </p:cNvCxnSpPr>
          <p:nvPr/>
        </p:nvCxnSpPr>
        <p:spPr>
          <a:xfrm flipH="1">
            <a:off x="2627086" y="2815767"/>
            <a:ext cx="6168574"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직사각형 17">
            <a:extLst>
              <a:ext uri="{FF2B5EF4-FFF2-40B4-BE49-F238E27FC236}">
                <a16:creationId xmlns:a16="http://schemas.microsoft.com/office/drawing/2014/main" id="{D26A5749-22DB-4A38-A790-8828496454BE}"/>
              </a:ext>
            </a:extLst>
          </p:cNvPr>
          <p:cNvSpPr/>
          <p:nvPr/>
        </p:nvSpPr>
        <p:spPr>
          <a:xfrm>
            <a:off x="4383314" y="1959425"/>
            <a:ext cx="2888343" cy="59505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Susceptible</a:t>
            </a:r>
            <a:endParaRPr lang="ko-KR" altLang="en-US" b="1" dirty="0"/>
          </a:p>
        </p:txBody>
      </p:sp>
      <p:sp>
        <p:nvSpPr>
          <p:cNvPr id="19" name="화살표: 위쪽 18">
            <a:extLst>
              <a:ext uri="{FF2B5EF4-FFF2-40B4-BE49-F238E27FC236}">
                <a16:creationId xmlns:a16="http://schemas.microsoft.com/office/drawing/2014/main" id="{8BA69179-3442-4D8E-B0C5-F7F4864BCD52}"/>
              </a:ext>
            </a:extLst>
          </p:cNvPr>
          <p:cNvSpPr/>
          <p:nvPr/>
        </p:nvSpPr>
        <p:spPr>
          <a:xfrm>
            <a:off x="3974646" y="4420729"/>
            <a:ext cx="362857" cy="7547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화살표: 위쪽 19">
            <a:extLst>
              <a:ext uri="{FF2B5EF4-FFF2-40B4-BE49-F238E27FC236}">
                <a16:creationId xmlns:a16="http://schemas.microsoft.com/office/drawing/2014/main" id="{3DD0DCB5-FE69-4546-8D23-6DA243C3A8EE}"/>
              </a:ext>
            </a:extLst>
          </p:cNvPr>
          <p:cNvSpPr/>
          <p:nvPr/>
        </p:nvSpPr>
        <p:spPr>
          <a:xfrm>
            <a:off x="7473949" y="4500559"/>
            <a:ext cx="362857" cy="7547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32B46ED0-14FC-4C2A-B554-C82D91474CD1}"/>
              </a:ext>
            </a:extLst>
          </p:cNvPr>
          <p:cNvSpPr/>
          <p:nvPr/>
        </p:nvSpPr>
        <p:spPr>
          <a:xfrm>
            <a:off x="3831771" y="5385962"/>
            <a:ext cx="740228" cy="5950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MIC</a:t>
            </a:r>
            <a:endParaRPr lang="ko-KR" altLang="en-US" b="1" dirty="0"/>
          </a:p>
        </p:txBody>
      </p:sp>
      <p:sp>
        <p:nvSpPr>
          <p:cNvPr id="22" name="직사각형 21">
            <a:extLst>
              <a:ext uri="{FF2B5EF4-FFF2-40B4-BE49-F238E27FC236}">
                <a16:creationId xmlns:a16="http://schemas.microsoft.com/office/drawing/2014/main" id="{DDEEC90C-95A9-4BB8-A50C-D50A85327E6D}"/>
              </a:ext>
            </a:extLst>
          </p:cNvPr>
          <p:cNvSpPr/>
          <p:nvPr/>
        </p:nvSpPr>
        <p:spPr>
          <a:xfrm>
            <a:off x="7307945" y="5379887"/>
            <a:ext cx="740228" cy="5950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MIC</a:t>
            </a:r>
            <a:endParaRPr lang="ko-KR" altLang="en-US" b="1" dirty="0"/>
          </a:p>
        </p:txBody>
      </p:sp>
      <p:sp>
        <p:nvSpPr>
          <p:cNvPr id="23" name="직사각형 22">
            <a:extLst>
              <a:ext uri="{FF2B5EF4-FFF2-40B4-BE49-F238E27FC236}">
                <a16:creationId xmlns:a16="http://schemas.microsoft.com/office/drawing/2014/main" id="{7175A841-8901-47FA-9988-EB8576784FD7}"/>
              </a:ext>
            </a:extLst>
          </p:cNvPr>
          <p:cNvSpPr/>
          <p:nvPr/>
        </p:nvSpPr>
        <p:spPr>
          <a:xfrm>
            <a:off x="8795660" y="2518240"/>
            <a:ext cx="740228" cy="5950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SRB</a:t>
            </a:r>
            <a:endParaRPr lang="ko-KR" altLang="en-US" b="1" dirty="0"/>
          </a:p>
        </p:txBody>
      </p:sp>
    </p:spTree>
    <p:extLst>
      <p:ext uri="{BB962C8B-B14F-4D97-AF65-F5344CB8AC3E}">
        <p14:creationId xmlns:p14="http://schemas.microsoft.com/office/powerpoint/2010/main" val="326667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2C619A3D-7E88-4C0E-BACA-3DEB11A948CB}"/>
              </a:ext>
            </a:extLst>
          </p:cNvPr>
          <p:cNvSpPr>
            <a:spLocks noGrp="1"/>
          </p:cNvSpPr>
          <p:nvPr>
            <p:ph type="ctrTitle"/>
          </p:nvPr>
        </p:nvSpPr>
        <p:spPr/>
        <p:txBody>
          <a:bodyPr/>
          <a:lstStyle/>
          <a:p>
            <a:r>
              <a:rPr lang="en-US" altLang="ko-KR" dirty="0"/>
              <a:t>Results</a:t>
            </a:r>
            <a:endParaRPr lang="ko-KR" altLang="en-US" dirty="0"/>
          </a:p>
        </p:txBody>
      </p:sp>
      <p:sp>
        <p:nvSpPr>
          <p:cNvPr id="5" name="부제목 4">
            <a:extLst>
              <a:ext uri="{FF2B5EF4-FFF2-40B4-BE49-F238E27FC236}">
                <a16:creationId xmlns:a16="http://schemas.microsoft.com/office/drawing/2014/main" id="{C391A8AB-8EBD-41E0-84CC-3DDB11B0CC20}"/>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149426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016796-648C-42A3-BC48-D18F0C4764D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2A60BA3-F71E-4337-8E3F-FFD431700347}"/>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D4099F27-F1A6-45E8-8110-CEC526182EA1}"/>
              </a:ext>
            </a:extLst>
          </p:cNvPr>
          <p:cNvPicPr>
            <a:picLocks noChangeAspect="1"/>
          </p:cNvPicPr>
          <p:nvPr/>
        </p:nvPicPr>
        <p:blipFill>
          <a:blip r:embed="rId2"/>
          <a:stretch>
            <a:fillRect/>
          </a:stretch>
        </p:blipFill>
        <p:spPr>
          <a:xfrm>
            <a:off x="885755" y="0"/>
            <a:ext cx="10420489" cy="6858000"/>
          </a:xfrm>
          <a:prstGeom prst="rect">
            <a:avLst/>
          </a:prstGeom>
        </p:spPr>
      </p:pic>
      <p:sp>
        <p:nvSpPr>
          <p:cNvPr id="5" name="직사각형 4">
            <a:extLst>
              <a:ext uri="{FF2B5EF4-FFF2-40B4-BE49-F238E27FC236}">
                <a16:creationId xmlns:a16="http://schemas.microsoft.com/office/drawing/2014/main" id="{E29E6212-D43D-437A-BCA7-6371BE11A5DA}"/>
              </a:ext>
            </a:extLst>
          </p:cNvPr>
          <p:cNvSpPr/>
          <p:nvPr/>
        </p:nvSpPr>
        <p:spPr>
          <a:xfrm>
            <a:off x="946715" y="5049520"/>
            <a:ext cx="10285164" cy="40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11E9977E-B432-48A2-AAAE-976F8F844AA5}"/>
              </a:ext>
            </a:extLst>
          </p:cNvPr>
          <p:cNvSpPr/>
          <p:nvPr/>
        </p:nvSpPr>
        <p:spPr>
          <a:xfrm>
            <a:off x="946715" y="5806440"/>
            <a:ext cx="10285164" cy="1051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44372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4B935D-4ED0-472E-8E0F-2D3E737BD585}"/>
              </a:ext>
            </a:extLst>
          </p:cNvPr>
          <p:cNvSpPr>
            <a:spLocks noGrp="1"/>
          </p:cNvSpPr>
          <p:nvPr>
            <p:ph type="title"/>
          </p:nvPr>
        </p:nvSpPr>
        <p:spPr/>
        <p:txBody>
          <a:bodyPr/>
          <a:lstStyle/>
          <a:p>
            <a:endParaRPr lang="ko-KR" altLang="en-US"/>
          </a:p>
        </p:txBody>
      </p:sp>
      <p:pic>
        <p:nvPicPr>
          <p:cNvPr id="5" name="내용 개체 틀 4">
            <a:extLst>
              <a:ext uri="{FF2B5EF4-FFF2-40B4-BE49-F238E27FC236}">
                <a16:creationId xmlns:a16="http://schemas.microsoft.com/office/drawing/2014/main" id="{F646F72C-D219-47E9-8060-3A0ADCC10E5B}"/>
              </a:ext>
            </a:extLst>
          </p:cNvPr>
          <p:cNvPicPr>
            <a:picLocks noGrp="1" noChangeAspect="1"/>
          </p:cNvPicPr>
          <p:nvPr>
            <p:ph idx="1"/>
          </p:nvPr>
        </p:nvPicPr>
        <p:blipFill>
          <a:blip r:embed="rId2"/>
          <a:stretch>
            <a:fillRect/>
          </a:stretch>
        </p:blipFill>
        <p:spPr>
          <a:xfrm>
            <a:off x="838200" y="2023442"/>
            <a:ext cx="10515600" cy="3955703"/>
          </a:xfrm>
          <a:prstGeom prst="rect">
            <a:avLst/>
          </a:prstGeom>
        </p:spPr>
      </p:pic>
      <p:sp>
        <p:nvSpPr>
          <p:cNvPr id="6" name="직사각형 5">
            <a:extLst>
              <a:ext uri="{FF2B5EF4-FFF2-40B4-BE49-F238E27FC236}">
                <a16:creationId xmlns:a16="http://schemas.microsoft.com/office/drawing/2014/main" id="{E63C4574-975C-426A-910D-F9FB970F745E}"/>
              </a:ext>
            </a:extLst>
          </p:cNvPr>
          <p:cNvSpPr/>
          <p:nvPr/>
        </p:nvSpPr>
        <p:spPr>
          <a:xfrm>
            <a:off x="868680" y="2023442"/>
            <a:ext cx="10408920" cy="1405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3485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43FCD4D-B705-4A64-A0D0-A178B6C209B0}"/>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109C4A54-B2E7-47B1-9AD5-B8112834156D}"/>
              </a:ext>
            </a:extLst>
          </p:cNvPr>
          <p:cNvSpPr>
            <a:spLocks noGrp="1"/>
          </p:cNvSpPr>
          <p:nvPr>
            <p:ph idx="1"/>
          </p:nvPr>
        </p:nvSpPr>
        <p:spPr/>
        <p:txBody>
          <a:bodyPr/>
          <a:lstStyle/>
          <a:p>
            <a:pPr>
              <a:lnSpc>
                <a:spcPct val="150000"/>
              </a:lnSpc>
            </a:pPr>
            <a:r>
              <a:rPr lang="en-US" altLang="ko-KR" dirty="0"/>
              <a:t>Close contacts of all adults aged ≥15 years with culture-positive pulmonary Tbc</a:t>
            </a:r>
          </a:p>
          <a:p>
            <a:pPr>
              <a:lnSpc>
                <a:spcPct val="150000"/>
              </a:lnSpc>
            </a:pPr>
            <a:r>
              <a:rPr lang="en-US" altLang="ko-KR" dirty="0"/>
              <a:t>prospectively enrolled </a:t>
            </a:r>
          </a:p>
          <a:p>
            <a:pPr>
              <a:lnSpc>
                <a:spcPct val="150000"/>
              </a:lnSpc>
            </a:pPr>
            <a:r>
              <a:rPr lang="en-US" altLang="ko-KR" dirty="0"/>
              <a:t>9 health departments (7 in the US and 2 in Canada) </a:t>
            </a:r>
          </a:p>
          <a:p>
            <a:pPr>
              <a:lnSpc>
                <a:spcPct val="150000"/>
              </a:lnSpc>
            </a:pPr>
            <a:r>
              <a:rPr lang="en-US" altLang="ko-KR" dirty="0"/>
              <a:t>from 2002.1 to 2006.12</a:t>
            </a:r>
          </a:p>
          <a:p>
            <a:pPr>
              <a:lnSpc>
                <a:spcPct val="150000"/>
              </a:lnSpc>
            </a:pPr>
            <a:endParaRPr lang="ko-KR" altLang="en-US" dirty="0"/>
          </a:p>
        </p:txBody>
      </p:sp>
    </p:spTree>
    <p:extLst>
      <p:ext uri="{BB962C8B-B14F-4D97-AF65-F5344CB8AC3E}">
        <p14:creationId xmlns:p14="http://schemas.microsoft.com/office/powerpoint/2010/main" val="42496078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20B2B91-2915-485B-89FE-9D26EEB0936A}"/>
              </a:ext>
            </a:extLst>
          </p:cNvPr>
          <p:cNvSpPr>
            <a:spLocks noGrp="1"/>
          </p:cNvSpPr>
          <p:nvPr>
            <p:ph type="title"/>
          </p:nvPr>
        </p:nvSpPr>
        <p:spPr/>
        <p:txBody>
          <a:bodyPr/>
          <a:lstStyle/>
          <a:p>
            <a:endParaRPr lang="ko-KR" altLang="en-US"/>
          </a:p>
        </p:txBody>
      </p:sp>
      <p:pic>
        <p:nvPicPr>
          <p:cNvPr id="6" name="내용 개체 틀 5">
            <a:extLst>
              <a:ext uri="{FF2B5EF4-FFF2-40B4-BE49-F238E27FC236}">
                <a16:creationId xmlns:a16="http://schemas.microsoft.com/office/drawing/2014/main" id="{E154C167-3BB2-4C8A-8509-8413A594953B}"/>
              </a:ext>
            </a:extLst>
          </p:cNvPr>
          <p:cNvPicPr>
            <a:picLocks noGrp="1" noChangeAspect="1"/>
          </p:cNvPicPr>
          <p:nvPr>
            <p:ph idx="1"/>
          </p:nvPr>
        </p:nvPicPr>
        <p:blipFill>
          <a:blip r:embed="rId3"/>
          <a:stretch>
            <a:fillRect/>
          </a:stretch>
        </p:blipFill>
        <p:spPr>
          <a:xfrm>
            <a:off x="842777" y="1825625"/>
            <a:ext cx="6692503" cy="4351338"/>
          </a:xfrm>
          <a:prstGeom prst="rect">
            <a:avLst/>
          </a:prstGeom>
        </p:spPr>
      </p:pic>
      <p:pic>
        <p:nvPicPr>
          <p:cNvPr id="7" name="그림 6">
            <a:extLst>
              <a:ext uri="{FF2B5EF4-FFF2-40B4-BE49-F238E27FC236}">
                <a16:creationId xmlns:a16="http://schemas.microsoft.com/office/drawing/2014/main" id="{F795CA5B-AD4E-43CC-B735-535B0609E356}"/>
              </a:ext>
            </a:extLst>
          </p:cNvPr>
          <p:cNvPicPr>
            <a:picLocks noChangeAspect="1"/>
          </p:cNvPicPr>
          <p:nvPr/>
        </p:nvPicPr>
        <p:blipFill>
          <a:blip r:embed="rId4"/>
          <a:stretch>
            <a:fillRect/>
          </a:stretch>
        </p:blipFill>
        <p:spPr>
          <a:xfrm>
            <a:off x="4326189" y="1825626"/>
            <a:ext cx="7164771" cy="4351337"/>
          </a:xfrm>
          <a:prstGeom prst="rect">
            <a:avLst/>
          </a:prstGeom>
        </p:spPr>
      </p:pic>
    </p:spTree>
    <p:extLst>
      <p:ext uri="{BB962C8B-B14F-4D97-AF65-F5344CB8AC3E}">
        <p14:creationId xmlns:p14="http://schemas.microsoft.com/office/powerpoint/2010/main" val="11146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FC6728-354E-4646-AC61-7CD769366356}"/>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4828AF03-59F3-454D-A0CB-354ED2034705}"/>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52B6F66A-5A63-4AAB-B114-5B9762275CC5}"/>
              </a:ext>
            </a:extLst>
          </p:cNvPr>
          <p:cNvPicPr>
            <a:picLocks noChangeAspect="1"/>
          </p:cNvPicPr>
          <p:nvPr/>
        </p:nvPicPr>
        <p:blipFill>
          <a:blip r:embed="rId2"/>
          <a:stretch>
            <a:fillRect/>
          </a:stretch>
        </p:blipFill>
        <p:spPr>
          <a:xfrm>
            <a:off x="2162175" y="876300"/>
            <a:ext cx="7867650" cy="5105400"/>
          </a:xfrm>
          <a:prstGeom prst="rect">
            <a:avLst/>
          </a:prstGeom>
        </p:spPr>
      </p:pic>
    </p:spTree>
    <p:extLst>
      <p:ext uri="{BB962C8B-B14F-4D97-AF65-F5344CB8AC3E}">
        <p14:creationId xmlns:p14="http://schemas.microsoft.com/office/powerpoint/2010/main" val="1960297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6343DE-E812-4E48-873E-EDC6341B4D58}"/>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2B47840E-A897-4AE6-83F5-F2E8CACF4FBC}"/>
              </a:ext>
            </a:extLst>
          </p:cNvPr>
          <p:cNvSpPr>
            <a:spLocks noGrp="1"/>
          </p:cNvSpPr>
          <p:nvPr>
            <p:ph idx="1"/>
          </p:nvPr>
        </p:nvSpPr>
        <p:spPr/>
        <p:txBody>
          <a:bodyPr>
            <a:normAutofit fontScale="92500" lnSpcReduction="20000"/>
          </a:bodyPr>
          <a:lstStyle/>
          <a:p>
            <a:pPr>
              <a:lnSpc>
                <a:spcPct val="150000"/>
              </a:lnSpc>
            </a:pPr>
            <a:r>
              <a:rPr lang="en-US" altLang="ko-KR" dirty="0"/>
              <a:t>mean (±SD) MIC of </a:t>
            </a:r>
            <a:r>
              <a:rPr lang="en-US" altLang="ko-KR" b="1" dirty="0"/>
              <a:t>I</a:t>
            </a:r>
            <a:r>
              <a:rPr lang="en-US" altLang="ko-KR" dirty="0"/>
              <a:t> below the breakpoint </a:t>
            </a:r>
          </a:p>
          <a:p>
            <a:pPr lvl="1">
              <a:lnSpc>
                <a:spcPct val="150000"/>
              </a:lnSpc>
            </a:pPr>
            <a:r>
              <a:rPr lang="en-US" altLang="ko-KR" dirty="0"/>
              <a:t>0.0334±0.0085 </a:t>
            </a:r>
            <a:r>
              <a:rPr lang="en-US" altLang="ko-KR" dirty="0" err="1"/>
              <a:t>μg</a:t>
            </a:r>
            <a:r>
              <a:rPr lang="en-US" altLang="ko-KR" dirty="0"/>
              <a:t>/ml in the relapse group </a:t>
            </a:r>
          </a:p>
          <a:p>
            <a:pPr lvl="1">
              <a:lnSpc>
                <a:spcPct val="150000"/>
              </a:lnSpc>
            </a:pPr>
            <a:r>
              <a:rPr lang="en-US" altLang="ko-KR" dirty="0"/>
              <a:t>0.0286±0.0092 </a:t>
            </a:r>
            <a:r>
              <a:rPr lang="en-US" altLang="ko-KR" dirty="0" err="1"/>
              <a:t>μg</a:t>
            </a:r>
            <a:r>
              <a:rPr lang="en-US" altLang="ko-KR" dirty="0"/>
              <a:t>/ml in the cure group</a:t>
            </a:r>
          </a:p>
          <a:p>
            <a:pPr lvl="1">
              <a:lnSpc>
                <a:spcPct val="150000"/>
              </a:lnSpc>
            </a:pPr>
            <a:r>
              <a:rPr lang="en-US" altLang="ko-KR" dirty="0"/>
              <a:t>-&gt; higher value in the relapse group by a factor of </a:t>
            </a:r>
            <a:r>
              <a:rPr lang="en-US" altLang="ko-KR" b="1" dirty="0"/>
              <a:t>1.17 </a:t>
            </a:r>
            <a:r>
              <a:rPr lang="en-US" altLang="ko-KR" dirty="0"/>
              <a:t>(P = 0.02) </a:t>
            </a:r>
          </a:p>
          <a:p>
            <a:pPr>
              <a:lnSpc>
                <a:spcPct val="150000"/>
              </a:lnSpc>
            </a:pPr>
            <a:r>
              <a:rPr lang="en-US" altLang="ko-KR" dirty="0"/>
              <a:t>mean (±SD) MIC values of </a:t>
            </a:r>
            <a:r>
              <a:rPr lang="en-US" altLang="ko-KR" b="1" dirty="0"/>
              <a:t>R</a:t>
            </a:r>
            <a:r>
              <a:rPr lang="en-US" altLang="ko-KR" dirty="0"/>
              <a:t> </a:t>
            </a:r>
          </a:p>
          <a:p>
            <a:pPr lvl="1">
              <a:lnSpc>
                <a:spcPct val="150000"/>
              </a:lnSpc>
            </a:pPr>
            <a:r>
              <a:rPr lang="en-US" altLang="ko-KR" dirty="0"/>
              <a:t>0.0695±0.0276 </a:t>
            </a:r>
            <a:r>
              <a:rPr lang="en-US" altLang="ko-KR" dirty="0" err="1"/>
              <a:t>μg</a:t>
            </a:r>
            <a:r>
              <a:rPr lang="en-US" altLang="ko-KR" dirty="0"/>
              <a:t>/ml in the relapse group </a:t>
            </a:r>
          </a:p>
          <a:p>
            <a:pPr lvl="1">
              <a:lnSpc>
                <a:spcPct val="150000"/>
              </a:lnSpc>
            </a:pPr>
            <a:r>
              <a:rPr lang="en-US" altLang="ko-KR" dirty="0"/>
              <a:t>0.0453±0.0223 </a:t>
            </a:r>
            <a:r>
              <a:rPr lang="en-US" altLang="ko-KR" dirty="0" err="1"/>
              <a:t>μg</a:t>
            </a:r>
            <a:r>
              <a:rPr lang="en-US" altLang="ko-KR" dirty="0"/>
              <a:t>/ml in the cure group</a:t>
            </a:r>
          </a:p>
          <a:p>
            <a:pPr lvl="1">
              <a:lnSpc>
                <a:spcPct val="150000"/>
              </a:lnSpc>
            </a:pPr>
            <a:r>
              <a:rPr lang="en-US" altLang="ko-KR" dirty="0"/>
              <a:t>-&gt; higher value in the relapse group by a factor of </a:t>
            </a:r>
            <a:r>
              <a:rPr lang="en-US" altLang="ko-KR" b="1" dirty="0"/>
              <a:t>1.53</a:t>
            </a:r>
            <a:r>
              <a:rPr lang="en-US" altLang="ko-KR" dirty="0"/>
              <a:t> (P&lt;0.001).</a:t>
            </a:r>
            <a:endParaRPr lang="ko-KR" altLang="en-US" dirty="0"/>
          </a:p>
        </p:txBody>
      </p:sp>
    </p:spTree>
    <p:extLst>
      <p:ext uri="{BB962C8B-B14F-4D97-AF65-F5344CB8AC3E}">
        <p14:creationId xmlns:p14="http://schemas.microsoft.com/office/powerpoint/2010/main" val="2028338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889D71-997F-408D-B6F8-09AC1071F4D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0FE29B56-95FB-42F5-BCFE-493B5D8094ED}"/>
              </a:ext>
            </a:extLst>
          </p:cNvPr>
          <p:cNvSpPr>
            <a:spLocks noGrp="1"/>
          </p:cNvSpPr>
          <p:nvPr>
            <p:ph idx="1"/>
          </p:nvPr>
        </p:nvSpPr>
        <p:spPr/>
        <p:txBody>
          <a:bodyPr/>
          <a:lstStyle/>
          <a:p>
            <a:pPr>
              <a:lnSpc>
                <a:spcPct val="150000"/>
              </a:lnSpc>
            </a:pPr>
            <a:r>
              <a:rPr lang="en-US" altLang="ko-KR" dirty="0"/>
              <a:t>MIC Only Model:</a:t>
            </a:r>
          </a:p>
          <a:p>
            <a:pPr lvl="1">
              <a:lnSpc>
                <a:spcPct val="150000"/>
              </a:lnSpc>
            </a:pPr>
            <a:r>
              <a:rPr lang="en-US" altLang="ko-KR" dirty="0" err="1"/>
              <a:t>ScoreMIC</a:t>
            </a:r>
            <a:r>
              <a:rPr lang="en-US" altLang="ko-KR" dirty="0"/>
              <a:t> = -4.5713 + 32.0908 × MIC</a:t>
            </a:r>
            <a:r>
              <a:rPr lang="en-US" altLang="ko-KR" baseline="-25000" dirty="0"/>
              <a:t>RIF</a:t>
            </a:r>
            <a:r>
              <a:rPr lang="en-US" altLang="ko-KR" dirty="0"/>
              <a:t> + 75.8572 × MIC</a:t>
            </a:r>
            <a:r>
              <a:rPr lang="en-US" altLang="ko-KR" baseline="-25000" dirty="0"/>
              <a:t>INH</a:t>
            </a:r>
          </a:p>
          <a:p>
            <a:pPr>
              <a:lnSpc>
                <a:spcPct val="150000"/>
              </a:lnSpc>
            </a:pPr>
            <a:r>
              <a:rPr lang="en-US" altLang="ko-KR" dirty="0"/>
              <a:t>Full Model:</a:t>
            </a:r>
          </a:p>
          <a:p>
            <a:pPr lvl="1">
              <a:lnSpc>
                <a:spcPct val="150000"/>
              </a:lnSpc>
            </a:pPr>
            <a:r>
              <a:rPr lang="en-US" altLang="ko-KR" dirty="0" err="1"/>
              <a:t>ScoreFull</a:t>
            </a:r>
            <a:r>
              <a:rPr lang="en-US" altLang="ko-KR" dirty="0"/>
              <a:t> = -7.5237 + 35.8719 × MIC</a:t>
            </a:r>
            <a:r>
              <a:rPr lang="en-US" altLang="ko-KR" baseline="-25000" dirty="0"/>
              <a:t>RIF</a:t>
            </a:r>
            <a:r>
              <a:rPr lang="en-US" altLang="ko-KR" dirty="0"/>
              <a:t> + 97.3619 × MIC</a:t>
            </a:r>
            <a:r>
              <a:rPr lang="en-US" altLang="ko-KR" baseline="-25000" dirty="0"/>
              <a:t>INH</a:t>
            </a:r>
            <a:r>
              <a:rPr lang="en-US" altLang="ko-KR" dirty="0"/>
              <a:t> +1.3826 × I</a:t>
            </a:r>
            <a:r>
              <a:rPr lang="en-US" altLang="ko-KR" baseline="-25000" dirty="0"/>
              <a:t>≥10% Underweight </a:t>
            </a:r>
            <a:r>
              <a:rPr lang="en-US" altLang="ko-KR" dirty="0"/>
              <a:t>+ 0.9962 × I</a:t>
            </a:r>
            <a:r>
              <a:rPr lang="en-US" altLang="ko-KR" baseline="-25000" dirty="0"/>
              <a:t>CXR </a:t>
            </a:r>
            <a:r>
              <a:rPr lang="en-US" altLang="ko-KR" baseline="-25000" dirty="0" err="1"/>
              <a:t>Cavitations</a:t>
            </a:r>
            <a:r>
              <a:rPr lang="en-US" altLang="ko-KR" baseline="-25000" dirty="0"/>
              <a:t> </a:t>
            </a:r>
            <a:r>
              <a:rPr lang="en-US" altLang="ko-KR" dirty="0"/>
              <a:t>+ 0.0878 × </a:t>
            </a:r>
            <a:r>
              <a:rPr lang="en-US" altLang="ko-KR" dirty="0" err="1"/>
              <a:t>I</a:t>
            </a:r>
            <a:r>
              <a:rPr lang="en-US" altLang="ko-KR" baseline="-25000" dirty="0" err="1"/>
              <a:t>Rifapentine</a:t>
            </a:r>
            <a:r>
              <a:rPr lang="en-US" altLang="ko-KR" dirty="0"/>
              <a:t> + 1.9246 × </a:t>
            </a:r>
            <a:r>
              <a:rPr lang="en-US" altLang="ko-KR" dirty="0" err="1"/>
              <a:t>I</a:t>
            </a:r>
            <a:r>
              <a:rPr lang="en-US" altLang="ko-KR" baseline="-25000" dirty="0" err="1"/>
              <a:t>Positive</a:t>
            </a:r>
            <a:r>
              <a:rPr lang="en-US" altLang="ko-KR" baseline="-25000" dirty="0"/>
              <a:t> 8-week </a:t>
            </a:r>
            <a:r>
              <a:rPr lang="en-US" altLang="ko-KR" baseline="-25000" dirty="0" err="1"/>
              <a:t>Mtb</a:t>
            </a:r>
            <a:r>
              <a:rPr lang="en-US" altLang="ko-KR" baseline="-25000" dirty="0"/>
              <a:t> Culture</a:t>
            </a:r>
            <a:endParaRPr lang="ko-KR" altLang="en-US" baseline="-25000" dirty="0"/>
          </a:p>
        </p:txBody>
      </p:sp>
    </p:spTree>
    <p:extLst>
      <p:ext uri="{BB962C8B-B14F-4D97-AF65-F5344CB8AC3E}">
        <p14:creationId xmlns:p14="http://schemas.microsoft.com/office/powerpoint/2010/main" val="1194796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F3DE80-70D0-4044-8544-37A9D890AB4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C865E11-3431-4C22-9356-B1056A8B45F3}"/>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18EE60C9-337A-4377-A657-123CE880D3BF}"/>
              </a:ext>
            </a:extLst>
          </p:cNvPr>
          <p:cNvPicPr>
            <a:picLocks noChangeAspect="1"/>
          </p:cNvPicPr>
          <p:nvPr/>
        </p:nvPicPr>
        <p:blipFill>
          <a:blip r:embed="rId2"/>
          <a:stretch>
            <a:fillRect/>
          </a:stretch>
        </p:blipFill>
        <p:spPr>
          <a:xfrm>
            <a:off x="152400" y="447675"/>
            <a:ext cx="11887200" cy="5962650"/>
          </a:xfrm>
          <a:prstGeom prst="rect">
            <a:avLst/>
          </a:prstGeom>
        </p:spPr>
      </p:pic>
      <p:sp>
        <p:nvSpPr>
          <p:cNvPr id="5" name="직사각형 4">
            <a:extLst>
              <a:ext uri="{FF2B5EF4-FFF2-40B4-BE49-F238E27FC236}">
                <a16:creationId xmlns:a16="http://schemas.microsoft.com/office/drawing/2014/main" id="{6B5FF597-D9F0-4E78-9C8D-6F8084AABF76}"/>
              </a:ext>
            </a:extLst>
          </p:cNvPr>
          <p:cNvSpPr/>
          <p:nvPr/>
        </p:nvSpPr>
        <p:spPr>
          <a:xfrm>
            <a:off x="3597639" y="4302176"/>
            <a:ext cx="2338466" cy="434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14D775B9-F102-48D2-A970-0CDE10A60233}"/>
              </a:ext>
            </a:extLst>
          </p:cNvPr>
          <p:cNvSpPr/>
          <p:nvPr/>
        </p:nvSpPr>
        <p:spPr>
          <a:xfrm>
            <a:off x="3597639" y="3028013"/>
            <a:ext cx="2338466" cy="28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3CBBAB24-CAD5-4445-BB77-6557CD029D22}"/>
              </a:ext>
            </a:extLst>
          </p:cNvPr>
          <p:cNvSpPr/>
          <p:nvPr/>
        </p:nvSpPr>
        <p:spPr>
          <a:xfrm>
            <a:off x="9358234" y="4289684"/>
            <a:ext cx="2338466" cy="434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16B1B586-3E43-4BB2-8355-D731160DC35E}"/>
              </a:ext>
            </a:extLst>
          </p:cNvPr>
          <p:cNvSpPr/>
          <p:nvPr/>
        </p:nvSpPr>
        <p:spPr>
          <a:xfrm>
            <a:off x="9358234" y="3540177"/>
            <a:ext cx="2338466" cy="28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91066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15D597D-D10C-497A-8F9D-81CA828DEBBA}"/>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9A1E0867-CAEF-4748-90A8-D69CC2B612D9}"/>
              </a:ext>
            </a:extLst>
          </p:cNvPr>
          <p:cNvSpPr>
            <a:spLocks noGrp="1"/>
          </p:cNvSpPr>
          <p:nvPr>
            <p:ph idx="1"/>
          </p:nvPr>
        </p:nvSpPr>
        <p:spPr/>
        <p:txBody>
          <a:bodyPr>
            <a:normAutofit/>
          </a:bodyPr>
          <a:lstStyle/>
          <a:p>
            <a:pPr>
              <a:lnSpc>
                <a:spcPct val="150000"/>
              </a:lnSpc>
            </a:pPr>
            <a:r>
              <a:rPr lang="en-US" altLang="ko-KR" dirty="0"/>
              <a:t>In pretreatment isolates of </a:t>
            </a:r>
            <a:r>
              <a:rPr lang="en-US" altLang="ko-KR" dirty="0" err="1"/>
              <a:t>M.Tb</a:t>
            </a:r>
            <a:r>
              <a:rPr lang="en-US" altLang="ko-KR" i="1" dirty="0"/>
              <a:t> </a:t>
            </a:r>
            <a:r>
              <a:rPr lang="en-US" altLang="ko-KR" dirty="0"/>
              <a:t>with decrements of MIC values of </a:t>
            </a:r>
            <a:r>
              <a:rPr lang="en-US" altLang="ko-KR" b="1" dirty="0"/>
              <a:t>I</a:t>
            </a:r>
            <a:r>
              <a:rPr lang="en-US" altLang="ko-KR" dirty="0"/>
              <a:t> or </a:t>
            </a:r>
            <a:r>
              <a:rPr lang="en-US" altLang="ko-KR" b="1" dirty="0"/>
              <a:t>R</a:t>
            </a:r>
            <a:r>
              <a:rPr lang="en-US" altLang="ko-KR" dirty="0"/>
              <a:t> below breakpoints (SRB)</a:t>
            </a:r>
          </a:p>
          <a:p>
            <a:pPr lvl="1">
              <a:lnSpc>
                <a:spcPct val="150000"/>
              </a:lnSpc>
            </a:pPr>
            <a:r>
              <a:rPr lang="en-US" altLang="ko-KR" b="1" dirty="0"/>
              <a:t>higher MIC values </a:t>
            </a:r>
            <a:r>
              <a:rPr lang="en-US" altLang="ko-KR" dirty="0"/>
              <a:t>were associated with a </a:t>
            </a:r>
            <a:r>
              <a:rPr lang="en-US" altLang="ko-KR" b="1" dirty="0"/>
              <a:t>greater risk of relapse </a:t>
            </a:r>
            <a:r>
              <a:rPr lang="en-US" altLang="ko-KR" dirty="0"/>
              <a:t>than lower MIC values </a:t>
            </a:r>
          </a:p>
          <a:p>
            <a:pPr>
              <a:lnSpc>
                <a:spcPct val="150000"/>
              </a:lnSpc>
            </a:pPr>
            <a:r>
              <a:rPr lang="en-US" altLang="ko-KR" dirty="0"/>
              <a:t>These findings were confirmed in a validation cohort</a:t>
            </a:r>
            <a:endParaRPr lang="ko-KR" altLang="en-US" dirty="0"/>
          </a:p>
        </p:txBody>
      </p:sp>
    </p:spTree>
    <p:extLst>
      <p:ext uri="{BB962C8B-B14F-4D97-AF65-F5344CB8AC3E}">
        <p14:creationId xmlns:p14="http://schemas.microsoft.com/office/powerpoint/2010/main" val="500342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54BA95B-E807-4CA9-BACA-DDC4ED6CF8FE}"/>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477C502C-D779-4EB1-8976-FF9381EAEE94}"/>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D87D9FD6-53F5-4669-A71B-932EBF8ED719}"/>
              </a:ext>
            </a:extLst>
          </p:cNvPr>
          <p:cNvPicPr>
            <a:picLocks noChangeAspect="1"/>
          </p:cNvPicPr>
          <p:nvPr/>
        </p:nvPicPr>
        <p:blipFill>
          <a:blip r:embed="rId2"/>
          <a:stretch>
            <a:fillRect/>
          </a:stretch>
        </p:blipFill>
        <p:spPr>
          <a:xfrm>
            <a:off x="0" y="702523"/>
            <a:ext cx="12192000" cy="5452953"/>
          </a:xfrm>
          <a:prstGeom prst="rect">
            <a:avLst/>
          </a:prstGeom>
        </p:spPr>
      </p:pic>
      <p:sp>
        <p:nvSpPr>
          <p:cNvPr id="5" name="직사각형 4">
            <a:extLst>
              <a:ext uri="{FF2B5EF4-FFF2-40B4-BE49-F238E27FC236}">
                <a16:creationId xmlns:a16="http://schemas.microsoft.com/office/drawing/2014/main" id="{263542BD-47F7-402A-8F19-B65A74DEBBB8}"/>
              </a:ext>
            </a:extLst>
          </p:cNvPr>
          <p:cNvSpPr/>
          <p:nvPr/>
        </p:nvSpPr>
        <p:spPr>
          <a:xfrm>
            <a:off x="8140390" y="6277430"/>
            <a:ext cx="3213410" cy="400110"/>
          </a:xfrm>
          <a:prstGeom prst="rect">
            <a:avLst/>
          </a:prstGeom>
        </p:spPr>
        <p:txBody>
          <a:bodyPr wrap="square">
            <a:spAutoFit/>
          </a:bodyPr>
          <a:lstStyle/>
          <a:p>
            <a:r>
              <a:rPr lang="en-US" altLang="ko-KR" sz="2000" i="1" dirty="0">
                <a:solidFill>
                  <a:srgbClr val="B30839"/>
                </a:solidFill>
                <a:latin typeface="Shaker2Lancet-BoldItalic"/>
              </a:rPr>
              <a:t>Lancet </a:t>
            </a:r>
            <a:r>
              <a:rPr lang="en-US" altLang="ko-KR" sz="2000" dirty="0">
                <a:solidFill>
                  <a:srgbClr val="B30839"/>
                </a:solidFill>
                <a:latin typeface="Shaker2Lancet-Bold"/>
              </a:rPr>
              <a:t>2018; 392: 821–34</a:t>
            </a:r>
            <a:endParaRPr lang="ko-KR" altLang="en-US" sz="2000" dirty="0"/>
          </a:p>
        </p:txBody>
      </p:sp>
    </p:spTree>
    <p:extLst>
      <p:ext uri="{BB962C8B-B14F-4D97-AF65-F5344CB8AC3E}">
        <p14:creationId xmlns:p14="http://schemas.microsoft.com/office/powerpoint/2010/main" val="417850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DBBB7FF-B6D9-49A3-A28F-9DB54B314B5B}"/>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5D1085CD-4544-4FF3-BD8C-7D995273BE78}"/>
              </a:ext>
            </a:extLst>
          </p:cNvPr>
          <p:cNvSpPr>
            <a:spLocks noGrp="1"/>
          </p:cNvSpPr>
          <p:nvPr>
            <p:ph idx="1"/>
          </p:nvPr>
        </p:nvSpPr>
        <p:spPr/>
        <p:txBody>
          <a:bodyPr/>
          <a:lstStyle/>
          <a:p>
            <a:pPr>
              <a:lnSpc>
                <a:spcPct val="150000"/>
              </a:lnSpc>
            </a:pPr>
            <a:r>
              <a:rPr lang="en-US" altLang="ko-KR" dirty="0"/>
              <a:t>Treatment outcomes for MDR-Tbc remain poor</a:t>
            </a:r>
          </a:p>
          <a:p>
            <a:pPr lvl="1">
              <a:lnSpc>
                <a:spcPct val="150000"/>
              </a:lnSpc>
            </a:pPr>
            <a:r>
              <a:rPr lang="en-US" altLang="ko-KR" dirty="0"/>
              <a:t>55% treatment success, 2015</a:t>
            </a:r>
          </a:p>
          <a:p>
            <a:pPr>
              <a:lnSpc>
                <a:spcPct val="150000"/>
              </a:lnSpc>
            </a:pPr>
            <a:r>
              <a:rPr lang="en-US" altLang="ko-KR" dirty="0"/>
              <a:t>To estimate </a:t>
            </a:r>
          </a:p>
          <a:p>
            <a:pPr lvl="1">
              <a:lnSpc>
                <a:spcPct val="150000"/>
              </a:lnSpc>
            </a:pPr>
            <a:r>
              <a:rPr lang="en-US" altLang="ko-KR" dirty="0"/>
              <a:t>association of treatment success and death with the use of individual drugs</a:t>
            </a:r>
          </a:p>
          <a:p>
            <a:pPr lvl="1">
              <a:lnSpc>
                <a:spcPct val="150000"/>
              </a:lnSpc>
            </a:pPr>
            <a:r>
              <a:rPr lang="en-US" altLang="ko-KR" dirty="0"/>
              <a:t>optimal number and duration of treatment with those drugs</a:t>
            </a:r>
            <a:endParaRPr lang="ko-KR" altLang="en-US" dirty="0"/>
          </a:p>
        </p:txBody>
      </p:sp>
    </p:spTree>
    <p:extLst>
      <p:ext uri="{BB962C8B-B14F-4D97-AF65-F5344CB8AC3E}">
        <p14:creationId xmlns:p14="http://schemas.microsoft.com/office/powerpoint/2010/main" val="858506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67F3BBD-9230-47AE-B8F7-1D9A1C534772}"/>
              </a:ext>
            </a:extLst>
          </p:cNvPr>
          <p:cNvSpPr>
            <a:spLocks noGrp="1"/>
          </p:cNvSpPr>
          <p:nvPr>
            <p:ph type="title"/>
          </p:nvPr>
        </p:nvSpPr>
        <p:spPr/>
        <p:txBody>
          <a:bodyPr/>
          <a:lstStyle/>
          <a:p>
            <a:r>
              <a:rPr lang="en-US" altLang="ko-KR" dirty="0"/>
              <a:t>Methods</a:t>
            </a:r>
            <a:endParaRPr lang="ko-KR" altLang="en-US" dirty="0"/>
          </a:p>
        </p:txBody>
      </p:sp>
      <p:sp>
        <p:nvSpPr>
          <p:cNvPr id="3" name="내용 개체 틀 2">
            <a:extLst>
              <a:ext uri="{FF2B5EF4-FFF2-40B4-BE49-F238E27FC236}">
                <a16:creationId xmlns:a16="http://schemas.microsoft.com/office/drawing/2014/main" id="{D1DC12FD-7E9B-41AB-9BD8-DDA379801792}"/>
              </a:ext>
            </a:extLst>
          </p:cNvPr>
          <p:cNvSpPr>
            <a:spLocks noGrp="1"/>
          </p:cNvSpPr>
          <p:nvPr>
            <p:ph idx="1"/>
          </p:nvPr>
        </p:nvSpPr>
        <p:spPr/>
        <p:txBody>
          <a:bodyPr>
            <a:normAutofit fontScale="85000" lnSpcReduction="10000"/>
          </a:bodyPr>
          <a:lstStyle/>
          <a:p>
            <a:pPr>
              <a:lnSpc>
                <a:spcPct val="150000"/>
              </a:lnSpc>
            </a:pPr>
            <a:r>
              <a:rPr lang="en-US" altLang="ko-KR" dirty="0"/>
              <a:t>individual patient data meta-analysis</a:t>
            </a:r>
          </a:p>
          <a:p>
            <a:pPr>
              <a:lnSpc>
                <a:spcPct val="150000"/>
              </a:lnSpc>
            </a:pPr>
            <a:r>
              <a:rPr lang="en-US" altLang="ko-KR" dirty="0"/>
              <a:t>MEDLINE, </a:t>
            </a:r>
            <a:r>
              <a:rPr lang="en-US" altLang="ko-KR" dirty="0" err="1"/>
              <a:t>Embase</a:t>
            </a:r>
            <a:r>
              <a:rPr lang="en-US" altLang="ko-KR" dirty="0"/>
              <a:t>, and the Cochrane Library, eligible observational and experimental studies published between Jan 1, 2009, and April 30, 2016</a:t>
            </a:r>
          </a:p>
          <a:p>
            <a:pPr>
              <a:lnSpc>
                <a:spcPct val="150000"/>
              </a:lnSpc>
            </a:pPr>
            <a:r>
              <a:rPr lang="en-US" altLang="ko-KR" dirty="0"/>
              <a:t>Eligible studies</a:t>
            </a:r>
          </a:p>
          <a:p>
            <a:pPr lvl="1">
              <a:lnSpc>
                <a:spcPct val="150000"/>
              </a:lnSpc>
            </a:pPr>
            <a:r>
              <a:rPr lang="en-US" altLang="ko-KR" dirty="0"/>
              <a:t>report original results, with end of treatment outcomes (treatment completion [success], failure, or relapse) in cohorts </a:t>
            </a:r>
          </a:p>
          <a:p>
            <a:pPr lvl="1">
              <a:lnSpc>
                <a:spcPct val="150000"/>
              </a:lnSpc>
            </a:pPr>
            <a:r>
              <a:rPr lang="en-US" altLang="ko-KR" dirty="0"/>
              <a:t>at least 25 adults (aged &gt;18 years)</a:t>
            </a:r>
          </a:p>
          <a:p>
            <a:pPr lvl="1">
              <a:lnSpc>
                <a:spcPct val="150000"/>
              </a:lnSpc>
            </a:pPr>
            <a:r>
              <a:rPr lang="en" altLang="ko-KR" dirty="0"/>
              <a:t>bacteriologically confirmed pulmonary MDR tuberculosis</a:t>
            </a:r>
            <a:endParaRPr lang="ko-KR" altLang="en-US" dirty="0"/>
          </a:p>
        </p:txBody>
      </p:sp>
    </p:spTree>
    <p:extLst>
      <p:ext uri="{BB962C8B-B14F-4D97-AF65-F5344CB8AC3E}">
        <p14:creationId xmlns:p14="http://schemas.microsoft.com/office/powerpoint/2010/main" val="1234117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B1BF521-2373-42E7-A664-1CB86D68E179}"/>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D7F91C55-376A-40ED-ADC8-FFDF6D4898ED}"/>
              </a:ext>
            </a:extLst>
          </p:cNvPr>
          <p:cNvSpPr>
            <a:spLocks noGrp="1"/>
          </p:cNvSpPr>
          <p:nvPr>
            <p:ph idx="1"/>
          </p:nvPr>
        </p:nvSpPr>
        <p:spPr/>
        <p:txBody>
          <a:bodyPr>
            <a:normAutofit/>
          </a:bodyPr>
          <a:lstStyle/>
          <a:p>
            <a:r>
              <a:rPr lang="en-US" altLang="ko-KR" dirty="0" err="1"/>
              <a:t>Anonymised</a:t>
            </a:r>
            <a:r>
              <a:rPr lang="en-US" altLang="ko-KR" dirty="0"/>
              <a:t> individual patient data </a:t>
            </a:r>
          </a:p>
          <a:p>
            <a:pPr lvl="1"/>
            <a:r>
              <a:rPr lang="en-US" altLang="ko-KR" dirty="0"/>
              <a:t>clinical characteristics, Treatment, outcomes</a:t>
            </a:r>
          </a:p>
          <a:p>
            <a:r>
              <a:rPr lang="en-US" altLang="ko-KR" b="1" dirty="0"/>
              <a:t>propensity score-matched </a:t>
            </a:r>
            <a:r>
              <a:rPr lang="en-US" altLang="ko-KR" dirty="0" err="1"/>
              <a:t>generalised</a:t>
            </a:r>
            <a:r>
              <a:rPr lang="en-US" altLang="ko-KR" dirty="0"/>
              <a:t> mixed effects logistic, or linear regression</a:t>
            </a:r>
          </a:p>
          <a:p>
            <a:r>
              <a:rPr lang="en-US" altLang="ko-KR" b="1" dirty="0"/>
              <a:t>adjusted odds ratios &amp; adjusted risk differences for success or death during treatment</a:t>
            </a:r>
          </a:p>
          <a:p>
            <a:pPr lvl="1"/>
            <a:r>
              <a:rPr lang="en-US" altLang="ko-KR" dirty="0"/>
              <a:t>specific drugs currently used to treat MDR Tb</a:t>
            </a:r>
          </a:p>
          <a:p>
            <a:pPr lvl="1"/>
            <a:r>
              <a:rPr lang="en-US" altLang="ko-KR" dirty="0"/>
              <a:t>the number of drugs used</a:t>
            </a:r>
          </a:p>
          <a:p>
            <a:pPr lvl="1"/>
            <a:r>
              <a:rPr lang="en-US" altLang="ko-KR" dirty="0"/>
              <a:t>treatment duration</a:t>
            </a:r>
            <a:endParaRPr lang="ko-KR" altLang="en-US" dirty="0"/>
          </a:p>
        </p:txBody>
      </p:sp>
    </p:spTree>
    <p:extLst>
      <p:ext uri="{BB962C8B-B14F-4D97-AF65-F5344CB8AC3E}">
        <p14:creationId xmlns:p14="http://schemas.microsoft.com/office/powerpoint/2010/main" val="66420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2AE24A-FD4F-4580-B1A4-7ED437CD7A0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F6C400B5-175A-4265-B056-3F987AAC56B5}"/>
              </a:ext>
            </a:extLst>
          </p:cNvPr>
          <p:cNvSpPr>
            <a:spLocks noGrp="1"/>
          </p:cNvSpPr>
          <p:nvPr>
            <p:ph idx="1"/>
          </p:nvPr>
        </p:nvSpPr>
        <p:spPr/>
        <p:txBody>
          <a:bodyPr>
            <a:normAutofit/>
          </a:bodyPr>
          <a:lstStyle/>
          <a:p>
            <a:pPr>
              <a:lnSpc>
                <a:spcPct val="150000"/>
              </a:lnSpc>
            </a:pPr>
            <a:r>
              <a:rPr lang="en-US" altLang="ko-KR" dirty="0"/>
              <a:t>Close contacts</a:t>
            </a:r>
          </a:p>
          <a:p>
            <a:pPr lvl="1">
              <a:lnSpc>
                <a:spcPct val="150000"/>
              </a:lnSpc>
            </a:pPr>
            <a:r>
              <a:rPr lang="en-US" altLang="ko-KR" dirty="0"/>
              <a:t>persons who had shared air space with an individual with pulmonary tuberculosis in the household or other indoor setting</a:t>
            </a:r>
          </a:p>
          <a:p>
            <a:pPr lvl="2">
              <a:lnSpc>
                <a:spcPct val="150000"/>
              </a:lnSpc>
            </a:pPr>
            <a:r>
              <a:rPr lang="en-US" altLang="ko-KR" dirty="0"/>
              <a:t>&gt;15 hours / week or &gt;180 hours total during an infectious period</a:t>
            </a:r>
          </a:p>
          <a:p>
            <a:pPr lvl="2">
              <a:lnSpc>
                <a:spcPct val="150000"/>
              </a:lnSpc>
            </a:pPr>
            <a:r>
              <a:rPr lang="en-US" altLang="ko-KR" dirty="0"/>
              <a:t>Infectious period : the interval from 3 months before collection of the first culture-positive sputum specimen or the date of onset of cough (whichever was longer) through 2 weeks after the initiation of appropriate </a:t>
            </a:r>
            <a:r>
              <a:rPr lang="en-US" altLang="ko-KR" dirty="0" err="1"/>
              <a:t>antituberculosis</a:t>
            </a:r>
            <a:r>
              <a:rPr lang="en-US" altLang="ko-KR" dirty="0"/>
              <a:t> treatment</a:t>
            </a:r>
            <a:endParaRPr lang="ko-KR" altLang="en-US" dirty="0"/>
          </a:p>
        </p:txBody>
      </p:sp>
    </p:spTree>
    <p:extLst>
      <p:ext uri="{BB962C8B-B14F-4D97-AF65-F5344CB8AC3E}">
        <p14:creationId xmlns:p14="http://schemas.microsoft.com/office/powerpoint/2010/main" val="3487901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3340810E-6256-460C-B818-EFA4A9D24368}"/>
              </a:ext>
            </a:extLst>
          </p:cNvPr>
          <p:cNvSpPr>
            <a:spLocks noGrp="1"/>
          </p:cNvSpPr>
          <p:nvPr>
            <p:ph type="ctrTitle"/>
          </p:nvPr>
        </p:nvSpPr>
        <p:spPr/>
        <p:txBody>
          <a:bodyPr/>
          <a:lstStyle/>
          <a:p>
            <a:r>
              <a:rPr lang="en-US" altLang="ko-KR" dirty="0"/>
              <a:t>Results</a:t>
            </a:r>
            <a:endParaRPr lang="ko-KR" altLang="en-US" dirty="0"/>
          </a:p>
        </p:txBody>
      </p:sp>
      <p:sp>
        <p:nvSpPr>
          <p:cNvPr id="5" name="부제목 4">
            <a:extLst>
              <a:ext uri="{FF2B5EF4-FFF2-40B4-BE49-F238E27FC236}">
                <a16:creationId xmlns:a16="http://schemas.microsoft.com/office/drawing/2014/main" id="{D078AF91-04EF-42F2-B81C-D4FF4E9E93E4}"/>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4019083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833990-1B8C-954D-B44A-8BDEC9332DCA}"/>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F5CE51E3-A7A9-7C47-87CA-00496A3B973E}"/>
              </a:ext>
            </a:extLst>
          </p:cNvPr>
          <p:cNvSpPr>
            <a:spLocks noGrp="1"/>
          </p:cNvSpPr>
          <p:nvPr>
            <p:ph idx="1"/>
          </p:nvPr>
        </p:nvSpPr>
        <p:spPr/>
        <p:txBody>
          <a:bodyPr/>
          <a:lstStyle/>
          <a:p>
            <a:endParaRPr kumimoji="1" lang="ko-KR" altLang="en-US" dirty="0"/>
          </a:p>
        </p:txBody>
      </p:sp>
      <p:pic>
        <p:nvPicPr>
          <p:cNvPr id="5" name="그림 4">
            <a:extLst>
              <a:ext uri="{FF2B5EF4-FFF2-40B4-BE49-F238E27FC236}">
                <a16:creationId xmlns:a16="http://schemas.microsoft.com/office/drawing/2014/main" id="{C5B24FE2-A064-D244-B5F5-CDD246353D92}"/>
              </a:ext>
            </a:extLst>
          </p:cNvPr>
          <p:cNvPicPr>
            <a:picLocks noChangeAspect="1"/>
          </p:cNvPicPr>
          <p:nvPr/>
        </p:nvPicPr>
        <p:blipFill>
          <a:blip r:embed="rId2"/>
          <a:stretch>
            <a:fillRect/>
          </a:stretch>
        </p:blipFill>
        <p:spPr>
          <a:xfrm>
            <a:off x="668674" y="230188"/>
            <a:ext cx="10854651" cy="4676924"/>
          </a:xfrm>
          <a:prstGeom prst="rect">
            <a:avLst/>
          </a:prstGeom>
        </p:spPr>
      </p:pic>
      <p:pic>
        <p:nvPicPr>
          <p:cNvPr id="7" name="그림 6">
            <a:extLst>
              <a:ext uri="{FF2B5EF4-FFF2-40B4-BE49-F238E27FC236}">
                <a16:creationId xmlns:a16="http://schemas.microsoft.com/office/drawing/2014/main" id="{F2023E7B-83AA-5345-8A5A-D49D15BE490D}"/>
              </a:ext>
            </a:extLst>
          </p:cNvPr>
          <p:cNvPicPr>
            <a:picLocks noChangeAspect="1"/>
          </p:cNvPicPr>
          <p:nvPr/>
        </p:nvPicPr>
        <p:blipFill>
          <a:blip r:embed="rId3"/>
          <a:stretch>
            <a:fillRect/>
          </a:stretch>
        </p:blipFill>
        <p:spPr>
          <a:xfrm>
            <a:off x="668674" y="5053343"/>
            <a:ext cx="10216617" cy="1675741"/>
          </a:xfrm>
          <a:prstGeom prst="rect">
            <a:avLst/>
          </a:prstGeom>
        </p:spPr>
      </p:pic>
    </p:spTree>
    <p:extLst>
      <p:ext uri="{BB962C8B-B14F-4D97-AF65-F5344CB8AC3E}">
        <p14:creationId xmlns:p14="http://schemas.microsoft.com/office/powerpoint/2010/main" val="843649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642D01-B2A5-764A-B4EF-3F275C87B3A4}"/>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2BC8FA5B-9FC1-F041-BC60-8C4A56821771}"/>
              </a:ext>
            </a:extLst>
          </p:cNvPr>
          <p:cNvSpPr>
            <a:spLocks noGrp="1"/>
          </p:cNvSpPr>
          <p:nvPr>
            <p:ph idx="1"/>
          </p:nvPr>
        </p:nvSpPr>
        <p:spPr/>
        <p:txBody>
          <a:bodyPr/>
          <a:lstStyle/>
          <a:p>
            <a:endParaRPr kumimoji="1" lang="ko-KR" altLang="en-US"/>
          </a:p>
        </p:txBody>
      </p:sp>
      <p:pic>
        <p:nvPicPr>
          <p:cNvPr id="4" name="그림 3">
            <a:extLst>
              <a:ext uri="{FF2B5EF4-FFF2-40B4-BE49-F238E27FC236}">
                <a16:creationId xmlns:a16="http://schemas.microsoft.com/office/drawing/2014/main" id="{998F5B28-EFC1-DF4B-B2FC-A6922B3B015F}"/>
              </a:ext>
            </a:extLst>
          </p:cNvPr>
          <p:cNvPicPr>
            <a:picLocks noChangeAspect="1"/>
          </p:cNvPicPr>
          <p:nvPr/>
        </p:nvPicPr>
        <p:blipFill>
          <a:blip r:embed="rId2"/>
          <a:stretch>
            <a:fillRect/>
          </a:stretch>
        </p:blipFill>
        <p:spPr>
          <a:xfrm>
            <a:off x="-94667" y="783771"/>
            <a:ext cx="12286667" cy="5250007"/>
          </a:xfrm>
          <a:prstGeom prst="rect">
            <a:avLst/>
          </a:prstGeom>
        </p:spPr>
      </p:pic>
    </p:spTree>
    <p:extLst>
      <p:ext uri="{BB962C8B-B14F-4D97-AF65-F5344CB8AC3E}">
        <p14:creationId xmlns:p14="http://schemas.microsoft.com/office/powerpoint/2010/main" val="2886994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F92F45-BF81-5B49-9AFF-9DCCFA66E929}"/>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98038C57-15CC-4942-A7DE-4DF3D8FFBC1E}"/>
              </a:ext>
            </a:extLst>
          </p:cNvPr>
          <p:cNvSpPr>
            <a:spLocks noGrp="1"/>
          </p:cNvSpPr>
          <p:nvPr>
            <p:ph idx="1"/>
          </p:nvPr>
        </p:nvSpPr>
        <p:spPr/>
        <p:txBody>
          <a:bodyPr/>
          <a:lstStyle/>
          <a:p>
            <a:endParaRPr kumimoji="1" lang="ko-KR" altLang="en-US"/>
          </a:p>
        </p:txBody>
      </p:sp>
      <p:pic>
        <p:nvPicPr>
          <p:cNvPr id="4" name="그림 3">
            <a:extLst>
              <a:ext uri="{FF2B5EF4-FFF2-40B4-BE49-F238E27FC236}">
                <a16:creationId xmlns:a16="http://schemas.microsoft.com/office/drawing/2014/main" id="{30B4F795-2520-9645-A059-39653E7AB772}"/>
              </a:ext>
            </a:extLst>
          </p:cNvPr>
          <p:cNvPicPr>
            <a:picLocks noChangeAspect="1"/>
          </p:cNvPicPr>
          <p:nvPr/>
        </p:nvPicPr>
        <p:blipFill>
          <a:blip r:embed="rId2"/>
          <a:stretch>
            <a:fillRect/>
          </a:stretch>
        </p:blipFill>
        <p:spPr>
          <a:xfrm>
            <a:off x="0" y="1825625"/>
            <a:ext cx="12192000" cy="3641050"/>
          </a:xfrm>
          <a:prstGeom prst="rect">
            <a:avLst/>
          </a:prstGeom>
        </p:spPr>
      </p:pic>
    </p:spTree>
    <p:extLst>
      <p:ext uri="{BB962C8B-B14F-4D97-AF65-F5344CB8AC3E}">
        <p14:creationId xmlns:p14="http://schemas.microsoft.com/office/powerpoint/2010/main" val="22200539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5959F8-8EBC-439E-837C-B216D2E3B83D}"/>
              </a:ext>
            </a:extLst>
          </p:cNvPr>
          <p:cNvSpPr>
            <a:spLocks noGrp="1"/>
          </p:cNvSpPr>
          <p:nvPr>
            <p:ph type="title"/>
          </p:nvPr>
        </p:nvSpPr>
        <p:spPr/>
        <p:txBody>
          <a:bodyPr>
            <a:normAutofit/>
          </a:bodyPr>
          <a:lstStyle/>
          <a:p>
            <a:r>
              <a:rPr lang="en-US" altLang="ko-KR" sz="4000" dirty="0"/>
              <a:t>Treatment success (vs failure or relapse)</a:t>
            </a:r>
            <a:endParaRPr lang="ko-KR" altLang="en-US" sz="4000" dirty="0"/>
          </a:p>
        </p:txBody>
      </p:sp>
      <p:graphicFrame>
        <p:nvGraphicFramePr>
          <p:cNvPr id="5" name="내용 개체 틀 4">
            <a:extLst>
              <a:ext uri="{FF2B5EF4-FFF2-40B4-BE49-F238E27FC236}">
                <a16:creationId xmlns:a16="http://schemas.microsoft.com/office/drawing/2014/main" id="{8B1EF02D-5B0A-F04B-8DAE-79F5A793D005}"/>
              </a:ext>
            </a:extLst>
          </p:cNvPr>
          <p:cNvGraphicFramePr>
            <a:graphicFrameLocks noGrp="1"/>
          </p:cNvGraphicFramePr>
          <p:nvPr>
            <p:ph idx="1"/>
            <p:extLst>
              <p:ext uri="{D42A27DB-BD31-4B8C-83A1-F6EECF244321}">
                <p14:modId xmlns:p14="http://schemas.microsoft.com/office/powerpoint/2010/main" val="2367477310"/>
              </p:ext>
            </p:extLst>
          </p:nvPr>
        </p:nvGraphicFramePr>
        <p:xfrm>
          <a:off x="838200" y="1825625"/>
          <a:ext cx="10515600" cy="4053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5092816"/>
                    </a:ext>
                  </a:extLst>
                </a:gridCol>
                <a:gridCol w="5257800">
                  <a:extLst>
                    <a:ext uri="{9D8B030D-6E8A-4147-A177-3AD203B41FA5}">
                      <a16:colId xmlns:a16="http://schemas.microsoft.com/office/drawing/2014/main" val="3356951661"/>
                    </a:ext>
                  </a:extLst>
                </a:gridCol>
              </a:tblGrid>
              <a:tr h="370840">
                <a:tc>
                  <a:txBody>
                    <a:bodyPr/>
                    <a:lstStyle/>
                    <a:p>
                      <a:pPr algn="ctr" latinLnBrk="1"/>
                      <a:r>
                        <a:rPr lang="en-US" altLang="ko-KR" sz="3200" dirty="0"/>
                        <a:t>Drug</a:t>
                      </a:r>
                      <a:endParaRPr lang="ko-KR" altLang="en-US" sz="3200" dirty="0"/>
                    </a:p>
                  </a:txBody>
                  <a:tcPr/>
                </a:tc>
                <a:tc>
                  <a:txBody>
                    <a:bodyPr/>
                    <a:lstStyle/>
                    <a:p>
                      <a:pPr algn="ctr" latinLnBrk="1"/>
                      <a:r>
                        <a:rPr lang="en-US" altLang="ko-KR" sz="2400" dirty="0"/>
                        <a:t>Adjusted risk difference, 95% CI</a:t>
                      </a:r>
                      <a:endParaRPr lang="ko-KR" altLang="en-US" sz="2400" dirty="0"/>
                    </a:p>
                  </a:txBody>
                  <a:tcPr/>
                </a:tc>
                <a:extLst>
                  <a:ext uri="{0D108BD9-81ED-4DB2-BD59-A6C34878D82A}">
                    <a16:rowId xmlns:a16="http://schemas.microsoft.com/office/drawing/2014/main" val="3598603289"/>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levofloxacin</a:t>
                      </a:r>
                      <a:endParaRPr lang="ko-KR" altLang="en-US" sz="3200" b="1" dirty="0"/>
                    </a:p>
                  </a:txBody>
                  <a:tcPr/>
                </a:tc>
                <a:tc>
                  <a:txBody>
                    <a:bodyPr/>
                    <a:lstStyle/>
                    <a:p>
                      <a:pPr algn="ctr" latinLnBrk="1"/>
                      <a:r>
                        <a:rPr lang="en-US" altLang="ko-KR" sz="3200" b="1" dirty="0"/>
                        <a:t>0·15</a:t>
                      </a:r>
                      <a:r>
                        <a:rPr lang="en-US" altLang="ko-KR" sz="3200" b="0" dirty="0"/>
                        <a:t>, 0·13 to 0·18</a:t>
                      </a:r>
                      <a:endParaRPr lang="ko-KR" altLang="en-US" sz="3200" b="0" dirty="0"/>
                    </a:p>
                  </a:txBody>
                  <a:tcPr/>
                </a:tc>
                <a:extLst>
                  <a:ext uri="{0D108BD9-81ED-4DB2-BD59-A6C34878D82A}">
                    <a16:rowId xmlns:a16="http://schemas.microsoft.com/office/drawing/2014/main" val="1632317960"/>
                  </a:ext>
                </a:extLst>
              </a:tr>
              <a:tr h="370840">
                <a:tc>
                  <a:txBody>
                    <a:bodyPr/>
                    <a:lstStyle/>
                    <a:p>
                      <a:pPr algn="ctr" latinLnBrk="1"/>
                      <a:r>
                        <a:rPr lang="en-US" altLang="ko-KR" sz="3200" b="1" dirty="0"/>
                        <a:t>moxifloxacin</a:t>
                      </a:r>
                      <a:endParaRPr lang="ko-KR" altLang="en-US" sz="3200" b="1" dirty="0"/>
                    </a:p>
                  </a:txBody>
                  <a:tcPr/>
                </a:tc>
                <a:tc>
                  <a:txBody>
                    <a:bodyPr/>
                    <a:lstStyle/>
                    <a:p>
                      <a:pPr algn="ctr" latinLnBrk="1"/>
                      <a:r>
                        <a:rPr lang="en-US" altLang="ko-KR" sz="3200" b="1" kern="1200" dirty="0">
                          <a:solidFill>
                            <a:schemeClr val="dk1"/>
                          </a:solidFill>
                          <a:latin typeface="+mn-lt"/>
                          <a:ea typeface="+mn-ea"/>
                          <a:cs typeface="+mn-cs"/>
                        </a:rPr>
                        <a:t>0·11</a:t>
                      </a:r>
                      <a:r>
                        <a:rPr lang="en-US" altLang="ko-KR" sz="3200" b="0" dirty="0"/>
                        <a:t>, 0·08 to 0·14</a:t>
                      </a:r>
                      <a:endParaRPr lang="ko-KR" altLang="en-US" sz="3200" b="0" dirty="0"/>
                    </a:p>
                  </a:txBody>
                  <a:tcPr/>
                </a:tc>
                <a:extLst>
                  <a:ext uri="{0D108BD9-81ED-4DB2-BD59-A6C34878D82A}">
                    <a16:rowId xmlns:a16="http://schemas.microsoft.com/office/drawing/2014/main" val="1181693890"/>
                  </a:ext>
                </a:extLst>
              </a:tr>
              <a:tr h="370840">
                <a:tc>
                  <a:txBody>
                    <a:bodyPr/>
                    <a:lstStyle/>
                    <a:p>
                      <a:pPr algn="ctr" latinLnBrk="1"/>
                      <a:r>
                        <a:rPr lang="en-US" altLang="ko-KR" sz="3200" b="1" dirty="0" err="1"/>
                        <a:t>bedaquiline</a:t>
                      </a:r>
                      <a:endParaRPr lang="ko-KR" altLang="en-US" sz="3200" b="1" dirty="0"/>
                    </a:p>
                  </a:txBody>
                  <a:tcPr/>
                </a:tc>
                <a:tc>
                  <a:txBody>
                    <a:bodyPr/>
                    <a:lstStyle/>
                    <a:p>
                      <a:pPr algn="ctr" latinLnBrk="1"/>
                      <a:r>
                        <a:rPr lang="en-US" altLang="ko-KR" sz="3200" b="1" dirty="0"/>
                        <a:t>0·10</a:t>
                      </a:r>
                      <a:r>
                        <a:rPr lang="en-US" altLang="ko-KR" sz="3200" b="0" dirty="0"/>
                        <a:t>, 0·05 to 0·14</a:t>
                      </a:r>
                      <a:endParaRPr lang="ko-KR" altLang="en-US" sz="3200" b="0" dirty="0"/>
                    </a:p>
                  </a:txBody>
                  <a:tcPr/>
                </a:tc>
                <a:extLst>
                  <a:ext uri="{0D108BD9-81ED-4DB2-BD59-A6C34878D82A}">
                    <a16:rowId xmlns:a16="http://schemas.microsoft.com/office/drawing/2014/main" val="1597136640"/>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linezolid</a:t>
                      </a:r>
                      <a:endParaRPr lang="ko-KR" altLang="en-US" sz="3200" b="1" dirty="0"/>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0·15</a:t>
                      </a:r>
                      <a:r>
                        <a:rPr lang="en-US" altLang="ko-KR" sz="3200" b="0" dirty="0"/>
                        <a:t>, 0·11 to 0·18</a:t>
                      </a:r>
                      <a:endParaRPr lang="ko-KR" altLang="en-US" sz="3200" b="0" dirty="0"/>
                    </a:p>
                  </a:txBody>
                  <a:tcPr/>
                </a:tc>
                <a:extLst>
                  <a:ext uri="{0D108BD9-81ED-4DB2-BD59-A6C34878D82A}">
                    <a16:rowId xmlns:a16="http://schemas.microsoft.com/office/drawing/2014/main" val="3907973557"/>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clofazimine</a:t>
                      </a:r>
                      <a:endParaRPr lang="ko-KR" altLang="en-US" sz="3200" b="1" dirty="0"/>
                    </a:p>
                  </a:txBody>
                  <a:tcPr/>
                </a:tc>
                <a:tc>
                  <a:txBody>
                    <a:bodyPr/>
                    <a:lstStyle/>
                    <a:p>
                      <a:pPr algn="ctr" latinLnBrk="1"/>
                      <a:r>
                        <a:rPr lang="en-US" altLang="ko-KR" sz="3200" b="1" dirty="0"/>
                        <a:t>0·06</a:t>
                      </a:r>
                      <a:r>
                        <a:rPr lang="en-US" altLang="ko-KR" sz="3200" b="0" dirty="0"/>
                        <a:t>, 0·01 to 0·10</a:t>
                      </a:r>
                      <a:endParaRPr lang="ko-KR" altLang="en-US" sz="3200" b="0" dirty="0"/>
                    </a:p>
                  </a:txBody>
                  <a:tcPr/>
                </a:tc>
                <a:extLst>
                  <a:ext uri="{0D108BD9-81ED-4DB2-BD59-A6C34878D82A}">
                    <a16:rowId xmlns:a16="http://schemas.microsoft.com/office/drawing/2014/main" val="189459561"/>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carbapenems</a:t>
                      </a:r>
                      <a:endParaRPr lang="ko-KR" altLang="en-US" sz="3200" b="1" dirty="0"/>
                    </a:p>
                  </a:txBody>
                  <a:tcPr/>
                </a:tc>
                <a:tc>
                  <a:txBody>
                    <a:bodyPr/>
                    <a:lstStyle/>
                    <a:p>
                      <a:pPr algn="ctr" latinLnBrk="1"/>
                      <a:r>
                        <a:rPr lang="en-US" altLang="ko-KR" sz="3200" b="1" dirty="0"/>
                        <a:t>0·14</a:t>
                      </a:r>
                      <a:r>
                        <a:rPr lang="en-US" altLang="ko-KR" sz="3200" b="0" dirty="0"/>
                        <a:t>, 0·06 to 0·21</a:t>
                      </a:r>
                      <a:endParaRPr lang="ko-KR" altLang="en-US" sz="3200" b="0" dirty="0"/>
                    </a:p>
                  </a:txBody>
                  <a:tcPr/>
                </a:tc>
                <a:extLst>
                  <a:ext uri="{0D108BD9-81ED-4DB2-BD59-A6C34878D82A}">
                    <a16:rowId xmlns:a16="http://schemas.microsoft.com/office/drawing/2014/main" val="1317526765"/>
                  </a:ext>
                </a:extLst>
              </a:tr>
            </a:tbl>
          </a:graphicData>
        </a:graphic>
      </p:graphicFrame>
    </p:spTree>
    <p:extLst>
      <p:ext uri="{BB962C8B-B14F-4D97-AF65-F5344CB8AC3E}">
        <p14:creationId xmlns:p14="http://schemas.microsoft.com/office/powerpoint/2010/main" val="7447595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7DA5BB-5AB7-DD4A-B5DA-830D660DF720}"/>
              </a:ext>
            </a:extLst>
          </p:cNvPr>
          <p:cNvSpPr>
            <a:spLocks noGrp="1"/>
          </p:cNvSpPr>
          <p:nvPr>
            <p:ph type="title"/>
          </p:nvPr>
        </p:nvSpPr>
        <p:spPr/>
        <p:txBody>
          <a:bodyPr/>
          <a:lstStyle/>
          <a:p>
            <a:r>
              <a:rPr kumimoji="1" lang="en-US" altLang="ko-KR" dirty="0"/>
              <a:t>Mortality</a:t>
            </a:r>
            <a:endParaRPr kumimoji="1" lang="ko-KR" altLang="en-US" dirty="0"/>
          </a:p>
        </p:txBody>
      </p:sp>
      <p:graphicFrame>
        <p:nvGraphicFramePr>
          <p:cNvPr id="4" name="내용 개체 틀 4">
            <a:extLst>
              <a:ext uri="{FF2B5EF4-FFF2-40B4-BE49-F238E27FC236}">
                <a16:creationId xmlns:a16="http://schemas.microsoft.com/office/drawing/2014/main" id="{021DC9ED-5E9F-7A47-9080-9D0422659662}"/>
              </a:ext>
            </a:extLst>
          </p:cNvPr>
          <p:cNvGraphicFramePr>
            <a:graphicFrameLocks noGrp="1"/>
          </p:cNvGraphicFramePr>
          <p:nvPr>
            <p:ph idx="1"/>
            <p:extLst>
              <p:ext uri="{D42A27DB-BD31-4B8C-83A1-F6EECF244321}">
                <p14:modId xmlns:p14="http://schemas.microsoft.com/office/powerpoint/2010/main" val="3893281039"/>
              </p:ext>
            </p:extLst>
          </p:nvPr>
        </p:nvGraphicFramePr>
        <p:xfrm>
          <a:off x="838200" y="1825625"/>
          <a:ext cx="10515600" cy="2895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5092816"/>
                    </a:ext>
                  </a:extLst>
                </a:gridCol>
                <a:gridCol w="5257800">
                  <a:extLst>
                    <a:ext uri="{9D8B030D-6E8A-4147-A177-3AD203B41FA5}">
                      <a16:colId xmlns:a16="http://schemas.microsoft.com/office/drawing/2014/main" val="3356951661"/>
                    </a:ext>
                  </a:extLst>
                </a:gridCol>
              </a:tblGrid>
              <a:tr h="370840">
                <a:tc>
                  <a:txBody>
                    <a:bodyPr/>
                    <a:lstStyle/>
                    <a:p>
                      <a:pPr algn="ctr" latinLnBrk="1"/>
                      <a:r>
                        <a:rPr lang="en-US" altLang="ko-KR" sz="3200" dirty="0"/>
                        <a:t>Drug</a:t>
                      </a:r>
                      <a:endParaRPr lang="ko-KR" altLang="en-US" sz="3200" dirty="0"/>
                    </a:p>
                  </a:txBody>
                  <a:tcPr/>
                </a:tc>
                <a:tc>
                  <a:txBody>
                    <a:bodyPr/>
                    <a:lstStyle/>
                    <a:p>
                      <a:pPr algn="ctr" latinLnBrk="1"/>
                      <a:r>
                        <a:rPr lang="en-US" altLang="ko-KR" sz="2400" dirty="0"/>
                        <a:t>Adjusted risk difference, 95% CI</a:t>
                      </a:r>
                      <a:endParaRPr lang="ko-KR" altLang="en-US" sz="2400" dirty="0"/>
                    </a:p>
                  </a:txBody>
                  <a:tcPr/>
                </a:tc>
                <a:extLst>
                  <a:ext uri="{0D108BD9-81ED-4DB2-BD59-A6C34878D82A}">
                    <a16:rowId xmlns:a16="http://schemas.microsoft.com/office/drawing/2014/main" val="3598603289"/>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levofloxacin</a:t>
                      </a:r>
                      <a:endParaRPr lang="ko-KR" altLang="en-US" sz="3200" b="1" dirty="0"/>
                    </a:p>
                  </a:txBody>
                  <a:tcPr/>
                </a:tc>
                <a:tc>
                  <a:txBody>
                    <a:bodyPr/>
                    <a:lstStyle/>
                    <a:p>
                      <a:pPr algn="ctr" latinLnBrk="1"/>
                      <a:r>
                        <a:rPr lang="en-US" altLang="ko-KR" sz="3200" b="1" dirty="0"/>
                        <a:t>–0·06</a:t>
                      </a:r>
                      <a:r>
                        <a:rPr lang="en-US" altLang="ko-KR" sz="3200" dirty="0"/>
                        <a:t>, –0·09 to –0·04</a:t>
                      </a:r>
                      <a:endParaRPr lang="ko-KR" altLang="en-US" sz="3200" dirty="0"/>
                    </a:p>
                  </a:txBody>
                  <a:tcPr/>
                </a:tc>
                <a:extLst>
                  <a:ext uri="{0D108BD9-81ED-4DB2-BD59-A6C34878D82A}">
                    <a16:rowId xmlns:a16="http://schemas.microsoft.com/office/drawing/2014/main" val="1632317960"/>
                  </a:ext>
                </a:extLst>
              </a:tr>
              <a:tr h="370840">
                <a:tc>
                  <a:txBody>
                    <a:bodyPr/>
                    <a:lstStyle/>
                    <a:p>
                      <a:pPr algn="ctr" latinLnBrk="1"/>
                      <a:r>
                        <a:rPr lang="en-US" altLang="ko-KR" sz="3200" b="1" dirty="0"/>
                        <a:t>moxifloxacin</a:t>
                      </a:r>
                      <a:endParaRPr lang="ko-KR" altLang="en-US" sz="3200" b="1" dirty="0"/>
                    </a:p>
                  </a:txBody>
                  <a:tcPr/>
                </a:tc>
                <a:tc>
                  <a:txBody>
                    <a:bodyPr/>
                    <a:lstStyle/>
                    <a:p>
                      <a:pPr algn="ctr" latinLnBrk="1"/>
                      <a:r>
                        <a:rPr lang="en-US" altLang="ko-KR" sz="3200" b="1" dirty="0"/>
                        <a:t>–0·07</a:t>
                      </a:r>
                      <a:r>
                        <a:rPr lang="en-US" altLang="ko-KR" sz="3200" dirty="0"/>
                        <a:t>, –0·10 to –0·04</a:t>
                      </a:r>
                      <a:endParaRPr lang="ko-KR" altLang="en-US" sz="3200" dirty="0"/>
                    </a:p>
                  </a:txBody>
                  <a:tcPr/>
                </a:tc>
                <a:extLst>
                  <a:ext uri="{0D108BD9-81ED-4DB2-BD59-A6C34878D82A}">
                    <a16:rowId xmlns:a16="http://schemas.microsoft.com/office/drawing/2014/main" val="1181693890"/>
                  </a:ext>
                </a:extLst>
              </a:tr>
              <a:tr h="370840">
                <a:tc>
                  <a:txBody>
                    <a:bodyPr/>
                    <a:lstStyle/>
                    <a:p>
                      <a:pPr algn="ctr" latinLnBrk="1"/>
                      <a:r>
                        <a:rPr lang="en-US" altLang="ko-KR" sz="3200" b="1" dirty="0" err="1"/>
                        <a:t>bedaquiline</a:t>
                      </a:r>
                      <a:endParaRPr lang="ko-KR" altLang="en-US" sz="3200" b="1" dirty="0"/>
                    </a:p>
                  </a:txBody>
                  <a:tcPr/>
                </a:tc>
                <a:tc>
                  <a:txBody>
                    <a:bodyPr/>
                    <a:lstStyle/>
                    <a:p>
                      <a:pPr algn="ctr" latinLnBrk="1"/>
                      <a:r>
                        <a:rPr lang="en-US" altLang="ko-KR" sz="3200" b="1" dirty="0"/>
                        <a:t>–0·14</a:t>
                      </a:r>
                      <a:r>
                        <a:rPr lang="en-US" altLang="ko-KR" sz="3200" dirty="0"/>
                        <a:t>, –0·19 to –0·10</a:t>
                      </a:r>
                      <a:endParaRPr lang="ko-KR" altLang="en-US" sz="3200" dirty="0"/>
                    </a:p>
                  </a:txBody>
                  <a:tcPr/>
                </a:tc>
                <a:extLst>
                  <a:ext uri="{0D108BD9-81ED-4DB2-BD59-A6C34878D82A}">
                    <a16:rowId xmlns:a16="http://schemas.microsoft.com/office/drawing/2014/main" val="1597136640"/>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linezolid</a:t>
                      </a:r>
                      <a:endParaRPr lang="ko-KR" altLang="en-US" sz="3200" b="1" dirty="0"/>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200" b="1" dirty="0"/>
                        <a:t>–0·20</a:t>
                      </a:r>
                      <a:r>
                        <a:rPr lang="en-US" altLang="ko-KR" sz="3200" dirty="0"/>
                        <a:t>, –0·23 to –0·16</a:t>
                      </a:r>
                      <a:endParaRPr lang="ko-KR" altLang="en-US" sz="3200" dirty="0"/>
                    </a:p>
                  </a:txBody>
                  <a:tcPr/>
                </a:tc>
                <a:extLst>
                  <a:ext uri="{0D108BD9-81ED-4DB2-BD59-A6C34878D82A}">
                    <a16:rowId xmlns:a16="http://schemas.microsoft.com/office/drawing/2014/main" val="3907973557"/>
                  </a:ext>
                </a:extLst>
              </a:tr>
            </a:tbl>
          </a:graphicData>
        </a:graphic>
      </p:graphicFrame>
    </p:spTree>
    <p:extLst>
      <p:ext uri="{BB962C8B-B14F-4D97-AF65-F5344CB8AC3E}">
        <p14:creationId xmlns:p14="http://schemas.microsoft.com/office/powerpoint/2010/main" val="375999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FD530F0-8A7B-194F-85F2-51798FE785AF}"/>
              </a:ext>
            </a:extLst>
          </p:cNvPr>
          <p:cNvSpPr>
            <a:spLocks noGrp="1"/>
          </p:cNvSpPr>
          <p:nvPr>
            <p:ph type="title"/>
          </p:nvPr>
        </p:nvSpPr>
        <p:spPr/>
        <p:txBody>
          <a:bodyPr/>
          <a:lstStyle/>
          <a:p>
            <a:endParaRPr kumimoji="1" lang="ko-KR" altLang="en-US" dirty="0"/>
          </a:p>
        </p:txBody>
      </p:sp>
      <p:graphicFrame>
        <p:nvGraphicFramePr>
          <p:cNvPr id="4" name="내용 개체 틀 4">
            <a:extLst>
              <a:ext uri="{FF2B5EF4-FFF2-40B4-BE49-F238E27FC236}">
                <a16:creationId xmlns:a16="http://schemas.microsoft.com/office/drawing/2014/main" id="{FAE5E2BF-D98E-1144-B536-ECFB6792BA4A}"/>
              </a:ext>
            </a:extLst>
          </p:cNvPr>
          <p:cNvGraphicFramePr>
            <a:graphicFrameLocks noGrp="1"/>
          </p:cNvGraphicFramePr>
          <p:nvPr>
            <p:ph idx="1"/>
            <p:extLst>
              <p:ext uri="{D42A27DB-BD31-4B8C-83A1-F6EECF244321}">
                <p14:modId xmlns:p14="http://schemas.microsoft.com/office/powerpoint/2010/main" val="906023874"/>
              </p:ext>
            </p:extLst>
          </p:nvPr>
        </p:nvGraphicFramePr>
        <p:xfrm>
          <a:off x="838200" y="1825625"/>
          <a:ext cx="10515600" cy="3688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5092816"/>
                    </a:ext>
                  </a:extLst>
                </a:gridCol>
                <a:gridCol w="5257800">
                  <a:extLst>
                    <a:ext uri="{9D8B030D-6E8A-4147-A177-3AD203B41FA5}">
                      <a16:colId xmlns:a16="http://schemas.microsoft.com/office/drawing/2014/main" val="3356951661"/>
                    </a:ext>
                  </a:extLst>
                </a:gridCol>
              </a:tblGrid>
              <a:tr h="370840">
                <a:tc>
                  <a:txBody>
                    <a:bodyPr/>
                    <a:lstStyle/>
                    <a:p>
                      <a:pPr algn="ctr" latinLnBrk="1"/>
                      <a:r>
                        <a:rPr lang="en-US" altLang="ko-KR" sz="3200" dirty="0"/>
                        <a:t>Drug</a:t>
                      </a:r>
                      <a:endParaRPr lang="ko-KR" altLang="en-US" sz="3200" dirty="0"/>
                    </a:p>
                  </a:txBody>
                  <a:tcPr/>
                </a:tc>
                <a:tc>
                  <a:txBody>
                    <a:bodyPr/>
                    <a:lstStyle/>
                    <a:p>
                      <a:pPr algn="ctr" latinLnBrk="1"/>
                      <a:r>
                        <a:rPr lang="en-US" altLang="ko-KR" sz="2400" dirty="0"/>
                        <a:t>Adjusted risk difference, 95% CI</a:t>
                      </a:r>
                      <a:endParaRPr lang="ko-KR" altLang="en-US" sz="2400" dirty="0"/>
                    </a:p>
                  </a:txBody>
                  <a:tcPr/>
                </a:tc>
                <a:extLst>
                  <a:ext uri="{0D108BD9-81ED-4DB2-BD59-A6C34878D82A}">
                    <a16:rowId xmlns:a16="http://schemas.microsoft.com/office/drawing/2014/main" val="3598603289"/>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1" dirty="0" err="1"/>
                        <a:t>Etambutol</a:t>
                      </a:r>
                      <a:endParaRPr lang="en-US" altLang="ko-KR" sz="3200" b="1"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0" dirty="0"/>
                        <a:t> success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0" dirty="0"/>
                        <a:t> death</a:t>
                      </a:r>
                      <a:endParaRPr lang="ko-KR" altLang="en-US" sz="3200" b="0" dirty="0"/>
                    </a:p>
                  </a:txBody>
                  <a:tcPr/>
                </a:tc>
                <a:tc>
                  <a:txBody>
                    <a:bodyPr/>
                    <a:lstStyle/>
                    <a:p>
                      <a:pPr algn="ctr" latinLnBrk="1"/>
                      <a:endParaRPr lang="en-US" altLang="ko-KR" sz="3200" b="0" dirty="0"/>
                    </a:p>
                    <a:p>
                      <a:pPr algn="ctr" latinLnBrk="1"/>
                      <a:r>
                        <a:rPr lang="en-US" altLang="ko-KR" sz="3200" b="1" dirty="0"/>
                        <a:t>-0.01</a:t>
                      </a:r>
                      <a:r>
                        <a:rPr lang="en-US" altLang="ko-KR" sz="3200" b="0" dirty="0"/>
                        <a:t>, -0.03 to 0.01</a:t>
                      </a:r>
                    </a:p>
                    <a:p>
                      <a:pPr algn="ctr" latinLnBrk="1"/>
                      <a:r>
                        <a:rPr lang="en-US" altLang="ko-KR" sz="3200" b="0" dirty="0"/>
                        <a:t>0.00, -0.02 to 0.02</a:t>
                      </a:r>
                      <a:endParaRPr lang="ko-KR" altLang="en-US" sz="3200" b="0" dirty="0"/>
                    </a:p>
                  </a:txBody>
                  <a:tcPr/>
                </a:tc>
                <a:extLst>
                  <a:ext uri="{0D108BD9-81ED-4DB2-BD59-A6C34878D82A}">
                    <a16:rowId xmlns:a16="http://schemas.microsoft.com/office/drawing/2014/main" val="1632317960"/>
                  </a:ext>
                </a:extLst>
              </a:tr>
              <a:tr h="370840">
                <a:tc>
                  <a:txBody>
                    <a:bodyPr/>
                    <a:lstStyle/>
                    <a:p>
                      <a:pPr algn="l" latinLnBrk="1"/>
                      <a:r>
                        <a:rPr lang="en-US" altLang="ko-KR" sz="3200" b="1" dirty="0"/>
                        <a:t>Pyrazinamide</a:t>
                      </a:r>
                    </a:p>
                    <a:p>
                      <a:pPr algn="l" latinLnBrk="1"/>
                      <a:r>
                        <a:rPr lang="en-US" altLang="ko-KR" sz="3200" b="0" dirty="0"/>
                        <a:t> success</a:t>
                      </a:r>
                    </a:p>
                    <a:p>
                      <a:pPr algn="l" latinLnBrk="1"/>
                      <a:r>
                        <a:rPr lang="en-US" altLang="ko-KR" sz="3200" b="0" dirty="0"/>
                        <a:t> death</a:t>
                      </a:r>
                      <a:endParaRPr lang="ko-KR" altLang="en-US" sz="3200" b="0" dirty="0"/>
                    </a:p>
                  </a:txBody>
                  <a:tcPr/>
                </a:tc>
                <a:tc>
                  <a:txBody>
                    <a:bodyPr/>
                    <a:lstStyle/>
                    <a:p>
                      <a:pPr algn="ctr" latinLnBrk="1"/>
                      <a:endParaRPr lang="en-US" altLang="ko-KR" sz="3200" b="0" dirty="0"/>
                    </a:p>
                    <a:p>
                      <a:pPr algn="ctr" latinLnBrk="1"/>
                      <a:r>
                        <a:rPr lang="en-US" altLang="ko-KR" sz="3200" b="1" dirty="0"/>
                        <a:t>-0.03</a:t>
                      </a:r>
                      <a:r>
                        <a:rPr lang="en-US" altLang="ko-KR" sz="3200" b="0" dirty="0"/>
                        <a:t>, -0.04 to -0.01</a:t>
                      </a:r>
                    </a:p>
                    <a:p>
                      <a:pPr algn="ctr" latinLnBrk="1"/>
                      <a:r>
                        <a:rPr lang="en-US" altLang="ko-KR" sz="3200" b="1" dirty="0"/>
                        <a:t>-0.03</a:t>
                      </a:r>
                      <a:r>
                        <a:rPr lang="en-US" altLang="ko-KR" sz="3200" b="0" dirty="0"/>
                        <a:t>, -0.05 to -0.01</a:t>
                      </a:r>
                      <a:endParaRPr lang="ko-KR" altLang="en-US" sz="3200" b="0" dirty="0"/>
                    </a:p>
                  </a:txBody>
                  <a:tcPr/>
                </a:tc>
                <a:extLst>
                  <a:ext uri="{0D108BD9-81ED-4DB2-BD59-A6C34878D82A}">
                    <a16:rowId xmlns:a16="http://schemas.microsoft.com/office/drawing/2014/main" val="1181693890"/>
                  </a:ext>
                </a:extLst>
              </a:tr>
            </a:tbl>
          </a:graphicData>
        </a:graphic>
      </p:graphicFrame>
    </p:spTree>
    <p:extLst>
      <p:ext uri="{BB962C8B-B14F-4D97-AF65-F5344CB8AC3E}">
        <p14:creationId xmlns:p14="http://schemas.microsoft.com/office/powerpoint/2010/main" val="1370914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848DBD-6FCC-EE4B-B334-4C4B26F78B2F}"/>
              </a:ext>
            </a:extLst>
          </p:cNvPr>
          <p:cNvSpPr>
            <a:spLocks noGrp="1"/>
          </p:cNvSpPr>
          <p:nvPr>
            <p:ph type="title"/>
          </p:nvPr>
        </p:nvSpPr>
        <p:spPr/>
        <p:txBody>
          <a:bodyPr/>
          <a:lstStyle/>
          <a:p>
            <a:endParaRPr kumimoji="1" lang="ko-KR" altLang="en-US"/>
          </a:p>
        </p:txBody>
      </p:sp>
      <p:graphicFrame>
        <p:nvGraphicFramePr>
          <p:cNvPr id="4" name="내용 개체 틀 4">
            <a:extLst>
              <a:ext uri="{FF2B5EF4-FFF2-40B4-BE49-F238E27FC236}">
                <a16:creationId xmlns:a16="http://schemas.microsoft.com/office/drawing/2014/main" id="{2FA1CA21-2CDB-6247-9BF8-DA05A741866F}"/>
              </a:ext>
            </a:extLst>
          </p:cNvPr>
          <p:cNvGraphicFramePr>
            <a:graphicFrameLocks noGrp="1"/>
          </p:cNvGraphicFramePr>
          <p:nvPr>
            <p:ph idx="1"/>
            <p:extLst>
              <p:ext uri="{D42A27DB-BD31-4B8C-83A1-F6EECF244321}">
                <p14:modId xmlns:p14="http://schemas.microsoft.com/office/powerpoint/2010/main" val="1791009835"/>
              </p:ext>
            </p:extLst>
          </p:nvPr>
        </p:nvGraphicFramePr>
        <p:xfrm>
          <a:off x="838200" y="685800"/>
          <a:ext cx="10515600" cy="5486400"/>
        </p:xfrm>
        <a:graphic>
          <a:graphicData uri="http://schemas.openxmlformats.org/drawingml/2006/table">
            <a:tbl>
              <a:tblPr firstRow="1" bandRow="1">
                <a:tableStyleId>{5C22544A-7EE6-4342-B048-85BDC9FD1C3A}</a:tableStyleId>
              </a:tblPr>
              <a:tblGrid>
                <a:gridCol w="6294120">
                  <a:extLst>
                    <a:ext uri="{9D8B030D-6E8A-4147-A177-3AD203B41FA5}">
                      <a16:colId xmlns:a16="http://schemas.microsoft.com/office/drawing/2014/main" val="2665092816"/>
                    </a:ext>
                  </a:extLst>
                </a:gridCol>
                <a:gridCol w="4221480">
                  <a:extLst>
                    <a:ext uri="{9D8B030D-6E8A-4147-A177-3AD203B41FA5}">
                      <a16:colId xmlns:a16="http://schemas.microsoft.com/office/drawing/2014/main" val="3356951661"/>
                    </a:ext>
                  </a:extLst>
                </a:gridCol>
              </a:tblGrid>
              <a:tr h="370840">
                <a:tc>
                  <a:txBody>
                    <a:bodyPr/>
                    <a:lstStyle/>
                    <a:p>
                      <a:pPr algn="ctr" latinLnBrk="1"/>
                      <a:r>
                        <a:rPr lang="en-US" altLang="ko-KR" sz="3200" dirty="0"/>
                        <a:t>Drug</a:t>
                      </a:r>
                      <a:endParaRPr lang="ko-KR" altLang="en-US" sz="3200" dirty="0"/>
                    </a:p>
                  </a:txBody>
                  <a:tcPr/>
                </a:tc>
                <a:tc>
                  <a:txBody>
                    <a:bodyPr/>
                    <a:lstStyle/>
                    <a:p>
                      <a:pPr algn="ctr" latinLnBrk="1"/>
                      <a:r>
                        <a:rPr lang="en-US" altLang="ko-KR" sz="2400" dirty="0"/>
                        <a:t>Adjusted risk difference, 95% CI</a:t>
                      </a:r>
                      <a:endParaRPr lang="ko-KR" altLang="en-US" sz="2400" dirty="0"/>
                    </a:p>
                  </a:txBody>
                  <a:tcPr/>
                </a:tc>
                <a:extLst>
                  <a:ext uri="{0D108BD9-81ED-4DB2-BD59-A6C34878D82A}">
                    <a16:rowId xmlns:a16="http://schemas.microsoft.com/office/drawing/2014/main" val="3598603289"/>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1" dirty="0"/>
                        <a:t>Ethionamide or </a:t>
                      </a:r>
                      <a:r>
                        <a:rPr lang="en-US" altLang="ko-KR" sz="3200" b="1" dirty="0" err="1"/>
                        <a:t>prothionamide</a:t>
                      </a:r>
                      <a:endParaRPr lang="en-US" altLang="ko-KR" sz="3200" b="1"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0" dirty="0"/>
                        <a:t> success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3200" b="0" dirty="0"/>
                        <a:t> death</a:t>
                      </a:r>
                      <a:endParaRPr lang="ko-KR" altLang="en-US" sz="3200" b="0" dirty="0"/>
                    </a:p>
                  </a:txBody>
                  <a:tcPr/>
                </a:tc>
                <a:tc>
                  <a:txBody>
                    <a:bodyPr/>
                    <a:lstStyle/>
                    <a:p>
                      <a:pPr algn="ctr" latinLnBrk="1"/>
                      <a:endParaRPr lang="en-US" altLang="ko-KR" sz="3200" b="0" dirty="0"/>
                    </a:p>
                    <a:p>
                      <a:pPr algn="ctr" latinLnBrk="1"/>
                      <a:r>
                        <a:rPr lang="en-US" altLang="ko-KR" sz="3200" b="1" dirty="0"/>
                        <a:t>-0.02</a:t>
                      </a:r>
                      <a:r>
                        <a:rPr lang="en-US" altLang="ko-KR" sz="3200" b="0" dirty="0"/>
                        <a:t>, -0.04 to -0.01</a:t>
                      </a:r>
                    </a:p>
                    <a:p>
                      <a:pPr algn="ctr" latinLnBrk="1"/>
                      <a:r>
                        <a:rPr lang="en-US" altLang="ko-KR" sz="3200" b="0" dirty="0"/>
                        <a:t>-0.00, -0.02 to 0.01</a:t>
                      </a:r>
                      <a:endParaRPr lang="ko-KR" altLang="en-US" sz="3200" b="0" dirty="0"/>
                    </a:p>
                  </a:txBody>
                  <a:tcPr/>
                </a:tc>
                <a:extLst>
                  <a:ext uri="{0D108BD9-81ED-4DB2-BD59-A6C34878D82A}">
                    <a16:rowId xmlns:a16="http://schemas.microsoft.com/office/drawing/2014/main" val="1632317960"/>
                  </a:ext>
                </a:extLst>
              </a:tr>
              <a:tr h="370840">
                <a:tc>
                  <a:txBody>
                    <a:bodyPr/>
                    <a:lstStyle/>
                    <a:p>
                      <a:pPr algn="l" latinLnBrk="1"/>
                      <a:r>
                        <a:rPr lang="en-US" altLang="ko-KR" sz="3200" b="1" dirty="0" err="1"/>
                        <a:t>Cycloserine</a:t>
                      </a:r>
                      <a:r>
                        <a:rPr lang="en-US" altLang="ko-KR" sz="3200" b="1" dirty="0"/>
                        <a:t> or terizidone</a:t>
                      </a:r>
                    </a:p>
                    <a:p>
                      <a:pPr algn="l" latinLnBrk="1"/>
                      <a:r>
                        <a:rPr lang="en-US" altLang="ko-KR" sz="3200" b="0" dirty="0"/>
                        <a:t> success</a:t>
                      </a:r>
                    </a:p>
                    <a:p>
                      <a:pPr algn="l" latinLnBrk="1"/>
                      <a:r>
                        <a:rPr lang="en-US" altLang="ko-KR" sz="3200" b="0" dirty="0"/>
                        <a:t> death</a:t>
                      </a:r>
                      <a:endParaRPr lang="ko-KR" altLang="en-US" sz="3200" b="0" dirty="0"/>
                    </a:p>
                  </a:txBody>
                  <a:tcPr/>
                </a:tc>
                <a:tc>
                  <a:txBody>
                    <a:bodyPr/>
                    <a:lstStyle/>
                    <a:p>
                      <a:pPr algn="ctr" latinLnBrk="1"/>
                      <a:endParaRPr lang="en-US" altLang="ko-KR" sz="3200" b="0" dirty="0"/>
                    </a:p>
                    <a:p>
                      <a:pPr algn="ctr" latinLnBrk="1"/>
                      <a:r>
                        <a:rPr lang="en-US" altLang="ko-KR" sz="3200" b="1" dirty="0"/>
                        <a:t>0.05</a:t>
                      </a:r>
                      <a:r>
                        <a:rPr lang="en-US" altLang="ko-KR" sz="3200" b="0" dirty="0"/>
                        <a:t>, 0.03 to 0.06</a:t>
                      </a:r>
                    </a:p>
                    <a:p>
                      <a:pPr algn="ctr" latinLnBrk="1"/>
                      <a:r>
                        <a:rPr lang="en-US" altLang="ko-KR" sz="3200" b="1" dirty="0"/>
                        <a:t>-0.09</a:t>
                      </a:r>
                      <a:r>
                        <a:rPr lang="en-US" altLang="ko-KR" sz="3200" b="0" dirty="0"/>
                        <a:t>, -0.01 to -0.07</a:t>
                      </a:r>
                      <a:endParaRPr lang="ko-KR" altLang="en-US" sz="3200" b="0" dirty="0"/>
                    </a:p>
                  </a:txBody>
                  <a:tcPr/>
                </a:tc>
                <a:extLst>
                  <a:ext uri="{0D108BD9-81ED-4DB2-BD59-A6C34878D82A}">
                    <a16:rowId xmlns:a16="http://schemas.microsoft.com/office/drawing/2014/main" val="1181693890"/>
                  </a:ext>
                </a:extLst>
              </a:tr>
              <a:tr h="370840">
                <a:tc>
                  <a:txBody>
                    <a:bodyPr/>
                    <a:lstStyle/>
                    <a:p>
                      <a:pPr algn="l" latinLnBrk="1"/>
                      <a:r>
                        <a:rPr lang="en-US" altLang="ko-KR" sz="3200" b="1" dirty="0"/>
                        <a:t>Para-</a:t>
                      </a:r>
                      <a:r>
                        <a:rPr lang="en-US" altLang="ko-KR" sz="3200" b="1" dirty="0" err="1"/>
                        <a:t>aminosalicylic</a:t>
                      </a:r>
                      <a:r>
                        <a:rPr lang="en-US" altLang="ko-KR" sz="3200" b="1" dirty="0"/>
                        <a:t> acid</a:t>
                      </a:r>
                    </a:p>
                    <a:p>
                      <a:pPr algn="l" latinLnBrk="1"/>
                      <a:r>
                        <a:rPr lang="en-US" altLang="ko-KR" sz="3200" b="0" dirty="0"/>
                        <a:t> success</a:t>
                      </a:r>
                    </a:p>
                    <a:p>
                      <a:pPr algn="l" latinLnBrk="1"/>
                      <a:r>
                        <a:rPr lang="en-US" altLang="ko-KR" sz="3200" b="0" dirty="0"/>
                        <a:t> death</a:t>
                      </a:r>
                    </a:p>
                  </a:txBody>
                  <a:tcPr/>
                </a:tc>
                <a:tc>
                  <a:txBody>
                    <a:bodyPr/>
                    <a:lstStyle/>
                    <a:p>
                      <a:pPr algn="ctr" latinLnBrk="1"/>
                      <a:endParaRPr lang="en-US" altLang="ko-KR" sz="3200" b="0" dirty="0"/>
                    </a:p>
                    <a:p>
                      <a:pPr algn="ctr" latinLnBrk="1"/>
                      <a:r>
                        <a:rPr lang="en-US" altLang="ko-KR" sz="3200" b="0" dirty="0"/>
                        <a:t>-0.01, -0.03 to 0.01</a:t>
                      </a:r>
                    </a:p>
                    <a:p>
                      <a:pPr algn="ctr" latinLnBrk="1"/>
                      <a:r>
                        <a:rPr lang="en-US" altLang="ko-KR" sz="3200" b="1" dirty="0"/>
                        <a:t>0.02</a:t>
                      </a:r>
                      <a:r>
                        <a:rPr lang="en-US" altLang="ko-KR" sz="3200" b="0" dirty="0"/>
                        <a:t>, 0.00 to 0.04</a:t>
                      </a:r>
                      <a:endParaRPr lang="ko-KR" altLang="en-US" sz="3200" b="0" dirty="0"/>
                    </a:p>
                  </a:txBody>
                  <a:tcPr/>
                </a:tc>
                <a:extLst>
                  <a:ext uri="{0D108BD9-81ED-4DB2-BD59-A6C34878D82A}">
                    <a16:rowId xmlns:a16="http://schemas.microsoft.com/office/drawing/2014/main" val="1073009353"/>
                  </a:ext>
                </a:extLst>
              </a:tr>
            </a:tbl>
          </a:graphicData>
        </a:graphic>
      </p:graphicFrame>
    </p:spTree>
    <p:extLst>
      <p:ext uri="{BB962C8B-B14F-4D97-AF65-F5344CB8AC3E}">
        <p14:creationId xmlns:p14="http://schemas.microsoft.com/office/powerpoint/2010/main" val="28190285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0FB490-B2C9-0240-A6BC-F91E4B0C2C7E}"/>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D92A48A0-18F9-C045-87A3-7DFA75DA0D8A}"/>
              </a:ext>
            </a:extLst>
          </p:cNvPr>
          <p:cNvSpPr>
            <a:spLocks noGrp="1"/>
          </p:cNvSpPr>
          <p:nvPr>
            <p:ph idx="1"/>
          </p:nvPr>
        </p:nvSpPr>
        <p:spPr/>
        <p:txBody>
          <a:bodyPr/>
          <a:lstStyle/>
          <a:p>
            <a:endParaRPr kumimoji="1" lang="ko-KR" altLang="en-US"/>
          </a:p>
        </p:txBody>
      </p:sp>
      <p:graphicFrame>
        <p:nvGraphicFramePr>
          <p:cNvPr id="4" name="내용 개체 틀 4">
            <a:extLst>
              <a:ext uri="{FF2B5EF4-FFF2-40B4-BE49-F238E27FC236}">
                <a16:creationId xmlns:a16="http://schemas.microsoft.com/office/drawing/2014/main" id="{C4CC154F-07FF-8B44-BD79-4E833F4446C0}"/>
              </a:ext>
            </a:extLst>
          </p:cNvPr>
          <p:cNvGraphicFramePr>
            <a:graphicFrameLocks/>
          </p:cNvGraphicFramePr>
          <p:nvPr>
            <p:extLst>
              <p:ext uri="{D42A27DB-BD31-4B8C-83A1-F6EECF244321}">
                <p14:modId xmlns:p14="http://schemas.microsoft.com/office/powerpoint/2010/main" val="4208011539"/>
              </p:ext>
            </p:extLst>
          </p:nvPr>
        </p:nvGraphicFramePr>
        <p:xfrm>
          <a:off x="838200" y="213360"/>
          <a:ext cx="10515600" cy="6431280"/>
        </p:xfrm>
        <a:graphic>
          <a:graphicData uri="http://schemas.openxmlformats.org/drawingml/2006/table">
            <a:tbl>
              <a:tblPr firstRow="1" bandRow="1">
                <a:tableStyleId>{5C22544A-7EE6-4342-B048-85BDC9FD1C3A}</a:tableStyleId>
              </a:tblPr>
              <a:tblGrid>
                <a:gridCol w="6294120">
                  <a:extLst>
                    <a:ext uri="{9D8B030D-6E8A-4147-A177-3AD203B41FA5}">
                      <a16:colId xmlns:a16="http://schemas.microsoft.com/office/drawing/2014/main" val="2665092816"/>
                    </a:ext>
                  </a:extLst>
                </a:gridCol>
                <a:gridCol w="4221480">
                  <a:extLst>
                    <a:ext uri="{9D8B030D-6E8A-4147-A177-3AD203B41FA5}">
                      <a16:colId xmlns:a16="http://schemas.microsoft.com/office/drawing/2014/main" val="3356951661"/>
                    </a:ext>
                  </a:extLst>
                </a:gridCol>
              </a:tblGrid>
              <a:tr h="370840">
                <a:tc>
                  <a:txBody>
                    <a:bodyPr/>
                    <a:lstStyle/>
                    <a:p>
                      <a:pPr algn="ctr" latinLnBrk="1"/>
                      <a:r>
                        <a:rPr lang="en-US" altLang="ko-KR" sz="2800" dirty="0"/>
                        <a:t>Drug</a:t>
                      </a:r>
                      <a:endParaRPr lang="ko-KR" altLang="en-US" sz="2800" dirty="0"/>
                    </a:p>
                  </a:txBody>
                  <a:tcPr/>
                </a:tc>
                <a:tc>
                  <a:txBody>
                    <a:bodyPr/>
                    <a:lstStyle/>
                    <a:p>
                      <a:pPr algn="ctr" latinLnBrk="1"/>
                      <a:r>
                        <a:rPr lang="en-US" altLang="ko-KR" sz="2800" dirty="0"/>
                        <a:t>Adjusted risk difference, 95% CI</a:t>
                      </a:r>
                      <a:endParaRPr lang="ko-KR" altLang="en-US" sz="2800" dirty="0"/>
                    </a:p>
                  </a:txBody>
                  <a:tcPr/>
                </a:tc>
                <a:extLst>
                  <a:ext uri="{0D108BD9-81ED-4DB2-BD59-A6C34878D82A}">
                    <a16:rowId xmlns:a16="http://schemas.microsoft.com/office/drawing/2014/main" val="3598603289"/>
                  </a:ext>
                </a:extLst>
              </a:tr>
              <a:tr h="370840">
                <a:tc>
                  <a:txBody>
                    <a:bodyPr/>
                    <a:lstStyle/>
                    <a:p>
                      <a:pPr algn="l" latinLnBrk="1"/>
                      <a:r>
                        <a:rPr lang="en-US" altLang="ko-KR" sz="2800" b="1" dirty="0"/>
                        <a:t>Amikacin</a:t>
                      </a:r>
                    </a:p>
                    <a:p>
                      <a:pPr algn="l" latinLnBrk="1"/>
                      <a:r>
                        <a:rPr lang="en-US" altLang="ko-KR" sz="2800" b="0" dirty="0"/>
                        <a:t> success</a:t>
                      </a:r>
                    </a:p>
                    <a:p>
                      <a:pPr algn="l" latinLnBrk="1"/>
                      <a:r>
                        <a:rPr lang="en-US" altLang="ko-KR" sz="2800" b="0" dirty="0"/>
                        <a:t> death</a:t>
                      </a:r>
                    </a:p>
                  </a:txBody>
                  <a:tcPr/>
                </a:tc>
                <a:tc>
                  <a:txBody>
                    <a:bodyPr/>
                    <a:lstStyle/>
                    <a:p>
                      <a:pPr algn="ctr" latinLnBrk="1"/>
                      <a:endParaRPr lang="en-US" altLang="ko-KR" sz="2800" b="0" dirty="0"/>
                    </a:p>
                    <a:p>
                      <a:pPr algn="ctr" latinLnBrk="1"/>
                      <a:r>
                        <a:rPr lang="en-US" altLang="ko-KR" sz="2800" b="1" dirty="0"/>
                        <a:t>0.06</a:t>
                      </a:r>
                      <a:r>
                        <a:rPr lang="en-US" altLang="ko-KR" sz="2800" b="0" dirty="0"/>
                        <a:t>, 0.04 to 0.08</a:t>
                      </a:r>
                    </a:p>
                    <a:p>
                      <a:pPr algn="ctr" latinLnBrk="1"/>
                      <a:r>
                        <a:rPr lang="en-US" altLang="ko-KR" sz="2800" b="0" dirty="0"/>
                        <a:t>-0.00, -0.03 to 0.02</a:t>
                      </a:r>
                      <a:endParaRPr lang="ko-KR" altLang="en-US" sz="2800" b="0" dirty="0"/>
                    </a:p>
                  </a:txBody>
                  <a:tcPr/>
                </a:tc>
                <a:extLst>
                  <a:ext uri="{0D108BD9-81ED-4DB2-BD59-A6C34878D82A}">
                    <a16:rowId xmlns:a16="http://schemas.microsoft.com/office/drawing/2014/main" val="1632317960"/>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err="1"/>
                        <a:t>Steptomycin</a:t>
                      </a:r>
                      <a:endParaRPr lang="en-US" altLang="ko-KR" sz="2800" b="1"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0" dirty="0"/>
                        <a:t> success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0" dirty="0"/>
                        <a:t> death</a:t>
                      </a:r>
                      <a:endParaRPr lang="ko-KR" altLang="en-US" sz="2800" b="0" dirty="0"/>
                    </a:p>
                  </a:txBody>
                  <a:tcPr/>
                </a:tc>
                <a:tc>
                  <a:txBody>
                    <a:bodyPr/>
                    <a:lstStyle/>
                    <a:p>
                      <a:pPr algn="ctr" latinLnBrk="1"/>
                      <a:endParaRPr lang="en-US" altLang="ko-KR" sz="2800" b="0" dirty="0"/>
                    </a:p>
                    <a:p>
                      <a:pPr algn="ctr" latinLnBrk="1"/>
                      <a:r>
                        <a:rPr lang="en-US" altLang="ko-KR" sz="2800" b="0" dirty="0"/>
                        <a:t>0.02, -0.00 to 0.04</a:t>
                      </a:r>
                    </a:p>
                    <a:p>
                      <a:pPr algn="ctr" latinLnBrk="1"/>
                      <a:r>
                        <a:rPr lang="en-US" altLang="ko-KR" sz="2800" b="0" dirty="0"/>
                        <a:t>-0.02, -0.04 to 0.01</a:t>
                      </a:r>
                    </a:p>
                  </a:txBody>
                  <a:tcPr/>
                </a:tc>
                <a:extLst>
                  <a:ext uri="{0D108BD9-81ED-4DB2-BD59-A6C34878D82A}">
                    <a16:rowId xmlns:a16="http://schemas.microsoft.com/office/drawing/2014/main" val="1181693890"/>
                  </a:ext>
                </a:extLst>
              </a:tr>
              <a:tr h="370840">
                <a:tc>
                  <a:txBody>
                    <a:bodyPr/>
                    <a:lstStyle/>
                    <a:p>
                      <a:pPr algn="l" latinLnBrk="1"/>
                      <a:r>
                        <a:rPr lang="en-US" altLang="ko-KR" sz="2800" b="1" dirty="0"/>
                        <a:t>Kanamycin</a:t>
                      </a:r>
                    </a:p>
                    <a:p>
                      <a:pPr algn="l" latinLnBrk="1"/>
                      <a:r>
                        <a:rPr lang="en-US" altLang="ko-KR" sz="2800" b="0" dirty="0"/>
                        <a:t> success</a:t>
                      </a:r>
                    </a:p>
                    <a:p>
                      <a:pPr algn="l" latinLnBrk="1"/>
                      <a:r>
                        <a:rPr lang="en-US" altLang="ko-KR" sz="2800" b="0" dirty="0"/>
                        <a:t> death</a:t>
                      </a:r>
                    </a:p>
                  </a:txBody>
                  <a:tcPr/>
                </a:tc>
                <a:tc>
                  <a:txBody>
                    <a:bodyPr/>
                    <a:lstStyle/>
                    <a:p>
                      <a:pPr algn="ctr" latinLnBrk="1"/>
                      <a:endParaRPr lang="en-US" altLang="ko-KR" sz="2800" b="0" dirty="0"/>
                    </a:p>
                    <a:p>
                      <a:pPr algn="ctr" latinLnBrk="1"/>
                      <a:r>
                        <a:rPr lang="en-US" altLang="ko-KR" sz="2800" b="1" dirty="0"/>
                        <a:t>-0.07</a:t>
                      </a:r>
                      <a:r>
                        <a:rPr lang="en-US" altLang="ko-KR" sz="2800" b="0" dirty="0"/>
                        <a:t>, -0.08 to -0.05</a:t>
                      </a:r>
                    </a:p>
                    <a:p>
                      <a:pPr algn="ctr" latinLnBrk="1"/>
                      <a:r>
                        <a:rPr lang="en-US" altLang="ko-KR" sz="2800" b="0" dirty="0"/>
                        <a:t>0.01, -0.01 to 0.02</a:t>
                      </a:r>
                      <a:endParaRPr lang="ko-KR" altLang="en-US" sz="2800" b="0" dirty="0"/>
                    </a:p>
                  </a:txBody>
                  <a:tcPr/>
                </a:tc>
                <a:extLst>
                  <a:ext uri="{0D108BD9-81ED-4DB2-BD59-A6C34878D82A}">
                    <a16:rowId xmlns:a16="http://schemas.microsoft.com/office/drawing/2014/main" val="1073009353"/>
                  </a:ext>
                </a:extLst>
              </a:tr>
              <a:tr h="370840">
                <a:tc>
                  <a:txBody>
                    <a:bodyPr/>
                    <a:lstStyle/>
                    <a:p>
                      <a:pPr algn="l" latinLnBrk="1"/>
                      <a:r>
                        <a:rPr lang="en-US" altLang="ko-KR" sz="2800" b="1" dirty="0"/>
                        <a:t>Capreomycin</a:t>
                      </a:r>
                    </a:p>
                    <a:p>
                      <a:pPr algn="l" latinLnBrk="1"/>
                      <a:r>
                        <a:rPr lang="en-US" altLang="ko-KR" sz="2800" b="0" dirty="0"/>
                        <a:t> success</a:t>
                      </a:r>
                    </a:p>
                    <a:p>
                      <a:pPr algn="l" latinLnBrk="1"/>
                      <a:r>
                        <a:rPr lang="en-US" altLang="ko-KR" sz="2800" b="0" dirty="0"/>
                        <a:t> death</a:t>
                      </a:r>
                    </a:p>
                  </a:txBody>
                  <a:tcPr/>
                </a:tc>
                <a:tc>
                  <a:txBody>
                    <a:bodyPr/>
                    <a:lstStyle/>
                    <a:p>
                      <a:pPr algn="ctr" latinLnBrk="1"/>
                      <a:endParaRPr lang="en-US" altLang="ko-KR" sz="2800" b="0" dirty="0"/>
                    </a:p>
                    <a:p>
                      <a:pPr algn="ctr" latinLnBrk="1"/>
                      <a:r>
                        <a:rPr lang="en-US" altLang="ko-KR" sz="2800" b="0" dirty="0"/>
                        <a:t>-0.03, -0.06 to 0.00</a:t>
                      </a:r>
                    </a:p>
                    <a:p>
                      <a:pPr algn="ctr" latinLnBrk="1"/>
                      <a:r>
                        <a:rPr lang="en-US" altLang="ko-KR" sz="2800" b="1" dirty="0"/>
                        <a:t>0.04</a:t>
                      </a:r>
                      <a:r>
                        <a:rPr lang="en-US" altLang="ko-KR" sz="2800" b="0" dirty="0"/>
                        <a:t>, 0.01 to 0.07</a:t>
                      </a:r>
                      <a:endParaRPr lang="ko-KR" altLang="en-US" sz="2800" b="0" dirty="0"/>
                    </a:p>
                  </a:txBody>
                  <a:tcPr/>
                </a:tc>
                <a:extLst>
                  <a:ext uri="{0D108BD9-81ED-4DB2-BD59-A6C34878D82A}">
                    <a16:rowId xmlns:a16="http://schemas.microsoft.com/office/drawing/2014/main" val="297072689"/>
                  </a:ext>
                </a:extLst>
              </a:tr>
            </a:tbl>
          </a:graphicData>
        </a:graphic>
      </p:graphicFrame>
    </p:spTree>
    <p:extLst>
      <p:ext uri="{BB962C8B-B14F-4D97-AF65-F5344CB8AC3E}">
        <p14:creationId xmlns:p14="http://schemas.microsoft.com/office/powerpoint/2010/main" val="715419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41A3BD9-B8B2-114A-AEC2-C41FB608858B}"/>
              </a:ext>
            </a:extLst>
          </p:cNvPr>
          <p:cNvSpPr>
            <a:spLocks noGrp="1"/>
          </p:cNvSpPr>
          <p:nvPr>
            <p:ph type="title"/>
          </p:nvPr>
        </p:nvSpPr>
        <p:spPr/>
        <p:txBody>
          <a:bodyPr/>
          <a:lstStyle/>
          <a:p>
            <a:endParaRPr kumimoji="1" lang="ko-KR" altLang="en-US"/>
          </a:p>
        </p:txBody>
      </p:sp>
      <p:sp>
        <p:nvSpPr>
          <p:cNvPr id="3" name="내용 개체 틀 2">
            <a:extLst>
              <a:ext uri="{FF2B5EF4-FFF2-40B4-BE49-F238E27FC236}">
                <a16:creationId xmlns:a16="http://schemas.microsoft.com/office/drawing/2014/main" id="{7B0ECC24-B1A0-C541-AB58-E186A5D3E40B}"/>
              </a:ext>
            </a:extLst>
          </p:cNvPr>
          <p:cNvSpPr>
            <a:spLocks noGrp="1"/>
          </p:cNvSpPr>
          <p:nvPr>
            <p:ph idx="1"/>
          </p:nvPr>
        </p:nvSpPr>
        <p:spPr/>
        <p:txBody>
          <a:bodyPr/>
          <a:lstStyle/>
          <a:p>
            <a:endParaRPr kumimoji="1" lang="ko-KR" altLang="en-US"/>
          </a:p>
        </p:txBody>
      </p:sp>
      <p:pic>
        <p:nvPicPr>
          <p:cNvPr id="4" name="그림 3">
            <a:extLst>
              <a:ext uri="{FF2B5EF4-FFF2-40B4-BE49-F238E27FC236}">
                <a16:creationId xmlns:a16="http://schemas.microsoft.com/office/drawing/2014/main" id="{E7C1622C-8433-8B47-8FDD-767970D5B483}"/>
              </a:ext>
            </a:extLst>
          </p:cNvPr>
          <p:cNvPicPr>
            <a:picLocks noChangeAspect="1"/>
          </p:cNvPicPr>
          <p:nvPr/>
        </p:nvPicPr>
        <p:blipFill>
          <a:blip r:embed="rId2"/>
          <a:stretch>
            <a:fillRect/>
          </a:stretch>
        </p:blipFill>
        <p:spPr>
          <a:xfrm>
            <a:off x="2640876" y="305146"/>
            <a:ext cx="4452257" cy="5871817"/>
          </a:xfrm>
          <a:prstGeom prst="rect">
            <a:avLst/>
          </a:prstGeom>
        </p:spPr>
      </p:pic>
      <p:pic>
        <p:nvPicPr>
          <p:cNvPr id="5" name="그림 4">
            <a:extLst>
              <a:ext uri="{FF2B5EF4-FFF2-40B4-BE49-F238E27FC236}">
                <a16:creationId xmlns:a16="http://schemas.microsoft.com/office/drawing/2014/main" id="{6586C5F3-2097-3D47-A513-B1AA1490D766}"/>
              </a:ext>
            </a:extLst>
          </p:cNvPr>
          <p:cNvPicPr>
            <a:picLocks noChangeAspect="1"/>
          </p:cNvPicPr>
          <p:nvPr/>
        </p:nvPicPr>
        <p:blipFill>
          <a:blip r:embed="rId3"/>
          <a:stretch>
            <a:fillRect/>
          </a:stretch>
        </p:blipFill>
        <p:spPr>
          <a:xfrm>
            <a:off x="7093133" y="318248"/>
            <a:ext cx="2809789" cy="5845652"/>
          </a:xfrm>
          <a:prstGeom prst="rect">
            <a:avLst/>
          </a:prstGeom>
        </p:spPr>
      </p:pic>
    </p:spTree>
    <p:extLst>
      <p:ext uri="{BB962C8B-B14F-4D97-AF65-F5344CB8AC3E}">
        <p14:creationId xmlns:p14="http://schemas.microsoft.com/office/powerpoint/2010/main" val="405416670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4505</Words>
  <Application>Microsoft Macintosh PowerPoint</Application>
  <PresentationFormat>와이드스크린</PresentationFormat>
  <Paragraphs>518</Paragraphs>
  <Slides>106</Slides>
  <Notes>15</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106</vt:i4>
      </vt:variant>
    </vt:vector>
  </HeadingPairs>
  <TitlesOfParts>
    <vt:vector size="116" baseType="lpstr">
      <vt:lpstr>맑은 고딕</vt:lpstr>
      <vt:lpstr>MinionPro-Regular</vt:lpstr>
      <vt:lpstr>OTNEJMScalaSansLF-Bold</vt:lpstr>
      <vt:lpstr>SegoeUI-Light</vt:lpstr>
      <vt:lpstr>Shaker2Lancet-Bold</vt:lpstr>
      <vt:lpstr>Shaker2Lancet-BoldItalic</vt:lpstr>
      <vt:lpstr>UniversLTStd-BoldCn</vt:lpstr>
      <vt:lpstr>Arial</vt:lpstr>
      <vt:lpstr>Calibri</vt:lpstr>
      <vt:lpstr>Office 테마</vt:lpstr>
      <vt:lpstr>결핵 저널 리뷰</vt:lpstr>
      <vt:lpstr>Contents</vt:lpstr>
      <vt:lpstr>PowerPoint 프레젠테이션</vt:lpstr>
      <vt:lpstr>Background</vt:lpstr>
      <vt:lpstr>PowerPoint 프레젠테이션</vt:lpstr>
      <vt:lpstr>PowerPoint 프레젠테이션</vt:lpstr>
      <vt:lpstr>Methods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Results</vt:lpstr>
      <vt:lpstr>PowerPoint 프레젠테이션</vt:lpstr>
      <vt:lpstr>Characteristics of Contacts with Tuberculosis</vt:lpstr>
      <vt:lpstr>PowerPoint 프레젠테이션</vt:lpstr>
      <vt:lpstr>Disease-free survival for 4490 contacts</vt:lpstr>
      <vt:lpstr>Disease-free survival for 4490 contacts, Receipt of treatment for latent M.Tb infection </vt:lpstr>
      <vt:lpstr>Table 2. Rates and Timing of Tuberculosis Among 4490 Contacts of Index Patients With Culture-Positive Tuberculosis, by Time Since Treatment Initiation for Index Cases</vt:lpstr>
      <vt:lpstr>Table 3. Rates and Timing of Tuberculosis Among 499 Contacts With Positive Results of Tuberculin Skin Tests (TSTs) and No Treatment for Latent M.Tbc Infection</vt:lpstr>
      <vt:lpstr>Discussion</vt:lpstr>
      <vt:lpstr>Discussion</vt:lpstr>
      <vt:lpstr>Discussion</vt:lpstr>
      <vt:lpstr>Discussion</vt:lpstr>
      <vt:lpstr>Discussion</vt:lpstr>
      <vt:lpstr>Discussion</vt:lpstr>
      <vt:lpstr>Discussion</vt:lpstr>
      <vt:lpstr>Discussion</vt:lpstr>
      <vt:lpstr>Conclusions</vt:lpstr>
      <vt:lpstr>PowerPoint 프레젠테이션</vt:lpstr>
      <vt:lpstr>Background</vt:lpstr>
      <vt:lpstr>PowerPoint 프레젠테이션</vt:lpstr>
      <vt:lpstr>PowerPoint 프레젠테이션</vt:lpstr>
      <vt:lpstr>Methods</vt:lpstr>
      <vt:lpstr>patients</vt:lpstr>
      <vt:lpstr>Results</vt:lpstr>
      <vt:lpstr>TBc detection</vt:lpstr>
      <vt:lpstr>RIF resistance detection</vt:lpstr>
      <vt:lpstr>PowerPoint 프레젠테이션</vt:lpstr>
      <vt:lpstr>Conclusion</vt:lpstr>
      <vt:lpstr>PowerPoint 프레젠테이션</vt:lpstr>
      <vt:lpstr>PowerPoint 프레젠테이션</vt:lpstr>
      <vt:lpstr>PowerPoint 프레젠테이션</vt:lpstr>
      <vt:lpstr>Background</vt:lpstr>
      <vt:lpstr>Methods</vt:lpstr>
      <vt:lpstr>Results</vt:lpstr>
      <vt:lpstr>PowerPoint 프레젠테이션</vt:lpstr>
      <vt:lpstr>PowerPoint 프레젠테이션</vt:lpstr>
      <vt:lpstr>PowerPoint 프레젠테이션</vt:lpstr>
      <vt:lpstr>PowerPoint 프레젠테이션</vt:lpstr>
      <vt:lpstr>PowerPoint 프레젠테이션</vt:lpstr>
      <vt:lpstr>Conclusions</vt:lpstr>
      <vt:lpstr>PowerPoint 프레젠테이션</vt:lpstr>
      <vt:lpstr>Background</vt:lpstr>
      <vt:lpstr>PowerPoint 프레젠테이션</vt:lpstr>
      <vt:lpstr>PowerPoint 프레젠테이션</vt:lpstr>
      <vt:lpstr>PowerPoint 프레젠테이션</vt:lpstr>
      <vt:lpstr>PowerPoint 프레젠테이션</vt:lpstr>
      <vt:lpstr>Methods</vt:lpstr>
      <vt:lpstr>Results</vt:lpstr>
      <vt:lpstr>Retrospective cohort study </vt:lpstr>
      <vt:lpstr>Adjusted Odds Ratios, Based on Logistic Regression Model, of Mortality During Tb Treatment (N = 2416)</vt:lpstr>
      <vt:lpstr>Adjusted Odds Ratios, Based on a Logistic Regression Model, of 2-Mo Sputum Culture Positivity for M.Tbc (n = 1323)</vt:lpstr>
      <vt:lpstr>Adjusted Hazard Ratios, Based on Cox Proportional Hazards Model, of Survival Among Diabetic Patients During Tbc Treatment (n = 634)</vt:lpstr>
      <vt:lpstr>PowerPoint 프레젠테이션</vt:lpstr>
      <vt:lpstr>PowerPoint 프레젠테이션</vt:lpstr>
      <vt:lpstr>Conclusions</vt:lpstr>
      <vt:lpstr>Host-directed therapy (adjunct therapy)</vt:lpstr>
      <vt:lpstr>PowerPoint 프레젠테이션</vt:lpstr>
      <vt:lpstr>PowerPoint 프레젠테이션</vt:lpstr>
      <vt:lpstr>Background</vt:lpstr>
      <vt:lpstr>Methods</vt:lpstr>
      <vt:lpstr>PowerPoint 프레젠테이션</vt:lpstr>
      <vt:lpstr>RIF, standard resistant breakpoints : 1.0 μg/ml</vt:lpstr>
      <vt:lpstr>Results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Conclusion</vt:lpstr>
      <vt:lpstr>PowerPoint 프레젠테이션</vt:lpstr>
      <vt:lpstr>Background</vt:lpstr>
      <vt:lpstr>Methods</vt:lpstr>
      <vt:lpstr>PowerPoint 프레젠테이션</vt:lpstr>
      <vt:lpstr>Results</vt:lpstr>
      <vt:lpstr>PowerPoint 프레젠테이션</vt:lpstr>
      <vt:lpstr>PowerPoint 프레젠테이션</vt:lpstr>
      <vt:lpstr>PowerPoint 프레젠테이션</vt:lpstr>
      <vt:lpstr>Treatment success (vs failure or relapse)</vt:lpstr>
      <vt:lpstr>Mortality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Conclusion</vt:lpstr>
      <vt:lpstr>PowerPoint 프레젠테이션</vt:lpstr>
      <vt:lpstr>PowerPoint 프레젠테이션</vt:lpstr>
      <vt:lpstr>Longer MDR-TB regimen</vt:lpstr>
      <vt:lpstr>감사합니다.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결핵 최근저널</dc:title>
  <dc:creator>김현국</dc:creator>
  <cp:lastModifiedBy>김현국</cp:lastModifiedBy>
  <cp:revision>13</cp:revision>
  <dcterms:created xsi:type="dcterms:W3CDTF">2019-03-15T10:23:26Z</dcterms:created>
  <dcterms:modified xsi:type="dcterms:W3CDTF">2019-03-27T18:14:07Z</dcterms:modified>
</cp:coreProperties>
</file>