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64" r:id="rId3"/>
    <p:sldId id="265" r:id="rId4"/>
    <p:sldId id="256" r:id="rId5"/>
    <p:sldId id="258" r:id="rId6"/>
    <p:sldId id="259" r:id="rId7"/>
    <p:sldId id="260" r:id="rId8"/>
    <p:sldId id="261" r:id="rId9"/>
    <p:sldId id="262" r:id="rId10"/>
  </p:sldIdLst>
  <p:sldSz cx="17556163" cy="9875838"/>
  <p:notesSz cx="6797675" cy="99266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270"/>
    <a:srgbClr val="3E1B59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75" d="100"/>
          <a:sy n="75" d="100"/>
        </p:scale>
        <p:origin x="2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47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81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21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98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5742" tIns="27871" rIns="55742" bIns="2787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5742" tIns="27871" rIns="55742" bIns="27871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5742" tIns="27871" rIns="55742" bIns="2787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5742" tIns="27871" rIns="55742" bIns="27871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5742" tIns="27871" rIns="55742" bIns="2787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5742" tIns="27871" rIns="55742" bIns="27871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5742" tIns="27871" rIns="55742" bIns="2787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5742" tIns="27871" rIns="55742" bIns="27871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5742" tIns="27871" rIns="55742" bIns="2787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5742" tIns="27871" rIns="55742" bIns="27871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5742" tIns="27871" rIns="55742" bIns="2787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5742" tIns="27871" rIns="55742" bIns="27871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11.png"/><Relationship Id="rId5" Type="http://schemas.openxmlformats.org/officeDocument/2006/relationships/image" Target="../media/image37.png"/><Relationship Id="rId15" Type="http://schemas.openxmlformats.org/officeDocument/2006/relationships/image" Target="../media/image45.PNG"/><Relationship Id="rId10" Type="http://schemas.openxmlformats.org/officeDocument/2006/relationships/image" Target="../media/image42.png"/><Relationship Id="rId4" Type="http://schemas.openxmlformats.org/officeDocument/2006/relationships/image" Target="../media/image31.png"/><Relationship Id="rId9" Type="http://schemas.openxmlformats.org/officeDocument/2006/relationships/image" Target="../media/image41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3" Type="http://schemas.openxmlformats.org/officeDocument/2006/relationships/image" Target="../media/image47.png"/><Relationship Id="rId7" Type="http://schemas.openxmlformats.org/officeDocument/2006/relationships/image" Target="../media/image31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11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631" y="620649"/>
            <a:ext cx="9789652" cy="242316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491" y="2298002"/>
            <a:ext cx="9739789" cy="224942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5961" y="4268738"/>
            <a:ext cx="3222581" cy="219700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863" y="7335178"/>
            <a:ext cx="2800180" cy="19160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31344" y="6333067"/>
            <a:ext cx="3150434" cy="195855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3394" y="8814673"/>
            <a:ext cx="4846749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34" y="-71152"/>
            <a:ext cx="10540175" cy="16002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2671" y="33576"/>
            <a:ext cx="3187827" cy="131673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1096" y="8908256"/>
            <a:ext cx="4678728" cy="118872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41" y="1606103"/>
            <a:ext cx="12676081" cy="79477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16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34" y="-71152"/>
            <a:ext cx="8760666" cy="16002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2671" y="33576"/>
            <a:ext cx="3187827" cy="131673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1096" y="8908256"/>
            <a:ext cx="4678728" cy="118872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41" y="1600200"/>
            <a:ext cx="12676081" cy="79793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직사각형 6"/>
          <p:cNvSpPr/>
          <p:nvPr/>
        </p:nvSpPr>
        <p:spPr>
          <a:xfrm>
            <a:off x="10883900" y="5166360"/>
            <a:ext cx="2882900" cy="2650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583623" y="4145601"/>
            <a:ext cx="2882900" cy="16535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583623" y="5924266"/>
            <a:ext cx="2882900" cy="185924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1760200" y="1689101"/>
            <a:ext cx="2800350" cy="5143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527800" y="5166360"/>
            <a:ext cx="4300323" cy="265049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12" y="1340453"/>
            <a:ext cx="9820370" cy="256032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491" y="2912507"/>
            <a:ext cx="10160413" cy="2359152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445" y="620078"/>
            <a:ext cx="6325505" cy="126187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5961" y="4268738"/>
            <a:ext cx="3222581" cy="219700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7863" y="7335178"/>
            <a:ext cx="2800180" cy="19160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31344" y="6333067"/>
            <a:ext cx="3150434" cy="1958551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3394" y="8814673"/>
            <a:ext cx="4846749" cy="1316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34" y="-71152"/>
            <a:ext cx="8760666" cy="16002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2671" y="33576"/>
            <a:ext cx="3187827" cy="131673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 rotWithShape="1">
          <a:blip r:embed="rId6"/>
          <a:srcRect t="13881" r="3672" b="15656"/>
          <a:stretch/>
        </p:blipFill>
        <p:spPr>
          <a:xfrm>
            <a:off x="11142091" y="2262854"/>
            <a:ext cx="5897118" cy="21971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 rotWithShape="1">
          <a:blip r:embed="rId7"/>
          <a:srcRect l="4131" t="22794" r="4705" b="21970"/>
          <a:stretch/>
        </p:blipFill>
        <p:spPr>
          <a:xfrm>
            <a:off x="11099800" y="7866856"/>
            <a:ext cx="5981700" cy="10414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41096" y="8908256"/>
            <a:ext cx="4678728" cy="118872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6" y="2262854"/>
            <a:ext cx="10237894" cy="66454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5400" sx="101000" sy="101000" algn="ctr" rotWithShape="0">
              <a:schemeClr val="bg2">
                <a:lumMod val="90000"/>
                <a:alpha val="50000"/>
              </a:schemeClr>
            </a:outerShdw>
          </a:effectLst>
        </p:spPr>
      </p:pic>
      <p:sp>
        <p:nvSpPr>
          <p:cNvPr id="8" name="직사각형 7"/>
          <p:cNvSpPr/>
          <p:nvPr/>
        </p:nvSpPr>
        <p:spPr>
          <a:xfrm>
            <a:off x="693102" y="2796209"/>
            <a:ext cx="9252000" cy="53671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332304" y="2568403"/>
            <a:ext cx="640246" cy="1858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052" y="1712786"/>
            <a:ext cx="2953655" cy="124358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463" y="2400300"/>
            <a:ext cx="6927437" cy="2221992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465" y="747236"/>
            <a:ext cx="1928384" cy="135331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" y="1506903"/>
            <a:ext cx="4789742" cy="157276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211" y="5715"/>
            <a:ext cx="3696462" cy="133502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54962" y="-119872"/>
            <a:ext cx="3187827" cy="1316736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5463" y="5473398"/>
            <a:ext cx="6927437" cy="179222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01338" y="4785027"/>
            <a:ext cx="2939082" cy="1243584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41096" y="8908256"/>
            <a:ext cx="4678728" cy="118872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52" y="3079671"/>
            <a:ext cx="9921235" cy="62743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5400" sx="101000" sy="101000" algn="ctr" rotWithShape="0">
              <a:schemeClr val="bg2">
                <a:lumMod val="90000"/>
                <a:alpha val="50000"/>
              </a:schemeClr>
            </a:outerShdw>
          </a:effectLst>
        </p:spPr>
      </p:pic>
      <p:pic>
        <p:nvPicPr>
          <p:cNvPr id="14" name="Object 1" descr="preencoded.png"/>
          <p:cNvPicPr>
            <a:picLocks noChangeAspect="1"/>
          </p:cNvPicPr>
          <p:nvPr/>
        </p:nvPicPr>
        <p:blipFill rotWithShape="1">
          <a:blip r:embed="rId14"/>
          <a:srcRect l="10432" t="18818" r="77978" b="70097"/>
          <a:stretch/>
        </p:blipFill>
        <p:spPr>
          <a:xfrm rot="20037747" flipH="1">
            <a:off x="8580155" y="2214010"/>
            <a:ext cx="2141572" cy="1152111"/>
          </a:xfrm>
          <a:prstGeom prst="rect">
            <a:avLst/>
          </a:prstGeom>
        </p:spPr>
      </p:pic>
      <p:pic>
        <p:nvPicPr>
          <p:cNvPr id="15" name="Object 1" descr="preencoded.png"/>
          <p:cNvPicPr>
            <a:picLocks noChangeAspect="1"/>
          </p:cNvPicPr>
          <p:nvPr/>
        </p:nvPicPr>
        <p:blipFill rotWithShape="1">
          <a:blip r:embed="rId14"/>
          <a:srcRect l="10432" t="18818" r="77978" b="70097"/>
          <a:stretch/>
        </p:blipFill>
        <p:spPr>
          <a:xfrm rot="18677280" flipH="1" flipV="1">
            <a:off x="9031333" y="6889978"/>
            <a:ext cx="2141572" cy="115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4962" y="-119872"/>
            <a:ext cx="3187827" cy="131673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8298" y="1622489"/>
            <a:ext cx="6927437" cy="1353312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4887" y="934974"/>
            <a:ext cx="3193685" cy="124358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8298" y="3526869"/>
            <a:ext cx="7136749" cy="266090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4744" y="2839355"/>
            <a:ext cx="2900934" cy="124358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8298" y="6738985"/>
            <a:ext cx="7108746" cy="222199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24887" y="6051471"/>
            <a:ext cx="3379422" cy="124358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41096" y="8908256"/>
            <a:ext cx="4678728" cy="1188720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1465" y="747236"/>
            <a:ext cx="1928384" cy="1353312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2" y="1506903"/>
            <a:ext cx="4789742" cy="1572768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7211" y="5715"/>
            <a:ext cx="3696462" cy="133502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57" y="552761"/>
            <a:ext cx="4275117" cy="31033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5400" sx="101000" sy="101000" algn="ctr" rotWithShape="0">
              <a:schemeClr val="bg2">
                <a:lumMod val="90000"/>
                <a:alpha val="50000"/>
              </a:schemeClr>
            </a:outerShdw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" r="2715"/>
          <a:stretch/>
        </p:blipFill>
        <p:spPr>
          <a:xfrm>
            <a:off x="188613" y="3970725"/>
            <a:ext cx="9881662" cy="57217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5400" sx="101000" sy="101000" algn="ctr" rotWithShape="0">
              <a:schemeClr val="bg2">
                <a:lumMod val="90000"/>
                <a:alpha val="50000"/>
              </a:schemeClr>
            </a:outerShdw>
          </a:effectLst>
        </p:spPr>
      </p:pic>
      <p:pic>
        <p:nvPicPr>
          <p:cNvPr id="17" name="Object 1" descr="preencoded.png"/>
          <p:cNvPicPr>
            <a:picLocks noChangeAspect="1"/>
          </p:cNvPicPr>
          <p:nvPr/>
        </p:nvPicPr>
        <p:blipFill rotWithShape="1">
          <a:blip r:embed="rId17"/>
          <a:srcRect l="10432" t="18818" r="77978" b="70097"/>
          <a:stretch/>
        </p:blipFill>
        <p:spPr>
          <a:xfrm rot="18250866">
            <a:off x="4749327" y="3132893"/>
            <a:ext cx="1706115" cy="917846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7106201" y="861084"/>
            <a:ext cx="744686" cy="2374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6215275" y="3112166"/>
            <a:ext cx="337925" cy="2406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697247" y="4454223"/>
            <a:ext cx="455903" cy="23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6215274" y="6087213"/>
            <a:ext cx="1854305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6215274" y="6387085"/>
            <a:ext cx="1854305" cy="1800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4237437" y="6239613"/>
            <a:ext cx="1854305" cy="1800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4228432" y="8526075"/>
            <a:ext cx="1854305" cy="1800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2260494" y="7611213"/>
            <a:ext cx="1854305" cy="1800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188041" y="7811466"/>
            <a:ext cx="2072453" cy="159161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882775" y="5047091"/>
            <a:ext cx="219981" cy="2179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871468" y="564507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①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53712" y="927439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②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65113" y="43100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③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50244" y="492524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④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36" name="Object 1" descr="preencoded.png"/>
          <p:cNvPicPr>
            <a:picLocks noChangeAspect="1"/>
          </p:cNvPicPr>
          <p:nvPr/>
        </p:nvPicPr>
        <p:blipFill rotWithShape="1">
          <a:blip r:embed="rId17"/>
          <a:srcRect l="10432" t="18818" r="77978" b="70097"/>
          <a:stretch/>
        </p:blipFill>
        <p:spPr>
          <a:xfrm rot="1651287" flipH="1">
            <a:off x="8164807" y="678088"/>
            <a:ext cx="2618877" cy="1408889"/>
          </a:xfrm>
          <a:prstGeom prst="rect">
            <a:avLst/>
          </a:prstGeom>
        </p:spPr>
      </p:pic>
      <p:sp>
        <p:nvSpPr>
          <p:cNvPr id="37" name="오른쪽 화살표 36"/>
          <p:cNvSpPr/>
          <p:nvPr/>
        </p:nvSpPr>
        <p:spPr>
          <a:xfrm rot="16200000">
            <a:off x="1014837" y="7442348"/>
            <a:ext cx="418863" cy="319372"/>
          </a:xfrm>
          <a:prstGeom prst="rightArrow">
            <a:avLst>
              <a:gd name="adj1" fmla="val 50000"/>
              <a:gd name="adj2" fmla="val 7535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13718572" y="6419613"/>
            <a:ext cx="951585" cy="48477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영역</a:t>
            </a:r>
            <a:endParaRPr lang="ko-KR" altLang="en-US" sz="2400" dirty="0">
              <a:solidFill>
                <a:schemeClr val="accent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858" y="1099709"/>
            <a:ext cx="8485632" cy="160934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994" y="1062704"/>
            <a:ext cx="8486632" cy="1609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" y="1506760"/>
            <a:ext cx="4789742" cy="221284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54962" y="-119872"/>
            <a:ext cx="3187827" cy="131673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8930" y="3029093"/>
            <a:ext cx="2953655" cy="124358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9771" y="3700748"/>
            <a:ext cx="7036451" cy="179222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41096" y="8908256"/>
            <a:ext cx="4678728" cy="118872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1465" y="747236"/>
            <a:ext cx="1928384" cy="1353312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7211" y="5715"/>
            <a:ext cx="3696462" cy="133502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69" y="3492500"/>
            <a:ext cx="9220058" cy="61300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5400" sx="101000" sy="101000" algn="ctr" rotWithShape="0">
              <a:schemeClr val="bg2">
                <a:lumMod val="90000"/>
                <a:alpha val="50000"/>
              </a:schemeClr>
            </a:outerShdw>
          </a:effectLst>
        </p:spPr>
      </p:pic>
      <p:sp>
        <p:nvSpPr>
          <p:cNvPr id="16" name="직사각형 15"/>
          <p:cNvSpPr/>
          <p:nvPr/>
        </p:nvSpPr>
        <p:spPr>
          <a:xfrm>
            <a:off x="7391613" y="4657788"/>
            <a:ext cx="795126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472" y="4182676"/>
            <a:ext cx="3209831" cy="9288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245" y="1602057"/>
            <a:ext cx="11807619" cy="209397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60" y="8417052"/>
            <a:ext cx="5398675" cy="12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14</Words>
  <Application>Microsoft Office PowerPoint</Application>
  <PresentationFormat>사용자 지정</PresentationFormat>
  <Paragraphs>14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나눔바른고딕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mangoboard.net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이용안내_정보화지원부_남송은</dc:title>
  <dc:subject>Presentation</dc:subject>
  <dc:creator>mangoboard.net_12345204</dc:creator>
  <cp:lastModifiedBy>HIRA</cp:lastModifiedBy>
  <cp:revision>25</cp:revision>
  <cp:lastPrinted>2021-10-21T08:45:41Z</cp:lastPrinted>
  <dcterms:created xsi:type="dcterms:W3CDTF">2021-10-21T04:27:15Z</dcterms:created>
  <dcterms:modified xsi:type="dcterms:W3CDTF">2021-10-26T06:40:16Z</dcterms:modified>
</cp:coreProperties>
</file>