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10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29" r:id="rId5"/>
    <p:sldMasterId id="2147484641" r:id="rId6"/>
    <p:sldMasterId id="2147484650" r:id="rId7"/>
    <p:sldMasterId id="2147484659" r:id="rId8"/>
    <p:sldMasterId id="2147484668" r:id="rId9"/>
    <p:sldMasterId id="2147484677" r:id="rId10"/>
    <p:sldMasterId id="2147484686" r:id="rId11"/>
    <p:sldMasterId id="2147484697" r:id="rId12"/>
    <p:sldMasterId id="2147484711" r:id="rId13"/>
    <p:sldMasterId id="2147484720" r:id="rId14"/>
    <p:sldMasterId id="2147484731" r:id="rId15"/>
    <p:sldMasterId id="2147484746" r:id="rId16"/>
  </p:sldMasterIdLst>
  <p:notesMasterIdLst>
    <p:notesMasterId r:id="rId61"/>
  </p:notesMasterIdLst>
  <p:handoutMasterIdLst>
    <p:handoutMasterId r:id="rId62"/>
  </p:handoutMasterIdLst>
  <p:sldIdLst>
    <p:sldId id="3327" r:id="rId17"/>
    <p:sldId id="3390" r:id="rId18"/>
    <p:sldId id="3391" r:id="rId19"/>
    <p:sldId id="3417" r:id="rId20"/>
    <p:sldId id="3443" r:id="rId21"/>
    <p:sldId id="3399" r:id="rId22"/>
    <p:sldId id="3400" r:id="rId23"/>
    <p:sldId id="3401" r:id="rId24"/>
    <p:sldId id="3411" r:id="rId25"/>
    <p:sldId id="3406" r:id="rId26"/>
    <p:sldId id="3410" r:id="rId27"/>
    <p:sldId id="3408" r:id="rId28"/>
    <p:sldId id="3412" r:id="rId29"/>
    <p:sldId id="3402" r:id="rId30"/>
    <p:sldId id="3445" r:id="rId31"/>
    <p:sldId id="3418" r:id="rId32"/>
    <p:sldId id="3419" r:id="rId33"/>
    <p:sldId id="3420" r:id="rId34"/>
    <p:sldId id="3421" r:id="rId35"/>
    <p:sldId id="3413" r:id="rId36"/>
    <p:sldId id="3414" r:id="rId37"/>
    <p:sldId id="3422" r:id="rId38"/>
    <p:sldId id="3395" r:id="rId39"/>
    <p:sldId id="3394" r:id="rId40"/>
    <p:sldId id="3392" r:id="rId41"/>
    <p:sldId id="3416" r:id="rId42"/>
    <p:sldId id="3435" r:id="rId43"/>
    <p:sldId id="3438" r:id="rId44"/>
    <p:sldId id="3440" r:id="rId45"/>
    <p:sldId id="3441" r:id="rId46"/>
    <p:sldId id="3442" r:id="rId47"/>
    <p:sldId id="3431" r:id="rId48"/>
    <p:sldId id="3434" r:id="rId49"/>
    <p:sldId id="3393" r:id="rId50"/>
    <p:sldId id="3423" r:id="rId51"/>
    <p:sldId id="3428" r:id="rId52"/>
    <p:sldId id="3448" r:id="rId53"/>
    <p:sldId id="3446" r:id="rId54"/>
    <p:sldId id="3447" r:id="rId55"/>
    <p:sldId id="3449" r:id="rId56"/>
    <p:sldId id="3452" r:id="rId57"/>
    <p:sldId id="3450" r:id="rId58"/>
    <p:sldId id="3373" r:id="rId59"/>
    <p:sldId id="3325" r:id="rId60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0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44" userDrawn="1">
          <p15:clr>
            <a:srgbClr val="A4A3A4"/>
          </p15:clr>
        </p15:guide>
        <p15:guide id="4" orient="horz" pos="240" userDrawn="1">
          <p15:clr>
            <a:srgbClr val="A4A3A4"/>
          </p15:clr>
        </p15:guide>
        <p15:guide id="5" pos="336" userDrawn="1">
          <p15:clr>
            <a:srgbClr val="A4A3A4"/>
          </p15:clr>
        </p15:guide>
        <p15:guide id="6" pos="456" userDrawn="1">
          <p15:clr>
            <a:srgbClr val="A4A3A4"/>
          </p15:clr>
        </p15:guide>
        <p15:guide id="7" pos="7248" userDrawn="1">
          <p15:clr>
            <a:srgbClr val="A4A3A4"/>
          </p15:clr>
        </p15:guide>
        <p15:guide id="8" pos="7392" userDrawn="1">
          <p15:clr>
            <a:srgbClr val="A4A3A4"/>
          </p15:clr>
        </p15:guide>
        <p15:guide id="9" orient="horz" pos="4128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ennifer Eimers" initials="JE" lastIdx="2" clrIdx="6">
    <p:extLst>
      <p:ext uri="{19B8F6BF-5375-455C-9EA6-DF929625EA0E}">
        <p15:presenceInfo xmlns:p15="http://schemas.microsoft.com/office/powerpoint/2012/main" userId="S::jeimers@clinicaloptions.com::e496f3f7-6a48-4339-9b0c-9f426a43f948" providerId="AD"/>
      </p:ext>
    </p:extLst>
  </p:cmAuthor>
  <p:cmAuthor id="1" name="Rachael Andrie" initials="RA" lastIdx="214" clrIdx="0">
    <p:extLst>
      <p:ext uri="{19B8F6BF-5375-455C-9EA6-DF929625EA0E}">
        <p15:presenceInfo xmlns:p15="http://schemas.microsoft.com/office/powerpoint/2012/main" userId="Rachael Andrie" providerId="None"/>
      </p:ext>
    </p:extLst>
  </p:cmAuthor>
  <p:cmAuthor id="8" name="Rachael Andrie" initials="RA [2] [2] [2]" lastIdx="193" clrIdx="7">
    <p:extLst>
      <p:ext uri="{19B8F6BF-5375-455C-9EA6-DF929625EA0E}">
        <p15:presenceInfo xmlns:p15="http://schemas.microsoft.com/office/powerpoint/2012/main" userId="S::randrie@clinicaloptions.com::311027c1-cf79-416d-b346-5f38dcd95c11" providerId="AD"/>
      </p:ext>
    </p:extLst>
  </p:cmAuthor>
  <p:cmAuthor id="2" name="Rachael Andrie" initials="RA [2]" lastIdx="14" clrIdx="1">
    <p:extLst>
      <p:ext uri="{19B8F6BF-5375-455C-9EA6-DF929625EA0E}">
        <p15:presenceInfo xmlns:p15="http://schemas.microsoft.com/office/powerpoint/2012/main" userId="79583fc5c67eb9b0" providerId="Windows Live"/>
      </p:ext>
    </p:extLst>
  </p:cmAuthor>
  <p:cmAuthor id="9" name="Megan Capel" initials="MC" lastIdx="5" clrIdx="8"/>
  <p:cmAuthor id="3" name="Gordon Kelley" initials="GK" lastIdx="36" clrIdx="2">
    <p:extLst>
      <p:ext uri="{19B8F6BF-5375-455C-9EA6-DF929625EA0E}">
        <p15:presenceInfo xmlns:p15="http://schemas.microsoft.com/office/powerpoint/2012/main" userId="S-1-5-21-1816575679-3740301505-2482652554-1163" providerId="AD"/>
      </p:ext>
    </p:extLst>
  </p:cmAuthor>
  <p:cmAuthor id="4" name="Timothy Quill" initials="TQ" lastIdx="20" clrIdx="3">
    <p:extLst>
      <p:ext uri="{19B8F6BF-5375-455C-9EA6-DF929625EA0E}">
        <p15:presenceInfo xmlns:p15="http://schemas.microsoft.com/office/powerpoint/2012/main" userId="S::tquill@clinicaloptions.com::b1dc6efb-2995-45e7-a306-57a2c67aa886" providerId="AD"/>
      </p:ext>
    </p:extLst>
  </p:cmAuthor>
  <p:cmAuthor id="5" name="Rachael Andrie" initials="RA [2] [2]" lastIdx="772" clrIdx="4">
    <p:extLst>
      <p:ext uri="{19B8F6BF-5375-455C-9EA6-DF929625EA0E}">
        <p15:presenceInfo xmlns:p15="http://schemas.microsoft.com/office/powerpoint/2012/main" userId="S-1-5-21-1816575679-3740301505-2482652554-3277" providerId="AD"/>
      </p:ext>
    </p:extLst>
  </p:cmAuthor>
  <p:cmAuthor id="6" name="Melanie Couton" initials="MC" lastIdx="6" clrIdx="5">
    <p:extLst>
      <p:ext uri="{19B8F6BF-5375-455C-9EA6-DF929625EA0E}">
        <p15:presenceInfo xmlns:p15="http://schemas.microsoft.com/office/powerpoint/2012/main" userId="7aa0d5ecb0ba77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1471D"/>
    <a:srgbClr val="015873"/>
    <a:srgbClr val="000000"/>
    <a:srgbClr val="CCFFFF"/>
    <a:srgbClr val="FF99FF"/>
    <a:srgbClr val="660066"/>
    <a:srgbClr val="003300"/>
    <a:srgbClr val="008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1" autoAdjust="0"/>
    <p:restoredTop sz="80792" autoAdjust="0"/>
  </p:normalViewPr>
  <p:slideViewPr>
    <p:cSldViewPr snapToGrid="0">
      <p:cViewPr varScale="1">
        <p:scale>
          <a:sx n="130" d="100"/>
          <a:sy n="130" d="100"/>
        </p:scale>
        <p:origin x="1640" y="72"/>
      </p:cViewPr>
      <p:guideLst>
        <p:guide orient="horz" pos="1008"/>
        <p:guide pos="3864"/>
        <p:guide orient="horz" pos="144"/>
        <p:guide orient="horz" pos="240"/>
        <p:guide pos="336"/>
        <p:guide pos="456"/>
        <p:guide pos="7248"/>
        <p:guide pos="7392"/>
        <p:guide orient="horz" pos="4128"/>
        <p:guide orient="horz" pos="4032"/>
        <p:guide orient="horz" pos="3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commentAuthors" Target="commentAuthor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0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3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tableStyles" Target="tableStyles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3" Type="http://schemas.openxmlformats.org/officeDocument/2006/relationships/slideMaster" Target="slideMasters/slideMaster9.xml"/><Relationship Id="rId18" Type="http://schemas.openxmlformats.org/officeDocument/2006/relationships/slide" Target="slides/slide2.xml"/><Relationship Id="rId39" Type="http://schemas.openxmlformats.org/officeDocument/2006/relationships/slide" Target="slides/slide2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IO-CTx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CM-816</c:v>
                </c:pt>
                <c:pt idx="1">
                  <c:v>AEGEAN</c:v>
                </c:pt>
                <c:pt idx="2">
                  <c:v>KN-671</c:v>
                </c:pt>
                <c:pt idx="3">
                  <c:v>CM-77T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24</c:v>
                </c:pt>
                <c:pt idx="1">
                  <c:v>17.2</c:v>
                </c:pt>
                <c:pt idx="2">
                  <c:v>18.100000000000001</c:v>
                </c:pt>
                <c:pt idx="3">
                  <c:v>25.3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B-46D3-85FC-DEAF63E006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CM-816</c:v>
                </c:pt>
                <c:pt idx="1">
                  <c:v>AEGEAN</c:v>
                </c:pt>
                <c:pt idx="2">
                  <c:v>KN-671</c:v>
                </c:pt>
                <c:pt idx="3">
                  <c:v>CM-77T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4.3</c:v>
                </c:pt>
                <c:pt idx="2">
                  <c:v>4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BB-46D3-85FC-DEAF63E006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계열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CM-816</c:v>
                </c:pt>
                <c:pt idx="1">
                  <c:v>AEGEAN</c:v>
                </c:pt>
                <c:pt idx="2">
                  <c:v>KN-671</c:v>
                </c:pt>
                <c:pt idx="3">
                  <c:v>CM-77T</c:v>
                </c:pt>
              </c:strCache>
            </c:strRef>
          </c:cat>
          <c:val>
            <c:numRef>
              <c:f>Sheet1!$D$2:$D$5</c:f>
            </c:numRef>
          </c:val>
          <c:extLst>
            <c:ext xmlns:c16="http://schemas.microsoft.com/office/drawing/2014/chart" uri="{C3380CC4-5D6E-409C-BE32-E72D297353CC}">
              <c16:uniqueId val="{00000002-F7BB-46D3-85FC-DEAF63E006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08658831"/>
        <c:axId val="2008674223"/>
      </c:barChart>
      <c:catAx>
        <c:axId val="2008658831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2008674223"/>
        <c:crosses val="autoZero"/>
        <c:auto val="1"/>
        <c:lblAlgn val="ctr"/>
        <c:lblOffset val="100"/>
        <c:noMultiLvlLbl val="0"/>
      </c:catAx>
      <c:valAx>
        <c:axId val="2008674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3200" dirty="0" err="1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pCR</a:t>
                </a:r>
                <a:r>
                  <a:rPr lang="en-US" altLang="ko-KR" sz="3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, %</a:t>
                </a:r>
                <a:endParaRPr lang="ko-KR" altLang="en-US" sz="3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08658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IO-CTx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CM-816</c:v>
                </c:pt>
                <c:pt idx="1">
                  <c:v>AEGEAN</c:v>
                </c:pt>
                <c:pt idx="2">
                  <c:v>KN-671</c:v>
                </c:pt>
                <c:pt idx="3">
                  <c:v>CM-77T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36.9</c:v>
                </c:pt>
                <c:pt idx="1">
                  <c:v>33.299999999999997</c:v>
                </c:pt>
                <c:pt idx="2">
                  <c:v>30.2</c:v>
                </c:pt>
                <c:pt idx="3">
                  <c:v>35.4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B-46D3-85FC-DEAF63E006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CM-816</c:v>
                </c:pt>
                <c:pt idx="1">
                  <c:v>AEGEAN</c:v>
                </c:pt>
                <c:pt idx="2">
                  <c:v>KN-671</c:v>
                </c:pt>
                <c:pt idx="3">
                  <c:v>CM-77T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8.9</c:v>
                </c:pt>
                <c:pt idx="1">
                  <c:v>12.3</c:v>
                </c:pt>
                <c:pt idx="2">
                  <c:v>11</c:v>
                </c:pt>
                <c:pt idx="3">
                  <c:v>12.1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BB-46D3-85FC-DEAF63E006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계열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CM-816</c:v>
                </c:pt>
                <c:pt idx="1">
                  <c:v>AEGEAN</c:v>
                </c:pt>
                <c:pt idx="2">
                  <c:v>KN-671</c:v>
                </c:pt>
                <c:pt idx="3">
                  <c:v>CM-77T</c:v>
                </c:pt>
              </c:strCache>
            </c:strRef>
          </c:cat>
          <c:val>
            <c:numRef>
              <c:f>Sheet1!$D$2:$D$5</c:f>
            </c:numRef>
          </c:val>
          <c:extLst>
            <c:ext xmlns:c16="http://schemas.microsoft.com/office/drawing/2014/chart" uri="{C3380CC4-5D6E-409C-BE32-E72D297353CC}">
              <c16:uniqueId val="{00000002-F7BB-46D3-85FC-DEAF63E006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08658831"/>
        <c:axId val="2008674223"/>
      </c:barChart>
      <c:catAx>
        <c:axId val="2008658831"/>
        <c:scaling>
          <c:orientation val="minMax"/>
        </c:scaling>
        <c:delete val="0"/>
        <c:axPos val="b"/>
        <c:title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ko-KR"/>
          </a:p>
        </c:txPr>
        <c:crossAx val="2008674223"/>
        <c:crosses val="autoZero"/>
        <c:auto val="1"/>
        <c:lblAlgn val="ctr"/>
        <c:lblOffset val="100"/>
        <c:noMultiLvlLbl val="0"/>
      </c:catAx>
      <c:valAx>
        <c:axId val="20086742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ko-KR" sz="3200" dirty="0">
                    <a:solidFill>
                      <a:schemeClr val="bg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MPR, %</a:t>
                </a:r>
                <a:endParaRPr lang="ko-KR" altLang="en-US" sz="32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008658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50930126728902E-2"/>
          <c:y val="6.4669049474617726E-2"/>
          <c:w val="0.9520061043157696"/>
          <c:h val="0.78747746634059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IMpower 010</c:v>
                </c:pt>
                <c:pt idx="1">
                  <c:v>KN 091</c:v>
                </c:pt>
                <c:pt idx="2">
                  <c:v>CM 816</c:v>
                </c:pt>
                <c:pt idx="3">
                  <c:v>AEGEAN</c:v>
                </c:pt>
                <c:pt idx="4">
                  <c:v>KN 671</c:v>
                </c:pt>
                <c:pt idx="5">
                  <c:v>CM 77T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71.400000000000006</c:v>
                </c:pt>
                <c:pt idx="1">
                  <c:v>67</c:v>
                </c:pt>
                <c:pt idx="2">
                  <c:v>65</c:v>
                </c:pt>
                <c:pt idx="3">
                  <c:v>63.3</c:v>
                </c:pt>
                <c:pt idx="4">
                  <c:v>62.4</c:v>
                </c:pt>
                <c:pt idx="5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7B-4DEB-8DF8-279064785D4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IMpower 010</c:v>
                </c:pt>
                <c:pt idx="1">
                  <c:v>KN 091</c:v>
                </c:pt>
                <c:pt idx="2">
                  <c:v>CM 816</c:v>
                </c:pt>
                <c:pt idx="3">
                  <c:v>AEGEAN</c:v>
                </c:pt>
                <c:pt idx="4">
                  <c:v>KN 671</c:v>
                </c:pt>
                <c:pt idx="5">
                  <c:v>CM 77T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63.6</c:v>
                </c:pt>
                <c:pt idx="1">
                  <c:v>59</c:v>
                </c:pt>
                <c:pt idx="2">
                  <c:v>47</c:v>
                </c:pt>
                <c:pt idx="3">
                  <c:v>52.4</c:v>
                </c:pt>
                <c:pt idx="4">
                  <c:v>40.6</c:v>
                </c:pt>
                <c:pt idx="5">
                  <c:v>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7B-4DEB-8DF8-279064785D4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계열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IMpower 010</c:v>
                </c:pt>
                <c:pt idx="1">
                  <c:v>KN 091</c:v>
                </c:pt>
                <c:pt idx="2">
                  <c:v>CM 816</c:v>
                </c:pt>
                <c:pt idx="3">
                  <c:v>AEGEAN</c:v>
                </c:pt>
                <c:pt idx="4">
                  <c:v>KN 671</c:v>
                </c:pt>
                <c:pt idx="5">
                  <c:v>CM 77T</c:v>
                </c:pt>
              </c:strCache>
            </c:strRef>
          </c:cat>
          <c:val>
            <c:numRef>
              <c:f>Sheet1!$D$2:$D$7</c:f>
            </c:numRef>
          </c:val>
          <c:extLst>
            <c:ext xmlns:c16="http://schemas.microsoft.com/office/drawing/2014/chart" uri="{C3380CC4-5D6E-409C-BE32-E72D297353CC}">
              <c16:uniqueId val="{00000002-7D7B-4DEB-8DF8-279064785D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7189727"/>
        <c:axId val="297180575"/>
      </c:barChart>
      <c:catAx>
        <c:axId val="297189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97180575"/>
        <c:crosses val="autoZero"/>
        <c:auto val="1"/>
        <c:lblAlgn val="ctr"/>
        <c:lblOffset val="100"/>
        <c:noMultiLvlLbl val="0"/>
      </c:catAx>
      <c:valAx>
        <c:axId val="297180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97189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150930126728902E-2"/>
          <c:y val="6.4669049474617726E-2"/>
          <c:w val="0.9520061043157696"/>
          <c:h val="0.7874774663405982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IMpower 010</c:v>
                </c:pt>
                <c:pt idx="1">
                  <c:v>CM 816</c:v>
                </c:pt>
                <c:pt idx="2">
                  <c:v>KN 671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89.1</c:v>
                </c:pt>
                <c:pt idx="1">
                  <c:v>78</c:v>
                </c:pt>
                <c:pt idx="2">
                  <c:v>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15-40AE-BC35-C88A4FBE8A5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Control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IMpower 010</c:v>
                </c:pt>
                <c:pt idx="1">
                  <c:v>CM 816</c:v>
                </c:pt>
                <c:pt idx="2">
                  <c:v>KN 671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77.5</c:v>
                </c:pt>
                <c:pt idx="1">
                  <c:v>64</c:v>
                </c:pt>
                <c:pt idx="2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15-40AE-BC35-C88A4FBE8A5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97189727"/>
        <c:axId val="297180575"/>
      </c:barChart>
      <c:catAx>
        <c:axId val="297189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97180575"/>
        <c:crosses val="autoZero"/>
        <c:auto val="1"/>
        <c:lblAlgn val="ctr"/>
        <c:lblOffset val="100"/>
        <c:noMultiLvlLbl val="0"/>
      </c:catAx>
      <c:valAx>
        <c:axId val="2971805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971897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BF0AD9AE-5A7D-4CEC-9D7E-5403802BBD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6963680-6F0B-419F-ADE6-02757DEFABE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B193F829-011C-41B8-B726-B5CCA4C7083A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762A929-F055-41AA-AD47-16823B41EBA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C1CA3DC-9B08-4216-9DAA-B2600200A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75F01BA2-7458-4072-BB8B-0603A89EBB7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C052D55-3DAD-4550-82AB-15A8BA00AB0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>
            <a:extLst>
              <a:ext uri="{FF2B5EF4-FFF2-40B4-BE49-F238E27FC236}">
                <a16:creationId xmlns:a16="http://schemas.microsoft.com/office/drawing/2014/main" id="{029BE71C-5351-4E19-93F1-79963B84E54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5" name="Rectangle 5">
            <a:extLst>
              <a:ext uri="{FF2B5EF4-FFF2-40B4-BE49-F238E27FC236}">
                <a16:creationId xmlns:a16="http://schemas.microsoft.com/office/drawing/2014/main" id="{676E3108-44BE-46EE-9EB6-8B289295D68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276FE3CC-086B-40E2-BEC4-C72EB930666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E437DD3B-4E76-4FF0-97D2-4ED7043A28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013150-B113-4955-A392-2411B0D74D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rclinonc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J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Thorac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Oncol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 2024 Mar 4:S1556-0864(24)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78022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/>
              <a:t>Data for overall survival were immature. </a:t>
            </a:r>
          </a:p>
          <a:p>
            <a:r>
              <a:rPr lang="en-US" altLang="ko-KR" dirty="0"/>
              <a:t>No unexpected safety findings were observed.</a:t>
            </a:r>
          </a:p>
          <a:p>
            <a:r>
              <a:rPr lang="en-US" altLang="ko-KR" dirty="0"/>
              <a:t>2024.4 FDA approval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6356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30013983 </a:t>
            </a:r>
            <a:r>
              <a:rPr lang="ko-KR" altLang="en-US" dirty="0" err="1"/>
              <a:t>곽종환</a:t>
            </a:r>
            <a:r>
              <a:rPr lang="ko-KR" altLang="en-US" dirty="0"/>
              <a:t> </a:t>
            </a:r>
            <a:r>
              <a:rPr lang="en-US" altLang="ko-KR" dirty="0"/>
              <a:t>4.8cm with chest wall invasion</a:t>
            </a:r>
          </a:p>
          <a:p>
            <a:r>
              <a:rPr lang="en-US" altLang="ko-KR" dirty="0"/>
              <a:t>Small bx: MEC or ADSQ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89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J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Thorac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altLang="ko-KR" sz="1200" b="0" i="0" kern="120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Oncol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 2020 May;15(5):709-740.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0727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Histologic components of the tumor bed. (A) Schematic image showing how percentage compositions are assigned.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tumor bed is divided into viable tumor area, necrosis, and stroma</a:t>
            </a:r>
            <a:r>
              <a:rPr lang="en-US" altLang="ko-KR" sz="1200" b="1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. Stroma includes inflammation and fibrosis</a:t>
            </a:r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1416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1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  <a:hlinkClick r:id="rId3"/>
              </a:rPr>
              <a:t>Nature Reviews Clinical Oncology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 </a:t>
            </a:r>
            <a:r>
              <a:rPr lang="en-US" altLang="ko-KR" sz="1200" b="1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volume 20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 pages664–677 (2023)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50391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↑</a:t>
            </a:r>
            <a:r>
              <a:rPr lang="en-US" altLang="ko-KR" dirty="0" err="1"/>
              <a:t>resectability</a:t>
            </a:r>
            <a:r>
              <a:rPr lang="en-US" altLang="ko-KR" dirty="0"/>
              <a:t> (fewer</a:t>
            </a:r>
            <a:r>
              <a:rPr lang="en-US" altLang="ko-KR" baseline="0" dirty="0"/>
              <a:t> pneumonectomy)</a:t>
            </a:r>
          </a:p>
          <a:p>
            <a:endParaRPr lang="ko-KR" altLang="en-US" sz="12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Higher ag load and release from cancer cells in tumor cells-&gt; immune priming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8336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Korean J Intern Med 2023;38:787-796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0467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2024 ASCO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39467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양해 부탁드리며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CM816 OS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는 이번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4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년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interim analysis 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시점에 아쉽게도 사전에 설정된 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significance boundary cut-off(0.0164)</a:t>
            </a:r>
            <a:r>
              <a:rPr lang="ko-KR" altLang="en-US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를 만족하지는 못했습니다</a:t>
            </a:r>
            <a:r>
              <a:rPr lang="en-US" altLang="ko-KR" sz="1200" b="0" i="0" kern="1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1820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45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J </a:t>
            </a:r>
            <a:r>
              <a:rPr lang="en-US" altLang="ko-KR" dirty="0" err="1"/>
              <a:t>Clin</a:t>
            </a:r>
            <a:r>
              <a:rPr lang="en-US" altLang="ko-KR" dirty="0"/>
              <a:t> </a:t>
            </a:r>
            <a:r>
              <a:rPr lang="en-US" altLang="ko-KR" dirty="0" err="1"/>
              <a:t>Oncol</a:t>
            </a:r>
            <a:r>
              <a:rPr lang="en-US" altLang="ko-KR" dirty="0"/>
              <a:t> 26:3552-3559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0146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5498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The median OS in the ITT population was not estimable; the stratified hazard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ratio (HR) was 0.995 [95% confidence interval (CI) 0.78-1.28]. The stratified OS HRs (95% CI) were 0.95 (0.74-1.24) in the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stage II-IIIA (n¼882), 0.71 (0.49-1.03) in the stage II-IIIA PD-L1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tumour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cell (TC)1% (n¼476), and 0.43 (95% CI 0.24-0.78)</a:t>
            </a: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in the stage II-IIIA PD-L1 TC 50% (n ¼ 229) populations</a:t>
            </a:r>
          </a:p>
          <a:p>
            <a:endParaRPr lang="en-US" altLang="ko-KR" sz="12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Although OS remains immature for the ITT population, these data indicate a positive trend </a:t>
            </a:r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favouring</a:t>
            </a:r>
            <a:endParaRPr lang="en-US" altLang="ko-KR" sz="1200" b="0" i="0" u="none" strike="noStrike" kern="1200" baseline="0" dirty="0">
              <a:solidFill>
                <a:schemeClr val="tx1"/>
              </a:solidFill>
              <a:latin typeface="Times New Roman" pitchFamily="18" charset="0"/>
              <a:ea typeface="+mn-ea"/>
              <a:cs typeface="+mn-cs"/>
            </a:endParaRPr>
          </a:p>
          <a:p>
            <a:r>
              <a:rPr lang="en-US" altLang="ko-KR" sz="1200" b="0" i="0" u="none" strike="noStrike" kern="1200" baseline="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atezolizumab</a:t>
            </a:r>
            <a:r>
              <a:rPr lang="en-US" altLang="ko-KR" sz="1200" b="0" i="0" u="none" strike="noStrike" kern="1200" baseline="0" dirty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 in PD-L1 subgroup analyses, primarily driven by the PD-L1 TC 50% stage II-IIIA subgroup.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3724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JAMA </a:t>
            </a:r>
            <a:r>
              <a:rPr lang="en-US" altLang="ko-KR" dirty="0" err="1"/>
              <a:t>Oncol</a:t>
            </a:r>
            <a:r>
              <a:rPr lang="en-US" altLang="ko-KR" dirty="0"/>
              <a:t>. 2024;10(5):621-633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388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N </a:t>
            </a:r>
            <a:r>
              <a:rPr lang="en-US" altLang="ko-KR" dirty="0" err="1"/>
              <a:t>Engl</a:t>
            </a:r>
            <a:r>
              <a:rPr lang="en-US" altLang="ko-KR" dirty="0"/>
              <a:t> J Med 2023;389:491-503.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4338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66FB2B-8416-4209-A779-32F6F4DDB77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31774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809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26066472 </a:t>
            </a:r>
            <a:r>
              <a:rPr lang="ko-KR" altLang="en-US" dirty="0" err="1"/>
              <a:t>이옥자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487F27-F4AC-478C-A07B-A71CA0B8625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22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Unpublished</a:t>
            </a:r>
            <a:r>
              <a:rPr lang="en-US" altLang="ko-KR" baseline="0" dirty="0"/>
              <a:t> data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3812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AJCC = American Joint Committee on Cancer; CI = confidence interval; DFS = disease-free survival; HR = hazard ratio; </a:t>
            </a:r>
            <a:r>
              <a:rPr lang="en-US" dirty="0" err="1"/>
              <a:t>mDFS</a:t>
            </a:r>
            <a:r>
              <a:rPr lang="en-US" dirty="0"/>
              <a:t> = median disease-free survival; NC = not calculable. 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Reference:</a:t>
            </a:r>
          </a:p>
          <a:p>
            <a:pPr marL="0" indent="0">
              <a:buNone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Aparajita" panose="02020603050405020304" pitchFamily="18" charset="0"/>
                <a:sym typeface="Arial"/>
              </a:rPr>
              <a:t>Tsuboi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parajita" panose="02020603050405020304" pitchFamily="18" charset="0"/>
                <a:sym typeface="Arial"/>
              </a:rPr>
              <a:t> M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/>
                <a:sym typeface="Arial"/>
              </a:rPr>
              <a:t>,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parajita" panose="02020603050405020304" pitchFamily="18" charset="0"/>
                <a:sym typeface="Arial"/>
              </a:rPr>
              <a:t>Wu YL, Grohe C, et al. </a:t>
            </a:r>
            <a:r>
              <a:rPr lang="en-GB" sz="1000" dirty="0"/>
              <a:t>Osimertinib as adjuvant therapy in patients with resected </a:t>
            </a:r>
            <a:r>
              <a:rPr lang="en-GB" sz="1000" i="1" dirty="0"/>
              <a:t>EGFR</a:t>
            </a:r>
            <a:r>
              <a:rPr lang="en-GB" sz="1000" dirty="0"/>
              <a:t>m stage IB-IIIA NSCLC: updated results from ADAURA [presentation]. Presented at: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European Society for Medical Oncology (ESMO) congress; September 9-13, 2022; Paris.</a:t>
            </a:r>
            <a:endParaRPr lang="en-US" dirty="0"/>
          </a:p>
          <a:p>
            <a:pPr marL="0" indent="0">
              <a:buNone/>
            </a:pP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87F27-F4AC-478C-A07B-A71CA0B8625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427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96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AJCC = American Joint Committee on Cancer; CI = confidence interval; DFS = disease-free survival; HR = hazard ratio.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Reference:</a:t>
            </a:r>
          </a:p>
          <a:p>
            <a:pPr marL="0" indent="0">
              <a:buNone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cs typeface="Aparajita" panose="02020603050405020304" pitchFamily="18" charset="0"/>
                <a:sym typeface="Arial"/>
              </a:rPr>
              <a:t>Tsuboi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parajita" panose="02020603050405020304" pitchFamily="18" charset="0"/>
                <a:sym typeface="Arial"/>
              </a:rPr>
              <a:t> M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rial"/>
                <a:sym typeface="Arial"/>
              </a:rPr>
              <a:t>, </a:t>
            </a:r>
            <a:r>
              <a:rPr kumimoji="0" lang="en-GB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cs typeface="Aparajita" panose="02020603050405020304" pitchFamily="18" charset="0"/>
                <a:sym typeface="Arial"/>
              </a:rPr>
              <a:t>Wu YL, Grohe C, et al. </a:t>
            </a:r>
            <a:r>
              <a:rPr lang="en-GB" sz="1000" dirty="0"/>
              <a:t>Osimertinib as adjuvant therapy in patients with resected </a:t>
            </a:r>
            <a:r>
              <a:rPr lang="en-GB" sz="1000" i="1" dirty="0"/>
              <a:t>EGFR</a:t>
            </a:r>
            <a:r>
              <a:rPr lang="en-GB" sz="1000" dirty="0"/>
              <a:t>m stage IB-IIIA NSCLC: updated results from ADAURA [presentation]. Presented at: </a:t>
            </a:r>
            <a:r>
              <a:rPr lang="en-US" b="0" i="0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European Society for Medical Oncology (ESMO) congress; September 9-13, 2022; Paris.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87F27-F4AC-478C-A07B-A71CA0B86259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C36B8-B818-4075-B416-DC7FAC5C0DCA}"/>
              </a:ext>
            </a:extLst>
          </p:cNvPr>
          <p:cNvSpPr txBox="1"/>
          <p:nvPr/>
        </p:nvSpPr>
        <p:spPr>
          <a:xfrm>
            <a:off x="3296942" y="240434"/>
            <a:ext cx="2650202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New slide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7EFDCB-9546-44C7-BF6A-DFEB43D2560B}"/>
              </a:ext>
            </a:extLst>
          </p:cNvPr>
          <p:cNvSpPr txBox="1"/>
          <p:nvPr/>
        </p:nvSpPr>
        <p:spPr>
          <a:xfrm>
            <a:off x="3296942" y="676986"/>
            <a:ext cx="2650202" cy="2616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134C"/>
              </a:buClr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Wu 2020. Supp Figure S3</a:t>
            </a:r>
          </a:p>
        </p:txBody>
      </p:sp>
    </p:spTree>
    <p:extLst>
      <p:ext uri="{BB962C8B-B14F-4D97-AF65-F5344CB8AC3E}">
        <p14:creationId xmlns:p14="http://schemas.microsoft.com/office/powerpoint/2010/main" val="1949265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021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We conducted a global, phase 3, open-label, randomized trial in which patients with completely resected, ALK-positive NSCLC of stage IB (tumors ≥4 cm), II, or IIIA (as classified according to the seventh edition of the Cancer Staging Manual of the American Joint Committee on Cancer and Union for International Cancer Control) were randomly assigned in a 1:1 ratio to receive oral </a:t>
            </a:r>
            <a:r>
              <a:rPr lang="en-US" altLang="ko-KR" dirty="0" err="1"/>
              <a:t>alectinib</a:t>
            </a:r>
            <a:r>
              <a:rPr lang="en-US" altLang="ko-KR" dirty="0"/>
              <a:t> (600 mg twice daily) for 24 months or intravenous platinum-based chemotherapy in four 21-day cycles. </a:t>
            </a:r>
            <a:r>
              <a:rPr lang="en-US" altLang="ko-KR" b="1" dirty="0"/>
              <a:t>The primary end point was disease-free survival,</a:t>
            </a:r>
            <a:r>
              <a:rPr lang="en-US" altLang="ko-KR" dirty="0"/>
              <a:t> tested hierarchically among patients with stage II or IIIA disease and then in the intention-to-treat population. Other end points included central nervous system (CNS) disease–free survival, overall survival, and safety</a:t>
            </a:r>
          </a:p>
          <a:p>
            <a:endParaRPr lang="en-US" altLang="ko-KR" dirty="0"/>
          </a:p>
          <a:p>
            <a:r>
              <a:rPr lang="en-US" altLang="ko-KR" dirty="0"/>
              <a:t>In total, 257 patients were randomly assigned to receive </a:t>
            </a:r>
            <a:r>
              <a:rPr lang="en-US" altLang="ko-KR" dirty="0" err="1"/>
              <a:t>alectinib</a:t>
            </a:r>
            <a:r>
              <a:rPr lang="en-US" altLang="ko-KR" dirty="0"/>
              <a:t> (130 patients) or chemotherapy (127 patients). </a:t>
            </a:r>
          </a:p>
          <a:p>
            <a:r>
              <a:rPr lang="en-US" altLang="ko-KR" dirty="0"/>
              <a:t>The percentage of patients alive and disease-free at 2 years was 93.8% in the </a:t>
            </a:r>
            <a:r>
              <a:rPr lang="en-US" altLang="ko-KR" dirty="0" err="1"/>
              <a:t>alectinib</a:t>
            </a:r>
            <a:r>
              <a:rPr lang="en-US" altLang="ko-KR" dirty="0"/>
              <a:t> group and 63.0% in the chemotherapy group among patients with stage II or IIIA disease (hazard ratio for disease recurrence or death, 0.24; 95% confidence interval [CI], 0.13 to 0.45; P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8013150-B113-4955-A392-2411B0D74D25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4731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jpe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gi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gif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sunset in the background&#10;&#10;Description automatically generated">
            <a:extLst>
              <a:ext uri="{FF2B5EF4-FFF2-40B4-BE49-F238E27FC236}">
                <a16:creationId xmlns:a16="http://schemas.microsoft.com/office/drawing/2014/main" id="{D1C3DFE0-CF78-41C7-8F15-BB7B551635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03" y="3667126"/>
            <a:ext cx="6086475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6A9F5-09EF-41DA-9109-8000D4A9F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89" y="328613"/>
            <a:ext cx="1740838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19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5"/>
          <p:cNvSpPr>
            <a:spLocks noGrp="1"/>
          </p:cNvSpPr>
          <p:nvPr>
            <p:ph type="body" sz="quarter" idx="13"/>
          </p:nvPr>
        </p:nvSpPr>
        <p:spPr>
          <a:xfrm>
            <a:off x="720000" y="5462446"/>
            <a:ext cx="10754840" cy="536555"/>
          </a:xfrm>
        </p:spPr>
        <p:txBody>
          <a:bodyPr rIns="0" bIns="0"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788">
                <a:solidFill>
                  <a:schemeClr val="tx1"/>
                </a:solidFill>
                <a:latin typeface="+mn-lt"/>
              </a:defRPr>
            </a:lvl1pPr>
            <a:lvl2pPr marL="177791" indent="0">
              <a:buNone/>
              <a:defRPr sz="1200"/>
            </a:lvl2pPr>
            <a:lvl3pPr marL="360344" indent="0">
              <a:buNone/>
              <a:defRPr sz="1200"/>
            </a:lvl3pPr>
            <a:lvl4pPr marL="1371532" indent="0">
              <a:buNone/>
              <a:defRPr sz="1200"/>
            </a:lvl4pPr>
            <a:lvl5pPr marL="1828709" indent="0"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3128866" y="6097446"/>
            <a:ext cx="8345975" cy="536555"/>
          </a:xfrm>
        </p:spPr>
        <p:txBody>
          <a:bodyPr rIns="90000" bIns="0" anchor="b"/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788">
                <a:solidFill>
                  <a:schemeClr val="tx1"/>
                </a:solidFill>
                <a:latin typeface="+mn-lt"/>
              </a:defRPr>
            </a:lvl1pPr>
            <a:lvl2pPr marL="177791" indent="0">
              <a:buNone/>
              <a:defRPr sz="1200"/>
            </a:lvl2pPr>
            <a:lvl3pPr marL="360344" indent="0">
              <a:buNone/>
              <a:defRPr sz="1200"/>
            </a:lvl3pPr>
            <a:lvl4pPr marL="1371532" indent="0">
              <a:buNone/>
              <a:defRPr sz="1200"/>
            </a:lvl4pPr>
            <a:lvl5pPr marL="1828709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000" y="274639"/>
            <a:ext cx="1074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0001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CB49-8F18-4657-8355-303DBFA4F339}" type="datetime1">
              <a:rPr lang="en-US" smtClean="0"/>
              <a:t>6/22/2024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86227" y="5852160"/>
            <a:ext cx="10058399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spcBef>
                <a:spcPts val="300"/>
              </a:spcBef>
              <a:buNone/>
              <a:defRPr sz="1000"/>
            </a:lvl2pPr>
            <a:lvl3pPr marL="457200" indent="0">
              <a:spcBef>
                <a:spcPts val="300"/>
              </a:spcBef>
              <a:buNone/>
              <a:defRPr sz="1000"/>
            </a:lvl3pPr>
            <a:lvl4pPr marL="685800" indent="0">
              <a:spcBef>
                <a:spcPts val="300"/>
              </a:spcBef>
              <a:buNone/>
              <a:defRPr sz="1000"/>
            </a:lvl4pPr>
            <a:lvl5pPr marL="914400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31494484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DBAD0D-523E-451F-87EF-6881E23B560B}"/>
              </a:ext>
            </a:extLst>
          </p:cNvPr>
          <p:cNvSpPr/>
          <p:nvPr userDrawn="1"/>
        </p:nvSpPr>
        <p:spPr>
          <a:xfrm>
            <a:off x="145125" y="1028700"/>
            <a:ext cx="12046875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1287E9-EBEB-4648-982B-10337D55F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DECEF-6372-4873-9410-B0D622CCC340}" type="datetime1">
              <a:rPr lang="en-US" smtClean="0"/>
              <a:t>6/22/2024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B78B9-0DDE-46C9-8ACD-9F2A63B7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89C07F-8571-41D4-9A89-601A8B9C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5F5103-6F75-4D29-92B7-D96304B0DF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028701"/>
            <a:ext cx="11277600" cy="4800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1E6CA6-DB87-42EC-B477-B412A859FEBB}"/>
              </a:ext>
            </a:extLst>
          </p:cNvPr>
          <p:cNvSpPr/>
          <p:nvPr userDrawn="1"/>
        </p:nvSpPr>
        <p:spPr>
          <a:xfrm>
            <a:off x="10040059" y="6492875"/>
            <a:ext cx="2151941" cy="303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36894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86D12817-4053-40BC-82BB-7AF5EE51AEBA}"/>
              </a:ext>
            </a:extLst>
          </p:cNvPr>
          <p:cNvSpPr txBox="1"/>
          <p:nvPr userDrawn="1"/>
        </p:nvSpPr>
        <p:spPr>
          <a:xfrm>
            <a:off x="3041904" y="6383222"/>
            <a:ext cx="611527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400" b="1" dirty="0">
                <a:solidFill>
                  <a:schemeClr val="tx1"/>
                </a:solidFill>
              </a:rPr>
              <a:t>This Material is for Use by AstraZeneca MA Scientific Personnel Only</a:t>
            </a:r>
          </a:p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000" b="0" dirty="0">
                <a:solidFill>
                  <a:schemeClr val="tx1"/>
                </a:solidFill>
              </a:rPr>
              <a:t>Speaker notes are for internal use only and are not to be shown or disseminated outside of AstraZeneca</a:t>
            </a:r>
          </a:p>
        </p:txBody>
      </p:sp>
      <p:graphicFrame>
        <p:nvGraphicFramePr>
          <p:cNvPr id="50" name="Table 49">
            <a:extLst>
              <a:ext uri="{FF2B5EF4-FFF2-40B4-BE49-F238E27FC236}">
                <a16:creationId xmlns:a16="http://schemas.microsoft.com/office/drawing/2014/main" id="{83D05D04-05CE-47AA-8F7B-B08C33B32C3F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128800" y="3577113"/>
          <a:ext cx="9949786" cy="76470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931948">
                  <a:extLst>
                    <a:ext uri="{9D8B030D-6E8A-4147-A177-3AD203B41FA5}">
                      <a16:colId xmlns:a16="http://schemas.microsoft.com/office/drawing/2014/main" val="3458750997"/>
                    </a:ext>
                  </a:extLst>
                </a:gridCol>
                <a:gridCol w="3701243">
                  <a:extLst>
                    <a:ext uri="{9D8B030D-6E8A-4147-A177-3AD203B41FA5}">
                      <a16:colId xmlns:a16="http://schemas.microsoft.com/office/drawing/2014/main" val="4071395440"/>
                    </a:ext>
                  </a:extLst>
                </a:gridCol>
                <a:gridCol w="3316595">
                  <a:extLst>
                    <a:ext uri="{9D8B030D-6E8A-4147-A177-3AD203B41FA5}">
                      <a16:colId xmlns:a16="http://schemas.microsoft.com/office/drawing/2014/main" val="668771908"/>
                    </a:ext>
                  </a:extLst>
                </a:gridCol>
              </a:tblGrid>
              <a:tr h="3823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524754"/>
                  </a:ext>
                </a:extLst>
              </a:tr>
              <a:tr h="3823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63027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C8DCB22-4BDC-4256-9886-290008A41E58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128800" y="1039470"/>
          <a:ext cx="9949786" cy="2294106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931948">
                  <a:extLst>
                    <a:ext uri="{9D8B030D-6E8A-4147-A177-3AD203B41FA5}">
                      <a16:colId xmlns:a16="http://schemas.microsoft.com/office/drawing/2014/main" val="3458750997"/>
                    </a:ext>
                  </a:extLst>
                </a:gridCol>
                <a:gridCol w="3701243">
                  <a:extLst>
                    <a:ext uri="{9D8B030D-6E8A-4147-A177-3AD203B41FA5}">
                      <a16:colId xmlns:a16="http://schemas.microsoft.com/office/drawing/2014/main" val="4071395440"/>
                    </a:ext>
                  </a:extLst>
                </a:gridCol>
                <a:gridCol w="3316595">
                  <a:extLst>
                    <a:ext uri="{9D8B030D-6E8A-4147-A177-3AD203B41FA5}">
                      <a16:colId xmlns:a16="http://schemas.microsoft.com/office/drawing/2014/main" val="668771908"/>
                    </a:ext>
                  </a:extLst>
                </a:gridCol>
              </a:tblGrid>
              <a:tr h="3823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3421394"/>
                  </a:ext>
                </a:extLst>
              </a:tr>
              <a:tr h="3823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8834974"/>
                  </a:ext>
                </a:extLst>
              </a:tr>
              <a:tr h="3823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1146587"/>
                  </a:ext>
                </a:extLst>
              </a:tr>
              <a:tr h="3823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1963846"/>
                  </a:ext>
                </a:extLst>
              </a:tr>
              <a:tr h="3823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524754"/>
                  </a:ext>
                </a:extLst>
              </a:tr>
              <a:tr h="3823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630277"/>
                  </a:ext>
                </a:extLst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59C31-8071-4657-BA84-2004C5131029}" type="datetime1">
              <a:rPr lang="en-US" smtClean="0"/>
              <a:t>6/22/2024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97A55-CB79-4D07-BEF1-54B1E974D126}"/>
              </a:ext>
            </a:extLst>
          </p:cNvPr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9E08680-4520-4EA6-B4A7-FD0062F8A6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72006" y="1102835"/>
            <a:ext cx="8106580" cy="228600"/>
          </a:xfrm>
        </p:spPr>
        <p:txBody>
          <a:bodyPr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&lt;&lt;MAAZAP&gt; &lt;#######&lt;TA&gt; &lt;Asset Title&gt; 70 character limit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687FD7-F293-4468-AE23-E28EE461977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85855" y="1491653"/>
            <a:ext cx="1496778" cy="22860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MM/YY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BA6C7CD-771E-461C-A133-67764B81E6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72006" y="1491653"/>
            <a:ext cx="1797601" cy="22860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Reactive or Proactive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E33F1E3-ED30-4982-A86D-2C076E1C3B6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85855" y="1880471"/>
            <a:ext cx="1496778" cy="22860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MM/YY (if &lt;1 year)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2286C0F-7CF6-40B2-B8FA-7AF1D25B99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72006" y="2658107"/>
            <a:ext cx="891693" cy="22860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Yes or No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1F28B02-DF8E-4C7E-90E9-0214CD384E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893972" y="2658107"/>
            <a:ext cx="4159180" cy="228600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 If Yes - Reactive via MI, Reactive via MI </a:t>
            </a:r>
            <a:r>
              <a:rPr lang="en-US" dirty="0" err="1"/>
              <a:t>SciP</a:t>
            </a:r>
            <a:r>
              <a:rPr lang="en-US" dirty="0"/>
              <a:t>, or Proactive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77F15F9-6B04-4325-BA35-6D4FC8B30B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72006" y="3046924"/>
            <a:ext cx="3936722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Any MA </a:t>
            </a:r>
            <a:r>
              <a:rPr lang="en-US" dirty="0" err="1"/>
              <a:t>SciP</a:t>
            </a:r>
            <a:r>
              <a:rPr lang="en-US" dirty="0"/>
              <a:t>, MSL, MA MM, or Other MA Role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DD881301-6455-4429-AC98-70F1B2B5BC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85855" y="2269289"/>
            <a:ext cx="3284423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Any HCP, MM Only, Contracted EE, or Other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110857ED-F4F0-4AED-89F7-6595C2BD781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2006" y="2269289"/>
            <a:ext cx="891693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Yes or No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C3ADFAF-903D-45A8-9EC3-263C6B88C9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900043" y="2269289"/>
            <a:ext cx="1212311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If Yes - MM/YY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699D1E98-12E4-4111-B43B-8EF5E67629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72006" y="5042742"/>
            <a:ext cx="891692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Yes or No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B511FB73-1515-4896-A191-A9E5140DA2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972005" y="5379477"/>
            <a:ext cx="8106581" cy="258532"/>
          </a:xfrm>
        </p:spPr>
        <p:txBody>
          <a:bodyPr wrap="square" anchor="ctr">
            <a:sp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N/A or Enter Instructions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1E7DEFF9-F91F-49E6-94A9-010D12455C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72006" y="4043882"/>
            <a:ext cx="3019423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New, Renewal, or Renewal with Changes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FA339AE6-73E5-47C9-8111-E129355C911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351264" y="4050835"/>
            <a:ext cx="1727322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#################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F085F8C8-CE31-4A7B-87E4-06397B5B41D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972006" y="3657303"/>
            <a:ext cx="3019423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Asset Owner Name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D6785EC2-7CE7-4B29-BFA7-2A8950DFE92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972005" y="4646823"/>
            <a:ext cx="899316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Yes or No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02111F09-1B27-4A1F-9662-63D673AA517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89384" y="4646823"/>
            <a:ext cx="877792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Yes or No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31A21B67-AE66-4D44-8C58-A71F0B4E972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89384" y="5042742"/>
            <a:ext cx="1271910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If Yes - $Value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FFBD88D7-1F68-4A55-9958-01B92024FDF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972006" y="1880471"/>
            <a:ext cx="1747099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Brand or TA Name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75479AB-AB9C-4737-A1D0-F9E28AC4F16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991673" y="1494084"/>
            <a:ext cx="923131" cy="228600"/>
          </a:xfrm>
        </p:spPr>
        <p:txBody>
          <a:bodyPr anchor="ctr"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 sz="1200"/>
            </a:lvl2pPr>
            <a:lvl3pPr marL="457200" indent="0">
              <a:buNone/>
              <a:defRPr sz="1200"/>
            </a:lvl3pPr>
            <a:lvl4pPr marL="685800" indent="0">
              <a:buNone/>
              <a:defRPr sz="1200"/>
            </a:lvl4pPr>
            <a:lvl5pPr marL="914400" indent="0">
              <a:buNone/>
              <a:defRPr sz="1200"/>
            </a:lvl5pPr>
          </a:lstStyle>
          <a:p>
            <a:pPr lvl="0"/>
            <a:r>
              <a:rPr lang="en-US" dirty="0"/>
              <a:t>Yes or No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085AA13-451C-453D-AD0D-E8AF815127C2}"/>
              </a:ext>
            </a:extLst>
          </p:cNvPr>
          <p:cNvSpPr txBox="1"/>
          <p:nvPr userDrawn="1"/>
        </p:nvSpPr>
        <p:spPr>
          <a:xfrm>
            <a:off x="1132577" y="1036716"/>
            <a:ext cx="182880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Asset Title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8B6979-D240-45DF-8FFB-111611A15632}"/>
              </a:ext>
            </a:extLst>
          </p:cNvPr>
          <p:cNvSpPr txBox="1"/>
          <p:nvPr userDrawn="1"/>
        </p:nvSpPr>
        <p:spPr>
          <a:xfrm>
            <a:off x="5348628" y="1423839"/>
            <a:ext cx="137160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Approval Date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3F32247-E803-4B9D-8739-4086AE7EDFE5}"/>
              </a:ext>
            </a:extLst>
          </p:cNvPr>
          <p:cNvSpPr txBox="1"/>
          <p:nvPr userDrawn="1"/>
        </p:nvSpPr>
        <p:spPr>
          <a:xfrm>
            <a:off x="1132577" y="1423839"/>
            <a:ext cx="182880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Intended Use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2B0649-53B3-4494-A56E-67DCF07E8290}"/>
              </a:ext>
            </a:extLst>
          </p:cNvPr>
          <p:cNvSpPr txBox="1"/>
          <p:nvPr userDrawn="1"/>
        </p:nvSpPr>
        <p:spPr>
          <a:xfrm>
            <a:off x="5348628" y="1810962"/>
            <a:ext cx="137160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Expiration Date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149F3220-7D9B-445A-8058-358753CF9360}"/>
              </a:ext>
            </a:extLst>
          </p:cNvPr>
          <p:cNvSpPr txBox="1"/>
          <p:nvPr userDrawn="1"/>
        </p:nvSpPr>
        <p:spPr>
          <a:xfrm>
            <a:off x="1132577" y="2585208"/>
            <a:ext cx="182880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Distribution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47AD0CF-AE31-45DA-96AF-9BF462D0EBD5}"/>
              </a:ext>
            </a:extLst>
          </p:cNvPr>
          <p:cNvSpPr txBox="1"/>
          <p:nvPr userDrawn="1"/>
        </p:nvSpPr>
        <p:spPr>
          <a:xfrm>
            <a:off x="1132577" y="2972330"/>
            <a:ext cx="182880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Approved for Use By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EC74B5DD-D8E4-46DE-A3C8-C17D4C0070F8}"/>
              </a:ext>
            </a:extLst>
          </p:cNvPr>
          <p:cNvSpPr txBox="1"/>
          <p:nvPr userDrawn="1"/>
        </p:nvSpPr>
        <p:spPr>
          <a:xfrm>
            <a:off x="5348628" y="2198085"/>
            <a:ext cx="137160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Audience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7900F06-4765-44ED-A269-1CD58C5E952C}"/>
              </a:ext>
            </a:extLst>
          </p:cNvPr>
          <p:cNvSpPr txBox="1"/>
          <p:nvPr userDrawn="1"/>
        </p:nvSpPr>
        <p:spPr>
          <a:xfrm>
            <a:off x="1132577" y="2198085"/>
            <a:ext cx="182880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One Time Use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A229345-0EF5-4489-BFD2-ED28EF6A19AF}"/>
              </a:ext>
            </a:extLst>
          </p:cNvPr>
          <p:cNvSpPr txBox="1"/>
          <p:nvPr userDrawn="1"/>
        </p:nvSpPr>
        <p:spPr>
          <a:xfrm>
            <a:off x="1132577" y="4974162"/>
            <a:ext cx="1828800" cy="3657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MSL Leave-behind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1D8C32-5CB3-4252-B385-54C66A9E1EE6}"/>
              </a:ext>
            </a:extLst>
          </p:cNvPr>
          <p:cNvSpPr txBox="1"/>
          <p:nvPr userDrawn="1"/>
        </p:nvSpPr>
        <p:spPr>
          <a:xfrm>
            <a:off x="0" y="-11782"/>
            <a:ext cx="12191999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bg1"/>
                </a:solidFill>
              </a:rPr>
              <a:t>MA Material Cover Sheet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811B402-BB33-4FBF-A25A-6A132332CC41}"/>
              </a:ext>
            </a:extLst>
          </p:cNvPr>
          <p:cNvSpPr txBox="1"/>
          <p:nvPr userDrawn="1"/>
        </p:nvSpPr>
        <p:spPr>
          <a:xfrm>
            <a:off x="1132577" y="5372145"/>
            <a:ext cx="1828800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Special Instructions</a:t>
            </a:r>
            <a:br>
              <a:rPr lang="en-US" sz="1200" b="1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bg1"/>
                </a:solidFill>
              </a:rPr>
              <a:t>and/or Disclaimers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A1A1B573-DC23-488B-93DB-AD4DD88A4651}"/>
              </a:ext>
            </a:extLst>
          </p:cNvPr>
          <p:cNvSpPr txBox="1"/>
          <p:nvPr userDrawn="1"/>
        </p:nvSpPr>
        <p:spPr>
          <a:xfrm>
            <a:off x="8451353" y="1423839"/>
            <a:ext cx="137160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Website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294A206-A31C-476D-ACCB-00ABD9DE8B78}"/>
              </a:ext>
            </a:extLst>
          </p:cNvPr>
          <p:cNvSpPr txBox="1"/>
          <p:nvPr userDrawn="1"/>
        </p:nvSpPr>
        <p:spPr>
          <a:xfrm>
            <a:off x="1132577" y="3979411"/>
            <a:ext cx="18288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New Asset/Renewal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59580AA-6B1E-4C65-9D3B-8A40CBD8E220}"/>
              </a:ext>
            </a:extLst>
          </p:cNvPr>
          <p:cNvSpPr txBox="1"/>
          <p:nvPr userDrawn="1"/>
        </p:nvSpPr>
        <p:spPr>
          <a:xfrm>
            <a:off x="6020800" y="3979411"/>
            <a:ext cx="3330464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Based On Asset: </a:t>
            </a:r>
            <a:r>
              <a:rPr lang="en-US" sz="1200" b="1" dirty="0" err="1">
                <a:solidFill>
                  <a:schemeClr val="bg1"/>
                </a:solidFill>
              </a:rPr>
              <a:t>PromoMats</a:t>
            </a:r>
            <a:r>
              <a:rPr lang="en-US" sz="1200" b="1" dirty="0">
                <a:solidFill>
                  <a:schemeClr val="bg1"/>
                </a:solidFill>
              </a:rPr>
              <a:t>/</a:t>
            </a:r>
            <a:r>
              <a:rPr lang="en-US" sz="1200" b="1" dirty="0" err="1">
                <a:solidFill>
                  <a:schemeClr val="bg1"/>
                </a:solidFill>
              </a:rPr>
              <a:t>MedComms</a:t>
            </a:r>
            <a:r>
              <a:rPr lang="en-US" sz="1200" b="1" dirty="0">
                <a:solidFill>
                  <a:schemeClr val="bg1"/>
                </a:solidFill>
              </a:rPr>
              <a:t> #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0EE63BC-019F-46D2-85ED-E2FABA47A87D}"/>
              </a:ext>
            </a:extLst>
          </p:cNvPr>
          <p:cNvSpPr txBox="1"/>
          <p:nvPr userDrawn="1"/>
        </p:nvSpPr>
        <p:spPr>
          <a:xfrm>
            <a:off x="1132577" y="3585295"/>
            <a:ext cx="18288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Asset Owner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8F3D524-8618-4B93-A131-5DAC4985A561}"/>
              </a:ext>
            </a:extLst>
          </p:cNvPr>
          <p:cNvSpPr txBox="1"/>
          <p:nvPr userDrawn="1"/>
        </p:nvSpPr>
        <p:spPr>
          <a:xfrm>
            <a:off x="1132577" y="4575502"/>
            <a:ext cx="1828800" cy="3657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Veeva CRM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9BCA70B-07F3-4184-B119-07E8A73B0D29}"/>
              </a:ext>
            </a:extLst>
          </p:cNvPr>
          <p:cNvSpPr txBox="1"/>
          <p:nvPr userDrawn="1"/>
        </p:nvSpPr>
        <p:spPr>
          <a:xfrm>
            <a:off x="3961877" y="4575502"/>
            <a:ext cx="2011680" cy="3657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Restricted Use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BC6F0CE-3EF3-4748-8537-A266C0CD9329}"/>
              </a:ext>
            </a:extLst>
          </p:cNvPr>
          <p:cNvSpPr txBox="1"/>
          <p:nvPr userDrawn="1"/>
        </p:nvSpPr>
        <p:spPr>
          <a:xfrm>
            <a:off x="3961877" y="4974162"/>
            <a:ext cx="2011680" cy="3657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If Yes, Fair Market Value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3001B95-73C8-4B7F-998E-B0AE7A43DE82}"/>
              </a:ext>
            </a:extLst>
          </p:cNvPr>
          <p:cNvSpPr txBox="1"/>
          <p:nvPr userDrawn="1"/>
        </p:nvSpPr>
        <p:spPr>
          <a:xfrm>
            <a:off x="1132577" y="1810962"/>
            <a:ext cx="182880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Brand or TA Name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0DE83F5-9900-4234-8A5B-4EFEB16F6D34}"/>
              </a:ext>
            </a:extLst>
          </p:cNvPr>
          <p:cNvSpPr txBox="1"/>
          <p:nvPr userDrawn="1"/>
        </p:nvSpPr>
        <p:spPr>
          <a:xfrm>
            <a:off x="6020800" y="3585295"/>
            <a:ext cx="3330464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rtlCol="0" anchor="ctr">
            <a:noAutofit/>
          </a:bodyPr>
          <a:lstStyle/>
          <a:p>
            <a:pPr marL="0" indent="0" algn="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schemeClr val="bg1"/>
                </a:solidFill>
              </a:rPr>
              <a:t>Document #</a:t>
            </a:r>
          </a:p>
        </p:txBody>
      </p:sp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26419F55-E696-4649-B99D-36B08665CB7C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1131937" y="4566547"/>
          <a:ext cx="9949786" cy="76470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2931948">
                  <a:extLst>
                    <a:ext uri="{9D8B030D-6E8A-4147-A177-3AD203B41FA5}">
                      <a16:colId xmlns:a16="http://schemas.microsoft.com/office/drawing/2014/main" val="3458750997"/>
                    </a:ext>
                  </a:extLst>
                </a:gridCol>
                <a:gridCol w="3701243">
                  <a:extLst>
                    <a:ext uri="{9D8B030D-6E8A-4147-A177-3AD203B41FA5}">
                      <a16:colId xmlns:a16="http://schemas.microsoft.com/office/drawing/2014/main" val="4071395440"/>
                    </a:ext>
                  </a:extLst>
                </a:gridCol>
                <a:gridCol w="3316595">
                  <a:extLst>
                    <a:ext uri="{9D8B030D-6E8A-4147-A177-3AD203B41FA5}">
                      <a16:colId xmlns:a16="http://schemas.microsoft.com/office/drawing/2014/main" val="668771908"/>
                    </a:ext>
                  </a:extLst>
                </a:gridCol>
              </a:tblGrid>
              <a:tr h="3823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2524754"/>
                  </a:ext>
                </a:extLst>
              </a:tr>
              <a:tr h="3823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2630277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399C3AD-3A79-4CAB-8984-EE85DD84E0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50502" y="3656902"/>
            <a:ext cx="1728788" cy="2381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ML-XXXX-US-XXXX</a:t>
            </a:r>
          </a:p>
        </p:txBody>
      </p:sp>
    </p:spTree>
    <p:extLst>
      <p:ext uri="{BB962C8B-B14F-4D97-AF65-F5344CB8AC3E}">
        <p14:creationId xmlns:p14="http://schemas.microsoft.com/office/powerpoint/2010/main" val="1046709866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 Not Use-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56BE7-CD1E-4053-9515-31D954D7F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60F18-88F3-4EF5-B415-6A2DEC6930B5}" type="datetime1">
              <a:rPr lang="en-US" smtClean="0"/>
              <a:t>6/22/2024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67D6A-BD1D-455C-A68F-2B5E1FF8E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BF02FB-EFBA-4E7D-9306-E2A3E6AEDB9F}"/>
              </a:ext>
            </a:extLst>
          </p:cNvPr>
          <p:cNvSpPr txBox="1"/>
          <p:nvPr userDrawn="1"/>
        </p:nvSpPr>
        <p:spPr>
          <a:xfrm>
            <a:off x="1842205" y="1928916"/>
            <a:ext cx="28921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bg1"/>
                </a:solidFill>
              </a:rPr>
              <a:t>Use These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Layouts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043284-78F9-4E81-A97D-42F957CD6C75}"/>
              </a:ext>
            </a:extLst>
          </p:cNvPr>
          <p:cNvSpPr txBox="1"/>
          <p:nvPr userDrawn="1"/>
        </p:nvSpPr>
        <p:spPr>
          <a:xfrm>
            <a:off x="7640331" y="1313363"/>
            <a:ext cx="289213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bg1"/>
                </a:solidFill>
              </a:rPr>
              <a:t>DO NOT</a:t>
            </a:r>
          </a:p>
          <a:p>
            <a:pPr marL="0" indent="0" algn="ctr"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chemeClr val="bg1"/>
                </a:solidFill>
              </a:rPr>
              <a:t>Use These 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Layouts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A78AFAA-7418-4F48-AE4E-B278A265CE75}"/>
              </a:ext>
            </a:extLst>
          </p:cNvPr>
          <p:cNvSpPr/>
          <p:nvPr userDrawn="1"/>
        </p:nvSpPr>
        <p:spPr>
          <a:xfrm>
            <a:off x="6961909" y="3464645"/>
            <a:ext cx="4301837" cy="2182091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04CDD4A-5E0D-4DF4-B3F7-19367E77F2F4}"/>
              </a:ext>
            </a:extLst>
          </p:cNvPr>
          <p:cNvSpPr/>
          <p:nvPr userDrawn="1"/>
        </p:nvSpPr>
        <p:spPr>
          <a:xfrm flipH="1">
            <a:off x="987137" y="3464645"/>
            <a:ext cx="4301837" cy="2182091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23935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DE7A-85D9-41DD-86FC-5A5E00CB01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80" y="1489130"/>
            <a:ext cx="10972800" cy="2223261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OF MODULE/LECTURE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4CC758-05CD-498C-B7EA-1421DD07FB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3797535"/>
            <a:ext cx="10972800" cy="948671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0025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1D9F7408-FA39-411A-B427-9F7A5AE9AC1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0080" y="5142187"/>
            <a:ext cx="10972800" cy="594131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rgbClr val="002557"/>
                </a:solidFill>
              </a:defRPr>
            </a:lvl1pPr>
            <a:lvl2pPr marL="45720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Speaker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254B86-2C2E-4D40-B9B2-98661516B7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0080" y="488777"/>
            <a:ext cx="2233782" cy="63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84344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557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1828799"/>
            <a:ext cx="1097280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0525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57A794-B351-4E1D-AC06-88E609E32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7512" y="2257671"/>
            <a:ext cx="10972800" cy="1970998"/>
          </a:xfrm>
        </p:spPr>
        <p:txBody>
          <a:bodyPr anchor="ctr" anchorCtr="0">
            <a:normAutofit/>
          </a:bodyPr>
          <a:lstStyle>
            <a:lvl1pPr algn="l">
              <a:defRPr sz="4000" b="1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910098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54B21-5ACF-49E1-A84C-36FD8CEB4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26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/>
        </p:nvSpPr>
        <p:spPr>
          <a:xfrm>
            <a:off x="1" y="-16329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8" y="409577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/>
        </p:nvCxnSpPr>
        <p:spPr bwMode="auto">
          <a:xfrm>
            <a:off x="-22230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4061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9232"/>
            <a:ext cx="11277600" cy="80009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2"/>
            <a:ext cx="9855200" cy="100440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Reference(s)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1872"/>
            <a:ext cx="112776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6833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 dirty="0"/>
              <a:t>B-Cell Malignancies—Expert Guidance on BTK Inhibitors for Today’s Clinic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5F53CBBD-3F84-4AE6-A9DB-3E8D56A81E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3513" y="328761"/>
            <a:ext cx="2673350" cy="9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30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171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79836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304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87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054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66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7794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3404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2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999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2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0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0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1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899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2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0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6A9F5-09EF-41DA-9109-8000D4A9FF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90" y="328615"/>
            <a:ext cx="1740838" cy="9386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2750DE-04BE-435E-9423-51336778F6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071" y="3666146"/>
            <a:ext cx="6086475" cy="320040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0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6953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5264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3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3999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2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9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2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9901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599"/>
            </a:lvl2pPr>
            <a:lvl3pPr>
              <a:defRPr sz="2399"/>
            </a:lvl3pPr>
            <a:lvl4pPr>
              <a:defRPr sz="2199"/>
            </a:lvl4pPr>
            <a:lvl5pPr>
              <a:defRPr sz="19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599"/>
            </a:lvl2pPr>
            <a:lvl3pPr>
              <a:defRPr sz="2399"/>
            </a:lvl3pPr>
            <a:lvl4pPr>
              <a:defRPr sz="2199"/>
            </a:lvl4pPr>
            <a:lvl5pPr>
              <a:defRPr sz="19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8166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199"/>
            </a:lvl3pPr>
            <a:lvl4pPr>
              <a:defRPr sz="19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599"/>
            </a:lvl2pPr>
            <a:lvl3pPr>
              <a:defRPr sz="2399"/>
            </a:lvl3pPr>
            <a:lvl4pPr>
              <a:defRPr sz="2199"/>
            </a:lvl4pPr>
            <a:lvl5pPr>
              <a:defRPr sz="19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922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450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7931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6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399" b="1">
                <a:solidFill>
                  <a:srgbClr val="8B3D9A"/>
                </a:solidFill>
              </a:defRPr>
            </a:lvl1pPr>
            <a:lvl2pPr>
              <a:buFontTx/>
              <a:buNone/>
              <a:defRPr sz="2399"/>
            </a:lvl2pPr>
            <a:lvl3pPr>
              <a:buFontTx/>
              <a:buNone/>
              <a:defRPr sz="2399"/>
            </a:lvl3pPr>
            <a:lvl4pPr>
              <a:buFontTx/>
              <a:buNone/>
              <a:defRPr sz="2399"/>
            </a:lvl4pPr>
            <a:lvl5pPr>
              <a:buFontTx/>
              <a:buNone/>
              <a:defRPr sz="2399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7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899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9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99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55800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sunset in the background&#10;&#10;Description automatically generated">
            <a:extLst>
              <a:ext uri="{FF2B5EF4-FFF2-40B4-BE49-F238E27FC236}">
                <a16:creationId xmlns:a16="http://schemas.microsoft.com/office/drawing/2014/main" id="{D1C3DFE0-CF78-41C7-8F15-BB7B551635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03" y="3667126"/>
            <a:ext cx="6086475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6A9F5-09EF-41DA-9109-8000D4A9F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89" y="328613"/>
            <a:ext cx="1740838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AB82EA4E-A11A-4E9A-BD77-D6C175AEF9CC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2856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72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9515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353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99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790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8585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5079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A sunset in the background&#10;&#10;Description automatically generated">
            <a:extLst>
              <a:ext uri="{FF2B5EF4-FFF2-40B4-BE49-F238E27FC236}">
                <a16:creationId xmlns:a16="http://schemas.microsoft.com/office/drawing/2014/main" id="{D1C3DFE0-CF78-41C7-8F15-BB7B551635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003" y="3667126"/>
            <a:ext cx="6086475" cy="3200400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FA66A9F5-09EF-41DA-9109-8000D4A9F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89" y="328613"/>
            <a:ext cx="1740838" cy="93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33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7232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483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618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191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780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898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6490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5724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A09F3AD-158F-42F1-A255-E36A330D2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7" y="3662363"/>
            <a:ext cx="607853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432D01-31EA-407B-A019-6486B12C94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940" y="3657600"/>
            <a:ext cx="608806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2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1999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2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0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0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1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899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/>
        </p:nvSpPr>
        <p:spPr>
          <a:xfrm>
            <a:off x="2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799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/>
        </p:nvCxnSpPr>
        <p:spPr bwMode="auto">
          <a:xfrm>
            <a:off x="-14290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/>
        </p:nvCxnSpPr>
        <p:spPr bwMode="auto">
          <a:xfrm>
            <a:off x="-14290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80EB246-0392-4BB5-B5BD-C999CA9A71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3513" y="328763"/>
            <a:ext cx="2673350" cy="9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4771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272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3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3999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/>
        </p:nvSpPr>
        <p:spPr>
          <a:xfrm>
            <a:off x="2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9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/>
        </p:nvCxnSpPr>
        <p:spPr>
          <a:xfrm>
            <a:off x="2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297375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599"/>
            </a:lvl2pPr>
            <a:lvl3pPr>
              <a:defRPr sz="2399"/>
            </a:lvl3pPr>
            <a:lvl4pPr>
              <a:defRPr sz="2199"/>
            </a:lvl4pPr>
            <a:lvl5pPr>
              <a:defRPr sz="19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599"/>
            </a:lvl2pPr>
            <a:lvl3pPr>
              <a:defRPr sz="2399"/>
            </a:lvl3pPr>
            <a:lvl4pPr>
              <a:defRPr sz="2199"/>
            </a:lvl4pPr>
            <a:lvl5pPr>
              <a:defRPr sz="19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334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2199"/>
            </a:lvl3pPr>
            <a:lvl4pPr>
              <a:defRPr sz="19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9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599"/>
            </a:lvl2pPr>
            <a:lvl3pPr>
              <a:defRPr sz="2399"/>
            </a:lvl3pPr>
            <a:lvl4pPr>
              <a:defRPr sz="2199"/>
            </a:lvl4pPr>
            <a:lvl5pPr>
              <a:defRPr sz="19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215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5798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60" y="238129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3628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18857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6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399" b="1">
                <a:solidFill>
                  <a:srgbClr val="8B3D9A"/>
                </a:solidFill>
              </a:defRPr>
            </a:lvl1pPr>
            <a:lvl2pPr>
              <a:buFontTx/>
              <a:buNone/>
              <a:defRPr sz="2399"/>
            </a:lvl2pPr>
            <a:lvl3pPr>
              <a:buFontTx/>
              <a:buNone/>
              <a:defRPr sz="2399"/>
            </a:lvl3pPr>
            <a:lvl4pPr>
              <a:buFontTx/>
              <a:buNone/>
              <a:defRPr sz="2399"/>
            </a:lvl4pPr>
            <a:lvl5pPr>
              <a:buFontTx/>
              <a:buNone/>
              <a:defRPr sz="2399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7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899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9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999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CCO_ONC_RGB.jpg">
            <a:extLst>
              <a:ext uri="{FF2B5EF4-FFF2-40B4-BE49-F238E27FC236}">
                <a16:creationId xmlns:a16="http://schemas.microsoft.com/office/drawing/2014/main" id="{F2141DEE-CF04-4FB8-B086-BE312D15E9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761" y="5876925"/>
            <a:ext cx="367284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93612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811F168-5851-4164-A476-942919F07F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6C33664-ACD6-44A3-95A5-32325CBC9685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EECCBFD-9ED3-4167-961B-65218739F1A5}"/>
              </a:ext>
            </a:extLst>
          </p:cNvPr>
          <p:cNvCxnSpPr/>
          <p:nvPr userDrawn="1"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80EB246-0392-4BB5-B5BD-C999CA9A71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3513" y="328761"/>
            <a:ext cx="2673350" cy="9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5A2832-7EB2-44CE-B43D-FCA9D107E325}"/>
              </a:ext>
            </a:extLst>
          </p:cNvPr>
          <p:cNvCxnSpPr/>
          <p:nvPr userDrawn="1"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40797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5291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064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402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2847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9937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17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2555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9342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05D0D76-197A-28C6-4CE1-8BC6D49D6130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999D7C8-A96D-F833-4A82-8C6424D337F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CB8A8DD-7358-E137-C572-52BDA935DE7F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C84825E9-B87F-902C-0A9B-54BF88485A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030" y="5754237"/>
            <a:ext cx="2307156" cy="79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086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92022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90703F-E851-1D5A-99B7-43DBD5482698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C714CC1E-7921-3200-C137-F7ADAA953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79882158-D8CB-A63B-35E5-FF6D03999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7049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10CE991-EF19-4C89-B2F1-8D342C729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6" y="5556666"/>
            <a:ext cx="3154680" cy="1092459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8052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235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B831F98-D110-9641-0056-3FFA4445A199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C5D1AC3-8115-5D46-33CE-6C6B52129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F667ED7-9C0E-2D48-F6BB-0BF8DBEF1D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287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64440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188367A-EE46-1DDA-2AFE-9C628EB72449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35BBB51B-0D41-5485-99A1-BEEAE2607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F3F85628-F902-1363-8D50-72542C0A03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6072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9634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3259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87460-1489-A7E6-C388-913BBD640CAB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4" name="Picture 3" descr="Icon&#10;&#10;Description automatically generated">
              <a:extLst>
                <a:ext uri="{FF2B5EF4-FFF2-40B4-BE49-F238E27FC236}">
                  <a16:creationId xmlns:a16="http://schemas.microsoft.com/office/drawing/2014/main" id="{73676601-6D49-45FB-EFC9-9A6CC1B20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5" name="Rectangle 8">
              <a:extLst>
                <a:ext uri="{FF2B5EF4-FFF2-40B4-BE49-F238E27FC236}">
                  <a16:creationId xmlns:a16="http://schemas.microsoft.com/office/drawing/2014/main" id="{0DEFDF9E-3F9A-D373-496E-25B367379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2648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8799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363C55A-914A-0A48-C77B-4197A1E975AA}"/>
              </a:ext>
            </a:extLst>
          </p:cNvPr>
          <p:cNvGrpSpPr/>
          <p:nvPr userDrawn="1"/>
        </p:nvGrpSpPr>
        <p:grpSpPr>
          <a:xfrm>
            <a:off x="9392911" y="6212702"/>
            <a:ext cx="2488502" cy="450134"/>
            <a:chOff x="9392911" y="6212702"/>
            <a:chExt cx="2488502" cy="450134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06CCC797-5A17-A9B2-5D2C-FD83170EF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8699" y="6212702"/>
              <a:ext cx="566928" cy="196326"/>
            </a:xfrm>
            <a:prstGeom prst="rect">
              <a:avLst/>
            </a:prstGeom>
          </p:spPr>
        </p:pic>
        <p:sp>
          <p:nvSpPr>
            <p:cNvPr id="4" name="Rectangle 8">
              <a:extLst>
                <a:ext uri="{FF2B5EF4-FFF2-40B4-BE49-F238E27FC236}">
                  <a16:creationId xmlns:a16="http://schemas.microsoft.com/office/drawing/2014/main" id="{518B5643-1F48-822D-8A06-E9F357ED9F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92911" y="6355059"/>
              <a:ext cx="24885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400" b="0" dirty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400" b="0" dirty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400" b="0" dirty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79998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3DD1DBC1-47DC-4810-B88C-6E0440537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666" y="5556666"/>
            <a:ext cx="3154680" cy="1092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63276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081BD8D-90B2-44AB-9FF3-1F7A441F1FAE}"/>
              </a:ext>
            </a:extLst>
          </p:cNvPr>
          <p:cNvSpPr/>
          <p:nvPr userDrawn="1"/>
        </p:nvSpPr>
        <p:spPr>
          <a:xfrm>
            <a:off x="1" y="-16330"/>
            <a:ext cx="12192000" cy="4629151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55">
            <a:extLst>
              <a:ext uri="{FF2B5EF4-FFF2-40B4-BE49-F238E27FC236}">
                <a16:creationId xmlns:a16="http://schemas.microsoft.com/office/drawing/2014/main" id="{34810A1D-62AF-40D2-BE14-AD3A7D2918C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725677" y="409576"/>
            <a:ext cx="11032823" cy="2882265"/>
          </a:xfrm>
        </p:spPr>
        <p:txBody>
          <a:bodyPr/>
          <a:lstStyle>
            <a:lvl1pPr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7C91B4-87FC-4935-9F25-DE5E70BD82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565F86-5224-49AF-834C-BFD680380CA1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3" name="Picture 5" descr="CCO_ONC_RGB.jpg">
            <a:extLst>
              <a:ext uri="{FF2B5EF4-FFF2-40B4-BE49-F238E27FC236}">
                <a16:creationId xmlns:a16="http://schemas.microsoft.com/office/drawing/2014/main" id="{A6AEE984-4E13-41A6-A9D5-072DBE2E5A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81743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8814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293BAA-8C62-4F73-8124-D4D6BEBF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581" y="5345430"/>
            <a:ext cx="3827419" cy="124741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E97A50-08EF-437E-A636-931428B27154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601862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6561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6941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92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05563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7608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DCE80E-A528-4F84-999C-167B7BD87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06" y="3355525"/>
            <a:ext cx="3827419" cy="124741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9" name="Picture 5" descr="CCO_ONC_RGB.jpg">
            <a:extLst>
              <a:ext uri="{FF2B5EF4-FFF2-40B4-BE49-F238E27FC236}">
                <a16:creationId xmlns:a16="http://schemas.microsoft.com/office/drawing/2014/main" id="{A8FCC512-B9D6-45E5-83A8-5B1B4BEE14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89221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019E6F44-8664-475A-9565-BE60C22B43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3662363"/>
            <a:ext cx="6078537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FD5042-32B2-42B8-8E61-FBD8A08482BE}"/>
              </a:ext>
            </a:extLst>
          </p:cNvPr>
          <p:cNvSpPr/>
          <p:nvPr/>
        </p:nvSpPr>
        <p:spPr>
          <a:xfrm>
            <a:off x="0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E907D4-7908-416F-8A60-E24E578E368B}"/>
              </a:ext>
            </a:extLst>
          </p:cNvPr>
          <p:cNvCxnSpPr/>
          <p:nvPr/>
        </p:nvCxnSpPr>
        <p:spPr bwMode="auto">
          <a:xfrm>
            <a:off x="-14288" y="1620838"/>
            <a:ext cx="12214226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DA47E26-E409-4859-9D38-CEDF407C608F}"/>
              </a:ext>
            </a:extLst>
          </p:cNvPr>
          <p:cNvCxnSpPr/>
          <p:nvPr/>
        </p:nvCxnSpPr>
        <p:spPr bwMode="auto">
          <a:xfrm>
            <a:off x="-14288" y="3662363"/>
            <a:ext cx="12214226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D36B060F-B3A9-4167-BB82-4CEC6DA1356C}"/>
              </a:ext>
            </a:extLst>
          </p:cNvPr>
          <p:cNvSpPr/>
          <p:nvPr userDrawn="1"/>
        </p:nvSpPr>
        <p:spPr>
          <a:xfrm>
            <a:off x="0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69966F-9448-420A-8495-919FDFB7FE1A}"/>
              </a:ext>
            </a:extLst>
          </p:cNvPr>
          <p:cNvCxnSpPr/>
          <p:nvPr userDrawn="1"/>
        </p:nvCxnSpPr>
        <p:spPr bwMode="auto">
          <a:xfrm>
            <a:off x="-14288" y="1620838"/>
            <a:ext cx="12214226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C022404-4EBF-4103-801D-35CA3FAAD9AF}"/>
              </a:ext>
            </a:extLst>
          </p:cNvPr>
          <p:cNvCxnSpPr/>
          <p:nvPr userDrawn="1"/>
        </p:nvCxnSpPr>
        <p:spPr bwMode="auto">
          <a:xfrm>
            <a:off x="-14288" y="3662363"/>
            <a:ext cx="12214226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39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878696-DEE7-41D6-B32A-8AF07697C6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3513" y="328761"/>
            <a:ext cx="2673350" cy="9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8253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7951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853A31-1A50-454C-8918-BCA045EE502E}"/>
              </a:ext>
            </a:extLst>
          </p:cNvPr>
          <p:cNvSpPr/>
          <p:nvPr userDrawn="1"/>
        </p:nvSpPr>
        <p:spPr>
          <a:xfrm>
            <a:off x="0" y="6589713"/>
            <a:ext cx="12192000" cy="268287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7C1C55A-272D-491B-A6E0-DF18B9E7DE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538" y="5345113"/>
            <a:ext cx="3827462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56F81A8-006D-496C-A0FF-F2B6BB1BB74F}"/>
              </a:ext>
            </a:extLst>
          </p:cNvPr>
          <p:cNvCxnSpPr/>
          <p:nvPr userDrawn="1"/>
        </p:nvCxnSpPr>
        <p:spPr>
          <a:xfrm>
            <a:off x="0" y="6589713"/>
            <a:ext cx="12192000" cy="0"/>
          </a:xfrm>
          <a:prstGeom prst="line">
            <a:avLst/>
          </a:prstGeom>
          <a:ln w="19050">
            <a:solidFill>
              <a:srgbClr val="7F3F9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7822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9272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028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1702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30027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1B8597E2-B3BE-490E-8191-178632004C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363" y="3355975"/>
            <a:ext cx="3827462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E566285-9783-4735-A7E0-AB27AFD20960}"/>
              </a:ext>
            </a:extLst>
          </p:cNvPr>
          <p:cNvCxnSpPr/>
          <p:nvPr userDrawn="1"/>
        </p:nvCxnSpPr>
        <p:spPr bwMode="auto">
          <a:xfrm>
            <a:off x="-22225" y="4605338"/>
            <a:ext cx="12214225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7" name="Picture 5" descr="CCO_ONC_RGB.jpg">
            <a:extLst>
              <a:ext uri="{FF2B5EF4-FFF2-40B4-BE49-F238E27FC236}">
                <a16:creationId xmlns:a16="http://schemas.microsoft.com/office/drawing/2014/main" id="{932BA873-8E5F-468E-960E-E7A0AF3859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31"/>
          <a:stretch>
            <a:fillRect/>
          </a:stretch>
        </p:blipFill>
        <p:spPr bwMode="auto">
          <a:xfrm>
            <a:off x="8150225" y="5876925"/>
            <a:ext cx="36734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8B3D9A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881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DFFF9F6-D59B-4436-A05A-C2D7A8E622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679CA71-54CD-4283-962A-A3C96DD581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1EF9B4F-DBF1-4DD0-AAAF-9380556CC2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B2BCE-63BD-44D9-8139-BF7E593624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2704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28958-009D-4DBF-B832-ED56DBE2D232}" type="datetime1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1585852604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C273BA-89AD-4B2C-8B24-DE3113396BD3}" type="datetime1">
              <a:rPr lang="en-US" smtClean="0"/>
              <a:t>6/22/2024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spcBef>
                <a:spcPts val="300"/>
              </a:spcBef>
              <a:buNone/>
              <a:defRPr sz="1000"/>
            </a:lvl2pPr>
            <a:lvl3pPr marL="457200" indent="0">
              <a:spcBef>
                <a:spcPts val="300"/>
              </a:spcBef>
              <a:buNone/>
              <a:defRPr sz="1000"/>
            </a:lvl3pPr>
            <a:lvl4pPr marL="685800" indent="0">
              <a:spcBef>
                <a:spcPts val="300"/>
              </a:spcBef>
              <a:buNone/>
              <a:defRPr sz="1000"/>
            </a:lvl4pPr>
            <a:lvl5pPr marL="914400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171823370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1A3A9E4-E775-4D11-BE97-B8F8D958F7C0}"/>
              </a:ext>
            </a:extLst>
          </p:cNvPr>
          <p:cNvSpPr/>
          <p:nvPr userDrawn="1"/>
        </p:nvSpPr>
        <p:spPr>
          <a:xfrm>
            <a:off x="145125" y="1028700"/>
            <a:ext cx="12046875" cy="246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0027466" y="6531200"/>
            <a:ext cx="2069284" cy="257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6B92B0-BBA8-4DE5-96E7-33C39886776B}"/>
              </a:ext>
            </a:extLst>
          </p:cNvPr>
          <p:cNvSpPr/>
          <p:nvPr userDrawn="1"/>
        </p:nvSpPr>
        <p:spPr>
          <a:xfrm>
            <a:off x="192000" y="3566963"/>
            <a:ext cx="11795760" cy="31481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6821B-B01C-4FBE-AF05-AB3563EAF1A5}" type="datetime1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0122716" y="6458243"/>
            <a:ext cx="1878784" cy="246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FFFFFF"/>
                </a:solidFill>
                <a:cs typeface="Arial" pitchFamily="34" charset="0"/>
              </a:rPr>
              <a:t>© AstraZeneca 2022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902255"/>
            <a:ext cx="11277601" cy="165576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842015"/>
            <a:ext cx="10021888" cy="885825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685800" indent="0">
              <a:buNone/>
              <a:defRPr>
                <a:solidFill>
                  <a:schemeClr val="bg1"/>
                </a:solidFill>
              </a:defRPr>
            </a:lvl4pPr>
            <a:lvl5pPr marL="914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299370"/>
            <a:ext cx="11277600" cy="2129630"/>
          </a:xfrm>
        </p:spPr>
        <p:txBody>
          <a:bodyPr anchor="t" anchorCtr="0">
            <a:normAutofit/>
          </a:bodyPr>
          <a:lstStyle>
            <a:lvl1pPr algn="l"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>
            <a:hlinkClick r:id="rId2" action="ppaction://hlinksldjump"/>
            <a:extLst>
              <a:ext uri="{FF2B5EF4-FFF2-40B4-BE49-F238E27FC236}">
                <a16:creationId xmlns:a16="http://schemas.microsoft.com/office/drawing/2014/main" id="{3AEB23FE-B10E-4254-8671-7831D58974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620" y="5729425"/>
            <a:ext cx="567956" cy="6538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5FD11EC-1541-4B25-81BF-16EE90C3A467}"/>
              </a:ext>
            </a:extLst>
          </p:cNvPr>
          <p:cNvSpPr/>
          <p:nvPr userDrawn="1"/>
        </p:nvSpPr>
        <p:spPr>
          <a:xfrm>
            <a:off x="192000" y="3566963"/>
            <a:ext cx="11795760" cy="10636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309412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027466" y="6531200"/>
            <a:ext cx="2069284" cy="257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193500" y="156117"/>
            <a:ext cx="11808000" cy="6559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0122716" y="6453514"/>
            <a:ext cx="1878784" cy="246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rgbClr val="FFFFFF"/>
                </a:solidFill>
                <a:cs typeface="Arial" pitchFamily="34" charset="0"/>
              </a:rPr>
              <a:t>© AstraZeneca 2022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1295176"/>
            <a:ext cx="11258550" cy="91440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250" y="3435620"/>
            <a:ext cx="11258550" cy="1554480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DCB33-94CF-4740-8CCE-D567E9934160}" type="datetime1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5829300"/>
            <a:ext cx="10058400" cy="885825"/>
          </a:xfrm>
        </p:spPr>
        <p:txBody>
          <a:bodyPr anchor="b" anchorCtr="0">
            <a:norm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685800" indent="0">
              <a:buNone/>
              <a:defRPr>
                <a:solidFill>
                  <a:schemeClr val="bg1"/>
                </a:solidFill>
              </a:defRPr>
            </a:lvl4pPr>
            <a:lvl5pPr marL="914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2058533436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57301"/>
            <a:ext cx="5562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57301"/>
            <a:ext cx="5562600" cy="457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BFCFE-D3E5-4D84-9C62-26803E9B11B4}" type="datetime1">
              <a:rPr lang="en-US" smtClean="0"/>
              <a:t>6/22/2024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spcBef>
                <a:spcPts val="300"/>
              </a:spcBef>
              <a:buNone/>
              <a:defRPr/>
            </a:lvl2pPr>
            <a:lvl3pPr marL="457200" indent="0">
              <a:spcBef>
                <a:spcPts val="300"/>
              </a:spcBef>
              <a:buNone/>
              <a:defRPr/>
            </a:lvl3pPr>
            <a:lvl4pPr marL="685800" indent="0">
              <a:spcBef>
                <a:spcPts val="300"/>
              </a:spcBef>
              <a:buNone/>
              <a:defRPr/>
            </a:lvl4pPr>
            <a:lvl5pPr marL="914400" indent="0">
              <a:spcBef>
                <a:spcPts val="300"/>
              </a:spcBef>
              <a:buNone/>
              <a:defRPr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728556967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932" y="228601"/>
            <a:ext cx="11257867" cy="8001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6932" y="1274765"/>
            <a:ext cx="5520643" cy="54864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932" y="1823406"/>
            <a:ext cx="5520643" cy="400589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199" y="1274765"/>
            <a:ext cx="5562599" cy="548640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1823406"/>
            <a:ext cx="5562598" cy="40058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97E17-A0B7-4242-B32B-6908C8F94C81}" type="datetime1">
              <a:rPr lang="en-US" smtClean="0"/>
              <a:t>6/22/2024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6931" y="5852160"/>
            <a:ext cx="10038667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spcBef>
                <a:spcPts val="300"/>
              </a:spcBef>
              <a:buNone/>
              <a:defRPr sz="1000"/>
            </a:lvl2pPr>
            <a:lvl3pPr marL="457200" indent="0">
              <a:spcBef>
                <a:spcPts val="300"/>
              </a:spcBef>
              <a:buNone/>
              <a:defRPr sz="1000"/>
            </a:lvl3pPr>
            <a:lvl4pPr marL="685800" indent="0">
              <a:spcBef>
                <a:spcPts val="300"/>
              </a:spcBef>
              <a:buNone/>
              <a:defRPr sz="1000"/>
            </a:lvl4pPr>
            <a:lvl5pPr marL="914400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3729668034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4131"/>
            <a:ext cx="11277600" cy="41006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500B6-B931-4B94-AA26-1EB7EF8E58F4}" type="datetime1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1306288" y="5424412"/>
            <a:ext cx="9601200" cy="377976"/>
          </a:xfrm>
          <a:prstGeom prst="roundRect">
            <a:avLst/>
          </a:prstGeom>
          <a:solidFill>
            <a:schemeClr val="accent2"/>
          </a:solidFill>
        </p:spPr>
        <p:txBody>
          <a:bodyPr anchor="b" anchorCtr="0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205198717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2D92B-FD7C-40FB-871D-B89EDC4BE036}" type="datetime1">
              <a:rPr lang="en-US" smtClean="0"/>
              <a:t>6/22/2024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29300"/>
            <a:ext cx="10058400" cy="102870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spcBef>
                <a:spcPts val="300"/>
              </a:spcBef>
              <a:buNone/>
              <a:defRPr sz="1000"/>
            </a:lvl2pPr>
            <a:lvl3pPr marL="457200" indent="0">
              <a:spcBef>
                <a:spcPts val="300"/>
              </a:spcBef>
              <a:buNone/>
              <a:defRPr sz="1000"/>
            </a:lvl3pPr>
            <a:lvl4pPr marL="685800" indent="0">
              <a:spcBef>
                <a:spcPts val="300"/>
              </a:spcBef>
              <a:buNone/>
              <a:defRPr sz="1000"/>
            </a:lvl4pPr>
            <a:lvl5pPr marL="914400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1299032" y="5428720"/>
            <a:ext cx="9601200" cy="377976"/>
          </a:xfrm>
          <a:prstGeom prst="roundRect">
            <a:avLst/>
          </a:prstGeom>
          <a:solidFill>
            <a:schemeClr val="accent2"/>
          </a:solidFill>
        </p:spPr>
        <p:txBody>
          <a:bodyPr anchor="b" anchorCtr="0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 marL="228600" indent="0" algn="ctr">
              <a:buNone/>
              <a:defRPr b="1">
                <a:solidFill>
                  <a:schemeClr val="bg1"/>
                </a:solidFill>
              </a:defRPr>
            </a:lvl2pPr>
            <a:lvl3pPr marL="457200" indent="0" algn="ctr">
              <a:buNone/>
              <a:defRPr b="1">
                <a:solidFill>
                  <a:schemeClr val="bg1"/>
                </a:solidFill>
              </a:defRPr>
            </a:lvl3pPr>
            <a:lvl4pPr marL="685800" indent="0" algn="ctr">
              <a:buNone/>
              <a:defRPr b="1">
                <a:solidFill>
                  <a:schemeClr val="bg1"/>
                </a:solidFill>
              </a:defRPr>
            </a:lvl4pPr>
            <a:lvl5pPr marL="914400" indent="0" algn="ctr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caption</a:t>
            </a:r>
          </a:p>
        </p:txBody>
      </p:sp>
    </p:spTree>
    <p:extLst>
      <p:ext uri="{BB962C8B-B14F-4D97-AF65-F5344CB8AC3E}">
        <p14:creationId xmlns:p14="http://schemas.microsoft.com/office/powerpoint/2010/main" val="4078290662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515600" y="6492875"/>
            <a:ext cx="1607475" cy="332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081D7-D952-4B51-A13F-E2181E8C0D7D}" type="datetime1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rmAutofit/>
          </a:bodyPr>
          <a:lstStyle>
            <a:lvl1pPr marL="0" indent="0">
              <a:spcBef>
                <a:spcPts val="300"/>
              </a:spcBef>
              <a:buNone/>
              <a:defRPr sz="1000"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Reference(s)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8700"/>
            <a:ext cx="11277600" cy="4800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588081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93501" y="1028700"/>
            <a:ext cx="11998500" cy="25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D5EB-3CD6-4D07-9483-0155CF1A1897}" type="datetime1">
              <a:rPr lang="en-US" smtClean="0"/>
              <a:t>6/22/2024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2160"/>
            <a:ext cx="100584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600" indent="0">
              <a:spcBef>
                <a:spcPts val="300"/>
              </a:spcBef>
              <a:buNone/>
              <a:defRPr sz="1000"/>
            </a:lvl2pPr>
            <a:lvl3pPr marL="457200" indent="0">
              <a:spcBef>
                <a:spcPts val="300"/>
              </a:spcBef>
              <a:buNone/>
              <a:defRPr sz="1000"/>
            </a:lvl3pPr>
            <a:lvl4pPr marL="685800" indent="0">
              <a:spcBef>
                <a:spcPts val="300"/>
              </a:spcBef>
              <a:buNone/>
              <a:defRPr sz="1000"/>
            </a:lvl4pPr>
            <a:lvl5pPr marL="914400" indent="0">
              <a:spcBef>
                <a:spcPts val="300"/>
              </a:spcBef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260841565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1.pn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7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54570A-CE5B-4BF1-AC5F-60FE7A408EC6}"/>
              </a:ext>
            </a:extLst>
          </p:cNvPr>
          <p:cNvSpPr/>
          <p:nvPr userDrawn="1"/>
        </p:nvSpPr>
        <p:spPr>
          <a:xfrm>
            <a:off x="1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1837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40" r:id="rId10"/>
    <p:sldLayoutId id="2147484696" r:id="rId11"/>
    <p:sldLayoutId id="2147484729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D8AE9E6E-8650-4AC4-87B0-962D933DEF6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38125"/>
            <a:ext cx="10872788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37B083E0-E300-431B-A1D6-FB04A971A2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075" y="1517650"/>
            <a:ext cx="10882313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0" y="0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0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0" y="0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416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21" r:id="rId1"/>
    <p:sldLayoutId id="2147484722" r:id="rId2"/>
    <p:sldLayoutId id="2147484723" r:id="rId3"/>
    <p:sldLayoutId id="2147484724" r:id="rId4"/>
    <p:sldLayoutId id="2147484725" r:id="rId5"/>
    <p:sldLayoutId id="2147484726" r:id="rId6"/>
    <p:sldLayoutId id="2147484727" r:id="rId7"/>
    <p:sldLayoutId id="2147484728" r:id="rId8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1"/>
            <a:ext cx="11277600" cy="8001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4130"/>
            <a:ext cx="11277600" cy="4545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3585210" y="564673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12910E70-1FB2-4D6A-A99C-9984B48553E7}" type="datetime1">
              <a:rPr lang="en-US" smtClean="0"/>
              <a:t>6/22/2024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4956810" y="617378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92875"/>
            <a:ext cx="457200" cy="365125"/>
          </a:xfrm>
          <a:prstGeom prst="rect">
            <a:avLst/>
          </a:prstGeom>
        </p:spPr>
        <p:txBody>
          <a:bodyPr vert="horz" lIns="91440" tIns="45720" rIns="9144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C7432E5-F8E0-41AE-9A6B-AD730338B00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0160000" y="6611780"/>
            <a:ext cx="2032000" cy="246221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r"/>
            <a:r>
              <a:rPr lang="en-US" sz="1000" b="0" baseline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© AstraZeneca 2022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57200" y="1129284"/>
            <a:ext cx="11734800" cy="18288"/>
          </a:xfrm>
          <a:prstGeom prst="rect">
            <a:avLst/>
          </a:prstGeom>
          <a:gradFill flip="none" rotWithShape="1">
            <a:gsLst>
              <a:gs pos="26000">
                <a:schemeClr val="accent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2891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  <p:sldLayoutId id="2147484743" r:id="rId12"/>
    <p:sldLayoutId id="2147484744" r:id="rId13"/>
    <p:sldLayoutId id="2147484745" r:id="rId14"/>
  </p:sldLayoutIdLst>
  <p:transition>
    <p:fade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288">
          <p15:clr>
            <a:srgbClr val="F26B43"/>
          </p15:clr>
        </p15:guide>
        <p15:guide id="4" pos="7392">
          <p15:clr>
            <a:srgbClr val="F26B43"/>
          </p15:clr>
        </p15:guide>
        <p15:guide id="5" orient="horz" pos="144">
          <p15:clr>
            <a:srgbClr val="F26B43"/>
          </p15:clr>
        </p15:guide>
        <p15:guide id="6" orient="horz" pos="648">
          <p15:clr>
            <a:srgbClr val="F26B43"/>
          </p15:clr>
        </p15:guide>
        <p15:guide id="7" orient="horz" pos="792">
          <p15:clr>
            <a:srgbClr val="F26B43"/>
          </p15:clr>
        </p15:guide>
        <p15:guide id="8" orient="horz" pos="367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E7D2D6-7C48-4E81-B298-73268FCAC58B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0080" y="365124"/>
            <a:ext cx="10972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BD162-260B-459B-AFCC-55DA16A13613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0080" y="1825625"/>
            <a:ext cx="109728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08DB3-8625-42CD-B269-7A764B719C7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083564" y="217034"/>
            <a:ext cx="874486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800" b="0">
                <a:solidFill>
                  <a:srgbClr val="00255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PAGE </a:t>
            </a:r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7C5464-6CAC-4872-89DF-0ABFB723B599}"/>
              </a:ext>
            </a:extLst>
          </p:cNvPr>
          <p:cNvSpPr txBox="1"/>
          <p:nvPr userDrawn="1"/>
        </p:nvSpPr>
        <p:spPr>
          <a:xfrm>
            <a:off x="2659934" y="6446454"/>
            <a:ext cx="1383304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 ROY S. HERBST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69EEDF-040B-49F6-8804-646EF4EF9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6"/>
          <a:stretch/>
        </p:blipFill>
        <p:spPr>
          <a:xfrm>
            <a:off x="22" y="6262688"/>
            <a:ext cx="12191978" cy="604834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6B39C26-362A-4C89-91FC-89358DCAAD0E}"/>
              </a:ext>
            </a:extLst>
          </p:cNvPr>
          <p:cNvSpPr txBox="1">
            <a:spLocks/>
          </p:cNvSpPr>
          <p:nvPr userDrawn="1"/>
        </p:nvSpPr>
        <p:spPr>
          <a:xfrm>
            <a:off x="3324404" y="6271847"/>
            <a:ext cx="5852160" cy="28135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rgbClr val="0076A9"/>
              </a:buClr>
              <a:buFontTx/>
              <a:buNone/>
              <a:defRPr lang="en-US" sz="10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Courier New" panose="02070309020205020404" pitchFamily="49" charset="0"/>
              <a:buChar char="o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900" kern="120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Roy S. Herbst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957287-65EB-4F8A-B8AB-B29BDA4553DF}"/>
              </a:ext>
            </a:extLst>
          </p:cNvPr>
          <p:cNvSpPr txBox="1"/>
          <p:nvPr userDrawn="1"/>
        </p:nvSpPr>
        <p:spPr>
          <a:xfrm>
            <a:off x="2659935" y="6446454"/>
            <a:ext cx="635882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b="1">
                <a:solidFill>
                  <a:srgbClr val="002557"/>
                </a:solidFill>
              </a:rPr>
              <a:t>PRESENTED BY: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036F3-CD5A-492F-BAF4-57FA31B521EF}"/>
              </a:ext>
            </a:extLst>
          </p:cNvPr>
          <p:cNvSpPr txBox="1"/>
          <p:nvPr userDrawn="1"/>
        </p:nvSpPr>
        <p:spPr>
          <a:xfrm>
            <a:off x="2564914" y="6562360"/>
            <a:ext cx="4020652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600">
                <a:solidFill>
                  <a:srgbClr val="002557"/>
                </a:solidFill>
              </a:rPr>
              <a:t>Presentation is property of the author and ASCO. Permission required for reuse; contact permissions@asco.org</a:t>
            </a:r>
          </a:p>
        </p:txBody>
      </p:sp>
    </p:spTree>
    <p:extLst>
      <p:ext uri="{BB962C8B-B14F-4D97-AF65-F5344CB8AC3E}">
        <p14:creationId xmlns:p14="http://schemas.microsoft.com/office/powerpoint/2010/main" val="51227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55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rgbClr val="0076A9"/>
        </a:buClr>
        <a:buFont typeface="Arial" panose="020B0604020202020204" pitchFamily="34" charset="0"/>
        <a:buChar char="•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Wingdings" panose="05000000000000000000" pitchFamily="2" charset="2"/>
        <a:buChar char="§"/>
        <a:defRPr lang="en-US" sz="24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Courier New" panose="02070309020205020404" pitchFamily="49" charset="0"/>
        <a:buChar char="o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rgbClr val="0076A9"/>
        </a:buClr>
        <a:buFont typeface="Arial" panose="020B0604020202020204" pitchFamily="34" charset="0"/>
        <a:buChar char="•"/>
        <a:defRPr lang="en-US" sz="1800" kern="1200" dirty="0">
          <a:solidFill>
            <a:srgbClr val="00255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99748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42" r:id="rId1"/>
    <p:sldLayoutId id="2147484643" r:id="rId2"/>
    <p:sldLayoutId id="2147484644" r:id="rId3"/>
    <p:sldLayoutId id="2147484645" r:id="rId4"/>
    <p:sldLayoutId id="2147484646" r:id="rId5"/>
    <p:sldLayoutId id="2147484647" r:id="rId6"/>
    <p:sldLayoutId id="2147484648" r:id="rId7"/>
    <p:sldLayoutId id="2147484649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2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9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2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2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41250663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51" r:id="rId1"/>
    <p:sldLayoutId id="2147484652" r:id="rId2"/>
    <p:sldLayoutId id="2147484653" r:id="rId3"/>
    <p:sldLayoutId id="2147484654" r:id="rId4"/>
    <p:sldLayoutId id="2147484655" r:id="rId5"/>
    <p:sldLayoutId id="2147484656" r:id="rId6"/>
    <p:sldLayoutId id="2147484657" r:id="rId7"/>
    <p:sldLayoutId id="2147484658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599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99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99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99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99" b="1">
          <a:solidFill>
            <a:schemeClr val="tx2"/>
          </a:solidFill>
          <a:latin typeface="Arial" charset="0"/>
        </a:defRPr>
      </a:lvl5pPr>
      <a:lvl6pPr marL="457063" algn="l" rtl="0" eaLnBrk="1" fontAlgn="base" hangingPunct="1">
        <a:spcBef>
          <a:spcPct val="0"/>
        </a:spcBef>
        <a:spcAft>
          <a:spcPct val="0"/>
        </a:spcAft>
        <a:defRPr sz="3499" b="1">
          <a:solidFill>
            <a:schemeClr val="tx2"/>
          </a:solidFill>
          <a:latin typeface="Arial" charset="0"/>
        </a:defRPr>
      </a:lvl6pPr>
      <a:lvl7pPr marL="914126" algn="l" rtl="0" eaLnBrk="1" fontAlgn="base" hangingPunct="1">
        <a:spcBef>
          <a:spcPct val="0"/>
        </a:spcBef>
        <a:spcAft>
          <a:spcPct val="0"/>
        </a:spcAft>
        <a:defRPr sz="3499" b="1">
          <a:solidFill>
            <a:schemeClr val="tx2"/>
          </a:solidFill>
          <a:latin typeface="Arial" charset="0"/>
        </a:defRPr>
      </a:lvl7pPr>
      <a:lvl8pPr marL="1371189" algn="l" rtl="0" eaLnBrk="1" fontAlgn="base" hangingPunct="1">
        <a:spcBef>
          <a:spcPct val="0"/>
        </a:spcBef>
        <a:spcAft>
          <a:spcPct val="0"/>
        </a:spcAft>
        <a:defRPr sz="3499" b="1">
          <a:solidFill>
            <a:schemeClr val="tx2"/>
          </a:solidFill>
          <a:latin typeface="Arial" charset="0"/>
        </a:defRPr>
      </a:lvl8pPr>
      <a:lvl9pPr marL="1828251" algn="l" rtl="0" eaLnBrk="1" fontAlgn="base" hangingPunct="1">
        <a:spcBef>
          <a:spcPct val="0"/>
        </a:spcBef>
        <a:spcAft>
          <a:spcPct val="0"/>
        </a:spcAft>
        <a:defRPr sz="3499" b="1">
          <a:solidFill>
            <a:schemeClr val="tx2"/>
          </a:solidFill>
          <a:latin typeface="Arial" charset="0"/>
        </a:defRPr>
      </a:lvl9pPr>
    </p:titleStyle>
    <p:bodyStyle>
      <a:lvl1pPr marL="342797" indent="-342797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799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727" indent="-28566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599">
          <a:solidFill>
            <a:schemeClr val="bg1"/>
          </a:solidFill>
          <a:latin typeface="Calibri" panose="020F0502020204030204" pitchFamily="34" charset="0"/>
        </a:defRPr>
      </a:lvl2pPr>
      <a:lvl3pPr marL="1142657" indent="-22853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399">
          <a:solidFill>
            <a:schemeClr val="bg1"/>
          </a:solidFill>
          <a:latin typeface="Calibri" panose="020F0502020204030204" pitchFamily="34" charset="0"/>
        </a:defRPr>
      </a:lvl3pPr>
      <a:lvl4pPr marL="1599720" indent="-22853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199">
          <a:solidFill>
            <a:schemeClr val="bg1"/>
          </a:solidFill>
          <a:latin typeface="Calibri" panose="020F0502020204030204" pitchFamily="34" charset="0"/>
        </a:defRPr>
      </a:lvl4pPr>
      <a:lvl5pPr marL="2056783" indent="-22853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1999">
          <a:solidFill>
            <a:schemeClr val="bg1"/>
          </a:solidFill>
          <a:latin typeface="Calibri" panose="020F0502020204030204" pitchFamily="34" charset="0"/>
        </a:defRPr>
      </a:lvl5pPr>
      <a:lvl6pPr marL="2513846" indent="-228531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0908" indent="-228531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7971" indent="-228531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5034" indent="-228531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05372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60" r:id="rId1"/>
    <p:sldLayoutId id="2147484661" r:id="rId2"/>
    <p:sldLayoutId id="2147484662" r:id="rId3"/>
    <p:sldLayoutId id="2147484663" r:id="rId4"/>
    <p:sldLayoutId id="2147484664" r:id="rId5"/>
    <p:sldLayoutId id="2147484665" r:id="rId6"/>
    <p:sldLayoutId id="2147484666" r:id="rId7"/>
    <p:sldLayoutId id="2147484667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55549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69" r:id="rId1"/>
    <p:sldLayoutId id="2147484670" r:id="rId2"/>
    <p:sldLayoutId id="2147484671" r:id="rId3"/>
    <p:sldLayoutId id="2147484672" r:id="rId4"/>
    <p:sldLayoutId id="2147484673" r:id="rId5"/>
    <p:sldLayoutId id="2147484674" r:id="rId6"/>
    <p:sldLayoutId id="2147484675" r:id="rId7"/>
    <p:sldLayoutId id="2147484676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2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9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2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/>
        </p:nvSpPr>
        <p:spPr>
          <a:xfrm>
            <a:off x="2" y="3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8458879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78" r:id="rId1"/>
    <p:sldLayoutId id="2147484679" r:id="rId2"/>
    <p:sldLayoutId id="2147484680" r:id="rId3"/>
    <p:sldLayoutId id="2147484681" r:id="rId4"/>
    <p:sldLayoutId id="2147484682" r:id="rId5"/>
    <p:sldLayoutId id="2147484683" r:id="rId6"/>
    <p:sldLayoutId id="2147484684" r:id="rId7"/>
    <p:sldLayoutId id="2147484685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599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599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599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599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599" b="1">
          <a:solidFill>
            <a:schemeClr val="tx2"/>
          </a:solidFill>
          <a:latin typeface="Arial" charset="0"/>
        </a:defRPr>
      </a:lvl5pPr>
      <a:lvl6pPr marL="457063" algn="l" rtl="0" eaLnBrk="1" fontAlgn="base" hangingPunct="1">
        <a:spcBef>
          <a:spcPct val="0"/>
        </a:spcBef>
        <a:spcAft>
          <a:spcPct val="0"/>
        </a:spcAft>
        <a:defRPr sz="3499" b="1">
          <a:solidFill>
            <a:schemeClr val="tx2"/>
          </a:solidFill>
          <a:latin typeface="Arial" charset="0"/>
        </a:defRPr>
      </a:lvl6pPr>
      <a:lvl7pPr marL="914126" algn="l" rtl="0" eaLnBrk="1" fontAlgn="base" hangingPunct="1">
        <a:spcBef>
          <a:spcPct val="0"/>
        </a:spcBef>
        <a:spcAft>
          <a:spcPct val="0"/>
        </a:spcAft>
        <a:defRPr sz="3499" b="1">
          <a:solidFill>
            <a:schemeClr val="tx2"/>
          </a:solidFill>
          <a:latin typeface="Arial" charset="0"/>
        </a:defRPr>
      </a:lvl7pPr>
      <a:lvl8pPr marL="1371189" algn="l" rtl="0" eaLnBrk="1" fontAlgn="base" hangingPunct="1">
        <a:spcBef>
          <a:spcPct val="0"/>
        </a:spcBef>
        <a:spcAft>
          <a:spcPct val="0"/>
        </a:spcAft>
        <a:defRPr sz="3499" b="1">
          <a:solidFill>
            <a:schemeClr val="tx2"/>
          </a:solidFill>
          <a:latin typeface="Arial" charset="0"/>
        </a:defRPr>
      </a:lvl8pPr>
      <a:lvl9pPr marL="1828251" algn="l" rtl="0" eaLnBrk="1" fontAlgn="base" hangingPunct="1">
        <a:spcBef>
          <a:spcPct val="0"/>
        </a:spcBef>
        <a:spcAft>
          <a:spcPct val="0"/>
        </a:spcAft>
        <a:defRPr sz="3499" b="1">
          <a:solidFill>
            <a:schemeClr val="tx2"/>
          </a:solidFill>
          <a:latin typeface="Arial" charset="0"/>
        </a:defRPr>
      </a:lvl9pPr>
    </p:titleStyle>
    <p:bodyStyle>
      <a:lvl1pPr marL="342797" indent="-342797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799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727" indent="-285664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599">
          <a:solidFill>
            <a:schemeClr val="bg1"/>
          </a:solidFill>
          <a:latin typeface="Calibri" panose="020F0502020204030204" pitchFamily="34" charset="0"/>
        </a:defRPr>
      </a:lvl2pPr>
      <a:lvl3pPr marL="1142657" indent="-22853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399">
          <a:solidFill>
            <a:schemeClr val="bg1"/>
          </a:solidFill>
          <a:latin typeface="Calibri" panose="020F0502020204030204" pitchFamily="34" charset="0"/>
        </a:defRPr>
      </a:lvl3pPr>
      <a:lvl4pPr marL="1599720" indent="-22853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199">
          <a:solidFill>
            <a:schemeClr val="bg1"/>
          </a:solidFill>
          <a:latin typeface="Calibri" panose="020F0502020204030204" pitchFamily="34" charset="0"/>
        </a:defRPr>
      </a:lvl4pPr>
      <a:lvl5pPr marL="2056783" indent="-228531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1999">
          <a:solidFill>
            <a:schemeClr val="bg1"/>
          </a:solidFill>
          <a:latin typeface="Calibri" panose="020F0502020204030204" pitchFamily="34" charset="0"/>
        </a:defRPr>
      </a:lvl5pPr>
      <a:lvl6pPr marL="2513846" indent="-228531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0908" indent="-228531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7971" indent="-228531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5034" indent="-228531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38188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87" r:id="rId1"/>
    <p:sldLayoutId id="2147484688" r:id="rId2"/>
    <p:sldLayoutId id="2147484689" r:id="rId3"/>
    <p:sldLayoutId id="2147484690" r:id="rId4"/>
    <p:sldLayoutId id="2147484691" r:id="rId5"/>
    <p:sldLayoutId id="2147484692" r:id="rId6"/>
    <p:sldLayoutId id="2147484693" r:id="rId7"/>
    <p:sldLayoutId id="2147484694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87542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98" r:id="rId1"/>
    <p:sldLayoutId id="2147484699" r:id="rId2"/>
    <p:sldLayoutId id="2147484700" r:id="rId3"/>
    <p:sldLayoutId id="2147484701" r:id="rId4"/>
    <p:sldLayoutId id="2147484702" r:id="rId5"/>
    <p:sldLayoutId id="2147484703" r:id="rId6"/>
    <p:sldLayoutId id="2147484704" r:id="rId7"/>
    <p:sldLayoutId id="2147484705" r:id="rId8"/>
    <p:sldLayoutId id="2147484706" r:id="rId9"/>
    <p:sldLayoutId id="2147484707" r:id="rId10"/>
    <p:sldLayoutId id="2147484708" r:id="rId11"/>
    <p:sldLayoutId id="2147484709" r:id="rId12"/>
    <p:sldLayoutId id="2147484710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43CC73-466D-4F58-8CB4-E7D562EE94BD}"/>
              </a:ext>
            </a:extLst>
          </p:cNvPr>
          <p:cNvCxnSpPr/>
          <p:nvPr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1054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12" r:id="rId1"/>
    <p:sldLayoutId id="2147484713" r:id="rId2"/>
    <p:sldLayoutId id="2147484714" r:id="rId3"/>
    <p:sldLayoutId id="2147484715" r:id="rId4"/>
    <p:sldLayoutId id="2147484716" r:id="rId5"/>
    <p:sldLayoutId id="2147484717" r:id="rId6"/>
    <p:sldLayoutId id="2147484718" r:id="rId7"/>
    <p:sldLayoutId id="2147484719" r:id="rId8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11359" y="1975244"/>
            <a:ext cx="10872444" cy="1103313"/>
          </a:xfrm>
        </p:spPr>
        <p:txBody>
          <a:bodyPr>
            <a:noAutofit/>
          </a:bodyPr>
          <a:lstStyle/>
          <a:p>
            <a:pPr algn="ctr"/>
            <a:r>
              <a:rPr lang="en-US" altLang="ko-KR" sz="4000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Latest update on </a:t>
            </a:r>
            <a:br>
              <a:rPr lang="en-US" altLang="ko-KR" sz="4000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</a:br>
            <a:r>
              <a:rPr lang="en-US" altLang="ko-KR" sz="4000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early stage </a:t>
            </a:r>
            <a:r>
              <a:rPr lang="en-US" altLang="ko-KR" sz="4000" dirty="0" err="1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resectable</a:t>
            </a:r>
            <a:r>
              <a:rPr lang="en-US" altLang="ko-KR" sz="4000" dirty="0">
                <a:latin typeface="Arial" panose="020B0604020202020204" pitchFamily="34" charset="0"/>
                <a:ea typeface="HY견고딕" pitchFamily="18" charset="-127"/>
                <a:cs typeface="Arial" panose="020B0604020202020204" pitchFamily="34" charset="0"/>
              </a:rPr>
              <a:t> NSCLC</a:t>
            </a:r>
            <a:endParaRPr lang="ko-KR" altLang="en-US" sz="4000" dirty="0">
              <a:solidFill>
                <a:schemeClr val="bg1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921300" y="4331855"/>
            <a:ext cx="2452561" cy="1348509"/>
          </a:xfrm>
        </p:spPr>
        <p:txBody>
          <a:bodyPr/>
          <a:lstStyle/>
          <a:p>
            <a:pPr marL="0" indent="0" algn="ctr">
              <a:buNone/>
            </a:pPr>
            <a:r>
              <a:rPr lang="ko-KR" altLang="en-US" sz="2400" b="1" dirty="0">
                <a:latin typeface="+mj-lt"/>
              </a:rPr>
              <a:t>영 남 의 대</a:t>
            </a:r>
            <a:endParaRPr lang="en-US" altLang="ko-KR" sz="2400" b="1" dirty="0">
              <a:latin typeface="+mj-lt"/>
            </a:endParaRPr>
          </a:p>
          <a:p>
            <a:pPr marL="0" indent="0" algn="ctr">
              <a:buNone/>
            </a:pPr>
            <a:r>
              <a:rPr lang="ko-KR" altLang="en-US" sz="2400" b="1" dirty="0">
                <a:latin typeface="+mj-lt"/>
              </a:rPr>
              <a:t>안 준 홍</a:t>
            </a:r>
          </a:p>
        </p:txBody>
      </p:sp>
    </p:spTree>
    <p:extLst>
      <p:ext uri="{BB962C8B-B14F-4D97-AF65-F5344CB8AC3E}">
        <p14:creationId xmlns:p14="http://schemas.microsoft.com/office/powerpoint/2010/main" val="21682965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3E2-A3A2-DE79-7661-168ABF844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ADAURA: DFS in Patients With Stage II/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IIIA</a:t>
            </a:r>
            <a:r>
              <a:rPr lang="en-US" baseline="30000" dirty="0" err="1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Disease (Primary Endpoint)</a:t>
            </a:r>
            <a:endParaRPr lang="en-IN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4C33F6-38AE-553A-A1C3-519031428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432E5-F8E0-41AE-9A6B-AD730338B00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26A60-D19E-EA6C-D98B-1197156F9D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6300216"/>
            <a:ext cx="10479024" cy="557784"/>
          </a:xfrm>
        </p:spPr>
        <p:txBody>
          <a:bodyPr/>
          <a:lstStyle/>
          <a:p>
            <a:r>
              <a:rPr lang="en-US" dirty="0">
                <a:highlight>
                  <a:srgbClr val="00FFFF"/>
                </a:highlight>
              </a:rPr>
              <a:t>Data cut-off: April 11, 2022</a:t>
            </a:r>
            <a:r>
              <a:rPr lang="en-US" dirty="0"/>
              <a:t>.</a:t>
            </a:r>
          </a:p>
          <a:p>
            <a:r>
              <a:rPr lang="en-US" dirty="0"/>
              <a:t>Note: DFS by investigator assessment; Tick marks indicate censored data.</a:t>
            </a:r>
          </a:p>
          <a:p>
            <a:r>
              <a:rPr lang="en-US" baseline="30000" dirty="0" err="1"/>
              <a:t>a</a:t>
            </a:r>
            <a:r>
              <a:rPr lang="en-US" dirty="0" err="1"/>
              <a:t>AJCC</a:t>
            </a:r>
            <a:r>
              <a:rPr lang="en-US" dirty="0"/>
              <a:t> 7th edition staging. </a:t>
            </a:r>
            <a:r>
              <a:rPr lang="en-US" baseline="30000" dirty="0" err="1"/>
              <a:t>b</a:t>
            </a:r>
            <a:r>
              <a:rPr lang="en-US" dirty="0" err="1"/>
              <a:t>Planned</a:t>
            </a:r>
            <a:r>
              <a:rPr lang="en-US" dirty="0"/>
              <a:t> maturity for DFS analysis: 50%</a:t>
            </a:r>
          </a:p>
          <a:p>
            <a:r>
              <a:rPr lang="en-US" dirty="0"/>
              <a:t>Herbst RS, </a:t>
            </a:r>
            <a:r>
              <a:rPr lang="en-US" dirty="0" err="1"/>
              <a:t>Tsuboi</a:t>
            </a:r>
            <a:r>
              <a:rPr lang="en-US" dirty="0"/>
              <a:t> M, John J, et al. J Clin Oncol on January 31,2023: DOI https://doi. org/10.1200/JCO.22.02186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8A35DBE-1137-EAF3-16A2-A54013C487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4893593"/>
              </p:ext>
            </p:extLst>
          </p:nvPr>
        </p:nvGraphicFramePr>
        <p:xfrm>
          <a:off x="8122979" y="1757126"/>
          <a:ext cx="3636902" cy="1135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2269">
                  <a:extLst>
                    <a:ext uri="{9D8B030D-6E8A-4147-A177-3AD203B41FA5}">
                      <a16:colId xmlns:a16="http://schemas.microsoft.com/office/drawing/2014/main" val="957184911"/>
                    </a:ext>
                  </a:extLst>
                </a:gridCol>
                <a:gridCol w="1774633">
                  <a:extLst>
                    <a:ext uri="{9D8B030D-6E8A-4147-A177-3AD203B41FA5}">
                      <a16:colId xmlns:a16="http://schemas.microsoft.com/office/drawing/2014/main" val="2465544787"/>
                    </a:ext>
                  </a:extLst>
                </a:gridCol>
              </a:tblGrid>
              <a:tr h="165098">
                <a:tc>
                  <a:txBody>
                    <a:bodyPr/>
                    <a:lstStyle/>
                    <a:p>
                      <a:r>
                        <a:rPr lang="en-US" sz="1400" dirty="0"/>
                        <a:t>Treatment arms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 err="1"/>
                        <a:t>mDFS</a:t>
                      </a:r>
                      <a:r>
                        <a:rPr lang="en-GB" sz="1400" kern="1200" noProof="0" dirty="0"/>
                        <a:t>, months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noProof="0" dirty="0"/>
                        <a:t> (95% CI)</a:t>
                      </a:r>
                      <a:endParaRPr lang="en-GB" sz="1400" b="1" kern="1200" noProof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066475"/>
                  </a:ext>
                </a:extLst>
              </a:tr>
              <a:tr h="3126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>
                          <a:solidFill>
                            <a:schemeClr val="tx1"/>
                          </a:solidFill>
                        </a:rPr>
                        <a:t>Osimertinib (n=233)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65.8 (54.4-NC)</a:t>
                      </a:r>
                      <a:endParaRPr lang="en-GB" sz="14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5205440"/>
                  </a:ext>
                </a:extLst>
              </a:tr>
              <a:tr h="1650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kern="1200" dirty="0"/>
                        <a:t>Placebo (n=237)</a:t>
                      </a:r>
                      <a:endParaRPr lang="en-US" sz="14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/>
                        <a:t> 21.9 (16.6-27.5)</a:t>
                      </a:r>
                      <a:endParaRPr lang="en-GB" sz="1400" b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97710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097F0F53-6814-5E57-AD49-0179584B2A17}"/>
              </a:ext>
            </a:extLst>
          </p:cNvPr>
          <p:cNvSpPr/>
          <p:nvPr/>
        </p:nvSpPr>
        <p:spPr>
          <a:xfrm>
            <a:off x="8226864" y="3173697"/>
            <a:ext cx="3533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Maturity</a:t>
            </a:r>
            <a:r>
              <a:rPr kumimoji="0" lang="en-US" sz="1400" b="1" i="0" u="none" strike="noStrike" kern="1200" cap="none" spc="0" normalizeH="0" baseline="3000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b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 51%: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Calibri"/>
              </a:rPr>
              <a:t>Osimertinib 32%, Placebo 70% 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2ADF71-3C86-374B-2502-8AED7AC29F64}"/>
              </a:ext>
            </a:extLst>
          </p:cNvPr>
          <p:cNvSpPr/>
          <p:nvPr/>
        </p:nvSpPr>
        <p:spPr>
          <a:xfrm>
            <a:off x="487691" y="1247507"/>
            <a:ext cx="8552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 follow-up: osimertinib 44.2 months (0-67), placebo: 19.6 months (0-70)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DD40D7-2076-EA5B-3243-405268DFE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59" y="1697546"/>
            <a:ext cx="7602020" cy="4214274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10644027" y="6531385"/>
            <a:ext cx="1547973" cy="272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593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AB5F609-2D98-477A-B3C2-2CA2D4C3D77C}"/>
              </a:ext>
            </a:extLst>
          </p:cNvPr>
          <p:cNvSpPr txBox="1"/>
          <p:nvPr/>
        </p:nvSpPr>
        <p:spPr>
          <a:xfrm>
            <a:off x="3082254" y="6106555"/>
            <a:ext cx="8845033" cy="276999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28800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Data cut-off: January 27, 2023.</a:t>
            </a:r>
          </a:p>
          <a:p>
            <a:pPr marL="28800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Tick marks indicate censored data. Alpha allocation of 0.0497. *Median follow-up for OS (all patients): osimertinib 60.4 months, placebo 59.4 months.</a:t>
            </a:r>
          </a:p>
          <a:p>
            <a:pPr marL="28800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1.</a:t>
            </a:r>
            <a:r>
              <a:rPr kumimoji="0" lang="en-GB" altLang="ko-KR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Tsuboi</a:t>
            </a: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 M, Herbst RS et al. N </a:t>
            </a:r>
            <a:r>
              <a:rPr kumimoji="0" lang="en-GB" altLang="ko-KR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Engl</a:t>
            </a: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 J Med. 2023 Jun 4. </a:t>
            </a:r>
            <a:r>
              <a:rPr kumimoji="0" lang="en-GB" altLang="ko-KR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doi</a:t>
            </a: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: 10.1056/NEJMoa2304594</a:t>
            </a: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 </a:t>
            </a: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299479-F70B-4C18-8A82-003502B5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723" y="0"/>
            <a:ext cx="10972800" cy="1371600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Overall survival: patients with stage IB / II / IIIA disease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055AEA-47C7-4515-8A63-138C18097E1D}"/>
              </a:ext>
            </a:extLst>
          </p:cNvPr>
          <p:cNvSpPr txBox="1"/>
          <p:nvPr/>
        </p:nvSpPr>
        <p:spPr>
          <a:xfrm>
            <a:off x="3822328" y="5461904"/>
            <a:ext cx="2550378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Time from randomization (months)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9771006-2661-43A4-B8EB-202A6FE86A5D}"/>
              </a:ext>
            </a:extLst>
          </p:cNvPr>
          <p:cNvSpPr/>
          <p:nvPr/>
        </p:nvSpPr>
        <p:spPr>
          <a:xfrm>
            <a:off x="1104732" y="1824353"/>
            <a:ext cx="8069820" cy="3334634"/>
          </a:xfrm>
          <a:custGeom>
            <a:avLst/>
            <a:gdLst>
              <a:gd name="connsiteX0" fmla="*/ 0 w 532039"/>
              <a:gd name="connsiteY0" fmla="*/ 0 h 338818"/>
              <a:gd name="connsiteX1" fmla="*/ 0 w 532039"/>
              <a:gd name="connsiteY1" fmla="*/ 338818 h 338818"/>
              <a:gd name="connsiteX2" fmla="*/ 532039 w 532039"/>
              <a:gd name="connsiteY2" fmla="*/ 338818 h 33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2039" h="338818">
                <a:moveTo>
                  <a:pt x="0" y="0"/>
                </a:moveTo>
                <a:lnTo>
                  <a:pt x="0" y="338818"/>
                </a:lnTo>
                <a:lnTo>
                  <a:pt x="532039" y="338818"/>
                </a:lnTo>
              </a:path>
            </a:pathLst>
          </a:custGeom>
          <a:noFill/>
          <a:ln w="19050" cap="sq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513A82-0179-4927-B37F-585CA4D6254B}"/>
              </a:ext>
            </a:extLst>
          </p:cNvPr>
          <p:cNvGrpSpPr/>
          <p:nvPr/>
        </p:nvGrpSpPr>
        <p:grpSpPr>
          <a:xfrm>
            <a:off x="1104733" y="5159350"/>
            <a:ext cx="8069820" cy="114654"/>
            <a:chOff x="2817494" y="4641669"/>
            <a:chExt cx="6915153" cy="579120"/>
          </a:xfrm>
        </p:grpSpPr>
        <p:cxnSp>
          <p:nvCxnSpPr>
            <p:cNvPr id="891" name="Straight Connector 890">
              <a:extLst>
                <a:ext uri="{FF2B5EF4-FFF2-40B4-BE49-F238E27FC236}">
                  <a16:creationId xmlns:a16="http://schemas.microsoft.com/office/drawing/2014/main" id="{3156075C-67F6-4B40-8681-069BB931A414}"/>
                </a:ext>
              </a:extLst>
            </p:cNvPr>
            <p:cNvCxnSpPr/>
            <p:nvPr/>
          </p:nvCxnSpPr>
          <p:spPr>
            <a:xfrm>
              <a:off x="281749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2" name="Straight Connector 891">
              <a:extLst>
                <a:ext uri="{FF2B5EF4-FFF2-40B4-BE49-F238E27FC236}">
                  <a16:creationId xmlns:a16="http://schemas.microsoft.com/office/drawing/2014/main" id="{5DF56E79-AF4D-46AE-B037-61BE11B95AB7}"/>
                </a:ext>
              </a:extLst>
            </p:cNvPr>
            <p:cNvCxnSpPr/>
            <p:nvPr/>
          </p:nvCxnSpPr>
          <p:spPr>
            <a:xfrm>
              <a:off x="327850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3" name="Straight Connector 892">
              <a:extLst>
                <a:ext uri="{FF2B5EF4-FFF2-40B4-BE49-F238E27FC236}">
                  <a16:creationId xmlns:a16="http://schemas.microsoft.com/office/drawing/2014/main" id="{C9B9BA75-65C4-45EB-AC56-374659B65A7A}"/>
                </a:ext>
              </a:extLst>
            </p:cNvPr>
            <p:cNvCxnSpPr/>
            <p:nvPr/>
          </p:nvCxnSpPr>
          <p:spPr>
            <a:xfrm>
              <a:off x="373951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4" name="Straight Connector 893">
              <a:extLst>
                <a:ext uri="{FF2B5EF4-FFF2-40B4-BE49-F238E27FC236}">
                  <a16:creationId xmlns:a16="http://schemas.microsoft.com/office/drawing/2014/main" id="{5BE8BFAE-EEE4-4A81-A8BA-7E99D1BF59E1}"/>
                </a:ext>
              </a:extLst>
            </p:cNvPr>
            <p:cNvCxnSpPr/>
            <p:nvPr/>
          </p:nvCxnSpPr>
          <p:spPr>
            <a:xfrm>
              <a:off x="420052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5" name="Straight Connector 894">
              <a:extLst>
                <a:ext uri="{FF2B5EF4-FFF2-40B4-BE49-F238E27FC236}">
                  <a16:creationId xmlns:a16="http://schemas.microsoft.com/office/drawing/2014/main" id="{9D2254A6-6344-412C-9212-485501DF630E}"/>
                </a:ext>
              </a:extLst>
            </p:cNvPr>
            <p:cNvCxnSpPr/>
            <p:nvPr/>
          </p:nvCxnSpPr>
          <p:spPr>
            <a:xfrm>
              <a:off x="466153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6" name="Straight Connector 895">
              <a:extLst>
                <a:ext uri="{FF2B5EF4-FFF2-40B4-BE49-F238E27FC236}">
                  <a16:creationId xmlns:a16="http://schemas.microsoft.com/office/drawing/2014/main" id="{07CD569C-B980-4B34-A326-779D6BFB5A74}"/>
                </a:ext>
              </a:extLst>
            </p:cNvPr>
            <p:cNvCxnSpPr/>
            <p:nvPr/>
          </p:nvCxnSpPr>
          <p:spPr>
            <a:xfrm>
              <a:off x="512254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7" name="Straight Connector 896">
              <a:extLst>
                <a:ext uri="{FF2B5EF4-FFF2-40B4-BE49-F238E27FC236}">
                  <a16:creationId xmlns:a16="http://schemas.microsoft.com/office/drawing/2014/main" id="{969D3ED4-87C0-4527-84AA-590F6E04B874}"/>
                </a:ext>
              </a:extLst>
            </p:cNvPr>
            <p:cNvCxnSpPr/>
            <p:nvPr/>
          </p:nvCxnSpPr>
          <p:spPr>
            <a:xfrm>
              <a:off x="558355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8" name="Straight Connector 897">
              <a:extLst>
                <a:ext uri="{FF2B5EF4-FFF2-40B4-BE49-F238E27FC236}">
                  <a16:creationId xmlns:a16="http://schemas.microsoft.com/office/drawing/2014/main" id="{1E3E366D-E138-472C-861C-0EF7763091C1}"/>
                </a:ext>
              </a:extLst>
            </p:cNvPr>
            <p:cNvCxnSpPr/>
            <p:nvPr/>
          </p:nvCxnSpPr>
          <p:spPr>
            <a:xfrm>
              <a:off x="604456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9" name="Straight Connector 898">
              <a:extLst>
                <a:ext uri="{FF2B5EF4-FFF2-40B4-BE49-F238E27FC236}">
                  <a16:creationId xmlns:a16="http://schemas.microsoft.com/office/drawing/2014/main" id="{FA0D6E37-240C-4B39-AF7E-388659447EFC}"/>
                </a:ext>
              </a:extLst>
            </p:cNvPr>
            <p:cNvCxnSpPr/>
            <p:nvPr/>
          </p:nvCxnSpPr>
          <p:spPr>
            <a:xfrm>
              <a:off x="650557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0" name="Straight Connector 899">
              <a:extLst>
                <a:ext uri="{FF2B5EF4-FFF2-40B4-BE49-F238E27FC236}">
                  <a16:creationId xmlns:a16="http://schemas.microsoft.com/office/drawing/2014/main" id="{6F6745ED-D34A-4953-9666-F31B61616EB1}"/>
                </a:ext>
              </a:extLst>
            </p:cNvPr>
            <p:cNvCxnSpPr/>
            <p:nvPr/>
          </p:nvCxnSpPr>
          <p:spPr>
            <a:xfrm>
              <a:off x="696658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1" name="Straight Connector 900">
              <a:extLst>
                <a:ext uri="{FF2B5EF4-FFF2-40B4-BE49-F238E27FC236}">
                  <a16:creationId xmlns:a16="http://schemas.microsoft.com/office/drawing/2014/main" id="{37718DA9-FA1A-4097-9FAF-761BC5B74401}"/>
                </a:ext>
              </a:extLst>
            </p:cNvPr>
            <p:cNvCxnSpPr/>
            <p:nvPr/>
          </p:nvCxnSpPr>
          <p:spPr>
            <a:xfrm>
              <a:off x="742759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2" name="Straight Connector 901">
              <a:extLst>
                <a:ext uri="{FF2B5EF4-FFF2-40B4-BE49-F238E27FC236}">
                  <a16:creationId xmlns:a16="http://schemas.microsoft.com/office/drawing/2014/main" id="{9C2E02EC-DBE1-46DD-8BC7-E3CF265BA884}"/>
                </a:ext>
              </a:extLst>
            </p:cNvPr>
            <p:cNvCxnSpPr/>
            <p:nvPr/>
          </p:nvCxnSpPr>
          <p:spPr>
            <a:xfrm>
              <a:off x="788860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3" name="Straight Connector 902">
              <a:extLst>
                <a:ext uri="{FF2B5EF4-FFF2-40B4-BE49-F238E27FC236}">
                  <a16:creationId xmlns:a16="http://schemas.microsoft.com/office/drawing/2014/main" id="{5CC6C8CF-4125-41CB-844D-B9A2C8413358}"/>
                </a:ext>
              </a:extLst>
            </p:cNvPr>
            <p:cNvCxnSpPr/>
            <p:nvPr/>
          </p:nvCxnSpPr>
          <p:spPr>
            <a:xfrm>
              <a:off x="834961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4" name="Straight Connector 903">
              <a:extLst>
                <a:ext uri="{FF2B5EF4-FFF2-40B4-BE49-F238E27FC236}">
                  <a16:creationId xmlns:a16="http://schemas.microsoft.com/office/drawing/2014/main" id="{6AE57718-379A-4CE8-930C-7034CECEC0A0}"/>
                </a:ext>
              </a:extLst>
            </p:cNvPr>
            <p:cNvCxnSpPr/>
            <p:nvPr/>
          </p:nvCxnSpPr>
          <p:spPr>
            <a:xfrm>
              <a:off x="881062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5" name="Straight Connector 904">
              <a:extLst>
                <a:ext uri="{FF2B5EF4-FFF2-40B4-BE49-F238E27FC236}">
                  <a16:creationId xmlns:a16="http://schemas.microsoft.com/office/drawing/2014/main" id="{E5406949-95B4-46C7-A0CC-96A25CCCC320}"/>
                </a:ext>
              </a:extLst>
            </p:cNvPr>
            <p:cNvCxnSpPr/>
            <p:nvPr/>
          </p:nvCxnSpPr>
          <p:spPr>
            <a:xfrm>
              <a:off x="9271634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936B2178-3EB5-4D9A-981B-2465FE3BE82A}"/>
                </a:ext>
              </a:extLst>
            </p:cNvPr>
            <p:cNvCxnSpPr/>
            <p:nvPr/>
          </p:nvCxnSpPr>
          <p:spPr>
            <a:xfrm>
              <a:off x="9732647" y="4641669"/>
              <a:ext cx="0" cy="57912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9E8CFC1-12E4-49D6-A3C8-F6867E75F5A6}"/>
              </a:ext>
            </a:extLst>
          </p:cNvPr>
          <p:cNvGrpSpPr/>
          <p:nvPr/>
        </p:nvGrpSpPr>
        <p:grpSpPr>
          <a:xfrm>
            <a:off x="988032" y="1824353"/>
            <a:ext cx="114654" cy="3334634"/>
            <a:chOff x="1707776" y="1903399"/>
            <a:chExt cx="1940859" cy="2857501"/>
          </a:xfrm>
        </p:grpSpPr>
        <p:cxnSp>
          <p:nvCxnSpPr>
            <p:cNvPr id="880" name="Straight Connector 879">
              <a:extLst>
                <a:ext uri="{FF2B5EF4-FFF2-40B4-BE49-F238E27FC236}">
                  <a16:creationId xmlns:a16="http://schemas.microsoft.com/office/drawing/2014/main" id="{D91214A7-1AEA-4E2A-88F0-A3D04DD70348}"/>
                </a:ext>
              </a:extLst>
            </p:cNvPr>
            <p:cNvCxnSpPr/>
            <p:nvPr/>
          </p:nvCxnSpPr>
          <p:spPr>
            <a:xfrm>
              <a:off x="1707776" y="1903399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1" name="Straight Connector 880">
              <a:extLst>
                <a:ext uri="{FF2B5EF4-FFF2-40B4-BE49-F238E27FC236}">
                  <a16:creationId xmlns:a16="http://schemas.microsoft.com/office/drawing/2014/main" id="{543007C8-6F8C-4640-9E2A-8EB7560FE708}"/>
                </a:ext>
              </a:extLst>
            </p:cNvPr>
            <p:cNvCxnSpPr/>
            <p:nvPr/>
          </p:nvCxnSpPr>
          <p:spPr>
            <a:xfrm>
              <a:off x="1707776" y="2189149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2" name="Straight Connector 881">
              <a:extLst>
                <a:ext uri="{FF2B5EF4-FFF2-40B4-BE49-F238E27FC236}">
                  <a16:creationId xmlns:a16="http://schemas.microsoft.com/office/drawing/2014/main" id="{BE217736-D96E-4BF8-9577-CC30C56675A2}"/>
                </a:ext>
              </a:extLst>
            </p:cNvPr>
            <p:cNvCxnSpPr/>
            <p:nvPr/>
          </p:nvCxnSpPr>
          <p:spPr>
            <a:xfrm>
              <a:off x="1707776" y="2474899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3" name="Straight Connector 882">
              <a:extLst>
                <a:ext uri="{FF2B5EF4-FFF2-40B4-BE49-F238E27FC236}">
                  <a16:creationId xmlns:a16="http://schemas.microsoft.com/office/drawing/2014/main" id="{EF41030B-CE03-4973-8411-3DB0EB70887C}"/>
                </a:ext>
              </a:extLst>
            </p:cNvPr>
            <p:cNvCxnSpPr/>
            <p:nvPr/>
          </p:nvCxnSpPr>
          <p:spPr>
            <a:xfrm>
              <a:off x="1707776" y="2760649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4" name="Straight Connector 883">
              <a:extLst>
                <a:ext uri="{FF2B5EF4-FFF2-40B4-BE49-F238E27FC236}">
                  <a16:creationId xmlns:a16="http://schemas.microsoft.com/office/drawing/2014/main" id="{6C76FE75-553A-4FCD-897A-54A71000727F}"/>
                </a:ext>
              </a:extLst>
            </p:cNvPr>
            <p:cNvCxnSpPr/>
            <p:nvPr/>
          </p:nvCxnSpPr>
          <p:spPr>
            <a:xfrm>
              <a:off x="1707776" y="3046399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5" name="Straight Connector 884">
              <a:extLst>
                <a:ext uri="{FF2B5EF4-FFF2-40B4-BE49-F238E27FC236}">
                  <a16:creationId xmlns:a16="http://schemas.microsoft.com/office/drawing/2014/main" id="{61AE11C6-19C7-42D6-9B6F-BB62C77ACC41}"/>
                </a:ext>
              </a:extLst>
            </p:cNvPr>
            <p:cNvCxnSpPr/>
            <p:nvPr/>
          </p:nvCxnSpPr>
          <p:spPr>
            <a:xfrm>
              <a:off x="1707776" y="3332149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6" name="Straight Connector 885">
              <a:extLst>
                <a:ext uri="{FF2B5EF4-FFF2-40B4-BE49-F238E27FC236}">
                  <a16:creationId xmlns:a16="http://schemas.microsoft.com/office/drawing/2014/main" id="{DE026A01-95EF-4C49-94BF-1BC4DCFF3BB9}"/>
                </a:ext>
              </a:extLst>
            </p:cNvPr>
            <p:cNvCxnSpPr/>
            <p:nvPr/>
          </p:nvCxnSpPr>
          <p:spPr>
            <a:xfrm>
              <a:off x="1707776" y="3617899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7" name="Straight Connector 886">
              <a:extLst>
                <a:ext uri="{FF2B5EF4-FFF2-40B4-BE49-F238E27FC236}">
                  <a16:creationId xmlns:a16="http://schemas.microsoft.com/office/drawing/2014/main" id="{9FA689F0-255A-437E-9051-6FCF6F7C71DB}"/>
                </a:ext>
              </a:extLst>
            </p:cNvPr>
            <p:cNvCxnSpPr/>
            <p:nvPr/>
          </p:nvCxnSpPr>
          <p:spPr>
            <a:xfrm>
              <a:off x="1707776" y="3903649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8" name="Straight Connector 887">
              <a:extLst>
                <a:ext uri="{FF2B5EF4-FFF2-40B4-BE49-F238E27FC236}">
                  <a16:creationId xmlns:a16="http://schemas.microsoft.com/office/drawing/2014/main" id="{1CC689E3-F7A7-4480-B8CD-EA711E23B618}"/>
                </a:ext>
              </a:extLst>
            </p:cNvPr>
            <p:cNvCxnSpPr/>
            <p:nvPr/>
          </p:nvCxnSpPr>
          <p:spPr>
            <a:xfrm>
              <a:off x="1707776" y="4189399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89" name="Straight Connector 888">
              <a:extLst>
                <a:ext uri="{FF2B5EF4-FFF2-40B4-BE49-F238E27FC236}">
                  <a16:creationId xmlns:a16="http://schemas.microsoft.com/office/drawing/2014/main" id="{D73B7CF7-F6F6-4F3B-8F37-7DF062DD7BA2}"/>
                </a:ext>
              </a:extLst>
            </p:cNvPr>
            <p:cNvCxnSpPr/>
            <p:nvPr/>
          </p:nvCxnSpPr>
          <p:spPr>
            <a:xfrm>
              <a:off x="1707776" y="4475149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890" name="Straight Connector 889">
              <a:extLst>
                <a:ext uri="{FF2B5EF4-FFF2-40B4-BE49-F238E27FC236}">
                  <a16:creationId xmlns:a16="http://schemas.microsoft.com/office/drawing/2014/main" id="{A272951D-D8FC-463F-B482-31858EFA0D6D}"/>
                </a:ext>
              </a:extLst>
            </p:cNvPr>
            <p:cNvCxnSpPr/>
            <p:nvPr/>
          </p:nvCxnSpPr>
          <p:spPr>
            <a:xfrm>
              <a:off x="1707776" y="4760900"/>
              <a:ext cx="1940859" cy="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8FA297-329D-4413-B927-D1E2FF7644AD}"/>
              </a:ext>
            </a:extLst>
          </p:cNvPr>
          <p:cNvGrpSpPr/>
          <p:nvPr/>
        </p:nvGrpSpPr>
        <p:grpSpPr>
          <a:xfrm>
            <a:off x="1072350" y="5284221"/>
            <a:ext cx="8181768" cy="161582"/>
            <a:chOff x="2787023" y="4870990"/>
            <a:chExt cx="7011083" cy="138463"/>
          </a:xfrm>
        </p:grpSpPr>
        <p:sp>
          <p:nvSpPr>
            <p:cNvPr id="864" name="TextBox 863">
              <a:extLst>
                <a:ext uri="{FF2B5EF4-FFF2-40B4-BE49-F238E27FC236}">
                  <a16:creationId xmlns:a16="http://schemas.microsoft.com/office/drawing/2014/main" id="{72AEF8BC-E4F9-4BAB-9851-879BC57BCCDE}"/>
                </a:ext>
              </a:extLst>
            </p:cNvPr>
            <p:cNvSpPr txBox="1"/>
            <p:nvPr/>
          </p:nvSpPr>
          <p:spPr>
            <a:xfrm>
              <a:off x="2787023" y="4870990"/>
              <a:ext cx="6456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865" name="TextBox 864">
              <a:extLst>
                <a:ext uri="{FF2B5EF4-FFF2-40B4-BE49-F238E27FC236}">
                  <a16:creationId xmlns:a16="http://schemas.microsoft.com/office/drawing/2014/main" id="{C99D833C-FBC1-47BF-BBA4-D4A57DF1C26A}"/>
                </a:ext>
              </a:extLst>
            </p:cNvPr>
            <p:cNvSpPr txBox="1"/>
            <p:nvPr/>
          </p:nvSpPr>
          <p:spPr>
            <a:xfrm>
              <a:off x="3247972" y="4870990"/>
              <a:ext cx="6456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866" name="TextBox 865">
              <a:extLst>
                <a:ext uri="{FF2B5EF4-FFF2-40B4-BE49-F238E27FC236}">
                  <a16:creationId xmlns:a16="http://schemas.microsoft.com/office/drawing/2014/main" id="{8FE2A8A5-492E-4871-87AA-4D3A004DC868}"/>
                </a:ext>
              </a:extLst>
            </p:cNvPr>
            <p:cNvSpPr txBox="1"/>
            <p:nvPr/>
          </p:nvSpPr>
          <p:spPr>
            <a:xfrm>
              <a:off x="3676643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  <p:sp>
          <p:nvSpPr>
            <p:cNvPr id="867" name="TextBox 866">
              <a:extLst>
                <a:ext uri="{FF2B5EF4-FFF2-40B4-BE49-F238E27FC236}">
                  <a16:creationId xmlns:a16="http://schemas.microsoft.com/office/drawing/2014/main" id="{14CE0D3D-AB71-4FF6-9D3E-E453B938D1D2}"/>
                </a:ext>
              </a:extLst>
            </p:cNvPr>
            <p:cNvSpPr txBox="1"/>
            <p:nvPr/>
          </p:nvSpPr>
          <p:spPr>
            <a:xfrm>
              <a:off x="4137592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  <p:sp>
          <p:nvSpPr>
            <p:cNvPr id="868" name="TextBox 867">
              <a:extLst>
                <a:ext uri="{FF2B5EF4-FFF2-40B4-BE49-F238E27FC236}">
                  <a16:creationId xmlns:a16="http://schemas.microsoft.com/office/drawing/2014/main" id="{720A2594-87C4-4592-9B99-9C10714B7D23}"/>
                </a:ext>
              </a:extLst>
            </p:cNvPr>
            <p:cNvSpPr txBox="1"/>
            <p:nvPr/>
          </p:nvSpPr>
          <p:spPr>
            <a:xfrm>
              <a:off x="4598541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  <p:sp>
          <p:nvSpPr>
            <p:cNvPr id="869" name="TextBox 868">
              <a:extLst>
                <a:ext uri="{FF2B5EF4-FFF2-40B4-BE49-F238E27FC236}">
                  <a16:creationId xmlns:a16="http://schemas.microsoft.com/office/drawing/2014/main" id="{42F201AD-E196-48F0-8A9F-3D14F8A7DB77}"/>
                </a:ext>
              </a:extLst>
            </p:cNvPr>
            <p:cNvSpPr txBox="1"/>
            <p:nvPr/>
          </p:nvSpPr>
          <p:spPr>
            <a:xfrm>
              <a:off x="5059490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30</a:t>
              </a:r>
            </a:p>
          </p:txBody>
        </p:sp>
        <p:sp>
          <p:nvSpPr>
            <p:cNvPr id="870" name="TextBox 869">
              <a:extLst>
                <a:ext uri="{FF2B5EF4-FFF2-40B4-BE49-F238E27FC236}">
                  <a16:creationId xmlns:a16="http://schemas.microsoft.com/office/drawing/2014/main" id="{BE495CBB-FC64-413B-BF51-97D67329D75C}"/>
                </a:ext>
              </a:extLst>
            </p:cNvPr>
            <p:cNvSpPr txBox="1"/>
            <p:nvPr/>
          </p:nvSpPr>
          <p:spPr>
            <a:xfrm>
              <a:off x="5520439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36</a:t>
              </a:r>
            </a:p>
          </p:txBody>
        </p:sp>
        <p:sp>
          <p:nvSpPr>
            <p:cNvPr id="871" name="TextBox 870">
              <a:extLst>
                <a:ext uri="{FF2B5EF4-FFF2-40B4-BE49-F238E27FC236}">
                  <a16:creationId xmlns:a16="http://schemas.microsoft.com/office/drawing/2014/main" id="{DCC5490A-9778-476F-8287-075B1C969AF1}"/>
                </a:ext>
              </a:extLst>
            </p:cNvPr>
            <p:cNvSpPr txBox="1"/>
            <p:nvPr/>
          </p:nvSpPr>
          <p:spPr>
            <a:xfrm>
              <a:off x="5981388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42</a:t>
              </a:r>
            </a:p>
          </p:txBody>
        </p:sp>
        <p:sp>
          <p:nvSpPr>
            <p:cNvPr id="872" name="TextBox 871">
              <a:extLst>
                <a:ext uri="{FF2B5EF4-FFF2-40B4-BE49-F238E27FC236}">
                  <a16:creationId xmlns:a16="http://schemas.microsoft.com/office/drawing/2014/main" id="{108E3E5B-5B10-49C6-92B5-E7376F0A53ED}"/>
                </a:ext>
              </a:extLst>
            </p:cNvPr>
            <p:cNvSpPr txBox="1"/>
            <p:nvPr/>
          </p:nvSpPr>
          <p:spPr>
            <a:xfrm>
              <a:off x="6442337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48</a:t>
              </a:r>
            </a:p>
          </p:txBody>
        </p:sp>
        <p:sp>
          <p:nvSpPr>
            <p:cNvPr id="873" name="TextBox 872">
              <a:extLst>
                <a:ext uri="{FF2B5EF4-FFF2-40B4-BE49-F238E27FC236}">
                  <a16:creationId xmlns:a16="http://schemas.microsoft.com/office/drawing/2014/main" id="{6BD5BCB6-7C89-4FAF-9F91-292733EC1FE4}"/>
                </a:ext>
              </a:extLst>
            </p:cNvPr>
            <p:cNvSpPr txBox="1"/>
            <p:nvPr/>
          </p:nvSpPr>
          <p:spPr>
            <a:xfrm>
              <a:off x="6903286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54</a:t>
              </a:r>
            </a:p>
          </p:txBody>
        </p:sp>
        <p:sp>
          <p:nvSpPr>
            <p:cNvPr id="874" name="TextBox 873">
              <a:extLst>
                <a:ext uri="{FF2B5EF4-FFF2-40B4-BE49-F238E27FC236}">
                  <a16:creationId xmlns:a16="http://schemas.microsoft.com/office/drawing/2014/main" id="{1E189962-7EA8-464E-B7C3-27A735BD76B3}"/>
                </a:ext>
              </a:extLst>
            </p:cNvPr>
            <p:cNvSpPr txBox="1"/>
            <p:nvPr/>
          </p:nvSpPr>
          <p:spPr>
            <a:xfrm>
              <a:off x="7364235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60</a:t>
              </a:r>
            </a:p>
          </p:txBody>
        </p:sp>
        <p:sp>
          <p:nvSpPr>
            <p:cNvPr id="875" name="TextBox 874">
              <a:extLst>
                <a:ext uri="{FF2B5EF4-FFF2-40B4-BE49-F238E27FC236}">
                  <a16:creationId xmlns:a16="http://schemas.microsoft.com/office/drawing/2014/main" id="{6B8CF64F-97B4-477F-8CF1-F7800BADEEA1}"/>
                </a:ext>
              </a:extLst>
            </p:cNvPr>
            <p:cNvSpPr txBox="1"/>
            <p:nvPr/>
          </p:nvSpPr>
          <p:spPr>
            <a:xfrm>
              <a:off x="7825184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66</a:t>
              </a:r>
            </a:p>
          </p:txBody>
        </p:sp>
        <p:sp>
          <p:nvSpPr>
            <p:cNvPr id="876" name="TextBox 875">
              <a:extLst>
                <a:ext uri="{FF2B5EF4-FFF2-40B4-BE49-F238E27FC236}">
                  <a16:creationId xmlns:a16="http://schemas.microsoft.com/office/drawing/2014/main" id="{7F56316A-E5C3-419C-82D8-4BA8A182B422}"/>
                </a:ext>
              </a:extLst>
            </p:cNvPr>
            <p:cNvSpPr txBox="1"/>
            <p:nvPr/>
          </p:nvSpPr>
          <p:spPr>
            <a:xfrm>
              <a:off x="8286133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72</a:t>
              </a:r>
            </a:p>
          </p:txBody>
        </p:sp>
        <p:sp>
          <p:nvSpPr>
            <p:cNvPr id="877" name="TextBox 876">
              <a:extLst>
                <a:ext uri="{FF2B5EF4-FFF2-40B4-BE49-F238E27FC236}">
                  <a16:creationId xmlns:a16="http://schemas.microsoft.com/office/drawing/2014/main" id="{9E08D3F6-92D3-4428-9720-654A8444E1C3}"/>
                </a:ext>
              </a:extLst>
            </p:cNvPr>
            <p:cNvSpPr txBox="1"/>
            <p:nvPr/>
          </p:nvSpPr>
          <p:spPr>
            <a:xfrm>
              <a:off x="8747082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78</a:t>
              </a:r>
            </a:p>
          </p:txBody>
        </p:sp>
        <p:sp>
          <p:nvSpPr>
            <p:cNvPr id="878" name="TextBox 877">
              <a:extLst>
                <a:ext uri="{FF2B5EF4-FFF2-40B4-BE49-F238E27FC236}">
                  <a16:creationId xmlns:a16="http://schemas.microsoft.com/office/drawing/2014/main" id="{74FFAF0C-5572-41EC-AB22-66DFBB0599A0}"/>
                </a:ext>
              </a:extLst>
            </p:cNvPr>
            <p:cNvSpPr txBox="1"/>
            <p:nvPr/>
          </p:nvSpPr>
          <p:spPr>
            <a:xfrm>
              <a:off x="9208031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84</a:t>
              </a:r>
            </a:p>
          </p:txBody>
        </p:sp>
        <p:sp>
          <p:nvSpPr>
            <p:cNvPr id="879" name="TextBox 878">
              <a:extLst>
                <a:ext uri="{FF2B5EF4-FFF2-40B4-BE49-F238E27FC236}">
                  <a16:creationId xmlns:a16="http://schemas.microsoft.com/office/drawing/2014/main" id="{A3DD11CB-E641-41B5-BAE8-7C2E814B29F4}"/>
                </a:ext>
              </a:extLst>
            </p:cNvPr>
            <p:cNvSpPr txBox="1"/>
            <p:nvPr/>
          </p:nvSpPr>
          <p:spPr>
            <a:xfrm>
              <a:off x="9668984" y="4870990"/>
              <a:ext cx="129122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90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76A858-5641-4B60-B17D-97A12F2EA588}"/>
              </a:ext>
            </a:extLst>
          </p:cNvPr>
          <p:cNvGrpSpPr/>
          <p:nvPr/>
        </p:nvGrpSpPr>
        <p:grpSpPr>
          <a:xfrm>
            <a:off x="730111" y="1740383"/>
            <a:ext cx="187551" cy="3496218"/>
            <a:chOff x="2638884" y="1831444"/>
            <a:chExt cx="160715" cy="2995965"/>
          </a:xfrm>
        </p:grpSpPr>
        <p:sp>
          <p:nvSpPr>
            <p:cNvPr id="853" name="TextBox 852">
              <a:extLst>
                <a:ext uri="{FF2B5EF4-FFF2-40B4-BE49-F238E27FC236}">
                  <a16:creationId xmlns:a16="http://schemas.microsoft.com/office/drawing/2014/main" id="{DF20B973-4B52-4C91-8638-79033D109DA5}"/>
                </a:ext>
              </a:extLst>
            </p:cNvPr>
            <p:cNvSpPr txBox="1"/>
            <p:nvPr/>
          </p:nvSpPr>
          <p:spPr>
            <a:xfrm>
              <a:off x="2638884" y="4688946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854" name="TextBox 853">
              <a:extLst>
                <a:ext uri="{FF2B5EF4-FFF2-40B4-BE49-F238E27FC236}">
                  <a16:creationId xmlns:a16="http://schemas.microsoft.com/office/drawing/2014/main" id="{6A02202A-070D-47F7-A841-DE52A5674E5C}"/>
                </a:ext>
              </a:extLst>
            </p:cNvPr>
            <p:cNvSpPr txBox="1"/>
            <p:nvPr/>
          </p:nvSpPr>
          <p:spPr>
            <a:xfrm>
              <a:off x="2638884" y="4403195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855" name="TextBox 854">
              <a:extLst>
                <a:ext uri="{FF2B5EF4-FFF2-40B4-BE49-F238E27FC236}">
                  <a16:creationId xmlns:a16="http://schemas.microsoft.com/office/drawing/2014/main" id="{491F819E-0304-4889-AD13-72BE67AB1AB3}"/>
                </a:ext>
              </a:extLst>
            </p:cNvPr>
            <p:cNvSpPr txBox="1"/>
            <p:nvPr/>
          </p:nvSpPr>
          <p:spPr>
            <a:xfrm>
              <a:off x="2638884" y="4117445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856" name="TextBox 855">
              <a:extLst>
                <a:ext uri="{FF2B5EF4-FFF2-40B4-BE49-F238E27FC236}">
                  <a16:creationId xmlns:a16="http://schemas.microsoft.com/office/drawing/2014/main" id="{E48C08BC-6D4F-4FAB-96AC-97AE8C42BEED}"/>
                </a:ext>
              </a:extLst>
            </p:cNvPr>
            <p:cNvSpPr txBox="1"/>
            <p:nvPr/>
          </p:nvSpPr>
          <p:spPr>
            <a:xfrm>
              <a:off x="2638884" y="3831694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0.3</a:t>
              </a:r>
            </a:p>
          </p:txBody>
        </p:sp>
        <p:sp>
          <p:nvSpPr>
            <p:cNvPr id="857" name="TextBox 856">
              <a:extLst>
                <a:ext uri="{FF2B5EF4-FFF2-40B4-BE49-F238E27FC236}">
                  <a16:creationId xmlns:a16="http://schemas.microsoft.com/office/drawing/2014/main" id="{25636D69-EA09-4781-BC6A-2CFF635CE57B}"/>
                </a:ext>
              </a:extLst>
            </p:cNvPr>
            <p:cNvSpPr txBox="1"/>
            <p:nvPr/>
          </p:nvSpPr>
          <p:spPr>
            <a:xfrm>
              <a:off x="2638884" y="3545944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858" name="TextBox 857">
              <a:extLst>
                <a:ext uri="{FF2B5EF4-FFF2-40B4-BE49-F238E27FC236}">
                  <a16:creationId xmlns:a16="http://schemas.microsoft.com/office/drawing/2014/main" id="{8CF0BDE7-003D-489E-B362-019ED0C07B4C}"/>
                </a:ext>
              </a:extLst>
            </p:cNvPr>
            <p:cNvSpPr txBox="1"/>
            <p:nvPr/>
          </p:nvSpPr>
          <p:spPr>
            <a:xfrm>
              <a:off x="2638884" y="3260196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859" name="TextBox 858">
              <a:extLst>
                <a:ext uri="{FF2B5EF4-FFF2-40B4-BE49-F238E27FC236}">
                  <a16:creationId xmlns:a16="http://schemas.microsoft.com/office/drawing/2014/main" id="{9361D9A3-994A-4D4D-9A2F-37594EFA3DAF}"/>
                </a:ext>
              </a:extLst>
            </p:cNvPr>
            <p:cNvSpPr txBox="1"/>
            <p:nvPr/>
          </p:nvSpPr>
          <p:spPr>
            <a:xfrm>
              <a:off x="2638884" y="2974444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860" name="TextBox 859">
              <a:extLst>
                <a:ext uri="{FF2B5EF4-FFF2-40B4-BE49-F238E27FC236}">
                  <a16:creationId xmlns:a16="http://schemas.microsoft.com/office/drawing/2014/main" id="{E5461EC3-7C12-43E9-A5D8-DE92991619C6}"/>
                </a:ext>
              </a:extLst>
            </p:cNvPr>
            <p:cNvSpPr txBox="1"/>
            <p:nvPr/>
          </p:nvSpPr>
          <p:spPr>
            <a:xfrm>
              <a:off x="2638884" y="2688694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0.7</a:t>
              </a:r>
            </a:p>
          </p:txBody>
        </p:sp>
        <p:sp>
          <p:nvSpPr>
            <p:cNvPr id="861" name="TextBox 860">
              <a:extLst>
                <a:ext uri="{FF2B5EF4-FFF2-40B4-BE49-F238E27FC236}">
                  <a16:creationId xmlns:a16="http://schemas.microsoft.com/office/drawing/2014/main" id="{67597FE3-3171-46E8-9DEF-BBEDB2A82AEC}"/>
                </a:ext>
              </a:extLst>
            </p:cNvPr>
            <p:cNvSpPr txBox="1"/>
            <p:nvPr/>
          </p:nvSpPr>
          <p:spPr>
            <a:xfrm>
              <a:off x="2638884" y="2402945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862" name="TextBox 861">
              <a:extLst>
                <a:ext uri="{FF2B5EF4-FFF2-40B4-BE49-F238E27FC236}">
                  <a16:creationId xmlns:a16="http://schemas.microsoft.com/office/drawing/2014/main" id="{A1403759-D45E-408A-A508-FC08D3A4D0FA}"/>
                </a:ext>
              </a:extLst>
            </p:cNvPr>
            <p:cNvSpPr txBox="1"/>
            <p:nvPr/>
          </p:nvSpPr>
          <p:spPr>
            <a:xfrm>
              <a:off x="2638884" y="2117195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0.9</a:t>
              </a:r>
            </a:p>
          </p:txBody>
        </p:sp>
        <p:sp>
          <p:nvSpPr>
            <p:cNvPr id="863" name="TextBox 862">
              <a:extLst>
                <a:ext uri="{FF2B5EF4-FFF2-40B4-BE49-F238E27FC236}">
                  <a16:creationId xmlns:a16="http://schemas.microsoft.com/office/drawing/2014/main" id="{C8E6BEE8-632D-4863-9EE3-49E5E5A90823}"/>
                </a:ext>
              </a:extLst>
            </p:cNvPr>
            <p:cNvSpPr txBox="1"/>
            <p:nvPr/>
          </p:nvSpPr>
          <p:spPr>
            <a:xfrm>
              <a:off x="2638884" y="1831444"/>
              <a:ext cx="160715" cy="13846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1.0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DC9DF43-9866-4AFC-B8B1-307826EE3463}"/>
              </a:ext>
            </a:extLst>
          </p:cNvPr>
          <p:cNvGrpSpPr/>
          <p:nvPr/>
        </p:nvGrpSpPr>
        <p:grpSpPr>
          <a:xfrm>
            <a:off x="267501" y="5639912"/>
            <a:ext cx="8962679" cy="469986"/>
            <a:chOff x="270221" y="5453334"/>
            <a:chExt cx="7207928" cy="469986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57B7AA0-08A7-4839-8B6A-A90397646D2E}"/>
                </a:ext>
              </a:extLst>
            </p:cNvPr>
            <p:cNvGrpSpPr/>
            <p:nvPr/>
          </p:nvGrpSpPr>
          <p:grpSpPr>
            <a:xfrm>
              <a:off x="896540" y="5622158"/>
              <a:ext cx="6150911" cy="161584"/>
              <a:chOff x="2722034" y="4853755"/>
              <a:chExt cx="6582982" cy="172933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41000F96-7C6B-416D-9921-01E99EC2507D}"/>
                  </a:ext>
                </a:extLst>
              </p:cNvPr>
              <p:cNvSpPr txBox="1"/>
              <p:nvPr/>
            </p:nvSpPr>
            <p:spPr>
              <a:xfrm>
                <a:off x="2722034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339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18E97DA-DCBA-4D2D-AC19-6410B9503439}"/>
                  </a:ext>
                </a:extLst>
              </p:cNvPr>
              <p:cNvSpPr txBox="1"/>
              <p:nvPr/>
            </p:nvSpPr>
            <p:spPr>
              <a:xfrm>
                <a:off x="3182981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332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24479A2-EC3F-475B-B136-14DE273E35CF}"/>
                  </a:ext>
                </a:extLst>
              </p:cNvPr>
              <p:cNvSpPr txBox="1"/>
              <p:nvPr/>
            </p:nvSpPr>
            <p:spPr>
              <a:xfrm>
                <a:off x="3643931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325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BD2D8F3-C2BB-41E4-89C8-94E53621852A}"/>
                  </a:ext>
                </a:extLst>
              </p:cNvPr>
              <p:cNvSpPr txBox="1"/>
              <p:nvPr/>
            </p:nvSpPr>
            <p:spPr>
              <a:xfrm>
                <a:off x="4104884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324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ABC1C106-F50A-4980-B5C7-104422363AB2}"/>
                  </a:ext>
                </a:extLst>
              </p:cNvPr>
              <p:cNvSpPr txBox="1"/>
              <p:nvPr/>
            </p:nvSpPr>
            <p:spPr>
              <a:xfrm>
                <a:off x="4565832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319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56B8AAD-B573-4DBF-AD2F-C5793BF6F8EC}"/>
                  </a:ext>
                </a:extLst>
              </p:cNvPr>
              <p:cNvSpPr txBox="1"/>
              <p:nvPr/>
            </p:nvSpPr>
            <p:spPr>
              <a:xfrm>
                <a:off x="5026782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311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09186B7-9CCF-4230-AD93-C8C6A2F37AE2}"/>
                  </a:ext>
                </a:extLst>
              </p:cNvPr>
              <p:cNvSpPr txBox="1"/>
              <p:nvPr/>
            </p:nvSpPr>
            <p:spPr>
              <a:xfrm>
                <a:off x="5487730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304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A4AC52A-728C-4239-98C7-648396DC46B4}"/>
                  </a:ext>
                </a:extLst>
              </p:cNvPr>
              <p:cNvSpPr txBox="1"/>
              <p:nvPr/>
            </p:nvSpPr>
            <p:spPr>
              <a:xfrm>
                <a:off x="5948677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301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47C946-BD66-4EEB-9AEE-52E0A09A6BB8}"/>
                  </a:ext>
                </a:extLst>
              </p:cNvPr>
              <p:cNvSpPr txBox="1"/>
              <p:nvPr/>
            </p:nvSpPr>
            <p:spPr>
              <a:xfrm>
                <a:off x="6409627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294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6CC54FC-15C9-4A9A-B529-5724E0C46FD1}"/>
                  </a:ext>
                </a:extLst>
              </p:cNvPr>
              <p:cNvSpPr txBox="1"/>
              <p:nvPr/>
            </p:nvSpPr>
            <p:spPr>
              <a:xfrm>
                <a:off x="6870577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252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A30759B1-9BB1-455D-8EE9-44771E7B2169}"/>
                  </a:ext>
                </a:extLst>
              </p:cNvPr>
              <p:cNvSpPr txBox="1"/>
              <p:nvPr/>
            </p:nvSpPr>
            <p:spPr>
              <a:xfrm>
                <a:off x="7331526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176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E2D7FE24-0AD6-4F75-B723-D9D82507FE68}"/>
                  </a:ext>
                </a:extLst>
              </p:cNvPr>
              <p:cNvSpPr txBox="1"/>
              <p:nvPr/>
            </p:nvSpPr>
            <p:spPr>
              <a:xfrm>
                <a:off x="7792473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108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29536E4-2E13-456D-AF4D-FEFE84CC8F50}"/>
                  </a:ext>
                </a:extLst>
              </p:cNvPr>
              <p:cNvSpPr txBox="1"/>
              <p:nvPr/>
            </p:nvSpPr>
            <p:spPr>
              <a:xfrm>
                <a:off x="8285847" y="4853755"/>
                <a:ext cx="129694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75B7D6F3-5AE5-4C45-A4E2-9719AEC01B91}"/>
                  </a:ext>
                </a:extLst>
              </p:cNvPr>
              <p:cNvSpPr txBox="1"/>
              <p:nvPr/>
            </p:nvSpPr>
            <p:spPr>
              <a:xfrm>
                <a:off x="8746794" y="4853755"/>
                <a:ext cx="129694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9E17571F-91A1-4B39-958E-02E7CA856F62}"/>
                  </a:ext>
                </a:extLst>
              </p:cNvPr>
              <p:cNvSpPr txBox="1"/>
              <p:nvPr/>
            </p:nvSpPr>
            <p:spPr>
              <a:xfrm>
                <a:off x="9240169" y="4853755"/>
                <a:ext cx="64847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D82034F-B987-4023-8283-451BE92BA22C}"/>
                </a:ext>
              </a:extLst>
            </p:cNvPr>
            <p:cNvSpPr txBox="1"/>
            <p:nvPr/>
          </p:nvSpPr>
          <p:spPr>
            <a:xfrm>
              <a:off x="270221" y="5622129"/>
              <a:ext cx="549182" cy="16158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Osimertinib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E92C44D-5D72-43CA-ACFC-58883FFE97D3}"/>
                </a:ext>
              </a:extLst>
            </p:cNvPr>
            <p:cNvGrpSpPr/>
            <p:nvPr/>
          </p:nvGrpSpPr>
          <p:grpSpPr>
            <a:xfrm>
              <a:off x="896540" y="5761737"/>
              <a:ext cx="6581609" cy="161583"/>
              <a:chOff x="2722034" y="4853755"/>
              <a:chExt cx="7043935" cy="172933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EAE6E9B-B8D0-4BDC-B47B-818AACC57440}"/>
                  </a:ext>
                </a:extLst>
              </p:cNvPr>
              <p:cNvSpPr txBox="1"/>
              <p:nvPr/>
            </p:nvSpPr>
            <p:spPr>
              <a:xfrm>
                <a:off x="2722034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343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53113226-CF57-4855-BDB8-FF523A83A424}"/>
                  </a:ext>
                </a:extLst>
              </p:cNvPr>
              <p:cNvSpPr txBox="1"/>
              <p:nvPr/>
            </p:nvSpPr>
            <p:spPr>
              <a:xfrm>
                <a:off x="3182983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338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4AFC434-E77B-419F-9D5A-CD281DFC5F0C}"/>
                  </a:ext>
                </a:extLst>
              </p:cNvPr>
              <p:cNvSpPr txBox="1"/>
              <p:nvPr/>
            </p:nvSpPr>
            <p:spPr>
              <a:xfrm>
                <a:off x="3643932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332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1F89773-B71C-4B75-8EAE-968A7B7AAC70}"/>
                  </a:ext>
                </a:extLst>
              </p:cNvPr>
              <p:cNvSpPr txBox="1"/>
              <p:nvPr/>
            </p:nvSpPr>
            <p:spPr>
              <a:xfrm>
                <a:off x="4104881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326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1E51BF2-F79D-4505-96D3-A492F03CDEF5}"/>
                  </a:ext>
                </a:extLst>
              </p:cNvPr>
              <p:cNvSpPr txBox="1"/>
              <p:nvPr/>
            </p:nvSpPr>
            <p:spPr>
              <a:xfrm>
                <a:off x="4565831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314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3C11BE4-C2D2-4387-8F41-A80AFB7DF2FD}"/>
                  </a:ext>
                </a:extLst>
              </p:cNvPr>
              <p:cNvSpPr txBox="1"/>
              <p:nvPr/>
            </p:nvSpPr>
            <p:spPr>
              <a:xfrm>
                <a:off x="5026781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304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41070AC-0D34-4EB9-93FA-4F648E30DDA4}"/>
                  </a:ext>
                </a:extLst>
              </p:cNvPr>
              <p:cNvSpPr txBox="1"/>
              <p:nvPr/>
            </p:nvSpPr>
            <p:spPr>
              <a:xfrm>
                <a:off x="5487730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290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76FB156-4342-4F2C-9B7A-BCD79BC4CC71}"/>
                  </a:ext>
                </a:extLst>
              </p:cNvPr>
              <p:cNvSpPr txBox="1"/>
              <p:nvPr/>
            </p:nvSpPr>
            <p:spPr>
              <a:xfrm>
                <a:off x="5948680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281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39C3EB87-8E59-4FF8-82F5-8361033F136B}"/>
                  </a:ext>
                </a:extLst>
              </p:cNvPr>
              <p:cNvSpPr txBox="1"/>
              <p:nvPr/>
            </p:nvSpPr>
            <p:spPr>
              <a:xfrm>
                <a:off x="6409625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267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AD3FEC8-E5CC-497C-8BB2-EF3A2BB38FA1}"/>
                  </a:ext>
                </a:extLst>
              </p:cNvPr>
              <p:cNvSpPr txBox="1"/>
              <p:nvPr/>
            </p:nvSpPr>
            <p:spPr>
              <a:xfrm>
                <a:off x="6870577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223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296E6CB8-2FE4-4EB9-850F-B0F4202B5953}"/>
                  </a:ext>
                </a:extLst>
              </p:cNvPr>
              <p:cNvSpPr txBox="1"/>
              <p:nvPr/>
            </p:nvSpPr>
            <p:spPr>
              <a:xfrm>
                <a:off x="7331527" y="4853755"/>
                <a:ext cx="19454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164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D847C718-5FDC-48DB-B5D2-D2A5FB3038D3}"/>
                  </a:ext>
                </a:extLst>
              </p:cNvPr>
              <p:cNvSpPr txBox="1"/>
              <p:nvPr/>
            </p:nvSpPr>
            <p:spPr>
              <a:xfrm>
                <a:off x="7793165" y="4853755"/>
                <a:ext cx="193161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  97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F241C14-0E42-472D-B2D7-624541F876E5}"/>
                  </a:ext>
                </a:extLst>
              </p:cNvPr>
              <p:cNvSpPr txBox="1"/>
              <p:nvPr/>
            </p:nvSpPr>
            <p:spPr>
              <a:xfrm>
                <a:off x="8285848" y="4853755"/>
                <a:ext cx="129694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44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9E8B3940-8953-4785-8757-C18A4459CA79}"/>
                  </a:ext>
                </a:extLst>
              </p:cNvPr>
              <p:cNvSpPr txBox="1"/>
              <p:nvPr/>
            </p:nvSpPr>
            <p:spPr>
              <a:xfrm>
                <a:off x="8746793" y="4853755"/>
                <a:ext cx="129694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17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BA469599-CD13-4B30-8B1B-E1C31C7BFDE2}"/>
                  </a:ext>
                </a:extLst>
              </p:cNvPr>
              <p:cNvSpPr txBox="1"/>
              <p:nvPr/>
            </p:nvSpPr>
            <p:spPr>
              <a:xfrm>
                <a:off x="9240167" y="4853755"/>
                <a:ext cx="64847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A925018-3C7B-474F-889B-E74893D87B2D}"/>
                  </a:ext>
                </a:extLst>
              </p:cNvPr>
              <p:cNvSpPr txBox="1"/>
              <p:nvPr/>
            </p:nvSpPr>
            <p:spPr>
              <a:xfrm>
                <a:off x="9701122" y="4853755"/>
                <a:ext cx="64847" cy="172933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ctr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305E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0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4577F74-C70D-412A-982E-1FD0CA529803}"/>
                </a:ext>
              </a:extLst>
            </p:cNvPr>
            <p:cNvSpPr txBox="1"/>
            <p:nvPr/>
          </p:nvSpPr>
          <p:spPr>
            <a:xfrm>
              <a:off x="270221" y="5761737"/>
              <a:ext cx="393194" cy="16158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0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Placebo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7EDECB-6ADB-4E7B-9E62-3F08DA441199}"/>
                </a:ext>
              </a:extLst>
            </p:cNvPr>
            <p:cNvSpPr txBox="1"/>
            <p:nvPr/>
          </p:nvSpPr>
          <p:spPr>
            <a:xfrm>
              <a:off x="270221" y="5453334"/>
              <a:ext cx="523399" cy="161583"/>
            </a:xfrm>
            <a:prstGeom prst="rect">
              <a:avLst/>
            </a:prstGeom>
            <a:noFill/>
          </p:spPr>
          <p:txBody>
            <a:bodyPr wrap="none" lIns="0" tIns="0" rIns="0" bIns="0" rtlCol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0" cap="none" spc="0" normalizeH="0" baseline="0" noProof="0">
                  <a:ln>
                    <a:noFill/>
                  </a:ln>
                  <a:solidFill>
                    <a:srgbClr val="00305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No. at risk</a:t>
              </a:r>
            </a:p>
          </p:txBody>
        </p:sp>
      </p:grpSp>
      <p:sp>
        <p:nvSpPr>
          <p:cNvPr id="915" name="Freeform: Shape 914">
            <a:extLst>
              <a:ext uri="{FF2B5EF4-FFF2-40B4-BE49-F238E27FC236}">
                <a16:creationId xmlns:a16="http://schemas.microsoft.com/office/drawing/2014/main" id="{17BECE79-EFE2-43AB-95FC-331F3E73A1B7}"/>
              </a:ext>
            </a:extLst>
          </p:cNvPr>
          <p:cNvSpPr/>
          <p:nvPr/>
        </p:nvSpPr>
        <p:spPr>
          <a:xfrm>
            <a:off x="1105845" y="1824256"/>
            <a:ext cx="7754501" cy="1175997"/>
          </a:xfrm>
          <a:custGeom>
            <a:avLst/>
            <a:gdLst>
              <a:gd name="connsiteX0" fmla="*/ 4083272 w 4083272"/>
              <a:gd name="connsiteY0" fmla="*/ 621602 h 621601"/>
              <a:gd name="connsiteX1" fmla="*/ 3719417 w 4083272"/>
              <a:gd name="connsiteY1" fmla="*/ 621602 h 621601"/>
              <a:gd name="connsiteX2" fmla="*/ 3719417 w 4083272"/>
              <a:gd name="connsiteY2" fmla="*/ 539687 h 621601"/>
              <a:gd name="connsiteX3" fmla="*/ 3426143 w 4083272"/>
              <a:gd name="connsiteY3" fmla="*/ 539687 h 621601"/>
              <a:gd name="connsiteX4" fmla="*/ 3426143 w 4083272"/>
              <a:gd name="connsiteY4" fmla="*/ 510159 h 621601"/>
              <a:gd name="connsiteX5" fmla="*/ 3291269 w 4083272"/>
              <a:gd name="connsiteY5" fmla="*/ 510159 h 621601"/>
              <a:gd name="connsiteX6" fmla="*/ 3291269 w 4083272"/>
              <a:gd name="connsiteY6" fmla="*/ 492252 h 621601"/>
              <a:gd name="connsiteX7" fmla="*/ 3273743 w 4083272"/>
              <a:gd name="connsiteY7" fmla="*/ 492252 h 621601"/>
              <a:gd name="connsiteX8" fmla="*/ 3273743 w 4083272"/>
              <a:gd name="connsiteY8" fmla="*/ 469392 h 621601"/>
              <a:gd name="connsiteX9" fmla="*/ 3132582 w 4083272"/>
              <a:gd name="connsiteY9" fmla="*/ 469392 h 621601"/>
              <a:gd name="connsiteX10" fmla="*/ 3132582 w 4083272"/>
              <a:gd name="connsiteY10" fmla="*/ 457581 h 621601"/>
              <a:gd name="connsiteX11" fmla="*/ 3092292 w 4083272"/>
              <a:gd name="connsiteY11" fmla="*/ 457581 h 621601"/>
              <a:gd name="connsiteX12" fmla="*/ 3092292 w 4083272"/>
              <a:gd name="connsiteY12" fmla="*/ 445389 h 621601"/>
              <a:gd name="connsiteX13" fmla="*/ 3074384 w 4083272"/>
              <a:gd name="connsiteY13" fmla="*/ 445389 h 621601"/>
              <a:gd name="connsiteX14" fmla="*/ 3074384 w 4083272"/>
              <a:gd name="connsiteY14" fmla="*/ 434054 h 621601"/>
              <a:gd name="connsiteX15" fmla="*/ 3009614 w 4083272"/>
              <a:gd name="connsiteY15" fmla="*/ 434054 h 621601"/>
              <a:gd name="connsiteX16" fmla="*/ 3009614 w 4083272"/>
              <a:gd name="connsiteY16" fmla="*/ 422434 h 621601"/>
              <a:gd name="connsiteX17" fmla="*/ 2911602 w 4083272"/>
              <a:gd name="connsiteY17" fmla="*/ 422434 h 621601"/>
              <a:gd name="connsiteX18" fmla="*/ 2911602 w 4083272"/>
              <a:gd name="connsiteY18" fmla="*/ 410242 h 621601"/>
              <a:gd name="connsiteX19" fmla="*/ 2891790 w 4083272"/>
              <a:gd name="connsiteY19" fmla="*/ 410242 h 621601"/>
              <a:gd name="connsiteX20" fmla="*/ 2891790 w 4083272"/>
              <a:gd name="connsiteY20" fmla="*/ 399098 h 621601"/>
              <a:gd name="connsiteX21" fmla="*/ 2856643 w 4083272"/>
              <a:gd name="connsiteY21" fmla="*/ 399098 h 621601"/>
              <a:gd name="connsiteX22" fmla="*/ 2856643 w 4083272"/>
              <a:gd name="connsiteY22" fmla="*/ 393097 h 621601"/>
              <a:gd name="connsiteX23" fmla="*/ 2710910 w 4083272"/>
              <a:gd name="connsiteY23" fmla="*/ 393097 h 621601"/>
              <a:gd name="connsiteX24" fmla="*/ 2710910 w 4083272"/>
              <a:gd name="connsiteY24" fmla="*/ 387191 h 621601"/>
              <a:gd name="connsiteX25" fmla="*/ 2681954 w 4083272"/>
              <a:gd name="connsiteY25" fmla="*/ 387191 h 621601"/>
              <a:gd name="connsiteX26" fmla="*/ 2681954 w 4083272"/>
              <a:gd name="connsiteY26" fmla="*/ 375571 h 621601"/>
              <a:gd name="connsiteX27" fmla="*/ 2564511 w 4083272"/>
              <a:gd name="connsiteY27" fmla="*/ 375571 h 621601"/>
              <a:gd name="connsiteX28" fmla="*/ 2564511 w 4083272"/>
              <a:gd name="connsiteY28" fmla="*/ 370141 h 621601"/>
              <a:gd name="connsiteX29" fmla="*/ 2544413 w 4083272"/>
              <a:gd name="connsiteY29" fmla="*/ 370141 h 621601"/>
              <a:gd name="connsiteX30" fmla="*/ 2544413 w 4083272"/>
              <a:gd name="connsiteY30" fmla="*/ 363379 h 621601"/>
              <a:gd name="connsiteX31" fmla="*/ 2508790 w 4083272"/>
              <a:gd name="connsiteY31" fmla="*/ 363379 h 621601"/>
              <a:gd name="connsiteX32" fmla="*/ 2508790 w 4083272"/>
              <a:gd name="connsiteY32" fmla="*/ 357569 h 621601"/>
              <a:gd name="connsiteX33" fmla="*/ 2497741 w 4083272"/>
              <a:gd name="connsiteY33" fmla="*/ 357569 h 621601"/>
              <a:gd name="connsiteX34" fmla="*/ 2497741 w 4083272"/>
              <a:gd name="connsiteY34" fmla="*/ 354521 h 621601"/>
              <a:gd name="connsiteX35" fmla="*/ 2475929 w 4083272"/>
              <a:gd name="connsiteY35" fmla="*/ 354521 h 621601"/>
              <a:gd name="connsiteX36" fmla="*/ 2475929 w 4083272"/>
              <a:gd name="connsiteY36" fmla="*/ 349377 h 621601"/>
              <a:gd name="connsiteX37" fmla="*/ 2453926 w 4083272"/>
              <a:gd name="connsiteY37" fmla="*/ 349377 h 621601"/>
              <a:gd name="connsiteX38" fmla="*/ 2453926 w 4083272"/>
              <a:gd name="connsiteY38" fmla="*/ 344805 h 621601"/>
              <a:gd name="connsiteX39" fmla="*/ 2447544 w 4083272"/>
              <a:gd name="connsiteY39" fmla="*/ 344805 h 621601"/>
              <a:gd name="connsiteX40" fmla="*/ 2447544 w 4083272"/>
              <a:gd name="connsiteY40" fmla="*/ 340709 h 621601"/>
              <a:gd name="connsiteX41" fmla="*/ 2421255 w 4083272"/>
              <a:gd name="connsiteY41" fmla="*/ 340709 h 621601"/>
              <a:gd name="connsiteX42" fmla="*/ 2421255 w 4083272"/>
              <a:gd name="connsiteY42" fmla="*/ 333947 h 621601"/>
              <a:gd name="connsiteX43" fmla="*/ 2405253 w 4083272"/>
              <a:gd name="connsiteY43" fmla="*/ 333947 h 621601"/>
              <a:gd name="connsiteX44" fmla="*/ 2405253 w 4083272"/>
              <a:gd name="connsiteY44" fmla="*/ 322802 h 621601"/>
              <a:gd name="connsiteX45" fmla="*/ 2383441 w 4083272"/>
              <a:gd name="connsiteY45" fmla="*/ 322802 h 621601"/>
              <a:gd name="connsiteX46" fmla="*/ 2383441 w 4083272"/>
              <a:gd name="connsiteY46" fmla="*/ 316706 h 621601"/>
              <a:gd name="connsiteX47" fmla="*/ 2359819 w 4083272"/>
              <a:gd name="connsiteY47" fmla="*/ 316706 h 621601"/>
              <a:gd name="connsiteX48" fmla="*/ 2359819 w 4083272"/>
              <a:gd name="connsiteY48" fmla="*/ 305753 h 621601"/>
              <a:gd name="connsiteX49" fmla="*/ 2341245 w 4083272"/>
              <a:gd name="connsiteY49" fmla="*/ 305753 h 621601"/>
              <a:gd name="connsiteX50" fmla="*/ 2341245 w 4083272"/>
              <a:gd name="connsiteY50" fmla="*/ 293465 h 621601"/>
              <a:gd name="connsiteX51" fmla="*/ 2317814 w 4083272"/>
              <a:gd name="connsiteY51" fmla="*/ 293465 h 621601"/>
              <a:gd name="connsiteX52" fmla="*/ 2317814 w 4083272"/>
              <a:gd name="connsiteY52" fmla="*/ 287369 h 621601"/>
              <a:gd name="connsiteX53" fmla="*/ 2265236 w 4083272"/>
              <a:gd name="connsiteY53" fmla="*/ 287369 h 621601"/>
              <a:gd name="connsiteX54" fmla="*/ 2265236 w 4083272"/>
              <a:gd name="connsiteY54" fmla="*/ 281654 h 621601"/>
              <a:gd name="connsiteX55" fmla="*/ 2211705 w 4083272"/>
              <a:gd name="connsiteY55" fmla="*/ 281654 h 621601"/>
              <a:gd name="connsiteX56" fmla="*/ 2211705 w 4083272"/>
              <a:gd name="connsiteY56" fmla="*/ 275654 h 621601"/>
              <a:gd name="connsiteX57" fmla="*/ 2194084 w 4083272"/>
              <a:gd name="connsiteY57" fmla="*/ 275654 h 621601"/>
              <a:gd name="connsiteX58" fmla="*/ 2194084 w 4083272"/>
              <a:gd name="connsiteY58" fmla="*/ 269939 h 621601"/>
              <a:gd name="connsiteX59" fmla="*/ 2129790 w 4083272"/>
              <a:gd name="connsiteY59" fmla="*/ 269939 h 621601"/>
              <a:gd name="connsiteX60" fmla="*/ 2129790 w 4083272"/>
              <a:gd name="connsiteY60" fmla="*/ 258032 h 621601"/>
              <a:gd name="connsiteX61" fmla="*/ 2087975 w 4083272"/>
              <a:gd name="connsiteY61" fmla="*/ 258032 h 621601"/>
              <a:gd name="connsiteX62" fmla="*/ 2087975 w 4083272"/>
              <a:gd name="connsiteY62" fmla="*/ 251936 h 621601"/>
              <a:gd name="connsiteX63" fmla="*/ 2053304 w 4083272"/>
              <a:gd name="connsiteY63" fmla="*/ 251936 h 621601"/>
              <a:gd name="connsiteX64" fmla="*/ 2053304 w 4083272"/>
              <a:gd name="connsiteY64" fmla="*/ 246126 h 621601"/>
              <a:gd name="connsiteX65" fmla="*/ 2017490 w 4083272"/>
              <a:gd name="connsiteY65" fmla="*/ 246126 h 621601"/>
              <a:gd name="connsiteX66" fmla="*/ 2017490 w 4083272"/>
              <a:gd name="connsiteY66" fmla="*/ 240316 h 621601"/>
              <a:gd name="connsiteX67" fmla="*/ 1985677 w 4083272"/>
              <a:gd name="connsiteY67" fmla="*/ 240316 h 621601"/>
              <a:gd name="connsiteX68" fmla="*/ 1985677 w 4083272"/>
              <a:gd name="connsiteY68" fmla="*/ 234410 h 621601"/>
              <a:gd name="connsiteX69" fmla="*/ 1951101 w 4083272"/>
              <a:gd name="connsiteY69" fmla="*/ 234410 h 621601"/>
              <a:gd name="connsiteX70" fmla="*/ 1951101 w 4083272"/>
              <a:gd name="connsiteY70" fmla="*/ 228791 h 621601"/>
              <a:gd name="connsiteX71" fmla="*/ 1901000 w 4083272"/>
              <a:gd name="connsiteY71" fmla="*/ 228791 h 621601"/>
              <a:gd name="connsiteX72" fmla="*/ 1901000 w 4083272"/>
              <a:gd name="connsiteY72" fmla="*/ 222790 h 621601"/>
              <a:gd name="connsiteX73" fmla="*/ 1895094 w 4083272"/>
              <a:gd name="connsiteY73" fmla="*/ 222790 h 621601"/>
              <a:gd name="connsiteX74" fmla="*/ 1895094 w 4083272"/>
              <a:gd name="connsiteY74" fmla="*/ 216884 h 621601"/>
              <a:gd name="connsiteX75" fmla="*/ 1848326 w 4083272"/>
              <a:gd name="connsiteY75" fmla="*/ 216884 h 621601"/>
              <a:gd name="connsiteX76" fmla="*/ 1848326 w 4083272"/>
              <a:gd name="connsiteY76" fmla="*/ 211074 h 621601"/>
              <a:gd name="connsiteX77" fmla="*/ 1765840 w 4083272"/>
              <a:gd name="connsiteY77" fmla="*/ 211074 h 621601"/>
              <a:gd name="connsiteX78" fmla="*/ 1765840 w 4083272"/>
              <a:gd name="connsiteY78" fmla="*/ 205264 h 621601"/>
              <a:gd name="connsiteX79" fmla="*/ 1748028 w 4083272"/>
              <a:gd name="connsiteY79" fmla="*/ 205264 h 621601"/>
              <a:gd name="connsiteX80" fmla="*/ 1748028 w 4083272"/>
              <a:gd name="connsiteY80" fmla="*/ 199072 h 621601"/>
              <a:gd name="connsiteX81" fmla="*/ 1736884 w 4083272"/>
              <a:gd name="connsiteY81" fmla="*/ 199072 h 621601"/>
              <a:gd name="connsiteX82" fmla="*/ 1736884 w 4083272"/>
              <a:gd name="connsiteY82" fmla="*/ 193453 h 621601"/>
              <a:gd name="connsiteX83" fmla="*/ 1666113 w 4083272"/>
              <a:gd name="connsiteY83" fmla="*/ 193453 h 621601"/>
              <a:gd name="connsiteX84" fmla="*/ 1666113 w 4083272"/>
              <a:gd name="connsiteY84" fmla="*/ 187547 h 621601"/>
              <a:gd name="connsiteX85" fmla="*/ 1636776 w 4083272"/>
              <a:gd name="connsiteY85" fmla="*/ 187547 h 621601"/>
              <a:gd name="connsiteX86" fmla="*/ 1636776 w 4083272"/>
              <a:gd name="connsiteY86" fmla="*/ 175927 h 621601"/>
              <a:gd name="connsiteX87" fmla="*/ 1595914 w 4083272"/>
              <a:gd name="connsiteY87" fmla="*/ 175927 h 621601"/>
              <a:gd name="connsiteX88" fmla="*/ 1595914 w 4083272"/>
              <a:gd name="connsiteY88" fmla="*/ 170117 h 621601"/>
              <a:gd name="connsiteX89" fmla="*/ 1560957 w 4083272"/>
              <a:gd name="connsiteY89" fmla="*/ 170117 h 621601"/>
              <a:gd name="connsiteX90" fmla="*/ 1560957 w 4083272"/>
              <a:gd name="connsiteY90" fmla="*/ 164116 h 621601"/>
              <a:gd name="connsiteX91" fmla="*/ 1540764 w 4083272"/>
              <a:gd name="connsiteY91" fmla="*/ 164116 h 621601"/>
              <a:gd name="connsiteX92" fmla="*/ 1540764 w 4083272"/>
              <a:gd name="connsiteY92" fmla="*/ 158401 h 621601"/>
              <a:gd name="connsiteX93" fmla="*/ 1531144 w 4083272"/>
              <a:gd name="connsiteY93" fmla="*/ 158401 h 621601"/>
              <a:gd name="connsiteX94" fmla="*/ 1531144 w 4083272"/>
              <a:gd name="connsiteY94" fmla="*/ 146590 h 621601"/>
              <a:gd name="connsiteX95" fmla="*/ 1431608 w 4083272"/>
              <a:gd name="connsiteY95" fmla="*/ 146590 h 621601"/>
              <a:gd name="connsiteX96" fmla="*/ 1431608 w 4083272"/>
              <a:gd name="connsiteY96" fmla="*/ 140684 h 621601"/>
              <a:gd name="connsiteX97" fmla="*/ 1425797 w 4083272"/>
              <a:gd name="connsiteY97" fmla="*/ 140684 h 621601"/>
              <a:gd name="connsiteX98" fmla="*/ 1425797 w 4083272"/>
              <a:gd name="connsiteY98" fmla="*/ 128873 h 621601"/>
              <a:gd name="connsiteX99" fmla="*/ 1344073 w 4083272"/>
              <a:gd name="connsiteY99" fmla="*/ 128873 h 621601"/>
              <a:gd name="connsiteX100" fmla="*/ 1344073 w 4083272"/>
              <a:gd name="connsiteY100" fmla="*/ 122968 h 621601"/>
              <a:gd name="connsiteX101" fmla="*/ 1318165 w 4083272"/>
              <a:gd name="connsiteY101" fmla="*/ 122968 h 621601"/>
              <a:gd name="connsiteX102" fmla="*/ 1318165 w 4083272"/>
              <a:gd name="connsiteY102" fmla="*/ 117253 h 621601"/>
              <a:gd name="connsiteX103" fmla="*/ 1296734 w 4083272"/>
              <a:gd name="connsiteY103" fmla="*/ 117253 h 621601"/>
              <a:gd name="connsiteX104" fmla="*/ 1296734 w 4083272"/>
              <a:gd name="connsiteY104" fmla="*/ 105537 h 621601"/>
              <a:gd name="connsiteX105" fmla="*/ 1291019 w 4083272"/>
              <a:gd name="connsiteY105" fmla="*/ 105537 h 621601"/>
              <a:gd name="connsiteX106" fmla="*/ 1291019 w 4083272"/>
              <a:gd name="connsiteY106" fmla="*/ 99632 h 621601"/>
              <a:gd name="connsiteX107" fmla="*/ 1097375 w 4083272"/>
              <a:gd name="connsiteY107" fmla="*/ 99632 h 621601"/>
              <a:gd name="connsiteX108" fmla="*/ 1097375 w 4083272"/>
              <a:gd name="connsiteY108" fmla="*/ 93917 h 621601"/>
              <a:gd name="connsiteX109" fmla="*/ 1091375 w 4083272"/>
              <a:gd name="connsiteY109" fmla="*/ 93917 h 621601"/>
              <a:gd name="connsiteX110" fmla="*/ 1091375 w 4083272"/>
              <a:gd name="connsiteY110" fmla="*/ 88011 h 621601"/>
              <a:gd name="connsiteX111" fmla="*/ 1052132 w 4083272"/>
              <a:gd name="connsiteY111" fmla="*/ 88011 h 621601"/>
              <a:gd name="connsiteX112" fmla="*/ 1052132 w 4083272"/>
              <a:gd name="connsiteY112" fmla="*/ 81915 h 621601"/>
              <a:gd name="connsiteX113" fmla="*/ 1032701 w 4083272"/>
              <a:gd name="connsiteY113" fmla="*/ 81915 h 621601"/>
              <a:gd name="connsiteX114" fmla="*/ 1032701 w 4083272"/>
              <a:gd name="connsiteY114" fmla="*/ 76200 h 621601"/>
              <a:gd name="connsiteX115" fmla="*/ 1003364 w 4083272"/>
              <a:gd name="connsiteY115" fmla="*/ 76200 h 621601"/>
              <a:gd name="connsiteX116" fmla="*/ 1003364 w 4083272"/>
              <a:gd name="connsiteY116" fmla="*/ 70295 h 621601"/>
              <a:gd name="connsiteX117" fmla="*/ 966597 w 4083272"/>
              <a:gd name="connsiteY117" fmla="*/ 70295 h 621601"/>
              <a:gd name="connsiteX118" fmla="*/ 966597 w 4083272"/>
              <a:gd name="connsiteY118" fmla="*/ 64580 h 621601"/>
              <a:gd name="connsiteX119" fmla="*/ 950405 w 4083272"/>
              <a:gd name="connsiteY119" fmla="*/ 64580 h 621601"/>
              <a:gd name="connsiteX120" fmla="*/ 950405 w 4083272"/>
              <a:gd name="connsiteY120" fmla="*/ 58579 h 621601"/>
              <a:gd name="connsiteX121" fmla="*/ 933260 w 4083272"/>
              <a:gd name="connsiteY121" fmla="*/ 58579 h 621601"/>
              <a:gd name="connsiteX122" fmla="*/ 933260 w 4083272"/>
              <a:gd name="connsiteY122" fmla="*/ 52673 h 621601"/>
              <a:gd name="connsiteX123" fmla="*/ 927164 w 4083272"/>
              <a:gd name="connsiteY123" fmla="*/ 52673 h 621601"/>
              <a:gd name="connsiteX124" fmla="*/ 927164 w 4083272"/>
              <a:gd name="connsiteY124" fmla="*/ 46958 h 621601"/>
              <a:gd name="connsiteX125" fmla="*/ 792004 w 4083272"/>
              <a:gd name="connsiteY125" fmla="*/ 46958 h 621601"/>
              <a:gd name="connsiteX126" fmla="*/ 792004 w 4083272"/>
              <a:gd name="connsiteY126" fmla="*/ 35243 h 621601"/>
              <a:gd name="connsiteX127" fmla="*/ 710470 w 4083272"/>
              <a:gd name="connsiteY127" fmla="*/ 35243 h 621601"/>
              <a:gd name="connsiteX128" fmla="*/ 710470 w 4083272"/>
              <a:gd name="connsiteY128" fmla="*/ 29242 h 621601"/>
              <a:gd name="connsiteX129" fmla="*/ 680657 w 4083272"/>
              <a:gd name="connsiteY129" fmla="*/ 29242 h 621601"/>
              <a:gd name="connsiteX130" fmla="*/ 680657 w 4083272"/>
              <a:gd name="connsiteY130" fmla="*/ 23527 h 621601"/>
              <a:gd name="connsiteX131" fmla="*/ 504063 w 4083272"/>
              <a:gd name="connsiteY131" fmla="*/ 23527 h 621601"/>
              <a:gd name="connsiteX132" fmla="*/ 504063 w 4083272"/>
              <a:gd name="connsiteY132" fmla="*/ 17526 h 621601"/>
              <a:gd name="connsiteX133" fmla="*/ 444246 w 4083272"/>
              <a:gd name="connsiteY133" fmla="*/ 17526 h 621601"/>
              <a:gd name="connsiteX134" fmla="*/ 444246 w 4083272"/>
              <a:gd name="connsiteY134" fmla="*/ 11621 h 621601"/>
              <a:gd name="connsiteX135" fmla="*/ 365951 w 4083272"/>
              <a:gd name="connsiteY135" fmla="*/ 11621 h 621601"/>
              <a:gd name="connsiteX136" fmla="*/ 365951 w 4083272"/>
              <a:gd name="connsiteY136" fmla="*/ 5810 h 621601"/>
              <a:gd name="connsiteX137" fmla="*/ 285560 w 4083272"/>
              <a:gd name="connsiteY137" fmla="*/ 5810 h 621601"/>
              <a:gd name="connsiteX138" fmla="*/ 285560 w 4083272"/>
              <a:gd name="connsiteY138" fmla="*/ 0 h 621601"/>
              <a:gd name="connsiteX139" fmla="*/ 0 w 4083272"/>
              <a:gd name="connsiteY139" fmla="*/ 0 h 621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4083272" h="621601">
                <a:moveTo>
                  <a:pt x="4083272" y="621602"/>
                </a:moveTo>
                <a:lnTo>
                  <a:pt x="3719417" y="621602"/>
                </a:lnTo>
                <a:lnTo>
                  <a:pt x="3719417" y="539687"/>
                </a:lnTo>
                <a:lnTo>
                  <a:pt x="3426143" y="539687"/>
                </a:lnTo>
                <a:lnTo>
                  <a:pt x="3426143" y="510159"/>
                </a:lnTo>
                <a:lnTo>
                  <a:pt x="3291269" y="510159"/>
                </a:lnTo>
                <a:lnTo>
                  <a:pt x="3291269" y="492252"/>
                </a:lnTo>
                <a:lnTo>
                  <a:pt x="3273743" y="492252"/>
                </a:lnTo>
                <a:lnTo>
                  <a:pt x="3273743" y="469392"/>
                </a:lnTo>
                <a:lnTo>
                  <a:pt x="3132582" y="469392"/>
                </a:lnTo>
                <a:lnTo>
                  <a:pt x="3132582" y="457581"/>
                </a:lnTo>
                <a:lnTo>
                  <a:pt x="3092292" y="457581"/>
                </a:lnTo>
                <a:lnTo>
                  <a:pt x="3092292" y="445389"/>
                </a:lnTo>
                <a:lnTo>
                  <a:pt x="3074384" y="445389"/>
                </a:lnTo>
                <a:lnTo>
                  <a:pt x="3074384" y="434054"/>
                </a:lnTo>
                <a:lnTo>
                  <a:pt x="3009614" y="434054"/>
                </a:lnTo>
                <a:lnTo>
                  <a:pt x="3009614" y="422434"/>
                </a:lnTo>
                <a:lnTo>
                  <a:pt x="2911602" y="422434"/>
                </a:lnTo>
                <a:lnTo>
                  <a:pt x="2911602" y="410242"/>
                </a:lnTo>
                <a:lnTo>
                  <a:pt x="2891790" y="410242"/>
                </a:lnTo>
                <a:lnTo>
                  <a:pt x="2891790" y="399098"/>
                </a:lnTo>
                <a:lnTo>
                  <a:pt x="2856643" y="399098"/>
                </a:lnTo>
                <a:lnTo>
                  <a:pt x="2856643" y="393097"/>
                </a:lnTo>
                <a:lnTo>
                  <a:pt x="2710910" y="393097"/>
                </a:lnTo>
                <a:lnTo>
                  <a:pt x="2710910" y="387191"/>
                </a:lnTo>
                <a:lnTo>
                  <a:pt x="2681954" y="387191"/>
                </a:lnTo>
                <a:lnTo>
                  <a:pt x="2681954" y="375571"/>
                </a:lnTo>
                <a:lnTo>
                  <a:pt x="2564511" y="375571"/>
                </a:lnTo>
                <a:lnTo>
                  <a:pt x="2564511" y="370141"/>
                </a:lnTo>
                <a:lnTo>
                  <a:pt x="2544413" y="370141"/>
                </a:lnTo>
                <a:lnTo>
                  <a:pt x="2544413" y="363379"/>
                </a:lnTo>
                <a:lnTo>
                  <a:pt x="2508790" y="363379"/>
                </a:lnTo>
                <a:lnTo>
                  <a:pt x="2508790" y="357569"/>
                </a:lnTo>
                <a:lnTo>
                  <a:pt x="2497741" y="357569"/>
                </a:lnTo>
                <a:lnTo>
                  <a:pt x="2497741" y="354521"/>
                </a:lnTo>
                <a:lnTo>
                  <a:pt x="2475929" y="354521"/>
                </a:lnTo>
                <a:lnTo>
                  <a:pt x="2475929" y="349377"/>
                </a:lnTo>
                <a:lnTo>
                  <a:pt x="2453926" y="349377"/>
                </a:lnTo>
                <a:lnTo>
                  <a:pt x="2453926" y="344805"/>
                </a:lnTo>
                <a:lnTo>
                  <a:pt x="2447544" y="344805"/>
                </a:lnTo>
                <a:lnTo>
                  <a:pt x="2447544" y="340709"/>
                </a:lnTo>
                <a:lnTo>
                  <a:pt x="2421255" y="340709"/>
                </a:lnTo>
                <a:lnTo>
                  <a:pt x="2421255" y="333947"/>
                </a:lnTo>
                <a:lnTo>
                  <a:pt x="2405253" y="333947"/>
                </a:lnTo>
                <a:lnTo>
                  <a:pt x="2405253" y="322802"/>
                </a:lnTo>
                <a:lnTo>
                  <a:pt x="2383441" y="322802"/>
                </a:lnTo>
                <a:lnTo>
                  <a:pt x="2383441" y="316706"/>
                </a:lnTo>
                <a:lnTo>
                  <a:pt x="2359819" y="316706"/>
                </a:lnTo>
                <a:lnTo>
                  <a:pt x="2359819" y="305753"/>
                </a:lnTo>
                <a:lnTo>
                  <a:pt x="2341245" y="305753"/>
                </a:lnTo>
                <a:lnTo>
                  <a:pt x="2341245" y="293465"/>
                </a:lnTo>
                <a:lnTo>
                  <a:pt x="2317814" y="293465"/>
                </a:lnTo>
                <a:lnTo>
                  <a:pt x="2317814" y="287369"/>
                </a:lnTo>
                <a:lnTo>
                  <a:pt x="2265236" y="287369"/>
                </a:lnTo>
                <a:lnTo>
                  <a:pt x="2265236" y="281654"/>
                </a:lnTo>
                <a:lnTo>
                  <a:pt x="2211705" y="281654"/>
                </a:lnTo>
                <a:lnTo>
                  <a:pt x="2211705" y="275654"/>
                </a:lnTo>
                <a:lnTo>
                  <a:pt x="2194084" y="275654"/>
                </a:lnTo>
                <a:lnTo>
                  <a:pt x="2194084" y="269939"/>
                </a:lnTo>
                <a:lnTo>
                  <a:pt x="2129790" y="269939"/>
                </a:lnTo>
                <a:lnTo>
                  <a:pt x="2129790" y="258032"/>
                </a:lnTo>
                <a:lnTo>
                  <a:pt x="2087975" y="258032"/>
                </a:lnTo>
                <a:lnTo>
                  <a:pt x="2087975" y="251936"/>
                </a:lnTo>
                <a:lnTo>
                  <a:pt x="2053304" y="251936"/>
                </a:lnTo>
                <a:lnTo>
                  <a:pt x="2053304" y="246126"/>
                </a:lnTo>
                <a:lnTo>
                  <a:pt x="2017490" y="246126"/>
                </a:lnTo>
                <a:lnTo>
                  <a:pt x="2017490" y="240316"/>
                </a:lnTo>
                <a:lnTo>
                  <a:pt x="1985677" y="240316"/>
                </a:lnTo>
                <a:lnTo>
                  <a:pt x="1985677" y="234410"/>
                </a:lnTo>
                <a:lnTo>
                  <a:pt x="1951101" y="234410"/>
                </a:lnTo>
                <a:lnTo>
                  <a:pt x="1951101" y="228791"/>
                </a:lnTo>
                <a:lnTo>
                  <a:pt x="1901000" y="228791"/>
                </a:lnTo>
                <a:lnTo>
                  <a:pt x="1901000" y="222790"/>
                </a:lnTo>
                <a:lnTo>
                  <a:pt x="1895094" y="222790"/>
                </a:lnTo>
                <a:lnTo>
                  <a:pt x="1895094" y="216884"/>
                </a:lnTo>
                <a:lnTo>
                  <a:pt x="1848326" y="216884"/>
                </a:lnTo>
                <a:lnTo>
                  <a:pt x="1848326" y="211074"/>
                </a:lnTo>
                <a:lnTo>
                  <a:pt x="1765840" y="211074"/>
                </a:lnTo>
                <a:lnTo>
                  <a:pt x="1765840" y="205264"/>
                </a:lnTo>
                <a:lnTo>
                  <a:pt x="1748028" y="205264"/>
                </a:lnTo>
                <a:lnTo>
                  <a:pt x="1748028" y="199072"/>
                </a:lnTo>
                <a:lnTo>
                  <a:pt x="1736884" y="199072"/>
                </a:lnTo>
                <a:lnTo>
                  <a:pt x="1736884" y="193453"/>
                </a:lnTo>
                <a:lnTo>
                  <a:pt x="1666113" y="193453"/>
                </a:lnTo>
                <a:lnTo>
                  <a:pt x="1666113" y="187547"/>
                </a:lnTo>
                <a:lnTo>
                  <a:pt x="1636776" y="187547"/>
                </a:lnTo>
                <a:lnTo>
                  <a:pt x="1636776" y="175927"/>
                </a:lnTo>
                <a:lnTo>
                  <a:pt x="1595914" y="175927"/>
                </a:lnTo>
                <a:lnTo>
                  <a:pt x="1595914" y="170117"/>
                </a:lnTo>
                <a:lnTo>
                  <a:pt x="1560957" y="170117"/>
                </a:lnTo>
                <a:lnTo>
                  <a:pt x="1560957" y="164116"/>
                </a:lnTo>
                <a:lnTo>
                  <a:pt x="1540764" y="164116"/>
                </a:lnTo>
                <a:lnTo>
                  <a:pt x="1540764" y="158401"/>
                </a:lnTo>
                <a:lnTo>
                  <a:pt x="1531144" y="158401"/>
                </a:lnTo>
                <a:lnTo>
                  <a:pt x="1531144" y="146590"/>
                </a:lnTo>
                <a:lnTo>
                  <a:pt x="1431608" y="146590"/>
                </a:lnTo>
                <a:lnTo>
                  <a:pt x="1431608" y="140684"/>
                </a:lnTo>
                <a:lnTo>
                  <a:pt x="1425797" y="140684"/>
                </a:lnTo>
                <a:lnTo>
                  <a:pt x="1425797" y="128873"/>
                </a:lnTo>
                <a:lnTo>
                  <a:pt x="1344073" y="128873"/>
                </a:lnTo>
                <a:lnTo>
                  <a:pt x="1344073" y="122968"/>
                </a:lnTo>
                <a:lnTo>
                  <a:pt x="1318165" y="122968"/>
                </a:lnTo>
                <a:lnTo>
                  <a:pt x="1318165" y="117253"/>
                </a:lnTo>
                <a:lnTo>
                  <a:pt x="1296734" y="117253"/>
                </a:lnTo>
                <a:lnTo>
                  <a:pt x="1296734" y="105537"/>
                </a:lnTo>
                <a:lnTo>
                  <a:pt x="1291019" y="105537"/>
                </a:lnTo>
                <a:lnTo>
                  <a:pt x="1291019" y="99632"/>
                </a:lnTo>
                <a:lnTo>
                  <a:pt x="1097375" y="99632"/>
                </a:lnTo>
                <a:lnTo>
                  <a:pt x="1097375" y="93917"/>
                </a:lnTo>
                <a:lnTo>
                  <a:pt x="1091375" y="93917"/>
                </a:lnTo>
                <a:lnTo>
                  <a:pt x="1091375" y="88011"/>
                </a:lnTo>
                <a:lnTo>
                  <a:pt x="1052132" y="88011"/>
                </a:lnTo>
                <a:lnTo>
                  <a:pt x="1052132" y="81915"/>
                </a:lnTo>
                <a:lnTo>
                  <a:pt x="1032701" y="81915"/>
                </a:lnTo>
                <a:lnTo>
                  <a:pt x="1032701" y="76200"/>
                </a:lnTo>
                <a:lnTo>
                  <a:pt x="1003364" y="76200"/>
                </a:lnTo>
                <a:lnTo>
                  <a:pt x="1003364" y="70295"/>
                </a:lnTo>
                <a:lnTo>
                  <a:pt x="966597" y="70295"/>
                </a:lnTo>
                <a:lnTo>
                  <a:pt x="966597" y="64580"/>
                </a:lnTo>
                <a:lnTo>
                  <a:pt x="950405" y="64580"/>
                </a:lnTo>
                <a:lnTo>
                  <a:pt x="950405" y="58579"/>
                </a:lnTo>
                <a:lnTo>
                  <a:pt x="933260" y="58579"/>
                </a:lnTo>
                <a:lnTo>
                  <a:pt x="933260" y="52673"/>
                </a:lnTo>
                <a:lnTo>
                  <a:pt x="927164" y="52673"/>
                </a:lnTo>
                <a:lnTo>
                  <a:pt x="927164" y="46958"/>
                </a:lnTo>
                <a:lnTo>
                  <a:pt x="792004" y="46958"/>
                </a:lnTo>
                <a:lnTo>
                  <a:pt x="792004" y="35243"/>
                </a:lnTo>
                <a:lnTo>
                  <a:pt x="710470" y="35243"/>
                </a:lnTo>
                <a:lnTo>
                  <a:pt x="710470" y="29242"/>
                </a:lnTo>
                <a:lnTo>
                  <a:pt x="680657" y="29242"/>
                </a:lnTo>
                <a:lnTo>
                  <a:pt x="680657" y="23527"/>
                </a:lnTo>
                <a:lnTo>
                  <a:pt x="504063" y="23527"/>
                </a:lnTo>
                <a:lnTo>
                  <a:pt x="504063" y="17526"/>
                </a:lnTo>
                <a:lnTo>
                  <a:pt x="444246" y="17526"/>
                </a:lnTo>
                <a:lnTo>
                  <a:pt x="444246" y="11621"/>
                </a:lnTo>
                <a:lnTo>
                  <a:pt x="365951" y="11621"/>
                </a:lnTo>
                <a:lnTo>
                  <a:pt x="365951" y="5810"/>
                </a:lnTo>
                <a:lnTo>
                  <a:pt x="285560" y="5810"/>
                </a:lnTo>
                <a:lnTo>
                  <a:pt x="285560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EEB410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16" name="Group 915">
            <a:extLst>
              <a:ext uri="{FF2B5EF4-FFF2-40B4-BE49-F238E27FC236}">
                <a16:creationId xmlns:a16="http://schemas.microsoft.com/office/drawing/2014/main" id="{FC9AB11B-FD2C-4406-B169-43F31E5F4852}"/>
              </a:ext>
            </a:extLst>
          </p:cNvPr>
          <p:cNvGrpSpPr/>
          <p:nvPr/>
        </p:nvGrpSpPr>
        <p:grpSpPr>
          <a:xfrm>
            <a:off x="1140576" y="1769115"/>
            <a:ext cx="7774760" cy="1285919"/>
            <a:chOff x="4011834" y="2505075"/>
            <a:chExt cx="4093940" cy="679703"/>
          </a:xfrm>
        </p:grpSpPr>
        <p:grpSp>
          <p:nvGrpSpPr>
            <p:cNvPr id="1465" name="Graphic 898">
              <a:extLst>
                <a:ext uri="{FF2B5EF4-FFF2-40B4-BE49-F238E27FC236}">
                  <a16:creationId xmlns:a16="http://schemas.microsoft.com/office/drawing/2014/main" id="{944CA6D2-8382-4A1F-A812-CE99AB8DE327}"/>
                </a:ext>
              </a:extLst>
            </p:cNvPr>
            <p:cNvGrpSpPr/>
            <p:nvPr/>
          </p:nvGrpSpPr>
          <p:grpSpPr>
            <a:xfrm>
              <a:off x="8047767" y="3126771"/>
              <a:ext cx="58007" cy="58007"/>
              <a:chOff x="8047767" y="3126771"/>
              <a:chExt cx="58007" cy="58007"/>
            </a:xfrm>
          </p:grpSpPr>
          <p:sp>
            <p:nvSpPr>
              <p:cNvPr id="1928" name="Freeform: Shape 1927">
                <a:extLst>
                  <a:ext uri="{FF2B5EF4-FFF2-40B4-BE49-F238E27FC236}">
                    <a16:creationId xmlns:a16="http://schemas.microsoft.com/office/drawing/2014/main" id="{528DB1D4-6E22-4518-8F70-5DEFE6B932CE}"/>
                  </a:ext>
                </a:extLst>
              </p:cNvPr>
              <p:cNvSpPr/>
              <p:nvPr/>
            </p:nvSpPr>
            <p:spPr>
              <a:xfrm>
                <a:off x="8076818" y="3126771"/>
                <a:ext cx="9525" cy="58007"/>
              </a:xfrm>
              <a:custGeom>
                <a:avLst/>
                <a:gdLst>
                  <a:gd name="connsiteX0" fmla="*/ 431 w 9525"/>
                  <a:gd name="connsiteY0" fmla="*/ 65 h 58007"/>
                  <a:gd name="connsiteX1" fmla="*/ 431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31" y="65"/>
                    </a:moveTo>
                    <a:lnTo>
                      <a:pt x="431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9" name="Freeform: Shape 1928">
                <a:extLst>
                  <a:ext uri="{FF2B5EF4-FFF2-40B4-BE49-F238E27FC236}">
                    <a16:creationId xmlns:a16="http://schemas.microsoft.com/office/drawing/2014/main" id="{8E625FC7-BB04-45B5-A8BA-6FA5B9BC2F98}"/>
                  </a:ext>
                </a:extLst>
              </p:cNvPr>
              <p:cNvSpPr/>
              <p:nvPr/>
            </p:nvSpPr>
            <p:spPr>
              <a:xfrm>
                <a:off x="8047767" y="3155823"/>
                <a:ext cx="58007" cy="9525"/>
              </a:xfrm>
              <a:custGeom>
                <a:avLst/>
                <a:gdLst>
                  <a:gd name="connsiteX0" fmla="*/ 58439 w 58007"/>
                  <a:gd name="connsiteY0" fmla="*/ 65 h 9525"/>
                  <a:gd name="connsiteX1" fmla="*/ 431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39" y="65"/>
                    </a:moveTo>
                    <a:lnTo>
                      <a:pt x="431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66" name="Graphic 898">
              <a:extLst>
                <a:ext uri="{FF2B5EF4-FFF2-40B4-BE49-F238E27FC236}">
                  <a16:creationId xmlns:a16="http://schemas.microsoft.com/office/drawing/2014/main" id="{BD1C12CD-01F0-442E-8ABB-ACBFF9BF7614}"/>
                </a:ext>
              </a:extLst>
            </p:cNvPr>
            <p:cNvGrpSpPr/>
            <p:nvPr/>
          </p:nvGrpSpPr>
          <p:grpSpPr>
            <a:xfrm>
              <a:off x="7942135" y="3126771"/>
              <a:ext cx="58007" cy="58007"/>
              <a:chOff x="7942135" y="3126771"/>
              <a:chExt cx="58007" cy="58007"/>
            </a:xfrm>
          </p:grpSpPr>
          <p:sp>
            <p:nvSpPr>
              <p:cNvPr id="1926" name="Freeform: Shape 1925">
                <a:extLst>
                  <a:ext uri="{FF2B5EF4-FFF2-40B4-BE49-F238E27FC236}">
                    <a16:creationId xmlns:a16="http://schemas.microsoft.com/office/drawing/2014/main" id="{2CDF71E8-2835-47D5-9992-388576BE2C5C}"/>
                  </a:ext>
                </a:extLst>
              </p:cNvPr>
              <p:cNvSpPr/>
              <p:nvPr/>
            </p:nvSpPr>
            <p:spPr>
              <a:xfrm>
                <a:off x="7971186" y="3126771"/>
                <a:ext cx="9525" cy="58007"/>
              </a:xfrm>
              <a:custGeom>
                <a:avLst/>
                <a:gdLst>
                  <a:gd name="connsiteX0" fmla="*/ 420 w 9525"/>
                  <a:gd name="connsiteY0" fmla="*/ 65 h 58007"/>
                  <a:gd name="connsiteX1" fmla="*/ 420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20" y="65"/>
                    </a:moveTo>
                    <a:lnTo>
                      <a:pt x="420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7" name="Freeform: Shape 1926">
                <a:extLst>
                  <a:ext uri="{FF2B5EF4-FFF2-40B4-BE49-F238E27FC236}">
                    <a16:creationId xmlns:a16="http://schemas.microsoft.com/office/drawing/2014/main" id="{61879825-09B5-4001-95C1-9DA203A95840}"/>
                  </a:ext>
                </a:extLst>
              </p:cNvPr>
              <p:cNvSpPr/>
              <p:nvPr/>
            </p:nvSpPr>
            <p:spPr>
              <a:xfrm>
                <a:off x="7942135" y="3155823"/>
                <a:ext cx="58007" cy="9525"/>
              </a:xfrm>
              <a:custGeom>
                <a:avLst/>
                <a:gdLst>
                  <a:gd name="connsiteX0" fmla="*/ 58428 w 58007"/>
                  <a:gd name="connsiteY0" fmla="*/ 65 h 9525"/>
                  <a:gd name="connsiteX1" fmla="*/ 420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28" y="65"/>
                    </a:moveTo>
                    <a:lnTo>
                      <a:pt x="420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67" name="Graphic 898">
              <a:extLst>
                <a:ext uri="{FF2B5EF4-FFF2-40B4-BE49-F238E27FC236}">
                  <a16:creationId xmlns:a16="http://schemas.microsoft.com/office/drawing/2014/main" id="{66D679E6-798E-42F0-874B-16A1CE63A6A5}"/>
                </a:ext>
              </a:extLst>
            </p:cNvPr>
            <p:cNvGrpSpPr/>
            <p:nvPr/>
          </p:nvGrpSpPr>
          <p:grpSpPr>
            <a:xfrm>
              <a:off x="7689436" y="3126771"/>
              <a:ext cx="58007" cy="58007"/>
              <a:chOff x="7689436" y="3126771"/>
              <a:chExt cx="58007" cy="58007"/>
            </a:xfrm>
          </p:grpSpPr>
          <p:sp>
            <p:nvSpPr>
              <p:cNvPr id="1924" name="Freeform: Shape 1923">
                <a:extLst>
                  <a:ext uri="{FF2B5EF4-FFF2-40B4-BE49-F238E27FC236}">
                    <a16:creationId xmlns:a16="http://schemas.microsoft.com/office/drawing/2014/main" id="{43BD4E8F-B7A3-46D1-8D1A-A144EFA5AC43}"/>
                  </a:ext>
                </a:extLst>
              </p:cNvPr>
              <p:cNvSpPr/>
              <p:nvPr/>
            </p:nvSpPr>
            <p:spPr>
              <a:xfrm>
                <a:off x="7718488" y="3126771"/>
                <a:ext cx="9525" cy="58007"/>
              </a:xfrm>
              <a:custGeom>
                <a:avLst/>
                <a:gdLst>
                  <a:gd name="connsiteX0" fmla="*/ 394 w 9525"/>
                  <a:gd name="connsiteY0" fmla="*/ 65 h 58007"/>
                  <a:gd name="connsiteX1" fmla="*/ 394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4" y="65"/>
                    </a:moveTo>
                    <a:lnTo>
                      <a:pt x="394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5" name="Freeform: Shape 1924">
                <a:extLst>
                  <a:ext uri="{FF2B5EF4-FFF2-40B4-BE49-F238E27FC236}">
                    <a16:creationId xmlns:a16="http://schemas.microsoft.com/office/drawing/2014/main" id="{488CC480-902F-4E0F-9607-771632DB17D7}"/>
                  </a:ext>
                </a:extLst>
              </p:cNvPr>
              <p:cNvSpPr/>
              <p:nvPr/>
            </p:nvSpPr>
            <p:spPr>
              <a:xfrm>
                <a:off x="7689436" y="3155823"/>
                <a:ext cx="58007" cy="9525"/>
              </a:xfrm>
              <a:custGeom>
                <a:avLst/>
                <a:gdLst>
                  <a:gd name="connsiteX0" fmla="*/ 58401 w 58007"/>
                  <a:gd name="connsiteY0" fmla="*/ 65 h 9525"/>
                  <a:gd name="connsiteX1" fmla="*/ 394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1" y="65"/>
                    </a:moveTo>
                    <a:lnTo>
                      <a:pt x="394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68" name="Graphic 898">
              <a:extLst>
                <a:ext uri="{FF2B5EF4-FFF2-40B4-BE49-F238E27FC236}">
                  <a16:creationId xmlns:a16="http://schemas.microsoft.com/office/drawing/2014/main" id="{FC70DD54-68E1-4A76-B1E4-75588694AD6F}"/>
                </a:ext>
              </a:extLst>
            </p:cNvPr>
            <p:cNvGrpSpPr/>
            <p:nvPr/>
          </p:nvGrpSpPr>
          <p:grpSpPr>
            <a:xfrm>
              <a:off x="7683912" y="3044856"/>
              <a:ext cx="58007" cy="58007"/>
              <a:chOff x="7683912" y="3044856"/>
              <a:chExt cx="58007" cy="58007"/>
            </a:xfrm>
          </p:grpSpPr>
          <p:sp>
            <p:nvSpPr>
              <p:cNvPr id="1922" name="Freeform: Shape 1921">
                <a:extLst>
                  <a:ext uri="{FF2B5EF4-FFF2-40B4-BE49-F238E27FC236}">
                    <a16:creationId xmlns:a16="http://schemas.microsoft.com/office/drawing/2014/main" id="{651866C0-E09A-438B-9E5B-1EAEEB13C9FD}"/>
                  </a:ext>
                </a:extLst>
              </p:cNvPr>
              <p:cNvSpPr/>
              <p:nvPr/>
            </p:nvSpPr>
            <p:spPr>
              <a:xfrm>
                <a:off x="7712963" y="3044856"/>
                <a:ext cx="9525" cy="58007"/>
              </a:xfrm>
              <a:custGeom>
                <a:avLst/>
                <a:gdLst>
                  <a:gd name="connsiteX0" fmla="*/ 393 w 9525"/>
                  <a:gd name="connsiteY0" fmla="*/ 57 h 58007"/>
                  <a:gd name="connsiteX1" fmla="*/ 393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3" y="57"/>
                    </a:moveTo>
                    <a:lnTo>
                      <a:pt x="393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3" name="Freeform: Shape 1922">
                <a:extLst>
                  <a:ext uri="{FF2B5EF4-FFF2-40B4-BE49-F238E27FC236}">
                    <a16:creationId xmlns:a16="http://schemas.microsoft.com/office/drawing/2014/main" id="{183E52B2-945A-47C9-BE16-9798E3305D7D}"/>
                  </a:ext>
                </a:extLst>
              </p:cNvPr>
              <p:cNvSpPr/>
              <p:nvPr/>
            </p:nvSpPr>
            <p:spPr>
              <a:xfrm>
                <a:off x="7683912" y="3073908"/>
                <a:ext cx="58007" cy="9525"/>
              </a:xfrm>
              <a:custGeom>
                <a:avLst/>
                <a:gdLst>
                  <a:gd name="connsiteX0" fmla="*/ 58400 w 58007"/>
                  <a:gd name="connsiteY0" fmla="*/ 57 h 9525"/>
                  <a:gd name="connsiteX1" fmla="*/ 393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0" y="57"/>
                    </a:moveTo>
                    <a:lnTo>
                      <a:pt x="393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69" name="Graphic 898">
              <a:extLst>
                <a:ext uri="{FF2B5EF4-FFF2-40B4-BE49-F238E27FC236}">
                  <a16:creationId xmlns:a16="http://schemas.microsoft.com/office/drawing/2014/main" id="{3A3608AD-15EF-489F-B5E1-23466A7B32BC}"/>
                </a:ext>
              </a:extLst>
            </p:cNvPr>
            <p:cNvGrpSpPr/>
            <p:nvPr/>
          </p:nvGrpSpPr>
          <p:grpSpPr>
            <a:xfrm>
              <a:off x="7396543" y="3044856"/>
              <a:ext cx="58007" cy="58007"/>
              <a:chOff x="7396543" y="3044856"/>
              <a:chExt cx="58007" cy="58007"/>
            </a:xfrm>
          </p:grpSpPr>
          <p:sp>
            <p:nvSpPr>
              <p:cNvPr id="1920" name="Freeform: Shape 1919">
                <a:extLst>
                  <a:ext uri="{FF2B5EF4-FFF2-40B4-BE49-F238E27FC236}">
                    <a16:creationId xmlns:a16="http://schemas.microsoft.com/office/drawing/2014/main" id="{49CCA1CC-26C1-46A4-9FE7-1AF6D8264F0A}"/>
                  </a:ext>
                </a:extLst>
              </p:cNvPr>
              <p:cNvSpPr/>
              <p:nvPr/>
            </p:nvSpPr>
            <p:spPr>
              <a:xfrm>
                <a:off x="7425594" y="3044856"/>
                <a:ext cx="9525" cy="58007"/>
              </a:xfrm>
              <a:custGeom>
                <a:avLst/>
                <a:gdLst>
                  <a:gd name="connsiteX0" fmla="*/ 363 w 9525"/>
                  <a:gd name="connsiteY0" fmla="*/ 57 h 58007"/>
                  <a:gd name="connsiteX1" fmla="*/ 363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3" y="57"/>
                    </a:moveTo>
                    <a:lnTo>
                      <a:pt x="363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21" name="Freeform: Shape 1920">
                <a:extLst>
                  <a:ext uri="{FF2B5EF4-FFF2-40B4-BE49-F238E27FC236}">
                    <a16:creationId xmlns:a16="http://schemas.microsoft.com/office/drawing/2014/main" id="{319E8707-3182-4ECF-A671-EEA6C23588FC}"/>
                  </a:ext>
                </a:extLst>
              </p:cNvPr>
              <p:cNvSpPr/>
              <p:nvPr/>
            </p:nvSpPr>
            <p:spPr>
              <a:xfrm>
                <a:off x="7396543" y="3073908"/>
                <a:ext cx="58007" cy="9525"/>
              </a:xfrm>
              <a:custGeom>
                <a:avLst/>
                <a:gdLst>
                  <a:gd name="connsiteX0" fmla="*/ 58370 w 58007"/>
                  <a:gd name="connsiteY0" fmla="*/ 57 h 9525"/>
                  <a:gd name="connsiteX1" fmla="*/ 363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0" y="57"/>
                    </a:moveTo>
                    <a:lnTo>
                      <a:pt x="363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0" name="Graphic 898">
              <a:extLst>
                <a:ext uri="{FF2B5EF4-FFF2-40B4-BE49-F238E27FC236}">
                  <a16:creationId xmlns:a16="http://schemas.microsoft.com/office/drawing/2014/main" id="{92814A3A-2E3A-42A3-B05C-1A4D63A7DC2F}"/>
                </a:ext>
              </a:extLst>
            </p:cNvPr>
            <p:cNvGrpSpPr/>
            <p:nvPr/>
          </p:nvGrpSpPr>
          <p:grpSpPr>
            <a:xfrm>
              <a:off x="7437405" y="3044856"/>
              <a:ext cx="58007" cy="58007"/>
              <a:chOff x="7437405" y="3044856"/>
              <a:chExt cx="58007" cy="58007"/>
            </a:xfrm>
          </p:grpSpPr>
          <p:sp>
            <p:nvSpPr>
              <p:cNvPr id="1918" name="Freeform: Shape 1917">
                <a:extLst>
                  <a:ext uri="{FF2B5EF4-FFF2-40B4-BE49-F238E27FC236}">
                    <a16:creationId xmlns:a16="http://schemas.microsoft.com/office/drawing/2014/main" id="{0FB504D2-CF93-40D6-93AE-33705B1F8FE1}"/>
                  </a:ext>
                </a:extLst>
              </p:cNvPr>
              <p:cNvSpPr/>
              <p:nvPr/>
            </p:nvSpPr>
            <p:spPr>
              <a:xfrm>
                <a:off x="7466456" y="3044856"/>
                <a:ext cx="9525" cy="58007"/>
              </a:xfrm>
              <a:custGeom>
                <a:avLst/>
                <a:gdLst>
                  <a:gd name="connsiteX0" fmla="*/ 367 w 9525"/>
                  <a:gd name="connsiteY0" fmla="*/ 57 h 58007"/>
                  <a:gd name="connsiteX1" fmla="*/ 367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7" y="57"/>
                    </a:moveTo>
                    <a:lnTo>
                      <a:pt x="367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19" name="Freeform: Shape 1918">
                <a:extLst>
                  <a:ext uri="{FF2B5EF4-FFF2-40B4-BE49-F238E27FC236}">
                    <a16:creationId xmlns:a16="http://schemas.microsoft.com/office/drawing/2014/main" id="{F278E128-C12F-4CA6-97F7-9E70AE7B65C8}"/>
                  </a:ext>
                </a:extLst>
              </p:cNvPr>
              <p:cNvSpPr/>
              <p:nvPr/>
            </p:nvSpPr>
            <p:spPr>
              <a:xfrm>
                <a:off x="7437405" y="3073908"/>
                <a:ext cx="58007" cy="9525"/>
              </a:xfrm>
              <a:custGeom>
                <a:avLst/>
                <a:gdLst>
                  <a:gd name="connsiteX0" fmla="*/ 58375 w 58007"/>
                  <a:gd name="connsiteY0" fmla="*/ 57 h 9525"/>
                  <a:gd name="connsiteX1" fmla="*/ 367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5" y="57"/>
                    </a:moveTo>
                    <a:lnTo>
                      <a:pt x="367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1" name="Graphic 898">
              <a:extLst>
                <a:ext uri="{FF2B5EF4-FFF2-40B4-BE49-F238E27FC236}">
                  <a16:creationId xmlns:a16="http://schemas.microsoft.com/office/drawing/2014/main" id="{2BF16EFA-D115-4E42-9837-45DD810BBE35}"/>
                </a:ext>
              </a:extLst>
            </p:cNvPr>
            <p:cNvGrpSpPr/>
            <p:nvPr/>
          </p:nvGrpSpPr>
          <p:grpSpPr>
            <a:xfrm>
              <a:off x="7484744" y="3044856"/>
              <a:ext cx="58007" cy="58007"/>
              <a:chOff x="7484744" y="3044856"/>
              <a:chExt cx="58007" cy="58007"/>
            </a:xfrm>
          </p:grpSpPr>
          <p:sp>
            <p:nvSpPr>
              <p:cNvPr id="1916" name="Freeform: Shape 1915">
                <a:extLst>
                  <a:ext uri="{FF2B5EF4-FFF2-40B4-BE49-F238E27FC236}">
                    <a16:creationId xmlns:a16="http://schemas.microsoft.com/office/drawing/2014/main" id="{372AB2E8-2C56-4748-9059-8457F3A159C1}"/>
                  </a:ext>
                </a:extLst>
              </p:cNvPr>
              <p:cNvSpPr/>
              <p:nvPr/>
            </p:nvSpPr>
            <p:spPr>
              <a:xfrm>
                <a:off x="7513795" y="3044856"/>
                <a:ext cx="9525" cy="58007"/>
              </a:xfrm>
              <a:custGeom>
                <a:avLst/>
                <a:gdLst>
                  <a:gd name="connsiteX0" fmla="*/ 372 w 9525"/>
                  <a:gd name="connsiteY0" fmla="*/ 57 h 58007"/>
                  <a:gd name="connsiteX1" fmla="*/ 372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2" y="57"/>
                    </a:moveTo>
                    <a:lnTo>
                      <a:pt x="372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17" name="Freeform: Shape 1916">
                <a:extLst>
                  <a:ext uri="{FF2B5EF4-FFF2-40B4-BE49-F238E27FC236}">
                    <a16:creationId xmlns:a16="http://schemas.microsoft.com/office/drawing/2014/main" id="{4AFA4309-D2A7-4C7F-8481-5D7985D25BA2}"/>
                  </a:ext>
                </a:extLst>
              </p:cNvPr>
              <p:cNvSpPr/>
              <p:nvPr/>
            </p:nvSpPr>
            <p:spPr>
              <a:xfrm>
                <a:off x="7484744" y="3073908"/>
                <a:ext cx="58007" cy="9525"/>
              </a:xfrm>
              <a:custGeom>
                <a:avLst/>
                <a:gdLst>
                  <a:gd name="connsiteX0" fmla="*/ 58380 w 58007"/>
                  <a:gd name="connsiteY0" fmla="*/ 57 h 9525"/>
                  <a:gd name="connsiteX1" fmla="*/ 372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0" y="57"/>
                    </a:moveTo>
                    <a:lnTo>
                      <a:pt x="372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2" name="Graphic 898">
              <a:extLst>
                <a:ext uri="{FF2B5EF4-FFF2-40B4-BE49-F238E27FC236}">
                  <a16:creationId xmlns:a16="http://schemas.microsoft.com/office/drawing/2014/main" id="{F8C6F605-B3D9-4F84-A7CA-0D021665CE55}"/>
                </a:ext>
              </a:extLst>
            </p:cNvPr>
            <p:cNvGrpSpPr/>
            <p:nvPr/>
          </p:nvGrpSpPr>
          <p:grpSpPr>
            <a:xfrm>
              <a:off x="7496269" y="3044856"/>
              <a:ext cx="58007" cy="58007"/>
              <a:chOff x="7496269" y="3044856"/>
              <a:chExt cx="58007" cy="58007"/>
            </a:xfrm>
          </p:grpSpPr>
          <p:sp>
            <p:nvSpPr>
              <p:cNvPr id="1914" name="Freeform: Shape 1913">
                <a:extLst>
                  <a:ext uri="{FF2B5EF4-FFF2-40B4-BE49-F238E27FC236}">
                    <a16:creationId xmlns:a16="http://schemas.microsoft.com/office/drawing/2014/main" id="{4720C89D-AA09-42FB-BA0E-1EC964C30965}"/>
                  </a:ext>
                </a:extLst>
              </p:cNvPr>
              <p:cNvSpPr/>
              <p:nvPr/>
            </p:nvSpPr>
            <p:spPr>
              <a:xfrm>
                <a:off x="7525321" y="3044856"/>
                <a:ext cx="9525" cy="58007"/>
              </a:xfrm>
              <a:custGeom>
                <a:avLst/>
                <a:gdLst>
                  <a:gd name="connsiteX0" fmla="*/ 374 w 9525"/>
                  <a:gd name="connsiteY0" fmla="*/ 57 h 58007"/>
                  <a:gd name="connsiteX1" fmla="*/ 374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4" y="57"/>
                    </a:moveTo>
                    <a:lnTo>
                      <a:pt x="374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15" name="Freeform: Shape 1914">
                <a:extLst>
                  <a:ext uri="{FF2B5EF4-FFF2-40B4-BE49-F238E27FC236}">
                    <a16:creationId xmlns:a16="http://schemas.microsoft.com/office/drawing/2014/main" id="{6117AB05-948A-451B-A87C-9A1D4EC0D0F0}"/>
                  </a:ext>
                </a:extLst>
              </p:cNvPr>
              <p:cNvSpPr/>
              <p:nvPr/>
            </p:nvSpPr>
            <p:spPr>
              <a:xfrm>
                <a:off x="7496269" y="3073908"/>
                <a:ext cx="58007" cy="9525"/>
              </a:xfrm>
              <a:custGeom>
                <a:avLst/>
                <a:gdLst>
                  <a:gd name="connsiteX0" fmla="*/ 58381 w 58007"/>
                  <a:gd name="connsiteY0" fmla="*/ 57 h 9525"/>
                  <a:gd name="connsiteX1" fmla="*/ 374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1" y="57"/>
                    </a:moveTo>
                    <a:lnTo>
                      <a:pt x="374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3" name="Graphic 898">
              <a:extLst>
                <a:ext uri="{FF2B5EF4-FFF2-40B4-BE49-F238E27FC236}">
                  <a16:creationId xmlns:a16="http://schemas.microsoft.com/office/drawing/2014/main" id="{D97939C7-CF12-4012-B409-AA7BF2CF919C}"/>
                </a:ext>
              </a:extLst>
            </p:cNvPr>
            <p:cNvGrpSpPr/>
            <p:nvPr/>
          </p:nvGrpSpPr>
          <p:grpSpPr>
            <a:xfrm>
              <a:off x="7519606" y="3044856"/>
              <a:ext cx="58007" cy="58007"/>
              <a:chOff x="7519606" y="3044856"/>
              <a:chExt cx="58007" cy="58007"/>
            </a:xfrm>
          </p:grpSpPr>
          <p:sp>
            <p:nvSpPr>
              <p:cNvPr id="1912" name="Freeform: Shape 1911">
                <a:extLst>
                  <a:ext uri="{FF2B5EF4-FFF2-40B4-BE49-F238E27FC236}">
                    <a16:creationId xmlns:a16="http://schemas.microsoft.com/office/drawing/2014/main" id="{D2E5C4AF-5441-4D7F-9873-4DD6D8CEA56F}"/>
                  </a:ext>
                </a:extLst>
              </p:cNvPr>
              <p:cNvSpPr/>
              <p:nvPr/>
            </p:nvSpPr>
            <p:spPr>
              <a:xfrm>
                <a:off x="7548657" y="3044856"/>
                <a:ext cx="9525" cy="58007"/>
              </a:xfrm>
              <a:custGeom>
                <a:avLst/>
                <a:gdLst>
                  <a:gd name="connsiteX0" fmla="*/ 376 w 9525"/>
                  <a:gd name="connsiteY0" fmla="*/ 57 h 58007"/>
                  <a:gd name="connsiteX1" fmla="*/ 376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6" y="57"/>
                    </a:moveTo>
                    <a:lnTo>
                      <a:pt x="376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13" name="Freeform: Shape 1912">
                <a:extLst>
                  <a:ext uri="{FF2B5EF4-FFF2-40B4-BE49-F238E27FC236}">
                    <a16:creationId xmlns:a16="http://schemas.microsoft.com/office/drawing/2014/main" id="{DAA765E8-A18F-4747-968E-3C453FF81D8B}"/>
                  </a:ext>
                </a:extLst>
              </p:cNvPr>
              <p:cNvSpPr/>
              <p:nvPr/>
            </p:nvSpPr>
            <p:spPr>
              <a:xfrm>
                <a:off x="7519606" y="3073908"/>
                <a:ext cx="58007" cy="9525"/>
              </a:xfrm>
              <a:custGeom>
                <a:avLst/>
                <a:gdLst>
                  <a:gd name="connsiteX0" fmla="*/ 58383 w 58007"/>
                  <a:gd name="connsiteY0" fmla="*/ 57 h 9525"/>
                  <a:gd name="connsiteX1" fmla="*/ 376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3" y="57"/>
                    </a:moveTo>
                    <a:lnTo>
                      <a:pt x="376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4" name="Graphic 898">
              <a:extLst>
                <a:ext uri="{FF2B5EF4-FFF2-40B4-BE49-F238E27FC236}">
                  <a16:creationId xmlns:a16="http://schemas.microsoft.com/office/drawing/2014/main" id="{4C9D4C3A-CD21-4370-A6B3-603269A8FDB3}"/>
                </a:ext>
              </a:extLst>
            </p:cNvPr>
            <p:cNvGrpSpPr/>
            <p:nvPr/>
          </p:nvGrpSpPr>
          <p:grpSpPr>
            <a:xfrm>
              <a:off x="7531417" y="3044856"/>
              <a:ext cx="58007" cy="58007"/>
              <a:chOff x="7531417" y="3044856"/>
              <a:chExt cx="58007" cy="58007"/>
            </a:xfrm>
          </p:grpSpPr>
          <p:sp>
            <p:nvSpPr>
              <p:cNvPr id="1910" name="Freeform: Shape 1909">
                <a:extLst>
                  <a:ext uri="{FF2B5EF4-FFF2-40B4-BE49-F238E27FC236}">
                    <a16:creationId xmlns:a16="http://schemas.microsoft.com/office/drawing/2014/main" id="{49453A6B-0733-474F-B603-DA907B8359D6}"/>
                  </a:ext>
                </a:extLst>
              </p:cNvPr>
              <p:cNvSpPr/>
              <p:nvPr/>
            </p:nvSpPr>
            <p:spPr>
              <a:xfrm>
                <a:off x="7560468" y="3044856"/>
                <a:ext cx="9525" cy="58007"/>
              </a:xfrm>
              <a:custGeom>
                <a:avLst/>
                <a:gdLst>
                  <a:gd name="connsiteX0" fmla="*/ 377 w 9525"/>
                  <a:gd name="connsiteY0" fmla="*/ 57 h 58007"/>
                  <a:gd name="connsiteX1" fmla="*/ 377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7" y="57"/>
                    </a:moveTo>
                    <a:lnTo>
                      <a:pt x="377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11" name="Freeform: Shape 1910">
                <a:extLst>
                  <a:ext uri="{FF2B5EF4-FFF2-40B4-BE49-F238E27FC236}">
                    <a16:creationId xmlns:a16="http://schemas.microsoft.com/office/drawing/2014/main" id="{A57ADE2E-428A-4250-803E-ED270E9E80A0}"/>
                  </a:ext>
                </a:extLst>
              </p:cNvPr>
              <p:cNvSpPr/>
              <p:nvPr/>
            </p:nvSpPr>
            <p:spPr>
              <a:xfrm>
                <a:off x="7531417" y="3073908"/>
                <a:ext cx="58007" cy="9525"/>
              </a:xfrm>
              <a:custGeom>
                <a:avLst/>
                <a:gdLst>
                  <a:gd name="connsiteX0" fmla="*/ 58384 w 58007"/>
                  <a:gd name="connsiteY0" fmla="*/ 57 h 9525"/>
                  <a:gd name="connsiteX1" fmla="*/ 377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4" y="57"/>
                    </a:moveTo>
                    <a:lnTo>
                      <a:pt x="377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5" name="Graphic 898">
              <a:extLst>
                <a:ext uri="{FF2B5EF4-FFF2-40B4-BE49-F238E27FC236}">
                  <a16:creationId xmlns:a16="http://schemas.microsoft.com/office/drawing/2014/main" id="{42871789-2ECE-460A-BD46-1C5732A8931A}"/>
                </a:ext>
              </a:extLst>
            </p:cNvPr>
            <p:cNvGrpSpPr/>
            <p:nvPr/>
          </p:nvGrpSpPr>
          <p:grpSpPr>
            <a:xfrm>
              <a:off x="7572565" y="3044856"/>
              <a:ext cx="58007" cy="58007"/>
              <a:chOff x="7572565" y="3044856"/>
              <a:chExt cx="58007" cy="58007"/>
            </a:xfrm>
          </p:grpSpPr>
          <p:sp>
            <p:nvSpPr>
              <p:cNvPr id="1908" name="Freeform: Shape 1907">
                <a:extLst>
                  <a:ext uri="{FF2B5EF4-FFF2-40B4-BE49-F238E27FC236}">
                    <a16:creationId xmlns:a16="http://schemas.microsoft.com/office/drawing/2014/main" id="{DA9D85B1-CA67-4BC2-A663-D8ACE732D6FE}"/>
                  </a:ext>
                </a:extLst>
              </p:cNvPr>
              <p:cNvSpPr/>
              <p:nvPr/>
            </p:nvSpPr>
            <p:spPr>
              <a:xfrm>
                <a:off x="7601616" y="3044856"/>
                <a:ext cx="9525" cy="58007"/>
              </a:xfrm>
              <a:custGeom>
                <a:avLst/>
                <a:gdLst>
                  <a:gd name="connsiteX0" fmla="*/ 382 w 9525"/>
                  <a:gd name="connsiteY0" fmla="*/ 57 h 58007"/>
                  <a:gd name="connsiteX1" fmla="*/ 382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2" y="57"/>
                    </a:moveTo>
                    <a:lnTo>
                      <a:pt x="382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9" name="Freeform: Shape 1908">
                <a:extLst>
                  <a:ext uri="{FF2B5EF4-FFF2-40B4-BE49-F238E27FC236}">
                    <a16:creationId xmlns:a16="http://schemas.microsoft.com/office/drawing/2014/main" id="{41F54630-F919-46D5-857F-F76E319CEA97}"/>
                  </a:ext>
                </a:extLst>
              </p:cNvPr>
              <p:cNvSpPr/>
              <p:nvPr/>
            </p:nvSpPr>
            <p:spPr>
              <a:xfrm>
                <a:off x="7572565" y="3073908"/>
                <a:ext cx="58007" cy="9525"/>
              </a:xfrm>
              <a:custGeom>
                <a:avLst/>
                <a:gdLst>
                  <a:gd name="connsiteX0" fmla="*/ 58389 w 58007"/>
                  <a:gd name="connsiteY0" fmla="*/ 57 h 9525"/>
                  <a:gd name="connsiteX1" fmla="*/ 382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9" y="57"/>
                    </a:moveTo>
                    <a:lnTo>
                      <a:pt x="382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6" name="Graphic 898">
              <a:extLst>
                <a:ext uri="{FF2B5EF4-FFF2-40B4-BE49-F238E27FC236}">
                  <a16:creationId xmlns:a16="http://schemas.microsoft.com/office/drawing/2014/main" id="{E94C7DAA-E0F7-41E2-BE5B-EBFBF3BFB876}"/>
                </a:ext>
              </a:extLst>
            </p:cNvPr>
            <p:cNvGrpSpPr/>
            <p:nvPr/>
          </p:nvGrpSpPr>
          <p:grpSpPr>
            <a:xfrm>
              <a:off x="7548943" y="3044856"/>
              <a:ext cx="58007" cy="58007"/>
              <a:chOff x="7548943" y="3044856"/>
              <a:chExt cx="58007" cy="58007"/>
            </a:xfrm>
          </p:grpSpPr>
          <p:sp>
            <p:nvSpPr>
              <p:cNvPr id="1906" name="Freeform: Shape 1905">
                <a:extLst>
                  <a:ext uri="{FF2B5EF4-FFF2-40B4-BE49-F238E27FC236}">
                    <a16:creationId xmlns:a16="http://schemas.microsoft.com/office/drawing/2014/main" id="{E0FD366F-4D75-4487-B8C6-099B1910A90E}"/>
                  </a:ext>
                </a:extLst>
              </p:cNvPr>
              <p:cNvSpPr/>
              <p:nvPr/>
            </p:nvSpPr>
            <p:spPr>
              <a:xfrm>
                <a:off x="7577994" y="3044856"/>
                <a:ext cx="9525" cy="58007"/>
              </a:xfrm>
              <a:custGeom>
                <a:avLst/>
                <a:gdLst>
                  <a:gd name="connsiteX0" fmla="*/ 379 w 9525"/>
                  <a:gd name="connsiteY0" fmla="*/ 57 h 58007"/>
                  <a:gd name="connsiteX1" fmla="*/ 379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9" y="57"/>
                    </a:moveTo>
                    <a:lnTo>
                      <a:pt x="379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7" name="Freeform: Shape 1906">
                <a:extLst>
                  <a:ext uri="{FF2B5EF4-FFF2-40B4-BE49-F238E27FC236}">
                    <a16:creationId xmlns:a16="http://schemas.microsoft.com/office/drawing/2014/main" id="{A1CD860F-3CAD-42CB-B030-F1A9C8377815}"/>
                  </a:ext>
                </a:extLst>
              </p:cNvPr>
              <p:cNvSpPr/>
              <p:nvPr/>
            </p:nvSpPr>
            <p:spPr>
              <a:xfrm>
                <a:off x="7548943" y="3073908"/>
                <a:ext cx="58007" cy="9525"/>
              </a:xfrm>
              <a:custGeom>
                <a:avLst/>
                <a:gdLst>
                  <a:gd name="connsiteX0" fmla="*/ 58386 w 58007"/>
                  <a:gd name="connsiteY0" fmla="*/ 57 h 9525"/>
                  <a:gd name="connsiteX1" fmla="*/ 379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6" y="57"/>
                    </a:moveTo>
                    <a:lnTo>
                      <a:pt x="379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7" name="Graphic 898">
              <a:extLst>
                <a:ext uri="{FF2B5EF4-FFF2-40B4-BE49-F238E27FC236}">
                  <a16:creationId xmlns:a16="http://schemas.microsoft.com/office/drawing/2014/main" id="{610BC4ED-B270-48A2-8CAD-0D64865537FD}"/>
                </a:ext>
              </a:extLst>
            </p:cNvPr>
            <p:cNvGrpSpPr/>
            <p:nvPr/>
          </p:nvGrpSpPr>
          <p:grpSpPr>
            <a:xfrm>
              <a:off x="7637049" y="3044856"/>
              <a:ext cx="58007" cy="58007"/>
              <a:chOff x="7637049" y="3044856"/>
              <a:chExt cx="58007" cy="58007"/>
            </a:xfrm>
          </p:grpSpPr>
          <p:sp>
            <p:nvSpPr>
              <p:cNvPr id="1904" name="Freeform: Shape 1903">
                <a:extLst>
                  <a:ext uri="{FF2B5EF4-FFF2-40B4-BE49-F238E27FC236}">
                    <a16:creationId xmlns:a16="http://schemas.microsoft.com/office/drawing/2014/main" id="{C5D99185-B946-42EE-8BD5-431D1709D23C}"/>
                  </a:ext>
                </a:extLst>
              </p:cNvPr>
              <p:cNvSpPr/>
              <p:nvPr/>
            </p:nvSpPr>
            <p:spPr>
              <a:xfrm>
                <a:off x="7666100" y="3044856"/>
                <a:ext cx="9525" cy="58007"/>
              </a:xfrm>
              <a:custGeom>
                <a:avLst/>
                <a:gdLst>
                  <a:gd name="connsiteX0" fmla="*/ 388 w 9525"/>
                  <a:gd name="connsiteY0" fmla="*/ 57 h 58007"/>
                  <a:gd name="connsiteX1" fmla="*/ 388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8" y="57"/>
                    </a:moveTo>
                    <a:lnTo>
                      <a:pt x="388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5" name="Freeform: Shape 1904">
                <a:extLst>
                  <a:ext uri="{FF2B5EF4-FFF2-40B4-BE49-F238E27FC236}">
                    <a16:creationId xmlns:a16="http://schemas.microsoft.com/office/drawing/2014/main" id="{3FAE62E7-A8C6-4790-A289-2EC05006DCC2}"/>
                  </a:ext>
                </a:extLst>
              </p:cNvPr>
              <p:cNvSpPr/>
              <p:nvPr/>
            </p:nvSpPr>
            <p:spPr>
              <a:xfrm>
                <a:off x="7637049" y="3073908"/>
                <a:ext cx="58007" cy="9525"/>
              </a:xfrm>
              <a:custGeom>
                <a:avLst/>
                <a:gdLst>
                  <a:gd name="connsiteX0" fmla="*/ 58396 w 58007"/>
                  <a:gd name="connsiteY0" fmla="*/ 57 h 9525"/>
                  <a:gd name="connsiteX1" fmla="*/ 388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6" y="57"/>
                    </a:moveTo>
                    <a:lnTo>
                      <a:pt x="388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8" name="Graphic 898">
              <a:extLst>
                <a:ext uri="{FF2B5EF4-FFF2-40B4-BE49-F238E27FC236}">
                  <a16:creationId xmlns:a16="http://schemas.microsoft.com/office/drawing/2014/main" id="{BC0F3D7C-3B88-4A7C-967A-AE73F980B01A}"/>
                </a:ext>
              </a:extLst>
            </p:cNvPr>
            <p:cNvGrpSpPr/>
            <p:nvPr/>
          </p:nvGrpSpPr>
          <p:grpSpPr>
            <a:xfrm>
              <a:off x="7654670" y="3044856"/>
              <a:ext cx="58007" cy="58007"/>
              <a:chOff x="7654670" y="3044856"/>
              <a:chExt cx="58007" cy="58007"/>
            </a:xfrm>
          </p:grpSpPr>
          <p:sp>
            <p:nvSpPr>
              <p:cNvPr id="1902" name="Freeform: Shape 1901">
                <a:extLst>
                  <a:ext uri="{FF2B5EF4-FFF2-40B4-BE49-F238E27FC236}">
                    <a16:creationId xmlns:a16="http://schemas.microsoft.com/office/drawing/2014/main" id="{B2DB9DC8-C973-4A2B-B8EC-17E8F48624CD}"/>
                  </a:ext>
                </a:extLst>
              </p:cNvPr>
              <p:cNvSpPr/>
              <p:nvPr/>
            </p:nvSpPr>
            <p:spPr>
              <a:xfrm>
                <a:off x="7683721" y="3044856"/>
                <a:ext cx="9525" cy="58007"/>
              </a:xfrm>
              <a:custGeom>
                <a:avLst/>
                <a:gdLst>
                  <a:gd name="connsiteX0" fmla="*/ 390 w 9525"/>
                  <a:gd name="connsiteY0" fmla="*/ 57 h 58007"/>
                  <a:gd name="connsiteX1" fmla="*/ 390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0" y="57"/>
                    </a:moveTo>
                    <a:lnTo>
                      <a:pt x="390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3" name="Freeform: Shape 1902">
                <a:extLst>
                  <a:ext uri="{FF2B5EF4-FFF2-40B4-BE49-F238E27FC236}">
                    <a16:creationId xmlns:a16="http://schemas.microsoft.com/office/drawing/2014/main" id="{6963ECE4-FF7C-4AA0-B5FA-93AD0F6D03BD}"/>
                  </a:ext>
                </a:extLst>
              </p:cNvPr>
              <p:cNvSpPr/>
              <p:nvPr/>
            </p:nvSpPr>
            <p:spPr>
              <a:xfrm>
                <a:off x="7654670" y="3073908"/>
                <a:ext cx="58007" cy="9525"/>
              </a:xfrm>
              <a:custGeom>
                <a:avLst/>
                <a:gdLst>
                  <a:gd name="connsiteX0" fmla="*/ 58397 w 58007"/>
                  <a:gd name="connsiteY0" fmla="*/ 57 h 9525"/>
                  <a:gd name="connsiteX1" fmla="*/ 390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7" y="57"/>
                    </a:moveTo>
                    <a:lnTo>
                      <a:pt x="390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79" name="Graphic 898">
              <a:extLst>
                <a:ext uri="{FF2B5EF4-FFF2-40B4-BE49-F238E27FC236}">
                  <a16:creationId xmlns:a16="http://schemas.microsoft.com/office/drawing/2014/main" id="{71F70428-702A-40A2-8E34-520788728C99}"/>
                </a:ext>
              </a:extLst>
            </p:cNvPr>
            <p:cNvGrpSpPr/>
            <p:nvPr/>
          </p:nvGrpSpPr>
          <p:grpSpPr>
            <a:xfrm>
              <a:off x="7607902" y="3044856"/>
              <a:ext cx="58007" cy="58007"/>
              <a:chOff x="7607902" y="3044856"/>
              <a:chExt cx="58007" cy="58007"/>
            </a:xfrm>
          </p:grpSpPr>
          <p:sp>
            <p:nvSpPr>
              <p:cNvPr id="1900" name="Freeform: Shape 1899">
                <a:extLst>
                  <a:ext uri="{FF2B5EF4-FFF2-40B4-BE49-F238E27FC236}">
                    <a16:creationId xmlns:a16="http://schemas.microsoft.com/office/drawing/2014/main" id="{A4FEB067-686E-473A-8BBD-F00AFBAF1446}"/>
                  </a:ext>
                </a:extLst>
              </p:cNvPr>
              <p:cNvSpPr/>
              <p:nvPr/>
            </p:nvSpPr>
            <p:spPr>
              <a:xfrm>
                <a:off x="7636954" y="3044856"/>
                <a:ext cx="9525" cy="58007"/>
              </a:xfrm>
              <a:custGeom>
                <a:avLst/>
                <a:gdLst>
                  <a:gd name="connsiteX0" fmla="*/ 385 w 9525"/>
                  <a:gd name="connsiteY0" fmla="*/ 57 h 58007"/>
                  <a:gd name="connsiteX1" fmla="*/ 385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5" y="57"/>
                    </a:moveTo>
                    <a:lnTo>
                      <a:pt x="385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901" name="Freeform: Shape 1900">
                <a:extLst>
                  <a:ext uri="{FF2B5EF4-FFF2-40B4-BE49-F238E27FC236}">
                    <a16:creationId xmlns:a16="http://schemas.microsoft.com/office/drawing/2014/main" id="{B97937BC-9D62-42C3-82B2-A038528439CE}"/>
                  </a:ext>
                </a:extLst>
              </p:cNvPr>
              <p:cNvSpPr/>
              <p:nvPr/>
            </p:nvSpPr>
            <p:spPr>
              <a:xfrm>
                <a:off x="7607902" y="3073908"/>
                <a:ext cx="58007" cy="9525"/>
              </a:xfrm>
              <a:custGeom>
                <a:avLst/>
                <a:gdLst>
                  <a:gd name="connsiteX0" fmla="*/ 58392 w 58007"/>
                  <a:gd name="connsiteY0" fmla="*/ 57 h 9525"/>
                  <a:gd name="connsiteX1" fmla="*/ 385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2" y="57"/>
                    </a:moveTo>
                    <a:lnTo>
                      <a:pt x="385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0" name="Graphic 898">
              <a:extLst>
                <a:ext uri="{FF2B5EF4-FFF2-40B4-BE49-F238E27FC236}">
                  <a16:creationId xmlns:a16="http://schemas.microsoft.com/office/drawing/2014/main" id="{CC24693E-3614-45E7-8B25-9D145E9A7CF9}"/>
                </a:ext>
              </a:extLst>
            </p:cNvPr>
            <p:cNvGrpSpPr/>
            <p:nvPr/>
          </p:nvGrpSpPr>
          <p:grpSpPr>
            <a:xfrm>
              <a:off x="7613427" y="3044856"/>
              <a:ext cx="58007" cy="58007"/>
              <a:chOff x="7613427" y="3044856"/>
              <a:chExt cx="58007" cy="58007"/>
            </a:xfrm>
          </p:grpSpPr>
          <p:sp>
            <p:nvSpPr>
              <p:cNvPr id="1898" name="Freeform: Shape 1897">
                <a:extLst>
                  <a:ext uri="{FF2B5EF4-FFF2-40B4-BE49-F238E27FC236}">
                    <a16:creationId xmlns:a16="http://schemas.microsoft.com/office/drawing/2014/main" id="{DCDD3EC4-9F05-435A-9352-3FB1E8FD0B86}"/>
                  </a:ext>
                </a:extLst>
              </p:cNvPr>
              <p:cNvSpPr/>
              <p:nvPr/>
            </p:nvSpPr>
            <p:spPr>
              <a:xfrm>
                <a:off x="7642478" y="3044856"/>
                <a:ext cx="9525" cy="58007"/>
              </a:xfrm>
              <a:custGeom>
                <a:avLst/>
                <a:gdLst>
                  <a:gd name="connsiteX0" fmla="*/ 386 w 9525"/>
                  <a:gd name="connsiteY0" fmla="*/ 57 h 58007"/>
                  <a:gd name="connsiteX1" fmla="*/ 386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6" y="57"/>
                    </a:moveTo>
                    <a:lnTo>
                      <a:pt x="386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99" name="Freeform: Shape 1898">
                <a:extLst>
                  <a:ext uri="{FF2B5EF4-FFF2-40B4-BE49-F238E27FC236}">
                    <a16:creationId xmlns:a16="http://schemas.microsoft.com/office/drawing/2014/main" id="{41D4B997-2AA0-4C95-8C9A-1E2A84C4EEA7}"/>
                  </a:ext>
                </a:extLst>
              </p:cNvPr>
              <p:cNvSpPr/>
              <p:nvPr/>
            </p:nvSpPr>
            <p:spPr>
              <a:xfrm>
                <a:off x="7613427" y="3073908"/>
                <a:ext cx="58007" cy="9525"/>
              </a:xfrm>
              <a:custGeom>
                <a:avLst/>
                <a:gdLst>
                  <a:gd name="connsiteX0" fmla="*/ 58393 w 58007"/>
                  <a:gd name="connsiteY0" fmla="*/ 57 h 9525"/>
                  <a:gd name="connsiteX1" fmla="*/ 386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3" y="57"/>
                    </a:moveTo>
                    <a:lnTo>
                      <a:pt x="386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1" name="Graphic 898">
              <a:extLst>
                <a:ext uri="{FF2B5EF4-FFF2-40B4-BE49-F238E27FC236}">
                  <a16:creationId xmlns:a16="http://schemas.microsoft.com/office/drawing/2014/main" id="{C4F07F21-6187-4A4A-A897-9FAA3F7DCDAE}"/>
                </a:ext>
              </a:extLst>
            </p:cNvPr>
            <p:cNvGrpSpPr/>
            <p:nvPr/>
          </p:nvGrpSpPr>
          <p:grpSpPr>
            <a:xfrm>
              <a:off x="7449597" y="3044856"/>
              <a:ext cx="58007" cy="58007"/>
              <a:chOff x="7449597" y="3044856"/>
              <a:chExt cx="58007" cy="58007"/>
            </a:xfrm>
          </p:grpSpPr>
          <p:sp>
            <p:nvSpPr>
              <p:cNvPr id="1896" name="Freeform: Shape 1895">
                <a:extLst>
                  <a:ext uri="{FF2B5EF4-FFF2-40B4-BE49-F238E27FC236}">
                    <a16:creationId xmlns:a16="http://schemas.microsoft.com/office/drawing/2014/main" id="{20539638-5D74-4F97-8CCD-7419D011D781}"/>
                  </a:ext>
                </a:extLst>
              </p:cNvPr>
              <p:cNvSpPr/>
              <p:nvPr/>
            </p:nvSpPr>
            <p:spPr>
              <a:xfrm>
                <a:off x="7478648" y="3044856"/>
                <a:ext cx="9525" cy="58007"/>
              </a:xfrm>
              <a:custGeom>
                <a:avLst/>
                <a:gdLst>
                  <a:gd name="connsiteX0" fmla="*/ 369 w 9525"/>
                  <a:gd name="connsiteY0" fmla="*/ 57 h 58007"/>
                  <a:gd name="connsiteX1" fmla="*/ 369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9" y="57"/>
                    </a:moveTo>
                    <a:lnTo>
                      <a:pt x="369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97" name="Freeform: Shape 1896">
                <a:extLst>
                  <a:ext uri="{FF2B5EF4-FFF2-40B4-BE49-F238E27FC236}">
                    <a16:creationId xmlns:a16="http://schemas.microsoft.com/office/drawing/2014/main" id="{DA2F657B-E8A3-4B6A-88F4-675C05C358D6}"/>
                  </a:ext>
                </a:extLst>
              </p:cNvPr>
              <p:cNvSpPr/>
              <p:nvPr/>
            </p:nvSpPr>
            <p:spPr>
              <a:xfrm>
                <a:off x="7449597" y="3073908"/>
                <a:ext cx="58007" cy="9525"/>
              </a:xfrm>
              <a:custGeom>
                <a:avLst/>
                <a:gdLst>
                  <a:gd name="connsiteX0" fmla="*/ 58376 w 58007"/>
                  <a:gd name="connsiteY0" fmla="*/ 57 h 9525"/>
                  <a:gd name="connsiteX1" fmla="*/ 369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6" y="57"/>
                    </a:moveTo>
                    <a:lnTo>
                      <a:pt x="369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2" name="Graphic 898">
              <a:extLst>
                <a:ext uri="{FF2B5EF4-FFF2-40B4-BE49-F238E27FC236}">
                  <a16:creationId xmlns:a16="http://schemas.microsoft.com/office/drawing/2014/main" id="{45151BD4-8CAC-48AE-B139-0CD75F3AF643}"/>
                </a:ext>
              </a:extLst>
            </p:cNvPr>
            <p:cNvGrpSpPr/>
            <p:nvPr/>
          </p:nvGrpSpPr>
          <p:grpSpPr>
            <a:xfrm>
              <a:off x="7472457" y="3044856"/>
              <a:ext cx="58007" cy="58007"/>
              <a:chOff x="7472457" y="3044856"/>
              <a:chExt cx="58007" cy="58007"/>
            </a:xfrm>
          </p:grpSpPr>
          <p:sp>
            <p:nvSpPr>
              <p:cNvPr id="1894" name="Freeform: Shape 1893">
                <a:extLst>
                  <a:ext uri="{FF2B5EF4-FFF2-40B4-BE49-F238E27FC236}">
                    <a16:creationId xmlns:a16="http://schemas.microsoft.com/office/drawing/2014/main" id="{2CE68D02-20A5-43D4-B9FC-5CB746EDA563}"/>
                  </a:ext>
                </a:extLst>
              </p:cNvPr>
              <p:cNvSpPr/>
              <p:nvPr/>
            </p:nvSpPr>
            <p:spPr>
              <a:xfrm>
                <a:off x="7501508" y="3044856"/>
                <a:ext cx="9525" cy="58007"/>
              </a:xfrm>
              <a:custGeom>
                <a:avLst/>
                <a:gdLst>
                  <a:gd name="connsiteX0" fmla="*/ 371 w 9525"/>
                  <a:gd name="connsiteY0" fmla="*/ 57 h 58007"/>
                  <a:gd name="connsiteX1" fmla="*/ 371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1" y="57"/>
                    </a:moveTo>
                    <a:lnTo>
                      <a:pt x="371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95" name="Freeform: Shape 1894">
                <a:extLst>
                  <a:ext uri="{FF2B5EF4-FFF2-40B4-BE49-F238E27FC236}">
                    <a16:creationId xmlns:a16="http://schemas.microsoft.com/office/drawing/2014/main" id="{A9B5B6F8-F685-4875-8E8D-CC8B500D04F5}"/>
                  </a:ext>
                </a:extLst>
              </p:cNvPr>
              <p:cNvSpPr/>
              <p:nvPr/>
            </p:nvSpPr>
            <p:spPr>
              <a:xfrm>
                <a:off x="7472457" y="3073908"/>
                <a:ext cx="58007" cy="9525"/>
              </a:xfrm>
              <a:custGeom>
                <a:avLst/>
                <a:gdLst>
                  <a:gd name="connsiteX0" fmla="*/ 58378 w 58007"/>
                  <a:gd name="connsiteY0" fmla="*/ 57 h 9525"/>
                  <a:gd name="connsiteX1" fmla="*/ 371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8" y="57"/>
                    </a:moveTo>
                    <a:lnTo>
                      <a:pt x="371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3" name="Graphic 898">
              <a:extLst>
                <a:ext uri="{FF2B5EF4-FFF2-40B4-BE49-F238E27FC236}">
                  <a16:creationId xmlns:a16="http://schemas.microsoft.com/office/drawing/2014/main" id="{5BFB38E8-882D-4758-B294-9C5A3DB1522D}"/>
                </a:ext>
              </a:extLst>
            </p:cNvPr>
            <p:cNvGrpSpPr/>
            <p:nvPr/>
          </p:nvGrpSpPr>
          <p:grpSpPr>
            <a:xfrm>
              <a:off x="7466742" y="3044856"/>
              <a:ext cx="58007" cy="58007"/>
              <a:chOff x="7466742" y="3044856"/>
              <a:chExt cx="58007" cy="58007"/>
            </a:xfrm>
          </p:grpSpPr>
          <p:sp>
            <p:nvSpPr>
              <p:cNvPr id="1892" name="Freeform: Shape 1891">
                <a:extLst>
                  <a:ext uri="{FF2B5EF4-FFF2-40B4-BE49-F238E27FC236}">
                    <a16:creationId xmlns:a16="http://schemas.microsoft.com/office/drawing/2014/main" id="{17C8083D-EA2D-4803-B47D-487B47DC2039}"/>
                  </a:ext>
                </a:extLst>
              </p:cNvPr>
              <p:cNvSpPr/>
              <p:nvPr/>
            </p:nvSpPr>
            <p:spPr>
              <a:xfrm>
                <a:off x="7495793" y="3044856"/>
                <a:ext cx="9525" cy="58007"/>
              </a:xfrm>
              <a:custGeom>
                <a:avLst/>
                <a:gdLst>
                  <a:gd name="connsiteX0" fmla="*/ 370 w 9525"/>
                  <a:gd name="connsiteY0" fmla="*/ 57 h 58007"/>
                  <a:gd name="connsiteX1" fmla="*/ 370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0" y="57"/>
                    </a:moveTo>
                    <a:lnTo>
                      <a:pt x="370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93" name="Freeform: Shape 1892">
                <a:extLst>
                  <a:ext uri="{FF2B5EF4-FFF2-40B4-BE49-F238E27FC236}">
                    <a16:creationId xmlns:a16="http://schemas.microsoft.com/office/drawing/2014/main" id="{FCF296CF-5CD8-4AC7-8710-B5E679C67A83}"/>
                  </a:ext>
                </a:extLst>
              </p:cNvPr>
              <p:cNvSpPr/>
              <p:nvPr/>
            </p:nvSpPr>
            <p:spPr>
              <a:xfrm>
                <a:off x="7466742" y="3073908"/>
                <a:ext cx="58007" cy="9525"/>
              </a:xfrm>
              <a:custGeom>
                <a:avLst/>
                <a:gdLst>
                  <a:gd name="connsiteX0" fmla="*/ 58378 w 58007"/>
                  <a:gd name="connsiteY0" fmla="*/ 57 h 9525"/>
                  <a:gd name="connsiteX1" fmla="*/ 370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8" y="57"/>
                    </a:moveTo>
                    <a:lnTo>
                      <a:pt x="370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4" name="Graphic 898">
              <a:extLst>
                <a:ext uri="{FF2B5EF4-FFF2-40B4-BE49-F238E27FC236}">
                  <a16:creationId xmlns:a16="http://schemas.microsoft.com/office/drawing/2014/main" id="{4843BADB-D170-4C5F-844D-155565BF7106}"/>
                </a:ext>
              </a:extLst>
            </p:cNvPr>
            <p:cNvGrpSpPr/>
            <p:nvPr/>
          </p:nvGrpSpPr>
          <p:grpSpPr>
            <a:xfrm>
              <a:off x="7461027" y="3044856"/>
              <a:ext cx="58007" cy="58007"/>
              <a:chOff x="7461027" y="3044856"/>
              <a:chExt cx="58007" cy="58007"/>
            </a:xfrm>
          </p:grpSpPr>
          <p:sp>
            <p:nvSpPr>
              <p:cNvPr id="1890" name="Freeform: Shape 1889">
                <a:extLst>
                  <a:ext uri="{FF2B5EF4-FFF2-40B4-BE49-F238E27FC236}">
                    <a16:creationId xmlns:a16="http://schemas.microsoft.com/office/drawing/2014/main" id="{708EB2F3-BC1B-4AE1-B05D-5B2DADB99B34}"/>
                  </a:ext>
                </a:extLst>
              </p:cNvPr>
              <p:cNvSpPr/>
              <p:nvPr/>
            </p:nvSpPr>
            <p:spPr>
              <a:xfrm>
                <a:off x="7490078" y="3044856"/>
                <a:ext cx="9525" cy="58007"/>
              </a:xfrm>
              <a:custGeom>
                <a:avLst/>
                <a:gdLst>
                  <a:gd name="connsiteX0" fmla="*/ 370 w 9525"/>
                  <a:gd name="connsiteY0" fmla="*/ 57 h 58007"/>
                  <a:gd name="connsiteX1" fmla="*/ 370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0" y="57"/>
                    </a:moveTo>
                    <a:lnTo>
                      <a:pt x="370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91" name="Freeform: Shape 1890">
                <a:extLst>
                  <a:ext uri="{FF2B5EF4-FFF2-40B4-BE49-F238E27FC236}">
                    <a16:creationId xmlns:a16="http://schemas.microsoft.com/office/drawing/2014/main" id="{0034641C-914F-44E5-B323-BA03FFABA891}"/>
                  </a:ext>
                </a:extLst>
              </p:cNvPr>
              <p:cNvSpPr/>
              <p:nvPr/>
            </p:nvSpPr>
            <p:spPr>
              <a:xfrm>
                <a:off x="7461027" y="3073908"/>
                <a:ext cx="58007" cy="9525"/>
              </a:xfrm>
              <a:custGeom>
                <a:avLst/>
                <a:gdLst>
                  <a:gd name="connsiteX0" fmla="*/ 58377 w 58007"/>
                  <a:gd name="connsiteY0" fmla="*/ 57 h 9525"/>
                  <a:gd name="connsiteX1" fmla="*/ 370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7" y="57"/>
                    </a:moveTo>
                    <a:lnTo>
                      <a:pt x="370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5" name="Graphic 898">
              <a:extLst>
                <a:ext uri="{FF2B5EF4-FFF2-40B4-BE49-F238E27FC236}">
                  <a16:creationId xmlns:a16="http://schemas.microsoft.com/office/drawing/2014/main" id="{FB05E578-4D45-45B5-A339-4303E7FC0B79}"/>
                </a:ext>
              </a:extLst>
            </p:cNvPr>
            <p:cNvGrpSpPr/>
            <p:nvPr/>
          </p:nvGrpSpPr>
          <p:grpSpPr>
            <a:xfrm>
              <a:off x="7455312" y="3044856"/>
              <a:ext cx="58007" cy="58007"/>
              <a:chOff x="7455312" y="3044856"/>
              <a:chExt cx="58007" cy="58007"/>
            </a:xfrm>
          </p:grpSpPr>
          <p:sp>
            <p:nvSpPr>
              <p:cNvPr id="1888" name="Freeform: Shape 1887">
                <a:extLst>
                  <a:ext uri="{FF2B5EF4-FFF2-40B4-BE49-F238E27FC236}">
                    <a16:creationId xmlns:a16="http://schemas.microsoft.com/office/drawing/2014/main" id="{13C9CB1A-E01B-4815-810B-655E193B57A2}"/>
                  </a:ext>
                </a:extLst>
              </p:cNvPr>
              <p:cNvSpPr/>
              <p:nvPr/>
            </p:nvSpPr>
            <p:spPr>
              <a:xfrm>
                <a:off x="7484363" y="3044856"/>
                <a:ext cx="9525" cy="58007"/>
              </a:xfrm>
              <a:custGeom>
                <a:avLst/>
                <a:gdLst>
                  <a:gd name="connsiteX0" fmla="*/ 369 w 9525"/>
                  <a:gd name="connsiteY0" fmla="*/ 57 h 58007"/>
                  <a:gd name="connsiteX1" fmla="*/ 369 w 9525"/>
                  <a:gd name="connsiteY1" fmla="*/ 5806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9" y="57"/>
                    </a:moveTo>
                    <a:lnTo>
                      <a:pt x="369" y="5806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9" name="Freeform: Shape 1888">
                <a:extLst>
                  <a:ext uri="{FF2B5EF4-FFF2-40B4-BE49-F238E27FC236}">
                    <a16:creationId xmlns:a16="http://schemas.microsoft.com/office/drawing/2014/main" id="{D046662B-955F-4EC2-9E32-FBF4E9F3ED89}"/>
                  </a:ext>
                </a:extLst>
              </p:cNvPr>
              <p:cNvSpPr/>
              <p:nvPr/>
            </p:nvSpPr>
            <p:spPr>
              <a:xfrm>
                <a:off x="7455312" y="3073908"/>
                <a:ext cx="58007" cy="9525"/>
              </a:xfrm>
              <a:custGeom>
                <a:avLst/>
                <a:gdLst>
                  <a:gd name="connsiteX0" fmla="*/ 58376 w 58007"/>
                  <a:gd name="connsiteY0" fmla="*/ 57 h 9525"/>
                  <a:gd name="connsiteX1" fmla="*/ 369 w 58007"/>
                  <a:gd name="connsiteY1" fmla="*/ 5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6" y="57"/>
                    </a:moveTo>
                    <a:lnTo>
                      <a:pt x="369" y="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6" name="Graphic 898">
              <a:extLst>
                <a:ext uri="{FF2B5EF4-FFF2-40B4-BE49-F238E27FC236}">
                  <a16:creationId xmlns:a16="http://schemas.microsoft.com/office/drawing/2014/main" id="{674A4E47-3079-4CDE-9F51-07B08D6D2EC6}"/>
                </a:ext>
              </a:extLst>
            </p:cNvPr>
            <p:cNvGrpSpPr/>
            <p:nvPr/>
          </p:nvGrpSpPr>
          <p:grpSpPr>
            <a:xfrm>
              <a:off x="7343869" y="3015424"/>
              <a:ext cx="58007" cy="58007"/>
              <a:chOff x="7343869" y="3015424"/>
              <a:chExt cx="58007" cy="58007"/>
            </a:xfrm>
          </p:grpSpPr>
          <p:sp>
            <p:nvSpPr>
              <p:cNvPr id="1886" name="Freeform: Shape 1885">
                <a:extLst>
                  <a:ext uri="{FF2B5EF4-FFF2-40B4-BE49-F238E27FC236}">
                    <a16:creationId xmlns:a16="http://schemas.microsoft.com/office/drawing/2014/main" id="{50510798-6A99-41AE-B05B-43DF4C9CF5AA}"/>
                  </a:ext>
                </a:extLst>
              </p:cNvPr>
              <p:cNvSpPr/>
              <p:nvPr/>
            </p:nvSpPr>
            <p:spPr>
              <a:xfrm>
                <a:off x="7372921" y="3015424"/>
                <a:ext cx="9525" cy="58007"/>
              </a:xfrm>
              <a:custGeom>
                <a:avLst/>
                <a:gdLst>
                  <a:gd name="connsiteX0" fmla="*/ 358 w 9525"/>
                  <a:gd name="connsiteY0" fmla="*/ 54 h 58007"/>
                  <a:gd name="connsiteX1" fmla="*/ 358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8" y="54"/>
                    </a:moveTo>
                    <a:lnTo>
                      <a:pt x="358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7" name="Freeform: Shape 1886">
                <a:extLst>
                  <a:ext uri="{FF2B5EF4-FFF2-40B4-BE49-F238E27FC236}">
                    <a16:creationId xmlns:a16="http://schemas.microsoft.com/office/drawing/2014/main" id="{E48940A6-7FED-4A98-A36C-79F75A08456E}"/>
                  </a:ext>
                </a:extLst>
              </p:cNvPr>
              <p:cNvSpPr/>
              <p:nvPr/>
            </p:nvSpPr>
            <p:spPr>
              <a:xfrm>
                <a:off x="7343869" y="3044475"/>
                <a:ext cx="58007" cy="9525"/>
              </a:xfrm>
              <a:custGeom>
                <a:avLst/>
                <a:gdLst>
                  <a:gd name="connsiteX0" fmla="*/ 58365 w 58007"/>
                  <a:gd name="connsiteY0" fmla="*/ 54 h 9525"/>
                  <a:gd name="connsiteX1" fmla="*/ 358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5" y="54"/>
                    </a:moveTo>
                    <a:lnTo>
                      <a:pt x="358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7" name="Graphic 898">
              <a:extLst>
                <a:ext uri="{FF2B5EF4-FFF2-40B4-BE49-F238E27FC236}">
                  <a16:creationId xmlns:a16="http://schemas.microsoft.com/office/drawing/2014/main" id="{2133948C-862D-42C5-A9C1-F96CA41A488E}"/>
                </a:ext>
              </a:extLst>
            </p:cNvPr>
            <p:cNvGrpSpPr/>
            <p:nvPr/>
          </p:nvGrpSpPr>
          <p:grpSpPr>
            <a:xfrm>
              <a:off x="7361014" y="3015424"/>
              <a:ext cx="58007" cy="58007"/>
              <a:chOff x="7361014" y="3015424"/>
              <a:chExt cx="58007" cy="58007"/>
            </a:xfrm>
          </p:grpSpPr>
          <p:sp>
            <p:nvSpPr>
              <p:cNvPr id="1884" name="Freeform: Shape 1883">
                <a:extLst>
                  <a:ext uri="{FF2B5EF4-FFF2-40B4-BE49-F238E27FC236}">
                    <a16:creationId xmlns:a16="http://schemas.microsoft.com/office/drawing/2014/main" id="{DBBC9180-4D5F-4C8A-B3C1-818D440AE8FA}"/>
                  </a:ext>
                </a:extLst>
              </p:cNvPr>
              <p:cNvSpPr/>
              <p:nvPr/>
            </p:nvSpPr>
            <p:spPr>
              <a:xfrm>
                <a:off x="7390066" y="3015424"/>
                <a:ext cx="9525" cy="58007"/>
              </a:xfrm>
              <a:custGeom>
                <a:avLst/>
                <a:gdLst>
                  <a:gd name="connsiteX0" fmla="*/ 359 w 9525"/>
                  <a:gd name="connsiteY0" fmla="*/ 54 h 58007"/>
                  <a:gd name="connsiteX1" fmla="*/ 359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9" y="54"/>
                    </a:moveTo>
                    <a:lnTo>
                      <a:pt x="359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5" name="Freeform: Shape 1884">
                <a:extLst>
                  <a:ext uri="{FF2B5EF4-FFF2-40B4-BE49-F238E27FC236}">
                    <a16:creationId xmlns:a16="http://schemas.microsoft.com/office/drawing/2014/main" id="{376BEB07-860D-4E04-8B30-317E4452B6DC}"/>
                  </a:ext>
                </a:extLst>
              </p:cNvPr>
              <p:cNvSpPr/>
              <p:nvPr/>
            </p:nvSpPr>
            <p:spPr>
              <a:xfrm>
                <a:off x="7361014" y="3044475"/>
                <a:ext cx="58007" cy="9525"/>
              </a:xfrm>
              <a:custGeom>
                <a:avLst/>
                <a:gdLst>
                  <a:gd name="connsiteX0" fmla="*/ 58367 w 58007"/>
                  <a:gd name="connsiteY0" fmla="*/ 54 h 9525"/>
                  <a:gd name="connsiteX1" fmla="*/ 359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7" y="54"/>
                    </a:moveTo>
                    <a:lnTo>
                      <a:pt x="359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8" name="Graphic 898">
              <a:extLst>
                <a:ext uri="{FF2B5EF4-FFF2-40B4-BE49-F238E27FC236}">
                  <a16:creationId xmlns:a16="http://schemas.microsoft.com/office/drawing/2014/main" id="{70603E49-51FC-49CC-B83B-F80D360F9162}"/>
                </a:ext>
              </a:extLst>
            </p:cNvPr>
            <p:cNvGrpSpPr/>
            <p:nvPr/>
          </p:nvGrpSpPr>
          <p:grpSpPr>
            <a:xfrm>
              <a:off x="7355299" y="3015424"/>
              <a:ext cx="58007" cy="58007"/>
              <a:chOff x="7355299" y="3015424"/>
              <a:chExt cx="58007" cy="58007"/>
            </a:xfrm>
          </p:grpSpPr>
          <p:sp>
            <p:nvSpPr>
              <p:cNvPr id="1882" name="Freeform: Shape 1881">
                <a:extLst>
                  <a:ext uri="{FF2B5EF4-FFF2-40B4-BE49-F238E27FC236}">
                    <a16:creationId xmlns:a16="http://schemas.microsoft.com/office/drawing/2014/main" id="{7410FD92-526E-4A52-9B7F-1B9CD04E85AC}"/>
                  </a:ext>
                </a:extLst>
              </p:cNvPr>
              <p:cNvSpPr/>
              <p:nvPr/>
            </p:nvSpPr>
            <p:spPr>
              <a:xfrm>
                <a:off x="7384351" y="3015424"/>
                <a:ext cx="9525" cy="58007"/>
              </a:xfrm>
              <a:custGeom>
                <a:avLst/>
                <a:gdLst>
                  <a:gd name="connsiteX0" fmla="*/ 359 w 9525"/>
                  <a:gd name="connsiteY0" fmla="*/ 54 h 58007"/>
                  <a:gd name="connsiteX1" fmla="*/ 359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9" y="54"/>
                    </a:moveTo>
                    <a:lnTo>
                      <a:pt x="359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3" name="Freeform: Shape 1882">
                <a:extLst>
                  <a:ext uri="{FF2B5EF4-FFF2-40B4-BE49-F238E27FC236}">
                    <a16:creationId xmlns:a16="http://schemas.microsoft.com/office/drawing/2014/main" id="{27E758FE-345C-491D-AA5E-B77D4ABA1C00}"/>
                  </a:ext>
                </a:extLst>
              </p:cNvPr>
              <p:cNvSpPr/>
              <p:nvPr/>
            </p:nvSpPr>
            <p:spPr>
              <a:xfrm>
                <a:off x="7355299" y="3044475"/>
                <a:ext cx="58007" cy="9525"/>
              </a:xfrm>
              <a:custGeom>
                <a:avLst/>
                <a:gdLst>
                  <a:gd name="connsiteX0" fmla="*/ 58366 w 58007"/>
                  <a:gd name="connsiteY0" fmla="*/ 54 h 9525"/>
                  <a:gd name="connsiteX1" fmla="*/ 359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6" y="54"/>
                    </a:moveTo>
                    <a:lnTo>
                      <a:pt x="359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89" name="Graphic 898">
              <a:extLst>
                <a:ext uri="{FF2B5EF4-FFF2-40B4-BE49-F238E27FC236}">
                  <a16:creationId xmlns:a16="http://schemas.microsoft.com/office/drawing/2014/main" id="{BAC35AE0-4203-4073-A97F-79BF24134AA8}"/>
                </a:ext>
              </a:extLst>
            </p:cNvPr>
            <p:cNvGrpSpPr/>
            <p:nvPr/>
          </p:nvGrpSpPr>
          <p:grpSpPr>
            <a:xfrm>
              <a:off x="7349584" y="3015424"/>
              <a:ext cx="58007" cy="58007"/>
              <a:chOff x="7349584" y="3015424"/>
              <a:chExt cx="58007" cy="58007"/>
            </a:xfrm>
          </p:grpSpPr>
          <p:sp>
            <p:nvSpPr>
              <p:cNvPr id="1880" name="Freeform: Shape 1879">
                <a:extLst>
                  <a:ext uri="{FF2B5EF4-FFF2-40B4-BE49-F238E27FC236}">
                    <a16:creationId xmlns:a16="http://schemas.microsoft.com/office/drawing/2014/main" id="{9BDC5F8D-5C11-4236-BCC8-5BFEFF399504}"/>
                  </a:ext>
                </a:extLst>
              </p:cNvPr>
              <p:cNvSpPr/>
              <p:nvPr/>
            </p:nvSpPr>
            <p:spPr>
              <a:xfrm>
                <a:off x="7378636" y="3015424"/>
                <a:ext cx="9525" cy="58007"/>
              </a:xfrm>
              <a:custGeom>
                <a:avLst/>
                <a:gdLst>
                  <a:gd name="connsiteX0" fmla="*/ 358 w 9525"/>
                  <a:gd name="connsiteY0" fmla="*/ 54 h 58007"/>
                  <a:gd name="connsiteX1" fmla="*/ 358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8" y="54"/>
                    </a:moveTo>
                    <a:lnTo>
                      <a:pt x="358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81" name="Freeform: Shape 1880">
                <a:extLst>
                  <a:ext uri="{FF2B5EF4-FFF2-40B4-BE49-F238E27FC236}">
                    <a16:creationId xmlns:a16="http://schemas.microsoft.com/office/drawing/2014/main" id="{B46A9086-1E62-4A8A-905D-CD42C1512C62}"/>
                  </a:ext>
                </a:extLst>
              </p:cNvPr>
              <p:cNvSpPr/>
              <p:nvPr/>
            </p:nvSpPr>
            <p:spPr>
              <a:xfrm>
                <a:off x="7349584" y="3044475"/>
                <a:ext cx="58007" cy="9525"/>
              </a:xfrm>
              <a:custGeom>
                <a:avLst/>
                <a:gdLst>
                  <a:gd name="connsiteX0" fmla="*/ 58365 w 58007"/>
                  <a:gd name="connsiteY0" fmla="*/ 54 h 9525"/>
                  <a:gd name="connsiteX1" fmla="*/ 358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5" y="54"/>
                    </a:moveTo>
                    <a:lnTo>
                      <a:pt x="358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0" name="Graphic 898">
              <a:extLst>
                <a:ext uri="{FF2B5EF4-FFF2-40B4-BE49-F238E27FC236}">
                  <a16:creationId xmlns:a16="http://schemas.microsoft.com/office/drawing/2014/main" id="{68502C0E-1D11-481E-A473-9C34966F83FE}"/>
                </a:ext>
              </a:extLst>
            </p:cNvPr>
            <p:cNvGrpSpPr/>
            <p:nvPr/>
          </p:nvGrpSpPr>
          <p:grpSpPr>
            <a:xfrm>
              <a:off x="7314628" y="3015424"/>
              <a:ext cx="58007" cy="58007"/>
              <a:chOff x="7314628" y="3015424"/>
              <a:chExt cx="58007" cy="58007"/>
            </a:xfrm>
          </p:grpSpPr>
          <p:sp>
            <p:nvSpPr>
              <p:cNvPr id="1878" name="Freeform: Shape 1877">
                <a:extLst>
                  <a:ext uri="{FF2B5EF4-FFF2-40B4-BE49-F238E27FC236}">
                    <a16:creationId xmlns:a16="http://schemas.microsoft.com/office/drawing/2014/main" id="{205BE0F1-4116-4022-8EC2-2F1A9681C59F}"/>
                  </a:ext>
                </a:extLst>
              </p:cNvPr>
              <p:cNvSpPr/>
              <p:nvPr/>
            </p:nvSpPr>
            <p:spPr>
              <a:xfrm>
                <a:off x="7343679" y="3015424"/>
                <a:ext cx="9525" cy="58007"/>
              </a:xfrm>
              <a:custGeom>
                <a:avLst/>
                <a:gdLst>
                  <a:gd name="connsiteX0" fmla="*/ 354 w 9525"/>
                  <a:gd name="connsiteY0" fmla="*/ 54 h 58007"/>
                  <a:gd name="connsiteX1" fmla="*/ 354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4" y="54"/>
                    </a:moveTo>
                    <a:lnTo>
                      <a:pt x="354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79" name="Freeform: Shape 1878">
                <a:extLst>
                  <a:ext uri="{FF2B5EF4-FFF2-40B4-BE49-F238E27FC236}">
                    <a16:creationId xmlns:a16="http://schemas.microsoft.com/office/drawing/2014/main" id="{39ADFF7F-636A-4AB9-853B-FCBC7BD6A5C0}"/>
                  </a:ext>
                </a:extLst>
              </p:cNvPr>
              <p:cNvSpPr/>
              <p:nvPr/>
            </p:nvSpPr>
            <p:spPr>
              <a:xfrm>
                <a:off x="7314628" y="3044475"/>
                <a:ext cx="58007" cy="9525"/>
              </a:xfrm>
              <a:custGeom>
                <a:avLst/>
                <a:gdLst>
                  <a:gd name="connsiteX0" fmla="*/ 58362 w 58007"/>
                  <a:gd name="connsiteY0" fmla="*/ 54 h 9525"/>
                  <a:gd name="connsiteX1" fmla="*/ 354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2" y="54"/>
                    </a:moveTo>
                    <a:lnTo>
                      <a:pt x="354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1" name="Graphic 898">
              <a:extLst>
                <a:ext uri="{FF2B5EF4-FFF2-40B4-BE49-F238E27FC236}">
                  <a16:creationId xmlns:a16="http://schemas.microsoft.com/office/drawing/2014/main" id="{D9BACC04-5CDB-4191-8106-1F7746794B76}"/>
                </a:ext>
              </a:extLst>
            </p:cNvPr>
            <p:cNvGrpSpPr/>
            <p:nvPr/>
          </p:nvGrpSpPr>
          <p:grpSpPr>
            <a:xfrm>
              <a:off x="7255763" y="3015424"/>
              <a:ext cx="58007" cy="58007"/>
              <a:chOff x="7255763" y="3015424"/>
              <a:chExt cx="58007" cy="58007"/>
            </a:xfrm>
          </p:grpSpPr>
          <p:sp>
            <p:nvSpPr>
              <p:cNvPr id="1876" name="Freeform: Shape 1875">
                <a:extLst>
                  <a:ext uri="{FF2B5EF4-FFF2-40B4-BE49-F238E27FC236}">
                    <a16:creationId xmlns:a16="http://schemas.microsoft.com/office/drawing/2014/main" id="{5BA9809C-64D0-4DB9-B751-8F9935FD9197}"/>
                  </a:ext>
                </a:extLst>
              </p:cNvPr>
              <p:cNvSpPr/>
              <p:nvPr/>
            </p:nvSpPr>
            <p:spPr>
              <a:xfrm>
                <a:off x="7284814" y="3015424"/>
                <a:ext cx="9525" cy="58007"/>
              </a:xfrm>
              <a:custGeom>
                <a:avLst/>
                <a:gdLst>
                  <a:gd name="connsiteX0" fmla="*/ 348 w 9525"/>
                  <a:gd name="connsiteY0" fmla="*/ 54 h 58007"/>
                  <a:gd name="connsiteX1" fmla="*/ 348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8" y="54"/>
                    </a:moveTo>
                    <a:lnTo>
                      <a:pt x="348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77" name="Freeform: Shape 1876">
                <a:extLst>
                  <a:ext uri="{FF2B5EF4-FFF2-40B4-BE49-F238E27FC236}">
                    <a16:creationId xmlns:a16="http://schemas.microsoft.com/office/drawing/2014/main" id="{98E10FF7-93A0-4625-9B4D-99C665BBDA33}"/>
                  </a:ext>
                </a:extLst>
              </p:cNvPr>
              <p:cNvSpPr/>
              <p:nvPr/>
            </p:nvSpPr>
            <p:spPr>
              <a:xfrm>
                <a:off x="7255763" y="3044475"/>
                <a:ext cx="58007" cy="9525"/>
              </a:xfrm>
              <a:custGeom>
                <a:avLst/>
                <a:gdLst>
                  <a:gd name="connsiteX0" fmla="*/ 58356 w 58007"/>
                  <a:gd name="connsiteY0" fmla="*/ 54 h 9525"/>
                  <a:gd name="connsiteX1" fmla="*/ 348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6" y="54"/>
                    </a:moveTo>
                    <a:lnTo>
                      <a:pt x="348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2" name="Graphic 898">
              <a:extLst>
                <a:ext uri="{FF2B5EF4-FFF2-40B4-BE49-F238E27FC236}">
                  <a16:creationId xmlns:a16="http://schemas.microsoft.com/office/drawing/2014/main" id="{C60D6238-8BBC-447E-85C2-CA58C9DD826F}"/>
                </a:ext>
              </a:extLst>
            </p:cNvPr>
            <p:cNvGrpSpPr/>
            <p:nvPr/>
          </p:nvGrpSpPr>
          <p:grpSpPr>
            <a:xfrm>
              <a:off x="7238142" y="2997517"/>
              <a:ext cx="58007" cy="58007"/>
              <a:chOff x="7238142" y="2997517"/>
              <a:chExt cx="58007" cy="58007"/>
            </a:xfrm>
          </p:grpSpPr>
          <p:sp>
            <p:nvSpPr>
              <p:cNvPr id="1874" name="Freeform: Shape 1873">
                <a:extLst>
                  <a:ext uri="{FF2B5EF4-FFF2-40B4-BE49-F238E27FC236}">
                    <a16:creationId xmlns:a16="http://schemas.microsoft.com/office/drawing/2014/main" id="{0F7222B2-573B-4612-9715-49C95859E855}"/>
                  </a:ext>
                </a:extLst>
              </p:cNvPr>
              <p:cNvSpPr/>
              <p:nvPr/>
            </p:nvSpPr>
            <p:spPr>
              <a:xfrm>
                <a:off x="7267193" y="2997517"/>
                <a:ext cx="9525" cy="58007"/>
              </a:xfrm>
              <a:custGeom>
                <a:avLst/>
                <a:gdLst>
                  <a:gd name="connsiteX0" fmla="*/ 346 w 9525"/>
                  <a:gd name="connsiteY0" fmla="*/ 52 h 58007"/>
                  <a:gd name="connsiteX1" fmla="*/ 346 w 9525"/>
                  <a:gd name="connsiteY1" fmla="*/ 5805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6" y="52"/>
                    </a:moveTo>
                    <a:lnTo>
                      <a:pt x="346" y="5805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75" name="Freeform: Shape 1874">
                <a:extLst>
                  <a:ext uri="{FF2B5EF4-FFF2-40B4-BE49-F238E27FC236}">
                    <a16:creationId xmlns:a16="http://schemas.microsoft.com/office/drawing/2014/main" id="{9DB2A331-518F-4FE8-B4BB-C65CDC8FA696}"/>
                  </a:ext>
                </a:extLst>
              </p:cNvPr>
              <p:cNvSpPr/>
              <p:nvPr/>
            </p:nvSpPr>
            <p:spPr>
              <a:xfrm>
                <a:off x="7238142" y="3026568"/>
                <a:ext cx="58007" cy="9525"/>
              </a:xfrm>
              <a:custGeom>
                <a:avLst/>
                <a:gdLst>
                  <a:gd name="connsiteX0" fmla="*/ 58354 w 58007"/>
                  <a:gd name="connsiteY0" fmla="*/ 52 h 9525"/>
                  <a:gd name="connsiteX1" fmla="*/ 346 w 58007"/>
                  <a:gd name="connsiteY1" fmla="*/ 5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4" y="52"/>
                    </a:moveTo>
                    <a:lnTo>
                      <a:pt x="346" y="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3" name="Graphic 898">
              <a:extLst>
                <a:ext uri="{FF2B5EF4-FFF2-40B4-BE49-F238E27FC236}">
                  <a16:creationId xmlns:a16="http://schemas.microsoft.com/office/drawing/2014/main" id="{A0209437-2A41-4375-971A-276B22C6019D}"/>
                </a:ext>
              </a:extLst>
            </p:cNvPr>
            <p:cNvGrpSpPr/>
            <p:nvPr/>
          </p:nvGrpSpPr>
          <p:grpSpPr>
            <a:xfrm>
              <a:off x="7220711" y="2974562"/>
              <a:ext cx="58007" cy="58007"/>
              <a:chOff x="7220711" y="2974562"/>
              <a:chExt cx="58007" cy="58007"/>
            </a:xfrm>
          </p:grpSpPr>
          <p:sp>
            <p:nvSpPr>
              <p:cNvPr id="1872" name="Freeform: Shape 1871">
                <a:extLst>
                  <a:ext uri="{FF2B5EF4-FFF2-40B4-BE49-F238E27FC236}">
                    <a16:creationId xmlns:a16="http://schemas.microsoft.com/office/drawing/2014/main" id="{C1D36B1D-44E6-45BA-B304-46194600D3CC}"/>
                  </a:ext>
                </a:extLst>
              </p:cNvPr>
              <p:cNvSpPr/>
              <p:nvPr/>
            </p:nvSpPr>
            <p:spPr>
              <a:xfrm>
                <a:off x="7249762" y="2974562"/>
                <a:ext cx="9525" cy="58007"/>
              </a:xfrm>
              <a:custGeom>
                <a:avLst/>
                <a:gdLst>
                  <a:gd name="connsiteX0" fmla="*/ 345 w 9525"/>
                  <a:gd name="connsiteY0" fmla="*/ 49 h 58007"/>
                  <a:gd name="connsiteX1" fmla="*/ 345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5" y="49"/>
                    </a:moveTo>
                    <a:lnTo>
                      <a:pt x="345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73" name="Freeform: Shape 1872">
                <a:extLst>
                  <a:ext uri="{FF2B5EF4-FFF2-40B4-BE49-F238E27FC236}">
                    <a16:creationId xmlns:a16="http://schemas.microsoft.com/office/drawing/2014/main" id="{9D7A63D5-2A6D-429D-B2FB-6DBA1E3A5316}"/>
                  </a:ext>
                </a:extLst>
              </p:cNvPr>
              <p:cNvSpPr/>
              <p:nvPr/>
            </p:nvSpPr>
            <p:spPr>
              <a:xfrm>
                <a:off x="7220711" y="3003613"/>
                <a:ext cx="58007" cy="9525"/>
              </a:xfrm>
              <a:custGeom>
                <a:avLst/>
                <a:gdLst>
                  <a:gd name="connsiteX0" fmla="*/ 58352 w 58007"/>
                  <a:gd name="connsiteY0" fmla="*/ 49 h 9525"/>
                  <a:gd name="connsiteX1" fmla="*/ 345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2" y="49"/>
                    </a:moveTo>
                    <a:lnTo>
                      <a:pt x="345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4" name="Graphic 898">
              <a:extLst>
                <a:ext uri="{FF2B5EF4-FFF2-40B4-BE49-F238E27FC236}">
                  <a16:creationId xmlns:a16="http://schemas.microsoft.com/office/drawing/2014/main" id="{88FD0703-938D-4F56-81D3-E95084B890AC}"/>
                </a:ext>
              </a:extLst>
            </p:cNvPr>
            <p:cNvGrpSpPr/>
            <p:nvPr/>
          </p:nvGrpSpPr>
          <p:grpSpPr>
            <a:xfrm>
              <a:off x="7103173" y="2974562"/>
              <a:ext cx="58007" cy="58007"/>
              <a:chOff x="7103173" y="2974562"/>
              <a:chExt cx="58007" cy="58007"/>
            </a:xfrm>
          </p:grpSpPr>
          <p:sp>
            <p:nvSpPr>
              <p:cNvPr id="1870" name="Freeform: Shape 1869">
                <a:extLst>
                  <a:ext uri="{FF2B5EF4-FFF2-40B4-BE49-F238E27FC236}">
                    <a16:creationId xmlns:a16="http://schemas.microsoft.com/office/drawing/2014/main" id="{842143BF-96B2-4EDB-A2DE-D84BEEDF719E}"/>
                  </a:ext>
                </a:extLst>
              </p:cNvPr>
              <p:cNvSpPr/>
              <p:nvPr/>
            </p:nvSpPr>
            <p:spPr>
              <a:xfrm>
                <a:off x="7132224" y="2974562"/>
                <a:ext cx="9525" cy="58007"/>
              </a:xfrm>
              <a:custGeom>
                <a:avLst/>
                <a:gdLst>
                  <a:gd name="connsiteX0" fmla="*/ 332 w 9525"/>
                  <a:gd name="connsiteY0" fmla="*/ 49 h 58007"/>
                  <a:gd name="connsiteX1" fmla="*/ 332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2" y="49"/>
                    </a:moveTo>
                    <a:lnTo>
                      <a:pt x="332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71" name="Freeform: Shape 1870">
                <a:extLst>
                  <a:ext uri="{FF2B5EF4-FFF2-40B4-BE49-F238E27FC236}">
                    <a16:creationId xmlns:a16="http://schemas.microsoft.com/office/drawing/2014/main" id="{ABDE57C0-D2E9-4CD9-A325-DA2A576DF7A0}"/>
                  </a:ext>
                </a:extLst>
              </p:cNvPr>
              <p:cNvSpPr/>
              <p:nvPr/>
            </p:nvSpPr>
            <p:spPr>
              <a:xfrm>
                <a:off x="7103173" y="3003613"/>
                <a:ext cx="58007" cy="9525"/>
              </a:xfrm>
              <a:custGeom>
                <a:avLst/>
                <a:gdLst>
                  <a:gd name="connsiteX0" fmla="*/ 58339 w 58007"/>
                  <a:gd name="connsiteY0" fmla="*/ 49 h 9525"/>
                  <a:gd name="connsiteX1" fmla="*/ 332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9" y="49"/>
                    </a:moveTo>
                    <a:lnTo>
                      <a:pt x="332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5" name="Graphic 898">
              <a:extLst>
                <a:ext uri="{FF2B5EF4-FFF2-40B4-BE49-F238E27FC236}">
                  <a16:creationId xmlns:a16="http://schemas.microsoft.com/office/drawing/2014/main" id="{C183218E-BBFE-40AA-9D7E-AB32E007D32D}"/>
                </a:ext>
              </a:extLst>
            </p:cNvPr>
            <p:cNvGrpSpPr/>
            <p:nvPr/>
          </p:nvGrpSpPr>
          <p:grpSpPr>
            <a:xfrm>
              <a:off x="7079836" y="2962751"/>
              <a:ext cx="58007" cy="58007"/>
              <a:chOff x="7079836" y="2962751"/>
              <a:chExt cx="58007" cy="58007"/>
            </a:xfrm>
          </p:grpSpPr>
          <p:sp>
            <p:nvSpPr>
              <p:cNvPr id="1868" name="Freeform: Shape 1867">
                <a:extLst>
                  <a:ext uri="{FF2B5EF4-FFF2-40B4-BE49-F238E27FC236}">
                    <a16:creationId xmlns:a16="http://schemas.microsoft.com/office/drawing/2014/main" id="{69CCCAD3-9B3A-4097-96A1-0D87D2E69418}"/>
                  </a:ext>
                </a:extLst>
              </p:cNvPr>
              <p:cNvSpPr/>
              <p:nvPr/>
            </p:nvSpPr>
            <p:spPr>
              <a:xfrm>
                <a:off x="7108888" y="2962751"/>
                <a:ext cx="9525" cy="58007"/>
              </a:xfrm>
              <a:custGeom>
                <a:avLst/>
                <a:gdLst>
                  <a:gd name="connsiteX0" fmla="*/ 330 w 9525"/>
                  <a:gd name="connsiteY0" fmla="*/ 48 h 58007"/>
                  <a:gd name="connsiteX1" fmla="*/ 330 w 9525"/>
                  <a:gd name="connsiteY1" fmla="*/ 58055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0" y="48"/>
                    </a:moveTo>
                    <a:lnTo>
                      <a:pt x="330" y="5805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69" name="Freeform: Shape 1868">
                <a:extLst>
                  <a:ext uri="{FF2B5EF4-FFF2-40B4-BE49-F238E27FC236}">
                    <a16:creationId xmlns:a16="http://schemas.microsoft.com/office/drawing/2014/main" id="{E7715E4C-5EF3-4DE4-946E-A85776D70DE9}"/>
                  </a:ext>
                </a:extLst>
              </p:cNvPr>
              <p:cNvSpPr/>
              <p:nvPr/>
            </p:nvSpPr>
            <p:spPr>
              <a:xfrm>
                <a:off x="7079836" y="2991802"/>
                <a:ext cx="58007" cy="9525"/>
              </a:xfrm>
              <a:custGeom>
                <a:avLst/>
                <a:gdLst>
                  <a:gd name="connsiteX0" fmla="*/ 58337 w 58007"/>
                  <a:gd name="connsiteY0" fmla="*/ 48 h 9525"/>
                  <a:gd name="connsiteX1" fmla="*/ 330 w 58007"/>
                  <a:gd name="connsiteY1" fmla="*/ 4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7" y="48"/>
                    </a:moveTo>
                    <a:lnTo>
                      <a:pt x="330" y="48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6" name="Graphic 898">
              <a:extLst>
                <a:ext uri="{FF2B5EF4-FFF2-40B4-BE49-F238E27FC236}">
                  <a16:creationId xmlns:a16="http://schemas.microsoft.com/office/drawing/2014/main" id="{0AC775EE-DF0C-44A5-A0C7-10DA42A2C814}"/>
                </a:ext>
              </a:extLst>
            </p:cNvPr>
            <p:cNvGrpSpPr/>
            <p:nvPr/>
          </p:nvGrpSpPr>
          <p:grpSpPr>
            <a:xfrm>
              <a:off x="7091552" y="2962751"/>
              <a:ext cx="58007" cy="58007"/>
              <a:chOff x="7091552" y="2962751"/>
              <a:chExt cx="58007" cy="58007"/>
            </a:xfrm>
          </p:grpSpPr>
          <p:sp>
            <p:nvSpPr>
              <p:cNvPr id="1866" name="Freeform: Shape 1865">
                <a:extLst>
                  <a:ext uri="{FF2B5EF4-FFF2-40B4-BE49-F238E27FC236}">
                    <a16:creationId xmlns:a16="http://schemas.microsoft.com/office/drawing/2014/main" id="{82EAF0B1-09FD-4860-95F0-0C4870B62E50}"/>
                  </a:ext>
                </a:extLst>
              </p:cNvPr>
              <p:cNvSpPr/>
              <p:nvPr/>
            </p:nvSpPr>
            <p:spPr>
              <a:xfrm>
                <a:off x="7120603" y="2962751"/>
                <a:ext cx="9525" cy="58007"/>
              </a:xfrm>
              <a:custGeom>
                <a:avLst/>
                <a:gdLst>
                  <a:gd name="connsiteX0" fmla="*/ 331 w 9525"/>
                  <a:gd name="connsiteY0" fmla="*/ 48 h 58007"/>
                  <a:gd name="connsiteX1" fmla="*/ 331 w 9525"/>
                  <a:gd name="connsiteY1" fmla="*/ 58055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1" y="48"/>
                    </a:moveTo>
                    <a:lnTo>
                      <a:pt x="331" y="5805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67" name="Freeform: Shape 1866">
                <a:extLst>
                  <a:ext uri="{FF2B5EF4-FFF2-40B4-BE49-F238E27FC236}">
                    <a16:creationId xmlns:a16="http://schemas.microsoft.com/office/drawing/2014/main" id="{65696F37-7DB9-46C7-AD30-20D33D8E36F4}"/>
                  </a:ext>
                </a:extLst>
              </p:cNvPr>
              <p:cNvSpPr/>
              <p:nvPr/>
            </p:nvSpPr>
            <p:spPr>
              <a:xfrm>
                <a:off x="7091552" y="2991802"/>
                <a:ext cx="58007" cy="9525"/>
              </a:xfrm>
              <a:custGeom>
                <a:avLst/>
                <a:gdLst>
                  <a:gd name="connsiteX0" fmla="*/ 58338 w 58007"/>
                  <a:gd name="connsiteY0" fmla="*/ 48 h 9525"/>
                  <a:gd name="connsiteX1" fmla="*/ 331 w 58007"/>
                  <a:gd name="connsiteY1" fmla="*/ 4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8" y="48"/>
                    </a:moveTo>
                    <a:lnTo>
                      <a:pt x="331" y="48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7" name="Graphic 898">
              <a:extLst>
                <a:ext uri="{FF2B5EF4-FFF2-40B4-BE49-F238E27FC236}">
                  <a16:creationId xmlns:a16="http://schemas.microsoft.com/office/drawing/2014/main" id="{48070097-EF35-44DD-91FC-F065E380F181}"/>
                </a:ext>
              </a:extLst>
            </p:cNvPr>
            <p:cNvGrpSpPr/>
            <p:nvPr/>
          </p:nvGrpSpPr>
          <p:grpSpPr>
            <a:xfrm>
              <a:off x="7068121" y="2962751"/>
              <a:ext cx="58007" cy="58007"/>
              <a:chOff x="7068121" y="2962751"/>
              <a:chExt cx="58007" cy="58007"/>
            </a:xfrm>
          </p:grpSpPr>
          <p:sp>
            <p:nvSpPr>
              <p:cNvPr id="1864" name="Freeform: Shape 1863">
                <a:extLst>
                  <a:ext uri="{FF2B5EF4-FFF2-40B4-BE49-F238E27FC236}">
                    <a16:creationId xmlns:a16="http://schemas.microsoft.com/office/drawing/2014/main" id="{D113A991-0F55-4EBB-AA0B-635F64F4C522}"/>
                  </a:ext>
                </a:extLst>
              </p:cNvPr>
              <p:cNvSpPr/>
              <p:nvPr/>
            </p:nvSpPr>
            <p:spPr>
              <a:xfrm>
                <a:off x="7097172" y="2962751"/>
                <a:ext cx="9525" cy="58007"/>
              </a:xfrm>
              <a:custGeom>
                <a:avLst/>
                <a:gdLst>
                  <a:gd name="connsiteX0" fmla="*/ 329 w 9525"/>
                  <a:gd name="connsiteY0" fmla="*/ 48 h 58007"/>
                  <a:gd name="connsiteX1" fmla="*/ 329 w 9525"/>
                  <a:gd name="connsiteY1" fmla="*/ 58055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9" y="48"/>
                    </a:moveTo>
                    <a:lnTo>
                      <a:pt x="329" y="5805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65" name="Freeform: Shape 1864">
                <a:extLst>
                  <a:ext uri="{FF2B5EF4-FFF2-40B4-BE49-F238E27FC236}">
                    <a16:creationId xmlns:a16="http://schemas.microsoft.com/office/drawing/2014/main" id="{2C2C36CB-4B56-41C8-BE76-37A791761796}"/>
                  </a:ext>
                </a:extLst>
              </p:cNvPr>
              <p:cNvSpPr/>
              <p:nvPr/>
            </p:nvSpPr>
            <p:spPr>
              <a:xfrm>
                <a:off x="7068121" y="2991802"/>
                <a:ext cx="58007" cy="9525"/>
              </a:xfrm>
              <a:custGeom>
                <a:avLst/>
                <a:gdLst>
                  <a:gd name="connsiteX0" fmla="*/ 58336 w 58007"/>
                  <a:gd name="connsiteY0" fmla="*/ 48 h 9525"/>
                  <a:gd name="connsiteX1" fmla="*/ 329 w 58007"/>
                  <a:gd name="connsiteY1" fmla="*/ 4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6" y="48"/>
                    </a:moveTo>
                    <a:lnTo>
                      <a:pt x="329" y="48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8" name="Graphic 898">
              <a:extLst>
                <a:ext uri="{FF2B5EF4-FFF2-40B4-BE49-F238E27FC236}">
                  <a16:creationId xmlns:a16="http://schemas.microsoft.com/office/drawing/2014/main" id="{9996DF19-D8F4-488D-A40F-80135F66E0AF}"/>
                </a:ext>
              </a:extLst>
            </p:cNvPr>
            <p:cNvGrpSpPr/>
            <p:nvPr/>
          </p:nvGrpSpPr>
          <p:grpSpPr>
            <a:xfrm>
              <a:off x="7056881" y="2950559"/>
              <a:ext cx="58007" cy="58007"/>
              <a:chOff x="7056881" y="2950559"/>
              <a:chExt cx="58007" cy="58007"/>
            </a:xfrm>
          </p:grpSpPr>
          <p:sp>
            <p:nvSpPr>
              <p:cNvPr id="1862" name="Freeform: Shape 1861">
                <a:extLst>
                  <a:ext uri="{FF2B5EF4-FFF2-40B4-BE49-F238E27FC236}">
                    <a16:creationId xmlns:a16="http://schemas.microsoft.com/office/drawing/2014/main" id="{72841C0B-FB1B-4DBA-A70E-8105BF541FAF}"/>
                  </a:ext>
                </a:extLst>
              </p:cNvPr>
              <p:cNvSpPr/>
              <p:nvPr/>
            </p:nvSpPr>
            <p:spPr>
              <a:xfrm>
                <a:off x="7085932" y="2950559"/>
                <a:ext cx="9525" cy="58007"/>
              </a:xfrm>
              <a:custGeom>
                <a:avLst/>
                <a:gdLst>
                  <a:gd name="connsiteX0" fmla="*/ 327 w 9525"/>
                  <a:gd name="connsiteY0" fmla="*/ 47 h 58007"/>
                  <a:gd name="connsiteX1" fmla="*/ 327 w 9525"/>
                  <a:gd name="connsiteY1" fmla="*/ 5805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7" y="47"/>
                    </a:moveTo>
                    <a:lnTo>
                      <a:pt x="327" y="580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63" name="Freeform: Shape 1862">
                <a:extLst>
                  <a:ext uri="{FF2B5EF4-FFF2-40B4-BE49-F238E27FC236}">
                    <a16:creationId xmlns:a16="http://schemas.microsoft.com/office/drawing/2014/main" id="{B002CC8F-6E4E-4E2D-8D14-A3AEA968A1BD}"/>
                  </a:ext>
                </a:extLst>
              </p:cNvPr>
              <p:cNvSpPr/>
              <p:nvPr/>
            </p:nvSpPr>
            <p:spPr>
              <a:xfrm>
                <a:off x="7056881" y="2979610"/>
                <a:ext cx="58007" cy="9525"/>
              </a:xfrm>
              <a:custGeom>
                <a:avLst/>
                <a:gdLst>
                  <a:gd name="connsiteX0" fmla="*/ 58335 w 58007"/>
                  <a:gd name="connsiteY0" fmla="*/ 47 h 9525"/>
                  <a:gd name="connsiteX1" fmla="*/ 327 w 58007"/>
                  <a:gd name="connsiteY1" fmla="*/ 4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5" y="47"/>
                    </a:moveTo>
                    <a:lnTo>
                      <a:pt x="327" y="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99" name="Graphic 898">
              <a:extLst>
                <a:ext uri="{FF2B5EF4-FFF2-40B4-BE49-F238E27FC236}">
                  <a16:creationId xmlns:a16="http://schemas.microsoft.com/office/drawing/2014/main" id="{0F58DD7F-EF86-4867-BA1A-E00EEBC40551}"/>
                </a:ext>
              </a:extLst>
            </p:cNvPr>
            <p:cNvGrpSpPr/>
            <p:nvPr/>
          </p:nvGrpSpPr>
          <p:grpSpPr>
            <a:xfrm>
              <a:off x="7038974" y="2939224"/>
              <a:ext cx="58007" cy="58007"/>
              <a:chOff x="7038974" y="2939224"/>
              <a:chExt cx="58007" cy="58007"/>
            </a:xfrm>
          </p:grpSpPr>
          <p:sp>
            <p:nvSpPr>
              <p:cNvPr id="1860" name="Freeform: Shape 1859">
                <a:extLst>
                  <a:ext uri="{FF2B5EF4-FFF2-40B4-BE49-F238E27FC236}">
                    <a16:creationId xmlns:a16="http://schemas.microsoft.com/office/drawing/2014/main" id="{7BBFD4FA-9BB3-4D52-8397-EF4858FA9335}"/>
                  </a:ext>
                </a:extLst>
              </p:cNvPr>
              <p:cNvSpPr/>
              <p:nvPr/>
            </p:nvSpPr>
            <p:spPr>
              <a:xfrm>
                <a:off x="7068025" y="2939224"/>
                <a:ext cx="9525" cy="58007"/>
              </a:xfrm>
              <a:custGeom>
                <a:avLst/>
                <a:gdLst>
                  <a:gd name="connsiteX0" fmla="*/ 325 w 9525"/>
                  <a:gd name="connsiteY0" fmla="*/ 46 h 58007"/>
                  <a:gd name="connsiteX1" fmla="*/ 325 w 9525"/>
                  <a:gd name="connsiteY1" fmla="*/ 5805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5" y="46"/>
                    </a:moveTo>
                    <a:lnTo>
                      <a:pt x="325" y="5805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61" name="Freeform: Shape 1860">
                <a:extLst>
                  <a:ext uri="{FF2B5EF4-FFF2-40B4-BE49-F238E27FC236}">
                    <a16:creationId xmlns:a16="http://schemas.microsoft.com/office/drawing/2014/main" id="{44473B90-180D-4FA5-9119-12F40EF56D32}"/>
                  </a:ext>
                </a:extLst>
              </p:cNvPr>
              <p:cNvSpPr/>
              <p:nvPr/>
            </p:nvSpPr>
            <p:spPr>
              <a:xfrm>
                <a:off x="7038974" y="2968275"/>
                <a:ext cx="58007" cy="9525"/>
              </a:xfrm>
              <a:custGeom>
                <a:avLst/>
                <a:gdLst>
                  <a:gd name="connsiteX0" fmla="*/ 58333 w 58007"/>
                  <a:gd name="connsiteY0" fmla="*/ 46 h 9525"/>
                  <a:gd name="connsiteX1" fmla="*/ 326 w 58007"/>
                  <a:gd name="connsiteY1" fmla="*/ 4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3" y="46"/>
                    </a:moveTo>
                    <a:lnTo>
                      <a:pt x="326" y="4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0" name="Graphic 898">
              <a:extLst>
                <a:ext uri="{FF2B5EF4-FFF2-40B4-BE49-F238E27FC236}">
                  <a16:creationId xmlns:a16="http://schemas.microsoft.com/office/drawing/2014/main" id="{B2EC110C-3142-42B0-95C8-38E93792DF55}"/>
                </a:ext>
              </a:extLst>
            </p:cNvPr>
            <p:cNvGrpSpPr/>
            <p:nvPr/>
          </p:nvGrpSpPr>
          <p:grpSpPr>
            <a:xfrm>
              <a:off x="6974109" y="2939224"/>
              <a:ext cx="58007" cy="58007"/>
              <a:chOff x="6974109" y="2939224"/>
              <a:chExt cx="58007" cy="58007"/>
            </a:xfrm>
          </p:grpSpPr>
          <p:sp>
            <p:nvSpPr>
              <p:cNvPr id="1858" name="Freeform: Shape 1857">
                <a:extLst>
                  <a:ext uri="{FF2B5EF4-FFF2-40B4-BE49-F238E27FC236}">
                    <a16:creationId xmlns:a16="http://schemas.microsoft.com/office/drawing/2014/main" id="{DE15A4EF-F021-491F-BF12-6DEAFE94D645}"/>
                  </a:ext>
                </a:extLst>
              </p:cNvPr>
              <p:cNvSpPr/>
              <p:nvPr/>
            </p:nvSpPr>
            <p:spPr>
              <a:xfrm>
                <a:off x="7003160" y="2939224"/>
                <a:ext cx="9525" cy="58007"/>
              </a:xfrm>
              <a:custGeom>
                <a:avLst/>
                <a:gdLst>
                  <a:gd name="connsiteX0" fmla="*/ 319 w 9525"/>
                  <a:gd name="connsiteY0" fmla="*/ 46 h 58007"/>
                  <a:gd name="connsiteX1" fmla="*/ 319 w 9525"/>
                  <a:gd name="connsiteY1" fmla="*/ 5805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9" y="46"/>
                    </a:moveTo>
                    <a:lnTo>
                      <a:pt x="319" y="5805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59" name="Freeform: Shape 1858">
                <a:extLst>
                  <a:ext uri="{FF2B5EF4-FFF2-40B4-BE49-F238E27FC236}">
                    <a16:creationId xmlns:a16="http://schemas.microsoft.com/office/drawing/2014/main" id="{5DE1F95F-9BF8-4900-9125-F4F8F7662B60}"/>
                  </a:ext>
                </a:extLst>
              </p:cNvPr>
              <p:cNvSpPr/>
              <p:nvPr/>
            </p:nvSpPr>
            <p:spPr>
              <a:xfrm>
                <a:off x="6974109" y="2968275"/>
                <a:ext cx="58007" cy="9525"/>
              </a:xfrm>
              <a:custGeom>
                <a:avLst/>
                <a:gdLst>
                  <a:gd name="connsiteX0" fmla="*/ 58326 w 58007"/>
                  <a:gd name="connsiteY0" fmla="*/ 46 h 9525"/>
                  <a:gd name="connsiteX1" fmla="*/ 319 w 58007"/>
                  <a:gd name="connsiteY1" fmla="*/ 4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6" y="46"/>
                    </a:moveTo>
                    <a:lnTo>
                      <a:pt x="319" y="4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1" name="Graphic 898">
              <a:extLst>
                <a:ext uri="{FF2B5EF4-FFF2-40B4-BE49-F238E27FC236}">
                  <a16:creationId xmlns:a16="http://schemas.microsoft.com/office/drawing/2014/main" id="{01F7476B-A9C7-46FD-AA65-C5D9693E5312}"/>
                </a:ext>
              </a:extLst>
            </p:cNvPr>
            <p:cNvGrpSpPr/>
            <p:nvPr/>
          </p:nvGrpSpPr>
          <p:grpSpPr>
            <a:xfrm>
              <a:off x="6886288" y="2927604"/>
              <a:ext cx="58007" cy="58007"/>
              <a:chOff x="6886288" y="2927604"/>
              <a:chExt cx="58007" cy="58007"/>
            </a:xfrm>
          </p:grpSpPr>
          <p:sp>
            <p:nvSpPr>
              <p:cNvPr id="1856" name="Freeform: Shape 1855">
                <a:extLst>
                  <a:ext uri="{FF2B5EF4-FFF2-40B4-BE49-F238E27FC236}">
                    <a16:creationId xmlns:a16="http://schemas.microsoft.com/office/drawing/2014/main" id="{7CDB318A-D89D-4E35-BF9A-F4407449EBBE}"/>
                  </a:ext>
                </a:extLst>
              </p:cNvPr>
              <p:cNvSpPr/>
              <p:nvPr/>
            </p:nvSpPr>
            <p:spPr>
              <a:xfrm>
                <a:off x="6915340" y="2927604"/>
                <a:ext cx="9525" cy="58007"/>
              </a:xfrm>
              <a:custGeom>
                <a:avLst/>
                <a:gdLst>
                  <a:gd name="connsiteX0" fmla="*/ 309 w 9525"/>
                  <a:gd name="connsiteY0" fmla="*/ 44 h 58007"/>
                  <a:gd name="connsiteX1" fmla="*/ 309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9" y="44"/>
                    </a:moveTo>
                    <a:lnTo>
                      <a:pt x="309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57" name="Freeform: Shape 1856">
                <a:extLst>
                  <a:ext uri="{FF2B5EF4-FFF2-40B4-BE49-F238E27FC236}">
                    <a16:creationId xmlns:a16="http://schemas.microsoft.com/office/drawing/2014/main" id="{9337B094-1C73-4191-BE93-0A3B85CE1AD3}"/>
                  </a:ext>
                </a:extLst>
              </p:cNvPr>
              <p:cNvSpPr/>
              <p:nvPr/>
            </p:nvSpPr>
            <p:spPr>
              <a:xfrm>
                <a:off x="6886288" y="2956655"/>
                <a:ext cx="58007" cy="9525"/>
              </a:xfrm>
              <a:custGeom>
                <a:avLst/>
                <a:gdLst>
                  <a:gd name="connsiteX0" fmla="*/ 58317 w 58007"/>
                  <a:gd name="connsiteY0" fmla="*/ 44 h 9525"/>
                  <a:gd name="connsiteX1" fmla="*/ 309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7" y="44"/>
                    </a:moveTo>
                    <a:lnTo>
                      <a:pt x="309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2" name="Graphic 898">
              <a:extLst>
                <a:ext uri="{FF2B5EF4-FFF2-40B4-BE49-F238E27FC236}">
                  <a16:creationId xmlns:a16="http://schemas.microsoft.com/office/drawing/2014/main" id="{C51EA172-D318-49F9-B7D8-B992CC62341D}"/>
                </a:ext>
              </a:extLst>
            </p:cNvPr>
            <p:cNvGrpSpPr/>
            <p:nvPr/>
          </p:nvGrpSpPr>
          <p:grpSpPr>
            <a:xfrm>
              <a:off x="6898004" y="2927604"/>
              <a:ext cx="58007" cy="58007"/>
              <a:chOff x="6898004" y="2927604"/>
              <a:chExt cx="58007" cy="58007"/>
            </a:xfrm>
          </p:grpSpPr>
          <p:sp>
            <p:nvSpPr>
              <p:cNvPr id="1854" name="Freeform: Shape 1853">
                <a:extLst>
                  <a:ext uri="{FF2B5EF4-FFF2-40B4-BE49-F238E27FC236}">
                    <a16:creationId xmlns:a16="http://schemas.microsoft.com/office/drawing/2014/main" id="{AA69A273-4B32-4762-BF44-46F4C4473823}"/>
                  </a:ext>
                </a:extLst>
              </p:cNvPr>
              <p:cNvSpPr/>
              <p:nvPr/>
            </p:nvSpPr>
            <p:spPr>
              <a:xfrm>
                <a:off x="6927055" y="2927604"/>
                <a:ext cx="9525" cy="58007"/>
              </a:xfrm>
              <a:custGeom>
                <a:avLst/>
                <a:gdLst>
                  <a:gd name="connsiteX0" fmla="*/ 311 w 9525"/>
                  <a:gd name="connsiteY0" fmla="*/ 44 h 58007"/>
                  <a:gd name="connsiteX1" fmla="*/ 311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1" y="44"/>
                    </a:moveTo>
                    <a:lnTo>
                      <a:pt x="311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55" name="Freeform: Shape 1854">
                <a:extLst>
                  <a:ext uri="{FF2B5EF4-FFF2-40B4-BE49-F238E27FC236}">
                    <a16:creationId xmlns:a16="http://schemas.microsoft.com/office/drawing/2014/main" id="{E4E100B8-4D0F-41DD-BBC3-B5E2E73FC254}"/>
                  </a:ext>
                </a:extLst>
              </p:cNvPr>
              <p:cNvSpPr/>
              <p:nvPr/>
            </p:nvSpPr>
            <p:spPr>
              <a:xfrm>
                <a:off x="6898004" y="2956655"/>
                <a:ext cx="58007" cy="9525"/>
              </a:xfrm>
              <a:custGeom>
                <a:avLst/>
                <a:gdLst>
                  <a:gd name="connsiteX0" fmla="*/ 58318 w 58007"/>
                  <a:gd name="connsiteY0" fmla="*/ 44 h 9525"/>
                  <a:gd name="connsiteX1" fmla="*/ 311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8" y="44"/>
                    </a:moveTo>
                    <a:lnTo>
                      <a:pt x="311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3" name="Graphic 898">
              <a:extLst>
                <a:ext uri="{FF2B5EF4-FFF2-40B4-BE49-F238E27FC236}">
                  <a16:creationId xmlns:a16="http://schemas.microsoft.com/office/drawing/2014/main" id="{53140179-0870-4566-B6BF-CD692A8ECB75}"/>
                </a:ext>
              </a:extLst>
            </p:cNvPr>
            <p:cNvGrpSpPr/>
            <p:nvPr/>
          </p:nvGrpSpPr>
          <p:grpSpPr>
            <a:xfrm>
              <a:off x="6892194" y="2927604"/>
              <a:ext cx="58007" cy="58007"/>
              <a:chOff x="6892194" y="2927604"/>
              <a:chExt cx="58007" cy="58007"/>
            </a:xfrm>
          </p:grpSpPr>
          <p:sp>
            <p:nvSpPr>
              <p:cNvPr id="1852" name="Freeform: Shape 1851">
                <a:extLst>
                  <a:ext uri="{FF2B5EF4-FFF2-40B4-BE49-F238E27FC236}">
                    <a16:creationId xmlns:a16="http://schemas.microsoft.com/office/drawing/2014/main" id="{4F93846D-20F9-4BE6-BAA7-5908F02015C1}"/>
                  </a:ext>
                </a:extLst>
              </p:cNvPr>
              <p:cNvSpPr/>
              <p:nvPr/>
            </p:nvSpPr>
            <p:spPr>
              <a:xfrm>
                <a:off x="6921245" y="2927604"/>
                <a:ext cx="9525" cy="58007"/>
              </a:xfrm>
              <a:custGeom>
                <a:avLst/>
                <a:gdLst>
                  <a:gd name="connsiteX0" fmla="*/ 310 w 9525"/>
                  <a:gd name="connsiteY0" fmla="*/ 44 h 58007"/>
                  <a:gd name="connsiteX1" fmla="*/ 310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0" y="44"/>
                    </a:moveTo>
                    <a:lnTo>
                      <a:pt x="310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53" name="Freeform: Shape 1852">
                <a:extLst>
                  <a:ext uri="{FF2B5EF4-FFF2-40B4-BE49-F238E27FC236}">
                    <a16:creationId xmlns:a16="http://schemas.microsoft.com/office/drawing/2014/main" id="{D95D952F-702B-4D27-AB72-3C8A4A95E87D}"/>
                  </a:ext>
                </a:extLst>
              </p:cNvPr>
              <p:cNvSpPr/>
              <p:nvPr/>
            </p:nvSpPr>
            <p:spPr>
              <a:xfrm>
                <a:off x="6892194" y="2956655"/>
                <a:ext cx="58007" cy="9525"/>
              </a:xfrm>
              <a:custGeom>
                <a:avLst/>
                <a:gdLst>
                  <a:gd name="connsiteX0" fmla="*/ 58317 w 58007"/>
                  <a:gd name="connsiteY0" fmla="*/ 44 h 9525"/>
                  <a:gd name="connsiteX1" fmla="*/ 310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7" y="44"/>
                    </a:moveTo>
                    <a:lnTo>
                      <a:pt x="310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4" name="Graphic 898">
              <a:extLst>
                <a:ext uri="{FF2B5EF4-FFF2-40B4-BE49-F238E27FC236}">
                  <a16:creationId xmlns:a16="http://schemas.microsoft.com/office/drawing/2014/main" id="{03C12812-83DD-4740-87AA-FC1386A33D46}"/>
                </a:ext>
              </a:extLst>
            </p:cNvPr>
            <p:cNvGrpSpPr/>
            <p:nvPr/>
          </p:nvGrpSpPr>
          <p:grpSpPr>
            <a:xfrm>
              <a:off x="6868762" y="2915507"/>
              <a:ext cx="58007" cy="58007"/>
              <a:chOff x="6868762" y="2915507"/>
              <a:chExt cx="58007" cy="58007"/>
            </a:xfrm>
          </p:grpSpPr>
          <p:sp>
            <p:nvSpPr>
              <p:cNvPr id="1850" name="Freeform: Shape 1849">
                <a:extLst>
                  <a:ext uri="{FF2B5EF4-FFF2-40B4-BE49-F238E27FC236}">
                    <a16:creationId xmlns:a16="http://schemas.microsoft.com/office/drawing/2014/main" id="{E7A7BDE5-43FF-496B-8A12-1BA0E92AB708}"/>
                  </a:ext>
                </a:extLst>
              </p:cNvPr>
              <p:cNvSpPr/>
              <p:nvPr/>
            </p:nvSpPr>
            <p:spPr>
              <a:xfrm>
                <a:off x="6897814" y="2915507"/>
                <a:ext cx="9525" cy="58007"/>
              </a:xfrm>
              <a:custGeom>
                <a:avLst/>
                <a:gdLst>
                  <a:gd name="connsiteX0" fmla="*/ 308 w 9525"/>
                  <a:gd name="connsiteY0" fmla="*/ 43 h 58007"/>
                  <a:gd name="connsiteX1" fmla="*/ 308 w 9525"/>
                  <a:gd name="connsiteY1" fmla="*/ 5805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8" y="43"/>
                    </a:moveTo>
                    <a:lnTo>
                      <a:pt x="308" y="5805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51" name="Freeform: Shape 1850">
                <a:extLst>
                  <a:ext uri="{FF2B5EF4-FFF2-40B4-BE49-F238E27FC236}">
                    <a16:creationId xmlns:a16="http://schemas.microsoft.com/office/drawing/2014/main" id="{74BE6514-038D-4F5F-A534-89D0D1A7CC81}"/>
                  </a:ext>
                </a:extLst>
              </p:cNvPr>
              <p:cNvSpPr/>
              <p:nvPr/>
            </p:nvSpPr>
            <p:spPr>
              <a:xfrm>
                <a:off x="6868762" y="2944558"/>
                <a:ext cx="58007" cy="9525"/>
              </a:xfrm>
              <a:custGeom>
                <a:avLst/>
                <a:gdLst>
                  <a:gd name="connsiteX0" fmla="*/ 58315 w 58007"/>
                  <a:gd name="connsiteY0" fmla="*/ 43 h 9525"/>
                  <a:gd name="connsiteX1" fmla="*/ 308 w 58007"/>
                  <a:gd name="connsiteY1" fmla="*/ 4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5" y="43"/>
                    </a:moveTo>
                    <a:lnTo>
                      <a:pt x="308" y="4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5" name="Graphic 898">
              <a:extLst>
                <a:ext uri="{FF2B5EF4-FFF2-40B4-BE49-F238E27FC236}">
                  <a16:creationId xmlns:a16="http://schemas.microsoft.com/office/drawing/2014/main" id="{01D96DDC-2217-4C68-9573-C3285A2A6EDD}"/>
                </a:ext>
              </a:extLst>
            </p:cNvPr>
            <p:cNvGrpSpPr/>
            <p:nvPr/>
          </p:nvGrpSpPr>
          <p:grpSpPr>
            <a:xfrm>
              <a:off x="6874573" y="2915507"/>
              <a:ext cx="58007" cy="58007"/>
              <a:chOff x="6874573" y="2915507"/>
              <a:chExt cx="58007" cy="58007"/>
            </a:xfrm>
          </p:grpSpPr>
          <p:sp>
            <p:nvSpPr>
              <p:cNvPr id="1848" name="Freeform: Shape 1847">
                <a:extLst>
                  <a:ext uri="{FF2B5EF4-FFF2-40B4-BE49-F238E27FC236}">
                    <a16:creationId xmlns:a16="http://schemas.microsoft.com/office/drawing/2014/main" id="{8478CF35-2C9B-4F16-A7E2-CE65ADB43714}"/>
                  </a:ext>
                </a:extLst>
              </p:cNvPr>
              <p:cNvSpPr/>
              <p:nvPr/>
            </p:nvSpPr>
            <p:spPr>
              <a:xfrm>
                <a:off x="6903624" y="2915507"/>
                <a:ext cx="9525" cy="58007"/>
              </a:xfrm>
              <a:custGeom>
                <a:avLst/>
                <a:gdLst>
                  <a:gd name="connsiteX0" fmla="*/ 308 w 9525"/>
                  <a:gd name="connsiteY0" fmla="*/ 43 h 58007"/>
                  <a:gd name="connsiteX1" fmla="*/ 308 w 9525"/>
                  <a:gd name="connsiteY1" fmla="*/ 5805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8" y="43"/>
                    </a:moveTo>
                    <a:lnTo>
                      <a:pt x="308" y="5805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49" name="Freeform: Shape 1848">
                <a:extLst>
                  <a:ext uri="{FF2B5EF4-FFF2-40B4-BE49-F238E27FC236}">
                    <a16:creationId xmlns:a16="http://schemas.microsoft.com/office/drawing/2014/main" id="{9B7D0506-D3AA-49E3-93F1-562CFAE89225}"/>
                  </a:ext>
                </a:extLst>
              </p:cNvPr>
              <p:cNvSpPr/>
              <p:nvPr/>
            </p:nvSpPr>
            <p:spPr>
              <a:xfrm>
                <a:off x="6874573" y="2944558"/>
                <a:ext cx="58007" cy="9525"/>
              </a:xfrm>
              <a:custGeom>
                <a:avLst/>
                <a:gdLst>
                  <a:gd name="connsiteX0" fmla="*/ 58315 w 58007"/>
                  <a:gd name="connsiteY0" fmla="*/ 43 h 9525"/>
                  <a:gd name="connsiteX1" fmla="*/ 308 w 58007"/>
                  <a:gd name="connsiteY1" fmla="*/ 4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5" y="43"/>
                    </a:moveTo>
                    <a:lnTo>
                      <a:pt x="308" y="4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6" name="Graphic 898">
              <a:extLst>
                <a:ext uri="{FF2B5EF4-FFF2-40B4-BE49-F238E27FC236}">
                  <a16:creationId xmlns:a16="http://schemas.microsoft.com/office/drawing/2014/main" id="{BF3FAAB7-50C7-483F-A34D-7BA1A592E673}"/>
                </a:ext>
              </a:extLst>
            </p:cNvPr>
            <p:cNvGrpSpPr/>
            <p:nvPr/>
          </p:nvGrpSpPr>
          <p:grpSpPr>
            <a:xfrm>
              <a:off x="6927532" y="2927604"/>
              <a:ext cx="58007" cy="58007"/>
              <a:chOff x="6927532" y="2927604"/>
              <a:chExt cx="58007" cy="58007"/>
            </a:xfrm>
          </p:grpSpPr>
          <p:sp>
            <p:nvSpPr>
              <p:cNvPr id="1846" name="Freeform: Shape 1845">
                <a:extLst>
                  <a:ext uri="{FF2B5EF4-FFF2-40B4-BE49-F238E27FC236}">
                    <a16:creationId xmlns:a16="http://schemas.microsoft.com/office/drawing/2014/main" id="{1334B948-C843-4052-A935-BDEF0D42C5F3}"/>
                  </a:ext>
                </a:extLst>
              </p:cNvPr>
              <p:cNvSpPr/>
              <p:nvPr/>
            </p:nvSpPr>
            <p:spPr>
              <a:xfrm>
                <a:off x="6956583" y="2927604"/>
                <a:ext cx="9525" cy="58007"/>
              </a:xfrm>
              <a:custGeom>
                <a:avLst/>
                <a:gdLst>
                  <a:gd name="connsiteX0" fmla="*/ 314 w 9525"/>
                  <a:gd name="connsiteY0" fmla="*/ 44 h 58007"/>
                  <a:gd name="connsiteX1" fmla="*/ 314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4" y="44"/>
                    </a:moveTo>
                    <a:lnTo>
                      <a:pt x="314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47" name="Freeform: Shape 1846">
                <a:extLst>
                  <a:ext uri="{FF2B5EF4-FFF2-40B4-BE49-F238E27FC236}">
                    <a16:creationId xmlns:a16="http://schemas.microsoft.com/office/drawing/2014/main" id="{0FE62F2F-2419-4354-B757-4A19DD5CF737}"/>
                  </a:ext>
                </a:extLst>
              </p:cNvPr>
              <p:cNvSpPr/>
              <p:nvPr/>
            </p:nvSpPr>
            <p:spPr>
              <a:xfrm>
                <a:off x="6927532" y="2956655"/>
                <a:ext cx="58007" cy="9525"/>
              </a:xfrm>
              <a:custGeom>
                <a:avLst/>
                <a:gdLst>
                  <a:gd name="connsiteX0" fmla="*/ 58321 w 58007"/>
                  <a:gd name="connsiteY0" fmla="*/ 44 h 9525"/>
                  <a:gd name="connsiteX1" fmla="*/ 314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1" y="44"/>
                    </a:moveTo>
                    <a:lnTo>
                      <a:pt x="314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7" name="Graphic 898">
              <a:extLst>
                <a:ext uri="{FF2B5EF4-FFF2-40B4-BE49-F238E27FC236}">
                  <a16:creationId xmlns:a16="http://schemas.microsoft.com/office/drawing/2014/main" id="{3657D7D9-5CC9-42AF-97A3-DCDEC6138629}"/>
                </a:ext>
              </a:extLst>
            </p:cNvPr>
            <p:cNvGrpSpPr/>
            <p:nvPr/>
          </p:nvGrpSpPr>
          <p:grpSpPr>
            <a:xfrm>
              <a:off x="6938962" y="2927604"/>
              <a:ext cx="58007" cy="58007"/>
              <a:chOff x="6938962" y="2927604"/>
              <a:chExt cx="58007" cy="58007"/>
            </a:xfrm>
          </p:grpSpPr>
          <p:sp>
            <p:nvSpPr>
              <p:cNvPr id="1844" name="Freeform: Shape 1843">
                <a:extLst>
                  <a:ext uri="{FF2B5EF4-FFF2-40B4-BE49-F238E27FC236}">
                    <a16:creationId xmlns:a16="http://schemas.microsoft.com/office/drawing/2014/main" id="{80C9488F-4442-41F1-843E-8845D58E8553}"/>
                  </a:ext>
                </a:extLst>
              </p:cNvPr>
              <p:cNvSpPr/>
              <p:nvPr/>
            </p:nvSpPr>
            <p:spPr>
              <a:xfrm>
                <a:off x="6968013" y="2927604"/>
                <a:ext cx="9525" cy="58007"/>
              </a:xfrm>
              <a:custGeom>
                <a:avLst/>
                <a:gdLst>
                  <a:gd name="connsiteX0" fmla="*/ 315 w 9525"/>
                  <a:gd name="connsiteY0" fmla="*/ 44 h 58007"/>
                  <a:gd name="connsiteX1" fmla="*/ 315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5" y="44"/>
                    </a:moveTo>
                    <a:lnTo>
                      <a:pt x="315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45" name="Freeform: Shape 1844">
                <a:extLst>
                  <a:ext uri="{FF2B5EF4-FFF2-40B4-BE49-F238E27FC236}">
                    <a16:creationId xmlns:a16="http://schemas.microsoft.com/office/drawing/2014/main" id="{E9E6A67F-91D7-45F5-9498-F0525848FB42}"/>
                  </a:ext>
                </a:extLst>
              </p:cNvPr>
              <p:cNvSpPr/>
              <p:nvPr/>
            </p:nvSpPr>
            <p:spPr>
              <a:xfrm>
                <a:off x="6938962" y="2956655"/>
                <a:ext cx="58007" cy="9525"/>
              </a:xfrm>
              <a:custGeom>
                <a:avLst/>
                <a:gdLst>
                  <a:gd name="connsiteX0" fmla="*/ 58322 w 58007"/>
                  <a:gd name="connsiteY0" fmla="*/ 44 h 9525"/>
                  <a:gd name="connsiteX1" fmla="*/ 315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2" y="44"/>
                    </a:moveTo>
                    <a:lnTo>
                      <a:pt x="315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8" name="Graphic 898">
              <a:extLst>
                <a:ext uri="{FF2B5EF4-FFF2-40B4-BE49-F238E27FC236}">
                  <a16:creationId xmlns:a16="http://schemas.microsoft.com/office/drawing/2014/main" id="{AA6D7DC7-1B93-41AE-B311-F39206995AC2}"/>
                </a:ext>
              </a:extLst>
            </p:cNvPr>
            <p:cNvGrpSpPr/>
            <p:nvPr/>
          </p:nvGrpSpPr>
          <p:grpSpPr>
            <a:xfrm>
              <a:off x="6933247" y="2927604"/>
              <a:ext cx="58007" cy="58007"/>
              <a:chOff x="6933247" y="2927604"/>
              <a:chExt cx="58007" cy="58007"/>
            </a:xfrm>
          </p:grpSpPr>
          <p:sp>
            <p:nvSpPr>
              <p:cNvPr id="1842" name="Freeform: Shape 1841">
                <a:extLst>
                  <a:ext uri="{FF2B5EF4-FFF2-40B4-BE49-F238E27FC236}">
                    <a16:creationId xmlns:a16="http://schemas.microsoft.com/office/drawing/2014/main" id="{88E5588C-02DA-4D18-A1AF-D0A4FD279AB0}"/>
                  </a:ext>
                </a:extLst>
              </p:cNvPr>
              <p:cNvSpPr/>
              <p:nvPr/>
            </p:nvSpPr>
            <p:spPr>
              <a:xfrm>
                <a:off x="6962298" y="2927604"/>
                <a:ext cx="9525" cy="58007"/>
              </a:xfrm>
              <a:custGeom>
                <a:avLst/>
                <a:gdLst>
                  <a:gd name="connsiteX0" fmla="*/ 314 w 9525"/>
                  <a:gd name="connsiteY0" fmla="*/ 44 h 58007"/>
                  <a:gd name="connsiteX1" fmla="*/ 314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4" y="44"/>
                    </a:moveTo>
                    <a:lnTo>
                      <a:pt x="314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43" name="Freeform: Shape 1842">
                <a:extLst>
                  <a:ext uri="{FF2B5EF4-FFF2-40B4-BE49-F238E27FC236}">
                    <a16:creationId xmlns:a16="http://schemas.microsoft.com/office/drawing/2014/main" id="{7069B12B-9020-4504-8935-52F92513FAA6}"/>
                  </a:ext>
                </a:extLst>
              </p:cNvPr>
              <p:cNvSpPr/>
              <p:nvPr/>
            </p:nvSpPr>
            <p:spPr>
              <a:xfrm>
                <a:off x="6933247" y="2956655"/>
                <a:ext cx="58007" cy="9525"/>
              </a:xfrm>
              <a:custGeom>
                <a:avLst/>
                <a:gdLst>
                  <a:gd name="connsiteX0" fmla="*/ 58322 w 58007"/>
                  <a:gd name="connsiteY0" fmla="*/ 44 h 9525"/>
                  <a:gd name="connsiteX1" fmla="*/ 314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2" y="44"/>
                    </a:moveTo>
                    <a:lnTo>
                      <a:pt x="314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09" name="Graphic 898">
              <a:extLst>
                <a:ext uri="{FF2B5EF4-FFF2-40B4-BE49-F238E27FC236}">
                  <a16:creationId xmlns:a16="http://schemas.microsoft.com/office/drawing/2014/main" id="{41A58D88-0BCA-4489-8996-1B05E548AF0A}"/>
                </a:ext>
              </a:extLst>
            </p:cNvPr>
            <p:cNvGrpSpPr/>
            <p:nvPr/>
          </p:nvGrpSpPr>
          <p:grpSpPr>
            <a:xfrm>
              <a:off x="6950392" y="2927604"/>
              <a:ext cx="58007" cy="58007"/>
              <a:chOff x="6950392" y="2927604"/>
              <a:chExt cx="58007" cy="58007"/>
            </a:xfrm>
          </p:grpSpPr>
          <p:sp>
            <p:nvSpPr>
              <p:cNvPr id="1840" name="Freeform: Shape 1839">
                <a:extLst>
                  <a:ext uri="{FF2B5EF4-FFF2-40B4-BE49-F238E27FC236}">
                    <a16:creationId xmlns:a16="http://schemas.microsoft.com/office/drawing/2014/main" id="{8AE76524-AF83-40EA-BE8B-3B151E386BB7}"/>
                  </a:ext>
                </a:extLst>
              </p:cNvPr>
              <p:cNvSpPr/>
              <p:nvPr/>
            </p:nvSpPr>
            <p:spPr>
              <a:xfrm>
                <a:off x="6979443" y="2927604"/>
                <a:ext cx="9525" cy="58007"/>
              </a:xfrm>
              <a:custGeom>
                <a:avLst/>
                <a:gdLst>
                  <a:gd name="connsiteX0" fmla="*/ 316 w 9525"/>
                  <a:gd name="connsiteY0" fmla="*/ 44 h 58007"/>
                  <a:gd name="connsiteX1" fmla="*/ 316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6" y="44"/>
                    </a:moveTo>
                    <a:lnTo>
                      <a:pt x="316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41" name="Freeform: Shape 1840">
                <a:extLst>
                  <a:ext uri="{FF2B5EF4-FFF2-40B4-BE49-F238E27FC236}">
                    <a16:creationId xmlns:a16="http://schemas.microsoft.com/office/drawing/2014/main" id="{74FB6C4A-BEC8-4B26-BBC2-C1E6FD72ABA7}"/>
                  </a:ext>
                </a:extLst>
              </p:cNvPr>
              <p:cNvSpPr/>
              <p:nvPr/>
            </p:nvSpPr>
            <p:spPr>
              <a:xfrm>
                <a:off x="6950392" y="2956655"/>
                <a:ext cx="58007" cy="9525"/>
              </a:xfrm>
              <a:custGeom>
                <a:avLst/>
                <a:gdLst>
                  <a:gd name="connsiteX0" fmla="*/ 58323 w 58007"/>
                  <a:gd name="connsiteY0" fmla="*/ 44 h 9525"/>
                  <a:gd name="connsiteX1" fmla="*/ 316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3" y="44"/>
                    </a:moveTo>
                    <a:lnTo>
                      <a:pt x="316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0" name="Graphic 898">
              <a:extLst>
                <a:ext uri="{FF2B5EF4-FFF2-40B4-BE49-F238E27FC236}">
                  <a16:creationId xmlns:a16="http://schemas.microsoft.com/office/drawing/2014/main" id="{88E2A135-19AD-4813-87A0-438D746D42A3}"/>
                </a:ext>
              </a:extLst>
            </p:cNvPr>
            <p:cNvGrpSpPr/>
            <p:nvPr/>
          </p:nvGrpSpPr>
          <p:grpSpPr>
            <a:xfrm>
              <a:off x="6968394" y="2927604"/>
              <a:ext cx="58007" cy="58007"/>
              <a:chOff x="6968394" y="2927604"/>
              <a:chExt cx="58007" cy="58007"/>
            </a:xfrm>
          </p:grpSpPr>
          <p:sp>
            <p:nvSpPr>
              <p:cNvPr id="1838" name="Freeform: Shape 1837">
                <a:extLst>
                  <a:ext uri="{FF2B5EF4-FFF2-40B4-BE49-F238E27FC236}">
                    <a16:creationId xmlns:a16="http://schemas.microsoft.com/office/drawing/2014/main" id="{09DC63DB-DCA0-41F5-8E5F-23BCD15D715C}"/>
                  </a:ext>
                </a:extLst>
              </p:cNvPr>
              <p:cNvSpPr/>
              <p:nvPr/>
            </p:nvSpPr>
            <p:spPr>
              <a:xfrm>
                <a:off x="6997445" y="2927604"/>
                <a:ext cx="9525" cy="58007"/>
              </a:xfrm>
              <a:custGeom>
                <a:avLst/>
                <a:gdLst>
                  <a:gd name="connsiteX0" fmla="*/ 318 w 9525"/>
                  <a:gd name="connsiteY0" fmla="*/ 44 h 58007"/>
                  <a:gd name="connsiteX1" fmla="*/ 318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8" y="44"/>
                    </a:moveTo>
                    <a:lnTo>
                      <a:pt x="318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39" name="Freeform: Shape 1838">
                <a:extLst>
                  <a:ext uri="{FF2B5EF4-FFF2-40B4-BE49-F238E27FC236}">
                    <a16:creationId xmlns:a16="http://schemas.microsoft.com/office/drawing/2014/main" id="{2198F950-B5CE-4BFF-A83E-9675BBF3A876}"/>
                  </a:ext>
                </a:extLst>
              </p:cNvPr>
              <p:cNvSpPr/>
              <p:nvPr/>
            </p:nvSpPr>
            <p:spPr>
              <a:xfrm>
                <a:off x="6968394" y="2956655"/>
                <a:ext cx="58007" cy="9525"/>
              </a:xfrm>
              <a:custGeom>
                <a:avLst/>
                <a:gdLst>
                  <a:gd name="connsiteX0" fmla="*/ 58325 w 58007"/>
                  <a:gd name="connsiteY0" fmla="*/ 44 h 9525"/>
                  <a:gd name="connsiteX1" fmla="*/ 318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5" y="44"/>
                    </a:moveTo>
                    <a:lnTo>
                      <a:pt x="318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1" name="Graphic 898">
              <a:extLst>
                <a:ext uri="{FF2B5EF4-FFF2-40B4-BE49-F238E27FC236}">
                  <a16:creationId xmlns:a16="http://schemas.microsoft.com/office/drawing/2014/main" id="{C4C7109E-0445-4D8C-A3AE-3AAB245967A5}"/>
                </a:ext>
              </a:extLst>
            </p:cNvPr>
            <p:cNvGrpSpPr/>
            <p:nvPr/>
          </p:nvGrpSpPr>
          <p:grpSpPr>
            <a:xfrm>
              <a:off x="6944677" y="2927604"/>
              <a:ext cx="58007" cy="58007"/>
              <a:chOff x="6944677" y="2927604"/>
              <a:chExt cx="58007" cy="58007"/>
            </a:xfrm>
          </p:grpSpPr>
          <p:sp>
            <p:nvSpPr>
              <p:cNvPr id="1836" name="Freeform: Shape 1835">
                <a:extLst>
                  <a:ext uri="{FF2B5EF4-FFF2-40B4-BE49-F238E27FC236}">
                    <a16:creationId xmlns:a16="http://schemas.microsoft.com/office/drawing/2014/main" id="{36E9A870-B552-4248-9E99-1488E272939C}"/>
                  </a:ext>
                </a:extLst>
              </p:cNvPr>
              <p:cNvSpPr/>
              <p:nvPr/>
            </p:nvSpPr>
            <p:spPr>
              <a:xfrm>
                <a:off x="6973728" y="2927604"/>
                <a:ext cx="9525" cy="58007"/>
              </a:xfrm>
              <a:custGeom>
                <a:avLst/>
                <a:gdLst>
                  <a:gd name="connsiteX0" fmla="*/ 316 w 9525"/>
                  <a:gd name="connsiteY0" fmla="*/ 44 h 58007"/>
                  <a:gd name="connsiteX1" fmla="*/ 316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6" y="44"/>
                    </a:moveTo>
                    <a:lnTo>
                      <a:pt x="316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37" name="Freeform: Shape 1836">
                <a:extLst>
                  <a:ext uri="{FF2B5EF4-FFF2-40B4-BE49-F238E27FC236}">
                    <a16:creationId xmlns:a16="http://schemas.microsoft.com/office/drawing/2014/main" id="{DCC39202-D63F-43D7-A2C6-723F38432149}"/>
                  </a:ext>
                </a:extLst>
              </p:cNvPr>
              <p:cNvSpPr/>
              <p:nvPr/>
            </p:nvSpPr>
            <p:spPr>
              <a:xfrm>
                <a:off x="6944677" y="2956655"/>
                <a:ext cx="58007" cy="9525"/>
              </a:xfrm>
              <a:custGeom>
                <a:avLst/>
                <a:gdLst>
                  <a:gd name="connsiteX0" fmla="*/ 58323 w 58007"/>
                  <a:gd name="connsiteY0" fmla="*/ 44 h 9525"/>
                  <a:gd name="connsiteX1" fmla="*/ 316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3" y="44"/>
                    </a:moveTo>
                    <a:lnTo>
                      <a:pt x="316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2" name="Graphic 898">
              <a:extLst>
                <a:ext uri="{FF2B5EF4-FFF2-40B4-BE49-F238E27FC236}">
                  <a16:creationId xmlns:a16="http://schemas.microsoft.com/office/drawing/2014/main" id="{DC92E419-D60B-4402-83D5-F7ED09113999}"/>
                </a:ext>
              </a:extLst>
            </p:cNvPr>
            <p:cNvGrpSpPr/>
            <p:nvPr/>
          </p:nvGrpSpPr>
          <p:grpSpPr>
            <a:xfrm>
              <a:off x="6821804" y="2904363"/>
              <a:ext cx="58007" cy="58007"/>
              <a:chOff x="6821804" y="2904363"/>
              <a:chExt cx="58007" cy="58007"/>
            </a:xfrm>
          </p:grpSpPr>
          <p:sp>
            <p:nvSpPr>
              <p:cNvPr id="1834" name="Freeform: Shape 1833">
                <a:extLst>
                  <a:ext uri="{FF2B5EF4-FFF2-40B4-BE49-F238E27FC236}">
                    <a16:creationId xmlns:a16="http://schemas.microsoft.com/office/drawing/2014/main" id="{7A6020D7-287B-47F8-AEB5-560471030A0A}"/>
                  </a:ext>
                </a:extLst>
              </p:cNvPr>
              <p:cNvSpPr/>
              <p:nvPr/>
            </p:nvSpPr>
            <p:spPr>
              <a:xfrm>
                <a:off x="6850855" y="2904363"/>
                <a:ext cx="9525" cy="58007"/>
              </a:xfrm>
              <a:custGeom>
                <a:avLst/>
                <a:gdLst>
                  <a:gd name="connsiteX0" fmla="*/ 303 w 9525"/>
                  <a:gd name="connsiteY0" fmla="*/ 42 h 58007"/>
                  <a:gd name="connsiteX1" fmla="*/ 303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3" y="42"/>
                    </a:moveTo>
                    <a:lnTo>
                      <a:pt x="303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35" name="Freeform: Shape 1834">
                <a:extLst>
                  <a:ext uri="{FF2B5EF4-FFF2-40B4-BE49-F238E27FC236}">
                    <a16:creationId xmlns:a16="http://schemas.microsoft.com/office/drawing/2014/main" id="{BEC7654A-6CA4-415A-8CAA-F19095151387}"/>
                  </a:ext>
                </a:extLst>
              </p:cNvPr>
              <p:cNvSpPr/>
              <p:nvPr/>
            </p:nvSpPr>
            <p:spPr>
              <a:xfrm>
                <a:off x="6821804" y="2933414"/>
                <a:ext cx="58007" cy="9525"/>
              </a:xfrm>
              <a:custGeom>
                <a:avLst/>
                <a:gdLst>
                  <a:gd name="connsiteX0" fmla="*/ 58310 w 58007"/>
                  <a:gd name="connsiteY0" fmla="*/ 42 h 9525"/>
                  <a:gd name="connsiteX1" fmla="*/ 303 w 58007"/>
                  <a:gd name="connsiteY1" fmla="*/ 4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0" y="42"/>
                    </a:moveTo>
                    <a:lnTo>
                      <a:pt x="303" y="4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3" name="Graphic 898">
              <a:extLst>
                <a:ext uri="{FF2B5EF4-FFF2-40B4-BE49-F238E27FC236}">
                  <a16:creationId xmlns:a16="http://schemas.microsoft.com/office/drawing/2014/main" id="{15DF77FB-E72C-47D7-92DF-7978DF659A39}"/>
                </a:ext>
              </a:extLst>
            </p:cNvPr>
            <p:cNvGrpSpPr/>
            <p:nvPr/>
          </p:nvGrpSpPr>
          <p:grpSpPr>
            <a:xfrm>
              <a:off x="6833234" y="2904363"/>
              <a:ext cx="58007" cy="58007"/>
              <a:chOff x="6833234" y="2904363"/>
              <a:chExt cx="58007" cy="58007"/>
            </a:xfrm>
          </p:grpSpPr>
          <p:sp>
            <p:nvSpPr>
              <p:cNvPr id="1832" name="Freeform: Shape 1831">
                <a:extLst>
                  <a:ext uri="{FF2B5EF4-FFF2-40B4-BE49-F238E27FC236}">
                    <a16:creationId xmlns:a16="http://schemas.microsoft.com/office/drawing/2014/main" id="{DC608365-5056-4E2C-8E90-9A44D820F0BA}"/>
                  </a:ext>
                </a:extLst>
              </p:cNvPr>
              <p:cNvSpPr/>
              <p:nvPr/>
            </p:nvSpPr>
            <p:spPr>
              <a:xfrm>
                <a:off x="6862285" y="2904363"/>
                <a:ext cx="9525" cy="58007"/>
              </a:xfrm>
              <a:custGeom>
                <a:avLst/>
                <a:gdLst>
                  <a:gd name="connsiteX0" fmla="*/ 304 w 9525"/>
                  <a:gd name="connsiteY0" fmla="*/ 42 h 58007"/>
                  <a:gd name="connsiteX1" fmla="*/ 304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4" y="42"/>
                    </a:moveTo>
                    <a:lnTo>
                      <a:pt x="304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33" name="Freeform: Shape 1832">
                <a:extLst>
                  <a:ext uri="{FF2B5EF4-FFF2-40B4-BE49-F238E27FC236}">
                    <a16:creationId xmlns:a16="http://schemas.microsoft.com/office/drawing/2014/main" id="{F12E3A57-A8E3-4122-A27B-A51070896955}"/>
                  </a:ext>
                </a:extLst>
              </p:cNvPr>
              <p:cNvSpPr/>
              <p:nvPr/>
            </p:nvSpPr>
            <p:spPr>
              <a:xfrm>
                <a:off x="6833234" y="2933414"/>
                <a:ext cx="58007" cy="9525"/>
              </a:xfrm>
              <a:custGeom>
                <a:avLst/>
                <a:gdLst>
                  <a:gd name="connsiteX0" fmla="*/ 58311 w 58007"/>
                  <a:gd name="connsiteY0" fmla="*/ 42 h 9525"/>
                  <a:gd name="connsiteX1" fmla="*/ 304 w 58007"/>
                  <a:gd name="connsiteY1" fmla="*/ 4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1" y="42"/>
                    </a:moveTo>
                    <a:lnTo>
                      <a:pt x="304" y="4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4" name="Graphic 898">
              <a:extLst>
                <a:ext uri="{FF2B5EF4-FFF2-40B4-BE49-F238E27FC236}">
                  <a16:creationId xmlns:a16="http://schemas.microsoft.com/office/drawing/2014/main" id="{3E2811A9-6A3B-478C-B369-629A8B65B0FF}"/>
                </a:ext>
              </a:extLst>
            </p:cNvPr>
            <p:cNvGrpSpPr/>
            <p:nvPr/>
          </p:nvGrpSpPr>
          <p:grpSpPr>
            <a:xfrm>
              <a:off x="6827519" y="2904363"/>
              <a:ext cx="58007" cy="58007"/>
              <a:chOff x="6827519" y="2904363"/>
              <a:chExt cx="58007" cy="58007"/>
            </a:xfrm>
          </p:grpSpPr>
          <p:sp>
            <p:nvSpPr>
              <p:cNvPr id="1830" name="Freeform: Shape 1829">
                <a:extLst>
                  <a:ext uri="{FF2B5EF4-FFF2-40B4-BE49-F238E27FC236}">
                    <a16:creationId xmlns:a16="http://schemas.microsoft.com/office/drawing/2014/main" id="{CFB1E74C-FD28-404E-B8A1-E1CD4D545523}"/>
                  </a:ext>
                </a:extLst>
              </p:cNvPr>
              <p:cNvSpPr/>
              <p:nvPr/>
            </p:nvSpPr>
            <p:spPr>
              <a:xfrm>
                <a:off x="6856570" y="2904363"/>
                <a:ext cx="9525" cy="58007"/>
              </a:xfrm>
              <a:custGeom>
                <a:avLst/>
                <a:gdLst>
                  <a:gd name="connsiteX0" fmla="*/ 303 w 9525"/>
                  <a:gd name="connsiteY0" fmla="*/ 42 h 58007"/>
                  <a:gd name="connsiteX1" fmla="*/ 303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3" y="42"/>
                    </a:moveTo>
                    <a:lnTo>
                      <a:pt x="303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31" name="Freeform: Shape 1830">
                <a:extLst>
                  <a:ext uri="{FF2B5EF4-FFF2-40B4-BE49-F238E27FC236}">
                    <a16:creationId xmlns:a16="http://schemas.microsoft.com/office/drawing/2014/main" id="{AD78CEC3-A89A-434B-A0A9-E0D12333DAC8}"/>
                  </a:ext>
                </a:extLst>
              </p:cNvPr>
              <p:cNvSpPr/>
              <p:nvPr/>
            </p:nvSpPr>
            <p:spPr>
              <a:xfrm>
                <a:off x="6827519" y="2933414"/>
                <a:ext cx="58007" cy="9525"/>
              </a:xfrm>
              <a:custGeom>
                <a:avLst/>
                <a:gdLst>
                  <a:gd name="connsiteX0" fmla="*/ 58311 w 58007"/>
                  <a:gd name="connsiteY0" fmla="*/ 42 h 9525"/>
                  <a:gd name="connsiteX1" fmla="*/ 303 w 58007"/>
                  <a:gd name="connsiteY1" fmla="*/ 4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1" y="42"/>
                    </a:moveTo>
                    <a:lnTo>
                      <a:pt x="303" y="4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5" name="Graphic 898">
              <a:extLst>
                <a:ext uri="{FF2B5EF4-FFF2-40B4-BE49-F238E27FC236}">
                  <a16:creationId xmlns:a16="http://schemas.microsoft.com/office/drawing/2014/main" id="{8B7E01AE-BAA3-467D-94A2-881C3823540B}"/>
                </a:ext>
              </a:extLst>
            </p:cNvPr>
            <p:cNvGrpSpPr/>
            <p:nvPr/>
          </p:nvGrpSpPr>
          <p:grpSpPr>
            <a:xfrm>
              <a:off x="6721887" y="2898267"/>
              <a:ext cx="58007" cy="58007"/>
              <a:chOff x="6721887" y="2898267"/>
              <a:chExt cx="58007" cy="58007"/>
            </a:xfrm>
          </p:grpSpPr>
          <p:sp>
            <p:nvSpPr>
              <p:cNvPr id="1828" name="Freeform: Shape 1827">
                <a:extLst>
                  <a:ext uri="{FF2B5EF4-FFF2-40B4-BE49-F238E27FC236}">
                    <a16:creationId xmlns:a16="http://schemas.microsoft.com/office/drawing/2014/main" id="{B7FE26A6-75F3-4AF5-BCF3-B9DB241BF81A}"/>
                  </a:ext>
                </a:extLst>
              </p:cNvPr>
              <p:cNvSpPr/>
              <p:nvPr/>
            </p:nvSpPr>
            <p:spPr>
              <a:xfrm>
                <a:off x="6750938" y="2898267"/>
                <a:ext cx="9525" cy="58007"/>
              </a:xfrm>
              <a:custGeom>
                <a:avLst/>
                <a:gdLst>
                  <a:gd name="connsiteX0" fmla="*/ 292 w 9525"/>
                  <a:gd name="connsiteY0" fmla="*/ 41 h 58007"/>
                  <a:gd name="connsiteX1" fmla="*/ 292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2" y="41"/>
                    </a:moveTo>
                    <a:lnTo>
                      <a:pt x="292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29" name="Freeform: Shape 1828">
                <a:extLst>
                  <a:ext uri="{FF2B5EF4-FFF2-40B4-BE49-F238E27FC236}">
                    <a16:creationId xmlns:a16="http://schemas.microsoft.com/office/drawing/2014/main" id="{514DB490-D8C1-4AF7-A9EE-E28838583829}"/>
                  </a:ext>
                </a:extLst>
              </p:cNvPr>
              <p:cNvSpPr/>
              <p:nvPr/>
            </p:nvSpPr>
            <p:spPr>
              <a:xfrm>
                <a:off x="6721887" y="2927318"/>
                <a:ext cx="58007" cy="9525"/>
              </a:xfrm>
              <a:custGeom>
                <a:avLst/>
                <a:gdLst>
                  <a:gd name="connsiteX0" fmla="*/ 58299 w 58007"/>
                  <a:gd name="connsiteY0" fmla="*/ 41 h 9525"/>
                  <a:gd name="connsiteX1" fmla="*/ 292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9" y="41"/>
                    </a:moveTo>
                    <a:lnTo>
                      <a:pt x="292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6" name="Graphic 898">
              <a:extLst>
                <a:ext uri="{FF2B5EF4-FFF2-40B4-BE49-F238E27FC236}">
                  <a16:creationId xmlns:a16="http://schemas.microsoft.com/office/drawing/2014/main" id="{15F15F44-8266-4AE8-8753-C51A9C999E34}"/>
                </a:ext>
              </a:extLst>
            </p:cNvPr>
            <p:cNvGrpSpPr/>
            <p:nvPr/>
          </p:nvGrpSpPr>
          <p:grpSpPr>
            <a:xfrm>
              <a:off x="6733317" y="2898267"/>
              <a:ext cx="58007" cy="58007"/>
              <a:chOff x="6733317" y="2898267"/>
              <a:chExt cx="58007" cy="58007"/>
            </a:xfrm>
          </p:grpSpPr>
          <p:sp>
            <p:nvSpPr>
              <p:cNvPr id="1826" name="Freeform: Shape 1825">
                <a:extLst>
                  <a:ext uri="{FF2B5EF4-FFF2-40B4-BE49-F238E27FC236}">
                    <a16:creationId xmlns:a16="http://schemas.microsoft.com/office/drawing/2014/main" id="{7267CB9C-4088-4818-9D3E-678B8435D40F}"/>
                  </a:ext>
                </a:extLst>
              </p:cNvPr>
              <p:cNvSpPr/>
              <p:nvPr/>
            </p:nvSpPr>
            <p:spPr>
              <a:xfrm>
                <a:off x="6762368" y="2898267"/>
                <a:ext cx="9525" cy="58007"/>
              </a:xfrm>
              <a:custGeom>
                <a:avLst/>
                <a:gdLst>
                  <a:gd name="connsiteX0" fmla="*/ 293 w 9525"/>
                  <a:gd name="connsiteY0" fmla="*/ 41 h 58007"/>
                  <a:gd name="connsiteX1" fmla="*/ 293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3" y="41"/>
                    </a:moveTo>
                    <a:lnTo>
                      <a:pt x="293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27" name="Freeform: Shape 1826">
                <a:extLst>
                  <a:ext uri="{FF2B5EF4-FFF2-40B4-BE49-F238E27FC236}">
                    <a16:creationId xmlns:a16="http://schemas.microsoft.com/office/drawing/2014/main" id="{1EF5D71D-3D8D-4D86-B177-5A4FC1FD7A46}"/>
                  </a:ext>
                </a:extLst>
              </p:cNvPr>
              <p:cNvSpPr/>
              <p:nvPr/>
            </p:nvSpPr>
            <p:spPr>
              <a:xfrm>
                <a:off x="6733317" y="2927318"/>
                <a:ext cx="58007" cy="9525"/>
              </a:xfrm>
              <a:custGeom>
                <a:avLst/>
                <a:gdLst>
                  <a:gd name="connsiteX0" fmla="*/ 58301 w 58007"/>
                  <a:gd name="connsiteY0" fmla="*/ 41 h 9525"/>
                  <a:gd name="connsiteX1" fmla="*/ 293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1" y="41"/>
                    </a:moveTo>
                    <a:lnTo>
                      <a:pt x="293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7" name="Graphic 898">
              <a:extLst>
                <a:ext uri="{FF2B5EF4-FFF2-40B4-BE49-F238E27FC236}">
                  <a16:creationId xmlns:a16="http://schemas.microsoft.com/office/drawing/2014/main" id="{0238334D-1EA8-4952-9789-1197C19CAD6B}"/>
                </a:ext>
              </a:extLst>
            </p:cNvPr>
            <p:cNvGrpSpPr/>
            <p:nvPr/>
          </p:nvGrpSpPr>
          <p:grpSpPr>
            <a:xfrm>
              <a:off x="6727602" y="2898267"/>
              <a:ext cx="58007" cy="58007"/>
              <a:chOff x="6727602" y="2898267"/>
              <a:chExt cx="58007" cy="58007"/>
            </a:xfrm>
          </p:grpSpPr>
          <p:sp>
            <p:nvSpPr>
              <p:cNvPr id="1824" name="Freeform: Shape 1823">
                <a:extLst>
                  <a:ext uri="{FF2B5EF4-FFF2-40B4-BE49-F238E27FC236}">
                    <a16:creationId xmlns:a16="http://schemas.microsoft.com/office/drawing/2014/main" id="{A29049CB-CA5B-444B-B7C0-A9BF8EE0F9CE}"/>
                  </a:ext>
                </a:extLst>
              </p:cNvPr>
              <p:cNvSpPr/>
              <p:nvPr/>
            </p:nvSpPr>
            <p:spPr>
              <a:xfrm>
                <a:off x="6756653" y="2898267"/>
                <a:ext cx="9525" cy="58007"/>
              </a:xfrm>
              <a:custGeom>
                <a:avLst/>
                <a:gdLst>
                  <a:gd name="connsiteX0" fmla="*/ 293 w 9525"/>
                  <a:gd name="connsiteY0" fmla="*/ 41 h 58007"/>
                  <a:gd name="connsiteX1" fmla="*/ 293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3" y="41"/>
                    </a:moveTo>
                    <a:lnTo>
                      <a:pt x="293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25" name="Freeform: Shape 1824">
                <a:extLst>
                  <a:ext uri="{FF2B5EF4-FFF2-40B4-BE49-F238E27FC236}">
                    <a16:creationId xmlns:a16="http://schemas.microsoft.com/office/drawing/2014/main" id="{848D9201-8CE0-4EAF-A9FF-FE23CB4D40AC}"/>
                  </a:ext>
                </a:extLst>
              </p:cNvPr>
              <p:cNvSpPr/>
              <p:nvPr/>
            </p:nvSpPr>
            <p:spPr>
              <a:xfrm>
                <a:off x="6727602" y="2927318"/>
                <a:ext cx="58007" cy="9525"/>
              </a:xfrm>
              <a:custGeom>
                <a:avLst/>
                <a:gdLst>
                  <a:gd name="connsiteX0" fmla="*/ 58300 w 58007"/>
                  <a:gd name="connsiteY0" fmla="*/ 41 h 9525"/>
                  <a:gd name="connsiteX1" fmla="*/ 293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0" y="41"/>
                    </a:moveTo>
                    <a:lnTo>
                      <a:pt x="293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8" name="Graphic 898">
              <a:extLst>
                <a:ext uri="{FF2B5EF4-FFF2-40B4-BE49-F238E27FC236}">
                  <a16:creationId xmlns:a16="http://schemas.microsoft.com/office/drawing/2014/main" id="{007EA41F-427E-43B7-8E2B-8AD635669C6A}"/>
                </a:ext>
              </a:extLst>
            </p:cNvPr>
            <p:cNvGrpSpPr/>
            <p:nvPr/>
          </p:nvGrpSpPr>
          <p:grpSpPr>
            <a:xfrm>
              <a:off x="6663594" y="2892361"/>
              <a:ext cx="58007" cy="58007"/>
              <a:chOff x="6663594" y="2892361"/>
              <a:chExt cx="58007" cy="58007"/>
            </a:xfrm>
          </p:grpSpPr>
          <p:sp>
            <p:nvSpPr>
              <p:cNvPr id="1822" name="Freeform: Shape 1821">
                <a:extLst>
                  <a:ext uri="{FF2B5EF4-FFF2-40B4-BE49-F238E27FC236}">
                    <a16:creationId xmlns:a16="http://schemas.microsoft.com/office/drawing/2014/main" id="{7540997F-9D04-47ED-9F16-5F53F4242156}"/>
                  </a:ext>
                </a:extLst>
              </p:cNvPr>
              <p:cNvSpPr/>
              <p:nvPr/>
            </p:nvSpPr>
            <p:spPr>
              <a:xfrm>
                <a:off x="6692645" y="2892361"/>
                <a:ext cx="9525" cy="58007"/>
              </a:xfrm>
              <a:custGeom>
                <a:avLst/>
                <a:gdLst>
                  <a:gd name="connsiteX0" fmla="*/ 286 w 9525"/>
                  <a:gd name="connsiteY0" fmla="*/ 41 h 58007"/>
                  <a:gd name="connsiteX1" fmla="*/ 286 w 9525"/>
                  <a:gd name="connsiteY1" fmla="*/ 5804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6" y="41"/>
                    </a:moveTo>
                    <a:lnTo>
                      <a:pt x="286" y="58048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23" name="Freeform: Shape 1822">
                <a:extLst>
                  <a:ext uri="{FF2B5EF4-FFF2-40B4-BE49-F238E27FC236}">
                    <a16:creationId xmlns:a16="http://schemas.microsoft.com/office/drawing/2014/main" id="{22046705-4847-46EF-B60B-F20527833A06}"/>
                  </a:ext>
                </a:extLst>
              </p:cNvPr>
              <p:cNvSpPr/>
              <p:nvPr/>
            </p:nvSpPr>
            <p:spPr>
              <a:xfrm>
                <a:off x="6663594" y="2921412"/>
                <a:ext cx="58007" cy="9525"/>
              </a:xfrm>
              <a:custGeom>
                <a:avLst/>
                <a:gdLst>
                  <a:gd name="connsiteX0" fmla="*/ 58293 w 58007"/>
                  <a:gd name="connsiteY0" fmla="*/ 41 h 9525"/>
                  <a:gd name="connsiteX1" fmla="*/ 286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3" y="41"/>
                    </a:moveTo>
                    <a:lnTo>
                      <a:pt x="286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19" name="Graphic 898">
              <a:extLst>
                <a:ext uri="{FF2B5EF4-FFF2-40B4-BE49-F238E27FC236}">
                  <a16:creationId xmlns:a16="http://schemas.microsoft.com/office/drawing/2014/main" id="{0C68DB21-88E5-4753-BC2A-4FAD741B727C}"/>
                </a:ext>
              </a:extLst>
            </p:cNvPr>
            <p:cNvGrpSpPr/>
            <p:nvPr/>
          </p:nvGrpSpPr>
          <p:grpSpPr>
            <a:xfrm>
              <a:off x="6675024" y="2892361"/>
              <a:ext cx="58007" cy="58007"/>
              <a:chOff x="6675024" y="2892361"/>
              <a:chExt cx="58007" cy="58007"/>
            </a:xfrm>
          </p:grpSpPr>
          <p:sp>
            <p:nvSpPr>
              <p:cNvPr id="1820" name="Freeform: Shape 1819">
                <a:extLst>
                  <a:ext uri="{FF2B5EF4-FFF2-40B4-BE49-F238E27FC236}">
                    <a16:creationId xmlns:a16="http://schemas.microsoft.com/office/drawing/2014/main" id="{238C767D-B62A-4311-807B-61CF29CD3AAF}"/>
                  </a:ext>
                </a:extLst>
              </p:cNvPr>
              <p:cNvSpPr/>
              <p:nvPr/>
            </p:nvSpPr>
            <p:spPr>
              <a:xfrm>
                <a:off x="6704075" y="2892361"/>
                <a:ext cx="9525" cy="58007"/>
              </a:xfrm>
              <a:custGeom>
                <a:avLst/>
                <a:gdLst>
                  <a:gd name="connsiteX0" fmla="*/ 287 w 9525"/>
                  <a:gd name="connsiteY0" fmla="*/ 41 h 58007"/>
                  <a:gd name="connsiteX1" fmla="*/ 287 w 9525"/>
                  <a:gd name="connsiteY1" fmla="*/ 5804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7" y="41"/>
                    </a:moveTo>
                    <a:lnTo>
                      <a:pt x="287" y="58048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21" name="Freeform: Shape 1820">
                <a:extLst>
                  <a:ext uri="{FF2B5EF4-FFF2-40B4-BE49-F238E27FC236}">
                    <a16:creationId xmlns:a16="http://schemas.microsoft.com/office/drawing/2014/main" id="{5708C9D7-29E2-4C1E-9AE9-0EFC0BC5562D}"/>
                  </a:ext>
                </a:extLst>
              </p:cNvPr>
              <p:cNvSpPr/>
              <p:nvPr/>
            </p:nvSpPr>
            <p:spPr>
              <a:xfrm>
                <a:off x="6675024" y="2921412"/>
                <a:ext cx="58007" cy="9525"/>
              </a:xfrm>
              <a:custGeom>
                <a:avLst/>
                <a:gdLst>
                  <a:gd name="connsiteX0" fmla="*/ 58295 w 58007"/>
                  <a:gd name="connsiteY0" fmla="*/ 41 h 9525"/>
                  <a:gd name="connsiteX1" fmla="*/ 287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5" y="41"/>
                    </a:moveTo>
                    <a:lnTo>
                      <a:pt x="287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0" name="Graphic 898">
              <a:extLst>
                <a:ext uri="{FF2B5EF4-FFF2-40B4-BE49-F238E27FC236}">
                  <a16:creationId xmlns:a16="http://schemas.microsoft.com/office/drawing/2014/main" id="{BD49FE37-8F84-4BE7-A85A-F8FDA340E664}"/>
                </a:ext>
              </a:extLst>
            </p:cNvPr>
            <p:cNvGrpSpPr/>
            <p:nvPr/>
          </p:nvGrpSpPr>
          <p:grpSpPr>
            <a:xfrm>
              <a:off x="6669309" y="2892361"/>
              <a:ext cx="58007" cy="58007"/>
              <a:chOff x="6669309" y="2892361"/>
              <a:chExt cx="58007" cy="58007"/>
            </a:xfrm>
          </p:grpSpPr>
          <p:sp>
            <p:nvSpPr>
              <p:cNvPr id="1818" name="Freeform: Shape 1817">
                <a:extLst>
                  <a:ext uri="{FF2B5EF4-FFF2-40B4-BE49-F238E27FC236}">
                    <a16:creationId xmlns:a16="http://schemas.microsoft.com/office/drawing/2014/main" id="{50BBC141-EEED-4BDA-A18B-F7417DDA1C74}"/>
                  </a:ext>
                </a:extLst>
              </p:cNvPr>
              <p:cNvSpPr/>
              <p:nvPr/>
            </p:nvSpPr>
            <p:spPr>
              <a:xfrm>
                <a:off x="6698360" y="2892361"/>
                <a:ext cx="9525" cy="58007"/>
              </a:xfrm>
              <a:custGeom>
                <a:avLst/>
                <a:gdLst>
                  <a:gd name="connsiteX0" fmla="*/ 287 w 9525"/>
                  <a:gd name="connsiteY0" fmla="*/ 41 h 58007"/>
                  <a:gd name="connsiteX1" fmla="*/ 287 w 9525"/>
                  <a:gd name="connsiteY1" fmla="*/ 5804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7" y="41"/>
                    </a:moveTo>
                    <a:lnTo>
                      <a:pt x="287" y="58048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19" name="Freeform: Shape 1818">
                <a:extLst>
                  <a:ext uri="{FF2B5EF4-FFF2-40B4-BE49-F238E27FC236}">
                    <a16:creationId xmlns:a16="http://schemas.microsoft.com/office/drawing/2014/main" id="{7530B8B5-14DE-4392-9670-D1701385CD63}"/>
                  </a:ext>
                </a:extLst>
              </p:cNvPr>
              <p:cNvSpPr/>
              <p:nvPr/>
            </p:nvSpPr>
            <p:spPr>
              <a:xfrm>
                <a:off x="6669309" y="2921412"/>
                <a:ext cx="58007" cy="9525"/>
              </a:xfrm>
              <a:custGeom>
                <a:avLst/>
                <a:gdLst>
                  <a:gd name="connsiteX0" fmla="*/ 58294 w 58007"/>
                  <a:gd name="connsiteY0" fmla="*/ 41 h 9525"/>
                  <a:gd name="connsiteX1" fmla="*/ 287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4" y="41"/>
                    </a:moveTo>
                    <a:lnTo>
                      <a:pt x="287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1" name="Graphic 898">
              <a:extLst>
                <a:ext uri="{FF2B5EF4-FFF2-40B4-BE49-F238E27FC236}">
                  <a16:creationId xmlns:a16="http://schemas.microsoft.com/office/drawing/2014/main" id="{9472FB8A-8720-486A-BCF8-91EA08B5A0A1}"/>
                </a:ext>
              </a:extLst>
            </p:cNvPr>
            <p:cNvGrpSpPr/>
            <p:nvPr/>
          </p:nvGrpSpPr>
          <p:grpSpPr>
            <a:xfrm>
              <a:off x="6635019" y="2880741"/>
              <a:ext cx="58007" cy="58007"/>
              <a:chOff x="6635019" y="2880741"/>
              <a:chExt cx="58007" cy="58007"/>
            </a:xfrm>
          </p:grpSpPr>
          <p:sp>
            <p:nvSpPr>
              <p:cNvPr id="1816" name="Freeform: Shape 1815">
                <a:extLst>
                  <a:ext uri="{FF2B5EF4-FFF2-40B4-BE49-F238E27FC236}">
                    <a16:creationId xmlns:a16="http://schemas.microsoft.com/office/drawing/2014/main" id="{3F5531D7-354F-441D-96F9-95011A0C82CF}"/>
                  </a:ext>
                </a:extLst>
              </p:cNvPr>
              <p:cNvSpPr/>
              <p:nvPr/>
            </p:nvSpPr>
            <p:spPr>
              <a:xfrm>
                <a:off x="6664070" y="2880741"/>
                <a:ext cx="9525" cy="58007"/>
              </a:xfrm>
              <a:custGeom>
                <a:avLst/>
                <a:gdLst>
                  <a:gd name="connsiteX0" fmla="*/ 283 w 9525"/>
                  <a:gd name="connsiteY0" fmla="*/ 39 h 58007"/>
                  <a:gd name="connsiteX1" fmla="*/ 283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3" y="39"/>
                    </a:moveTo>
                    <a:lnTo>
                      <a:pt x="283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17" name="Freeform: Shape 1816">
                <a:extLst>
                  <a:ext uri="{FF2B5EF4-FFF2-40B4-BE49-F238E27FC236}">
                    <a16:creationId xmlns:a16="http://schemas.microsoft.com/office/drawing/2014/main" id="{19FE9F70-1C67-4C7E-9C3B-13299CE09B94}"/>
                  </a:ext>
                </a:extLst>
              </p:cNvPr>
              <p:cNvSpPr/>
              <p:nvPr/>
            </p:nvSpPr>
            <p:spPr>
              <a:xfrm>
                <a:off x="6635019" y="2909792"/>
                <a:ext cx="58007" cy="9525"/>
              </a:xfrm>
              <a:custGeom>
                <a:avLst/>
                <a:gdLst>
                  <a:gd name="connsiteX0" fmla="*/ 58290 w 58007"/>
                  <a:gd name="connsiteY0" fmla="*/ 39 h 9525"/>
                  <a:gd name="connsiteX1" fmla="*/ 283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0" y="39"/>
                    </a:moveTo>
                    <a:lnTo>
                      <a:pt x="283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2" name="Graphic 898">
              <a:extLst>
                <a:ext uri="{FF2B5EF4-FFF2-40B4-BE49-F238E27FC236}">
                  <a16:creationId xmlns:a16="http://schemas.microsoft.com/office/drawing/2014/main" id="{EE937706-A171-4B40-9F04-9100BEC3842E}"/>
                </a:ext>
              </a:extLst>
            </p:cNvPr>
            <p:cNvGrpSpPr/>
            <p:nvPr/>
          </p:nvGrpSpPr>
          <p:grpSpPr>
            <a:xfrm>
              <a:off x="6646449" y="2880741"/>
              <a:ext cx="58007" cy="58007"/>
              <a:chOff x="6646449" y="2880741"/>
              <a:chExt cx="58007" cy="58007"/>
            </a:xfrm>
          </p:grpSpPr>
          <p:sp>
            <p:nvSpPr>
              <p:cNvPr id="1814" name="Freeform: Shape 1813">
                <a:extLst>
                  <a:ext uri="{FF2B5EF4-FFF2-40B4-BE49-F238E27FC236}">
                    <a16:creationId xmlns:a16="http://schemas.microsoft.com/office/drawing/2014/main" id="{136B08A0-B8F8-4F3C-BBC5-C895308BD1C7}"/>
                  </a:ext>
                </a:extLst>
              </p:cNvPr>
              <p:cNvSpPr/>
              <p:nvPr/>
            </p:nvSpPr>
            <p:spPr>
              <a:xfrm>
                <a:off x="6675500" y="2880741"/>
                <a:ext cx="9525" cy="58007"/>
              </a:xfrm>
              <a:custGeom>
                <a:avLst/>
                <a:gdLst>
                  <a:gd name="connsiteX0" fmla="*/ 284 w 9525"/>
                  <a:gd name="connsiteY0" fmla="*/ 39 h 58007"/>
                  <a:gd name="connsiteX1" fmla="*/ 284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4" y="39"/>
                    </a:moveTo>
                    <a:lnTo>
                      <a:pt x="284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15" name="Freeform: Shape 1814">
                <a:extLst>
                  <a:ext uri="{FF2B5EF4-FFF2-40B4-BE49-F238E27FC236}">
                    <a16:creationId xmlns:a16="http://schemas.microsoft.com/office/drawing/2014/main" id="{ACD12C07-A85C-46E4-A236-E8C5003F5E69}"/>
                  </a:ext>
                </a:extLst>
              </p:cNvPr>
              <p:cNvSpPr/>
              <p:nvPr/>
            </p:nvSpPr>
            <p:spPr>
              <a:xfrm>
                <a:off x="6646449" y="2909792"/>
                <a:ext cx="58007" cy="9525"/>
              </a:xfrm>
              <a:custGeom>
                <a:avLst/>
                <a:gdLst>
                  <a:gd name="connsiteX0" fmla="*/ 58292 w 58007"/>
                  <a:gd name="connsiteY0" fmla="*/ 39 h 9525"/>
                  <a:gd name="connsiteX1" fmla="*/ 284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2" y="39"/>
                    </a:moveTo>
                    <a:lnTo>
                      <a:pt x="284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3" name="Graphic 898">
              <a:extLst>
                <a:ext uri="{FF2B5EF4-FFF2-40B4-BE49-F238E27FC236}">
                  <a16:creationId xmlns:a16="http://schemas.microsoft.com/office/drawing/2014/main" id="{B10606D8-6862-4670-A7EE-2057D95818D6}"/>
                </a:ext>
              </a:extLst>
            </p:cNvPr>
            <p:cNvGrpSpPr/>
            <p:nvPr/>
          </p:nvGrpSpPr>
          <p:grpSpPr>
            <a:xfrm>
              <a:off x="6640734" y="2880741"/>
              <a:ext cx="58007" cy="58007"/>
              <a:chOff x="6640734" y="2880741"/>
              <a:chExt cx="58007" cy="58007"/>
            </a:xfrm>
          </p:grpSpPr>
          <p:sp>
            <p:nvSpPr>
              <p:cNvPr id="1812" name="Freeform: Shape 1811">
                <a:extLst>
                  <a:ext uri="{FF2B5EF4-FFF2-40B4-BE49-F238E27FC236}">
                    <a16:creationId xmlns:a16="http://schemas.microsoft.com/office/drawing/2014/main" id="{A86A006B-4559-4895-A7A6-6FFD7C649E3D}"/>
                  </a:ext>
                </a:extLst>
              </p:cNvPr>
              <p:cNvSpPr/>
              <p:nvPr/>
            </p:nvSpPr>
            <p:spPr>
              <a:xfrm>
                <a:off x="6669785" y="2880741"/>
                <a:ext cx="9525" cy="58007"/>
              </a:xfrm>
              <a:custGeom>
                <a:avLst/>
                <a:gdLst>
                  <a:gd name="connsiteX0" fmla="*/ 284 w 9525"/>
                  <a:gd name="connsiteY0" fmla="*/ 39 h 58007"/>
                  <a:gd name="connsiteX1" fmla="*/ 284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4" y="39"/>
                    </a:moveTo>
                    <a:lnTo>
                      <a:pt x="284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13" name="Freeform: Shape 1812">
                <a:extLst>
                  <a:ext uri="{FF2B5EF4-FFF2-40B4-BE49-F238E27FC236}">
                    <a16:creationId xmlns:a16="http://schemas.microsoft.com/office/drawing/2014/main" id="{F1E0C329-ACA0-45B5-9FDB-9E68B4497179}"/>
                  </a:ext>
                </a:extLst>
              </p:cNvPr>
              <p:cNvSpPr/>
              <p:nvPr/>
            </p:nvSpPr>
            <p:spPr>
              <a:xfrm>
                <a:off x="6640734" y="2909792"/>
                <a:ext cx="58007" cy="9525"/>
              </a:xfrm>
              <a:custGeom>
                <a:avLst/>
                <a:gdLst>
                  <a:gd name="connsiteX0" fmla="*/ 58291 w 58007"/>
                  <a:gd name="connsiteY0" fmla="*/ 39 h 9525"/>
                  <a:gd name="connsiteX1" fmla="*/ 284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1" y="39"/>
                    </a:moveTo>
                    <a:lnTo>
                      <a:pt x="284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4" name="Graphic 898">
              <a:extLst>
                <a:ext uri="{FF2B5EF4-FFF2-40B4-BE49-F238E27FC236}">
                  <a16:creationId xmlns:a16="http://schemas.microsoft.com/office/drawing/2014/main" id="{FDFCB96C-B8F4-4F80-8AD6-5A73B7C51192}"/>
                </a:ext>
              </a:extLst>
            </p:cNvPr>
            <p:cNvGrpSpPr/>
            <p:nvPr/>
          </p:nvGrpSpPr>
          <p:grpSpPr>
            <a:xfrm>
              <a:off x="6581774" y="2880741"/>
              <a:ext cx="58007" cy="58007"/>
              <a:chOff x="6581774" y="2880741"/>
              <a:chExt cx="58007" cy="58007"/>
            </a:xfrm>
          </p:grpSpPr>
          <p:sp>
            <p:nvSpPr>
              <p:cNvPr id="1810" name="Freeform: Shape 1809">
                <a:extLst>
                  <a:ext uri="{FF2B5EF4-FFF2-40B4-BE49-F238E27FC236}">
                    <a16:creationId xmlns:a16="http://schemas.microsoft.com/office/drawing/2014/main" id="{3F776FFB-0781-4BE1-B161-0BF7D44A84B0}"/>
                  </a:ext>
                </a:extLst>
              </p:cNvPr>
              <p:cNvSpPr/>
              <p:nvPr/>
            </p:nvSpPr>
            <p:spPr>
              <a:xfrm>
                <a:off x="6610825" y="2880741"/>
                <a:ext cx="9525" cy="58007"/>
              </a:xfrm>
              <a:custGeom>
                <a:avLst/>
                <a:gdLst>
                  <a:gd name="connsiteX0" fmla="*/ 277 w 9525"/>
                  <a:gd name="connsiteY0" fmla="*/ 39 h 58007"/>
                  <a:gd name="connsiteX1" fmla="*/ 277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7" y="39"/>
                    </a:moveTo>
                    <a:lnTo>
                      <a:pt x="277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11" name="Freeform: Shape 1810">
                <a:extLst>
                  <a:ext uri="{FF2B5EF4-FFF2-40B4-BE49-F238E27FC236}">
                    <a16:creationId xmlns:a16="http://schemas.microsoft.com/office/drawing/2014/main" id="{6536EDB3-5D63-416A-9303-B13945908022}"/>
                  </a:ext>
                </a:extLst>
              </p:cNvPr>
              <p:cNvSpPr/>
              <p:nvPr/>
            </p:nvSpPr>
            <p:spPr>
              <a:xfrm>
                <a:off x="6581774" y="2909792"/>
                <a:ext cx="58007" cy="9525"/>
              </a:xfrm>
              <a:custGeom>
                <a:avLst/>
                <a:gdLst>
                  <a:gd name="connsiteX0" fmla="*/ 58285 w 58007"/>
                  <a:gd name="connsiteY0" fmla="*/ 39 h 9525"/>
                  <a:gd name="connsiteX1" fmla="*/ 278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5" y="39"/>
                    </a:moveTo>
                    <a:lnTo>
                      <a:pt x="278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5" name="Graphic 898">
              <a:extLst>
                <a:ext uri="{FF2B5EF4-FFF2-40B4-BE49-F238E27FC236}">
                  <a16:creationId xmlns:a16="http://schemas.microsoft.com/office/drawing/2014/main" id="{D803E93F-A103-4BEB-BDA1-74307B15BFFD}"/>
                </a:ext>
              </a:extLst>
            </p:cNvPr>
            <p:cNvGrpSpPr/>
            <p:nvPr/>
          </p:nvGrpSpPr>
          <p:grpSpPr>
            <a:xfrm>
              <a:off x="6593014" y="2880741"/>
              <a:ext cx="58007" cy="58007"/>
              <a:chOff x="6593014" y="2880741"/>
              <a:chExt cx="58007" cy="58007"/>
            </a:xfrm>
          </p:grpSpPr>
          <p:sp>
            <p:nvSpPr>
              <p:cNvPr id="1808" name="Freeform: Shape 1807">
                <a:extLst>
                  <a:ext uri="{FF2B5EF4-FFF2-40B4-BE49-F238E27FC236}">
                    <a16:creationId xmlns:a16="http://schemas.microsoft.com/office/drawing/2014/main" id="{3A816490-5607-4852-B201-379373438E90}"/>
                  </a:ext>
                </a:extLst>
              </p:cNvPr>
              <p:cNvSpPr/>
              <p:nvPr/>
            </p:nvSpPr>
            <p:spPr>
              <a:xfrm>
                <a:off x="6622065" y="2880741"/>
                <a:ext cx="9525" cy="58007"/>
              </a:xfrm>
              <a:custGeom>
                <a:avLst/>
                <a:gdLst>
                  <a:gd name="connsiteX0" fmla="*/ 279 w 9525"/>
                  <a:gd name="connsiteY0" fmla="*/ 39 h 58007"/>
                  <a:gd name="connsiteX1" fmla="*/ 279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9" y="39"/>
                    </a:moveTo>
                    <a:lnTo>
                      <a:pt x="279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09" name="Freeform: Shape 1808">
                <a:extLst>
                  <a:ext uri="{FF2B5EF4-FFF2-40B4-BE49-F238E27FC236}">
                    <a16:creationId xmlns:a16="http://schemas.microsoft.com/office/drawing/2014/main" id="{2174597E-101D-440D-97CA-2743D9C5D9D7}"/>
                  </a:ext>
                </a:extLst>
              </p:cNvPr>
              <p:cNvSpPr/>
              <p:nvPr/>
            </p:nvSpPr>
            <p:spPr>
              <a:xfrm>
                <a:off x="6593014" y="2909792"/>
                <a:ext cx="58007" cy="9525"/>
              </a:xfrm>
              <a:custGeom>
                <a:avLst/>
                <a:gdLst>
                  <a:gd name="connsiteX0" fmla="*/ 58286 w 58007"/>
                  <a:gd name="connsiteY0" fmla="*/ 39 h 9525"/>
                  <a:gd name="connsiteX1" fmla="*/ 279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6" y="39"/>
                    </a:moveTo>
                    <a:lnTo>
                      <a:pt x="279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6" name="Graphic 898">
              <a:extLst>
                <a:ext uri="{FF2B5EF4-FFF2-40B4-BE49-F238E27FC236}">
                  <a16:creationId xmlns:a16="http://schemas.microsoft.com/office/drawing/2014/main" id="{5114B7F6-1A01-46D3-A953-6BFF4D56E2DF}"/>
                </a:ext>
              </a:extLst>
            </p:cNvPr>
            <p:cNvGrpSpPr/>
            <p:nvPr/>
          </p:nvGrpSpPr>
          <p:grpSpPr>
            <a:xfrm>
              <a:off x="6587394" y="2880741"/>
              <a:ext cx="58007" cy="58007"/>
              <a:chOff x="6587394" y="2880741"/>
              <a:chExt cx="58007" cy="58007"/>
            </a:xfrm>
          </p:grpSpPr>
          <p:sp>
            <p:nvSpPr>
              <p:cNvPr id="1806" name="Freeform: Shape 1805">
                <a:extLst>
                  <a:ext uri="{FF2B5EF4-FFF2-40B4-BE49-F238E27FC236}">
                    <a16:creationId xmlns:a16="http://schemas.microsoft.com/office/drawing/2014/main" id="{48951DE5-3CA1-4698-9000-7F8379B58ECE}"/>
                  </a:ext>
                </a:extLst>
              </p:cNvPr>
              <p:cNvSpPr/>
              <p:nvPr/>
            </p:nvSpPr>
            <p:spPr>
              <a:xfrm>
                <a:off x="6616445" y="2880741"/>
                <a:ext cx="9525" cy="58007"/>
              </a:xfrm>
              <a:custGeom>
                <a:avLst/>
                <a:gdLst>
                  <a:gd name="connsiteX0" fmla="*/ 278 w 9525"/>
                  <a:gd name="connsiteY0" fmla="*/ 39 h 58007"/>
                  <a:gd name="connsiteX1" fmla="*/ 278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8" y="39"/>
                    </a:moveTo>
                    <a:lnTo>
                      <a:pt x="278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07" name="Freeform: Shape 1806">
                <a:extLst>
                  <a:ext uri="{FF2B5EF4-FFF2-40B4-BE49-F238E27FC236}">
                    <a16:creationId xmlns:a16="http://schemas.microsoft.com/office/drawing/2014/main" id="{7EE46FA5-B85D-4592-9A26-564C0C188800}"/>
                  </a:ext>
                </a:extLst>
              </p:cNvPr>
              <p:cNvSpPr/>
              <p:nvPr/>
            </p:nvSpPr>
            <p:spPr>
              <a:xfrm>
                <a:off x="6587394" y="2909792"/>
                <a:ext cx="58007" cy="9525"/>
              </a:xfrm>
              <a:custGeom>
                <a:avLst/>
                <a:gdLst>
                  <a:gd name="connsiteX0" fmla="*/ 58285 w 58007"/>
                  <a:gd name="connsiteY0" fmla="*/ 39 h 9525"/>
                  <a:gd name="connsiteX1" fmla="*/ 278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5" y="39"/>
                    </a:moveTo>
                    <a:lnTo>
                      <a:pt x="278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7" name="Graphic 898">
              <a:extLst>
                <a:ext uri="{FF2B5EF4-FFF2-40B4-BE49-F238E27FC236}">
                  <a16:creationId xmlns:a16="http://schemas.microsoft.com/office/drawing/2014/main" id="{B6DAAC43-3489-4D4B-AFA2-0CF3724C5F5F}"/>
                </a:ext>
              </a:extLst>
            </p:cNvPr>
            <p:cNvGrpSpPr/>
            <p:nvPr/>
          </p:nvGrpSpPr>
          <p:grpSpPr>
            <a:xfrm>
              <a:off x="6534244" y="2880741"/>
              <a:ext cx="58007" cy="58007"/>
              <a:chOff x="6534244" y="2880741"/>
              <a:chExt cx="58007" cy="58007"/>
            </a:xfrm>
          </p:grpSpPr>
          <p:sp>
            <p:nvSpPr>
              <p:cNvPr id="1804" name="Freeform: Shape 1803">
                <a:extLst>
                  <a:ext uri="{FF2B5EF4-FFF2-40B4-BE49-F238E27FC236}">
                    <a16:creationId xmlns:a16="http://schemas.microsoft.com/office/drawing/2014/main" id="{9CB61EF8-5D66-4CF3-8EFE-80FCFC82150B}"/>
                  </a:ext>
                </a:extLst>
              </p:cNvPr>
              <p:cNvSpPr/>
              <p:nvPr/>
            </p:nvSpPr>
            <p:spPr>
              <a:xfrm>
                <a:off x="6563296" y="2880741"/>
                <a:ext cx="9525" cy="58007"/>
              </a:xfrm>
              <a:custGeom>
                <a:avLst/>
                <a:gdLst>
                  <a:gd name="connsiteX0" fmla="*/ 273 w 9525"/>
                  <a:gd name="connsiteY0" fmla="*/ 39 h 58007"/>
                  <a:gd name="connsiteX1" fmla="*/ 273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3" y="39"/>
                    </a:moveTo>
                    <a:lnTo>
                      <a:pt x="273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05" name="Freeform: Shape 1804">
                <a:extLst>
                  <a:ext uri="{FF2B5EF4-FFF2-40B4-BE49-F238E27FC236}">
                    <a16:creationId xmlns:a16="http://schemas.microsoft.com/office/drawing/2014/main" id="{651F17EB-3B1A-4483-9ABA-093E4A522EB4}"/>
                  </a:ext>
                </a:extLst>
              </p:cNvPr>
              <p:cNvSpPr/>
              <p:nvPr/>
            </p:nvSpPr>
            <p:spPr>
              <a:xfrm>
                <a:off x="6534244" y="2909792"/>
                <a:ext cx="58007" cy="9525"/>
              </a:xfrm>
              <a:custGeom>
                <a:avLst/>
                <a:gdLst>
                  <a:gd name="connsiteX0" fmla="*/ 58280 w 58007"/>
                  <a:gd name="connsiteY0" fmla="*/ 39 h 9525"/>
                  <a:gd name="connsiteX1" fmla="*/ 273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0" y="39"/>
                    </a:moveTo>
                    <a:lnTo>
                      <a:pt x="273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8" name="Graphic 898">
              <a:extLst>
                <a:ext uri="{FF2B5EF4-FFF2-40B4-BE49-F238E27FC236}">
                  <a16:creationId xmlns:a16="http://schemas.microsoft.com/office/drawing/2014/main" id="{C5703E41-DA71-431E-9A94-B29190C5261C}"/>
                </a:ext>
              </a:extLst>
            </p:cNvPr>
            <p:cNvGrpSpPr/>
            <p:nvPr/>
          </p:nvGrpSpPr>
          <p:grpSpPr>
            <a:xfrm>
              <a:off x="6539864" y="2880741"/>
              <a:ext cx="58007" cy="58007"/>
              <a:chOff x="6539864" y="2880741"/>
              <a:chExt cx="58007" cy="58007"/>
            </a:xfrm>
          </p:grpSpPr>
          <p:sp>
            <p:nvSpPr>
              <p:cNvPr id="1802" name="Freeform: Shape 1801">
                <a:extLst>
                  <a:ext uri="{FF2B5EF4-FFF2-40B4-BE49-F238E27FC236}">
                    <a16:creationId xmlns:a16="http://schemas.microsoft.com/office/drawing/2014/main" id="{9EFB03EB-7954-4EC2-954C-477172B17624}"/>
                  </a:ext>
                </a:extLst>
              </p:cNvPr>
              <p:cNvSpPr/>
              <p:nvPr/>
            </p:nvSpPr>
            <p:spPr>
              <a:xfrm>
                <a:off x="6568915" y="2880741"/>
                <a:ext cx="9525" cy="58007"/>
              </a:xfrm>
              <a:custGeom>
                <a:avLst/>
                <a:gdLst>
                  <a:gd name="connsiteX0" fmla="*/ 273 w 9525"/>
                  <a:gd name="connsiteY0" fmla="*/ 39 h 58007"/>
                  <a:gd name="connsiteX1" fmla="*/ 273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3" y="39"/>
                    </a:moveTo>
                    <a:lnTo>
                      <a:pt x="273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03" name="Freeform: Shape 1802">
                <a:extLst>
                  <a:ext uri="{FF2B5EF4-FFF2-40B4-BE49-F238E27FC236}">
                    <a16:creationId xmlns:a16="http://schemas.microsoft.com/office/drawing/2014/main" id="{95F05B1B-A969-4ECB-B4E3-FC9E615B740C}"/>
                  </a:ext>
                </a:extLst>
              </p:cNvPr>
              <p:cNvSpPr/>
              <p:nvPr/>
            </p:nvSpPr>
            <p:spPr>
              <a:xfrm>
                <a:off x="6539864" y="2909792"/>
                <a:ext cx="58007" cy="9525"/>
              </a:xfrm>
              <a:custGeom>
                <a:avLst/>
                <a:gdLst>
                  <a:gd name="connsiteX0" fmla="*/ 58280 w 58007"/>
                  <a:gd name="connsiteY0" fmla="*/ 39 h 9525"/>
                  <a:gd name="connsiteX1" fmla="*/ 273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0" y="39"/>
                    </a:moveTo>
                    <a:lnTo>
                      <a:pt x="273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29" name="Graphic 898">
              <a:extLst>
                <a:ext uri="{FF2B5EF4-FFF2-40B4-BE49-F238E27FC236}">
                  <a16:creationId xmlns:a16="http://schemas.microsoft.com/office/drawing/2014/main" id="{816FF69A-B7B0-44A8-878F-C533FB1692F5}"/>
                </a:ext>
              </a:extLst>
            </p:cNvPr>
            <p:cNvGrpSpPr/>
            <p:nvPr/>
          </p:nvGrpSpPr>
          <p:grpSpPr>
            <a:xfrm>
              <a:off x="6522433" y="2875311"/>
              <a:ext cx="58007" cy="58007"/>
              <a:chOff x="6522433" y="2875311"/>
              <a:chExt cx="58007" cy="58007"/>
            </a:xfrm>
          </p:grpSpPr>
          <p:sp>
            <p:nvSpPr>
              <p:cNvPr id="1800" name="Freeform: Shape 1799">
                <a:extLst>
                  <a:ext uri="{FF2B5EF4-FFF2-40B4-BE49-F238E27FC236}">
                    <a16:creationId xmlns:a16="http://schemas.microsoft.com/office/drawing/2014/main" id="{3B077838-5730-4025-A73E-080EF01BCCEC}"/>
                  </a:ext>
                </a:extLst>
              </p:cNvPr>
              <p:cNvSpPr/>
              <p:nvPr/>
            </p:nvSpPr>
            <p:spPr>
              <a:xfrm>
                <a:off x="6551485" y="2875311"/>
                <a:ext cx="9525" cy="58007"/>
              </a:xfrm>
              <a:custGeom>
                <a:avLst/>
                <a:gdLst>
                  <a:gd name="connsiteX0" fmla="*/ 271 w 9525"/>
                  <a:gd name="connsiteY0" fmla="*/ 39 h 58007"/>
                  <a:gd name="connsiteX1" fmla="*/ 271 w 9525"/>
                  <a:gd name="connsiteY1" fmla="*/ 5804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1" y="39"/>
                    </a:moveTo>
                    <a:lnTo>
                      <a:pt x="271" y="5804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801" name="Freeform: Shape 1800">
                <a:extLst>
                  <a:ext uri="{FF2B5EF4-FFF2-40B4-BE49-F238E27FC236}">
                    <a16:creationId xmlns:a16="http://schemas.microsoft.com/office/drawing/2014/main" id="{05AF57D1-B234-41C9-A53A-0AC6411BA981}"/>
                  </a:ext>
                </a:extLst>
              </p:cNvPr>
              <p:cNvSpPr/>
              <p:nvPr/>
            </p:nvSpPr>
            <p:spPr>
              <a:xfrm>
                <a:off x="6522433" y="2904363"/>
                <a:ext cx="58007" cy="9525"/>
              </a:xfrm>
              <a:custGeom>
                <a:avLst/>
                <a:gdLst>
                  <a:gd name="connsiteX0" fmla="*/ 58279 w 58007"/>
                  <a:gd name="connsiteY0" fmla="*/ 39 h 9525"/>
                  <a:gd name="connsiteX1" fmla="*/ 271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9" y="39"/>
                    </a:moveTo>
                    <a:lnTo>
                      <a:pt x="271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0" name="Graphic 898">
              <a:extLst>
                <a:ext uri="{FF2B5EF4-FFF2-40B4-BE49-F238E27FC236}">
                  <a16:creationId xmlns:a16="http://schemas.microsoft.com/office/drawing/2014/main" id="{DAFEE64D-4F61-4DFC-8AF7-A4D3FA207DCE}"/>
                </a:ext>
              </a:extLst>
            </p:cNvPr>
            <p:cNvGrpSpPr/>
            <p:nvPr/>
          </p:nvGrpSpPr>
          <p:grpSpPr>
            <a:xfrm>
              <a:off x="6452139" y="2859786"/>
              <a:ext cx="58007" cy="58007"/>
              <a:chOff x="6452139" y="2859786"/>
              <a:chExt cx="58007" cy="58007"/>
            </a:xfrm>
          </p:grpSpPr>
          <p:sp>
            <p:nvSpPr>
              <p:cNvPr id="1798" name="Freeform: Shape 1797">
                <a:extLst>
                  <a:ext uri="{FF2B5EF4-FFF2-40B4-BE49-F238E27FC236}">
                    <a16:creationId xmlns:a16="http://schemas.microsoft.com/office/drawing/2014/main" id="{33DC1A27-0547-4DAA-804C-A153B8DD6AF5}"/>
                  </a:ext>
                </a:extLst>
              </p:cNvPr>
              <p:cNvSpPr/>
              <p:nvPr/>
            </p:nvSpPr>
            <p:spPr>
              <a:xfrm>
                <a:off x="6481190" y="2859786"/>
                <a:ext cx="9525" cy="58007"/>
              </a:xfrm>
              <a:custGeom>
                <a:avLst/>
                <a:gdLst>
                  <a:gd name="connsiteX0" fmla="*/ 264 w 9525"/>
                  <a:gd name="connsiteY0" fmla="*/ 37 h 58007"/>
                  <a:gd name="connsiteX1" fmla="*/ 264 w 9525"/>
                  <a:gd name="connsiteY1" fmla="*/ 5804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4" y="37"/>
                    </a:moveTo>
                    <a:lnTo>
                      <a:pt x="264" y="580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99" name="Freeform: Shape 1798">
                <a:extLst>
                  <a:ext uri="{FF2B5EF4-FFF2-40B4-BE49-F238E27FC236}">
                    <a16:creationId xmlns:a16="http://schemas.microsoft.com/office/drawing/2014/main" id="{C70ED0E6-9650-45CA-953F-DC58ADC81C54}"/>
                  </a:ext>
                </a:extLst>
              </p:cNvPr>
              <p:cNvSpPr/>
              <p:nvPr/>
            </p:nvSpPr>
            <p:spPr>
              <a:xfrm>
                <a:off x="6452139" y="2888837"/>
                <a:ext cx="58007" cy="9525"/>
              </a:xfrm>
              <a:custGeom>
                <a:avLst/>
                <a:gdLst>
                  <a:gd name="connsiteX0" fmla="*/ 58271 w 58007"/>
                  <a:gd name="connsiteY0" fmla="*/ 37 h 9525"/>
                  <a:gd name="connsiteX1" fmla="*/ 264 w 58007"/>
                  <a:gd name="connsiteY1" fmla="*/ 3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1" y="37"/>
                    </a:moveTo>
                    <a:lnTo>
                      <a:pt x="264" y="3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1" name="Graphic 898">
              <a:extLst>
                <a:ext uri="{FF2B5EF4-FFF2-40B4-BE49-F238E27FC236}">
                  <a16:creationId xmlns:a16="http://schemas.microsoft.com/office/drawing/2014/main" id="{C1A2C777-F716-49F8-A9DD-AC90A45843B2}"/>
                </a:ext>
              </a:extLst>
            </p:cNvPr>
            <p:cNvGrpSpPr/>
            <p:nvPr/>
          </p:nvGrpSpPr>
          <p:grpSpPr>
            <a:xfrm>
              <a:off x="6440423" y="2854547"/>
              <a:ext cx="58007" cy="58007"/>
              <a:chOff x="6440423" y="2854547"/>
              <a:chExt cx="58007" cy="58007"/>
            </a:xfrm>
          </p:grpSpPr>
          <p:sp>
            <p:nvSpPr>
              <p:cNvPr id="1796" name="Freeform: Shape 1795">
                <a:extLst>
                  <a:ext uri="{FF2B5EF4-FFF2-40B4-BE49-F238E27FC236}">
                    <a16:creationId xmlns:a16="http://schemas.microsoft.com/office/drawing/2014/main" id="{0228CF68-2747-4BDD-B489-218D2623B6CE}"/>
                  </a:ext>
                </a:extLst>
              </p:cNvPr>
              <p:cNvSpPr/>
              <p:nvPr/>
            </p:nvSpPr>
            <p:spPr>
              <a:xfrm>
                <a:off x="6469474" y="2854547"/>
                <a:ext cx="9525" cy="58007"/>
              </a:xfrm>
              <a:custGeom>
                <a:avLst/>
                <a:gdLst>
                  <a:gd name="connsiteX0" fmla="*/ 263 w 9525"/>
                  <a:gd name="connsiteY0" fmla="*/ 37 h 58007"/>
                  <a:gd name="connsiteX1" fmla="*/ 263 w 9525"/>
                  <a:gd name="connsiteY1" fmla="*/ 5804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3" y="37"/>
                    </a:moveTo>
                    <a:lnTo>
                      <a:pt x="263" y="580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97" name="Freeform: Shape 1796">
                <a:extLst>
                  <a:ext uri="{FF2B5EF4-FFF2-40B4-BE49-F238E27FC236}">
                    <a16:creationId xmlns:a16="http://schemas.microsoft.com/office/drawing/2014/main" id="{B61A8D28-3110-4EAD-A703-330B8286CC57}"/>
                  </a:ext>
                </a:extLst>
              </p:cNvPr>
              <p:cNvSpPr/>
              <p:nvPr/>
            </p:nvSpPr>
            <p:spPr>
              <a:xfrm>
                <a:off x="6440423" y="2883598"/>
                <a:ext cx="58007" cy="9525"/>
              </a:xfrm>
              <a:custGeom>
                <a:avLst/>
                <a:gdLst>
                  <a:gd name="connsiteX0" fmla="*/ 58270 w 58007"/>
                  <a:gd name="connsiteY0" fmla="*/ 37 h 9525"/>
                  <a:gd name="connsiteX1" fmla="*/ 263 w 58007"/>
                  <a:gd name="connsiteY1" fmla="*/ 3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0" y="37"/>
                    </a:moveTo>
                    <a:lnTo>
                      <a:pt x="263" y="3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2" name="Graphic 898">
              <a:extLst>
                <a:ext uri="{FF2B5EF4-FFF2-40B4-BE49-F238E27FC236}">
                  <a16:creationId xmlns:a16="http://schemas.microsoft.com/office/drawing/2014/main" id="{D388E3BE-1257-412E-A93B-48C52238E54F}"/>
                </a:ext>
              </a:extLst>
            </p:cNvPr>
            <p:cNvGrpSpPr/>
            <p:nvPr/>
          </p:nvGrpSpPr>
          <p:grpSpPr>
            <a:xfrm>
              <a:off x="6422992" y="2854547"/>
              <a:ext cx="58007" cy="58007"/>
              <a:chOff x="6422992" y="2854547"/>
              <a:chExt cx="58007" cy="58007"/>
            </a:xfrm>
          </p:grpSpPr>
          <p:sp>
            <p:nvSpPr>
              <p:cNvPr id="1794" name="Freeform: Shape 1793">
                <a:extLst>
                  <a:ext uri="{FF2B5EF4-FFF2-40B4-BE49-F238E27FC236}">
                    <a16:creationId xmlns:a16="http://schemas.microsoft.com/office/drawing/2014/main" id="{0449CEA8-7EF4-4E09-8CD6-F473F72016A5}"/>
                  </a:ext>
                </a:extLst>
              </p:cNvPr>
              <p:cNvSpPr/>
              <p:nvPr/>
            </p:nvSpPr>
            <p:spPr>
              <a:xfrm>
                <a:off x="6452044" y="2854547"/>
                <a:ext cx="9525" cy="58007"/>
              </a:xfrm>
              <a:custGeom>
                <a:avLst/>
                <a:gdLst>
                  <a:gd name="connsiteX0" fmla="*/ 261 w 9525"/>
                  <a:gd name="connsiteY0" fmla="*/ 37 h 58007"/>
                  <a:gd name="connsiteX1" fmla="*/ 261 w 9525"/>
                  <a:gd name="connsiteY1" fmla="*/ 5804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1" y="37"/>
                    </a:moveTo>
                    <a:lnTo>
                      <a:pt x="261" y="580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95" name="Freeform: Shape 1794">
                <a:extLst>
                  <a:ext uri="{FF2B5EF4-FFF2-40B4-BE49-F238E27FC236}">
                    <a16:creationId xmlns:a16="http://schemas.microsoft.com/office/drawing/2014/main" id="{3ABAEF47-C954-4BAD-A83A-452C556A98BB}"/>
                  </a:ext>
                </a:extLst>
              </p:cNvPr>
              <p:cNvSpPr/>
              <p:nvPr/>
            </p:nvSpPr>
            <p:spPr>
              <a:xfrm>
                <a:off x="6422992" y="2883598"/>
                <a:ext cx="58007" cy="9525"/>
              </a:xfrm>
              <a:custGeom>
                <a:avLst/>
                <a:gdLst>
                  <a:gd name="connsiteX0" fmla="*/ 58268 w 58007"/>
                  <a:gd name="connsiteY0" fmla="*/ 37 h 9525"/>
                  <a:gd name="connsiteX1" fmla="*/ 261 w 58007"/>
                  <a:gd name="connsiteY1" fmla="*/ 3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8" y="37"/>
                    </a:moveTo>
                    <a:lnTo>
                      <a:pt x="261" y="3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3" name="Graphic 898">
              <a:extLst>
                <a:ext uri="{FF2B5EF4-FFF2-40B4-BE49-F238E27FC236}">
                  <a16:creationId xmlns:a16="http://schemas.microsoft.com/office/drawing/2014/main" id="{5641E638-18EB-4B24-8E01-96CA1F3A2821}"/>
                </a:ext>
              </a:extLst>
            </p:cNvPr>
            <p:cNvGrpSpPr/>
            <p:nvPr/>
          </p:nvGrpSpPr>
          <p:grpSpPr>
            <a:xfrm>
              <a:off x="6428231" y="2854547"/>
              <a:ext cx="58007" cy="58007"/>
              <a:chOff x="6428231" y="2854547"/>
              <a:chExt cx="58007" cy="58007"/>
            </a:xfrm>
          </p:grpSpPr>
          <p:sp>
            <p:nvSpPr>
              <p:cNvPr id="1792" name="Freeform: Shape 1791">
                <a:extLst>
                  <a:ext uri="{FF2B5EF4-FFF2-40B4-BE49-F238E27FC236}">
                    <a16:creationId xmlns:a16="http://schemas.microsoft.com/office/drawing/2014/main" id="{A323C888-FFB4-415A-8C8C-6A7B7BFE6376}"/>
                  </a:ext>
                </a:extLst>
              </p:cNvPr>
              <p:cNvSpPr/>
              <p:nvPr/>
            </p:nvSpPr>
            <p:spPr>
              <a:xfrm>
                <a:off x="6457282" y="2854547"/>
                <a:ext cx="9525" cy="58007"/>
              </a:xfrm>
              <a:custGeom>
                <a:avLst/>
                <a:gdLst>
                  <a:gd name="connsiteX0" fmla="*/ 261 w 9525"/>
                  <a:gd name="connsiteY0" fmla="*/ 37 h 58007"/>
                  <a:gd name="connsiteX1" fmla="*/ 261 w 9525"/>
                  <a:gd name="connsiteY1" fmla="*/ 5804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1" y="37"/>
                    </a:moveTo>
                    <a:lnTo>
                      <a:pt x="261" y="580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93" name="Freeform: Shape 1792">
                <a:extLst>
                  <a:ext uri="{FF2B5EF4-FFF2-40B4-BE49-F238E27FC236}">
                    <a16:creationId xmlns:a16="http://schemas.microsoft.com/office/drawing/2014/main" id="{DFEA5D71-2212-42F9-A334-397994D8E1C1}"/>
                  </a:ext>
                </a:extLst>
              </p:cNvPr>
              <p:cNvSpPr/>
              <p:nvPr/>
            </p:nvSpPr>
            <p:spPr>
              <a:xfrm>
                <a:off x="6428231" y="2883598"/>
                <a:ext cx="58007" cy="9525"/>
              </a:xfrm>
              <a:custGeom>
                <a:avLst/>
                <a:gdLst>
                  <a:gd name="connsiteX0" fmla="*/ 58269 w 58007"/>
                  <a:gd name="connsiteY0" fmla="*/ 37 h 9525"/>
                  <a:gd name="connsiteX1" fmla="*/ 261 w 58007"/>
                  <a:gd name="connsiteY1" fmla="*/ 3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9" y="37"/>
                    </a:moveTo>
                    <a:lnTo>
                      <a:pt x="261" y="3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4" name="Graphic 898">
              <a:extLst>
                <a:ext uri="{FF2B5EF4-FFF2-40B4-BE49-F238E27FC236}">
                  <a16:creationId xmlns:a16="http://schemas.microsoft.com/office/drawing/2014/main" id="{1FD09622-A0F4-4DC7-A216-53CF6C3FC940}"/>
                </a:ext>
              </a:extLst>
            </p:cNvPr>
            <p:cNvGrpSpPr/>
            <p:nvPr/>
          </p:nvGrpSpPr>
          <p:grpSpPr>
            <a:xfrm>
              <a:off x="6405657" y="2845879"/>
              <a:ext cx="58007" cy="58007"/>
              <a:chOff x="6405657" y="2845879"/>
              <a:chExt cx="58007" cy="58007"/>
            </a:xfrm>
          </p:grpSpPr>
          <p:sp>
            <p:nvSpPr>
              <p:cNvPr id="1790" name="Freeform: Shape 1789">
                <a:extLst>
                  <a:ext uri="{FF2B5EF4-FFF2-40B4-BE49-F238E27FC236}">
                    <a16:creationId xmlns:a16="http://schemas.microsoft.com/office/drawing/2014/main" id="{31BC98BE-4DC4-4BF0-935D-966DE6CB1BFA}"/>
                  </a:ext>
                </a:extLst>
              </p:cNvPr>
              <p:cNvSpPr/>
              <p:nvPr/>
            </p:nvSpPr>
            <p:spPr>
              <a:xfrm>
                <a:off x="6434708" y="2845879"/>
                <a:ext cx="9525" cy="58007"/>
              </a:xfrm>
              <a:custGeom>
                <a:avLst/>
                <a:gdLst>
                  <a:gd name="connsiteX0" fmla="*/ 259 w 9525"/>
                  <a:gd name="connsiteY0" fmla="*/ 36 h 58007"/>
                  <a:gd name="connsiteX1" fmla="*/ 259 w 9525"/>
                  <a:gd name="connsiteY1" fmla="*/ 5804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9" y="36"/>
                    </a:moveTo>
                    <a:lnTo>
                      <a:pt x="259" y="5804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91" name="Freeform: Shape 1790">
                <a:extLst>
                  <a:ext uri="{FF2B5EF4-FFF2-40B4-BE49-F238E27FC236}">
                    <a16:creationId xmlns:a16="http://schemas.microsoft.com/office/drawing/2014/main" id="{1B1159E9-4363-4184-B209-DF1514B6DCD3}"/>
                  </a:ext>
                </a:extLst>
              </p:cNvPr>
              <p:cNvSpPr/>
              <p:nvPr/>
            </p:nvSpPr>
            <p:spPr>
              <a:xfrm>
                <a:off x="6405657" y="2874930"/>
                <a:ext cx="58007" cy="9525"/>
              </a:xfrm>
              <a:custGeom>
                <a:avLst/>
                <a:gdLst>
                  <a:gd name="connsiteX0" fmla="*/ 58266 w 58007"/>
                  <a:gd name="connsiteY0" fmla="*/ 36 h 9525"/>
                  <a:gd name="connsiteX1" fmla="*/ 259 w 58007"/>
                  <a:gd name="connsiteY1" fmla="*/ 3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6" y="36"/>
                    </a:moveTo>
                    <a:lnTo>
                      <a:pt x="259" y="3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5" name="Graphic 898">
              <a:extLst>
                <a:ext uri="{FF2B5EF4-FFF2-40B4-BE49-F238E27FC236}">
                  <a16:creationId xmlns:a16="http://schemas.microsoft.com/office/drawing/2014/main" id="{4470A7C1-AE31-45EE-8A57-13F56BF11A00}"/>
                </a:ext>
              </a:extLst>
            </p:cNvPr>
            <p:cNvGrpSpPr/>
            <p:nvPr/>
          </p:nvGrpSpPr>
          <p:grpSpPr>
            <a:xfrm>
              <a:off x="6410896" y="2845879"/>
              <a:ext cx="58007" cy="58007"/>
              <a:chOff x="6410896" y="2845879"/>
              <a:chExt cx="58007" cy="58007"/>
            </a:xfrm>
          </p:grpSpPr>
          <p:sp>
            <p:nvSpPr>
              <p:cNvPr id="1788" name="Freeform: Shape 1787">
                <a:extLst>
                  <a:ext uri="{FF2B5EF4-FFF2-40B4-BE49-F238E27FC236}">
                    <a16:creationId xmlns:a16="http://schemas.microsoft.com/office/drawing/2014/main" id="{76C568DD-7831-467D-997E-9A8194EA8F6F}"/>
                  </a:ext>
                </a:extLst>
              </p:cNvPr>
              <p:cNvSpPr/>
              <p:nvPr/>
            </p:nvSpPr>
            <p:spPr>
              <a:xfrm>
                <a:off x="6439947" y="2845879"/>
                <a:ext cx="9525" cy="58007"/>
              </a:xfrm>
              <a:custGeom>
                <a:avLst/>
                <a:gdLst>
                  <a:gd name="connsiteX0" fmla="*/ 260 w 9525"/>
                  <a:gd name="connsiteY0" fmla="*/ 36 h 58007"/>
                  <a:gd name="connsiteX1" fmla="*/ 260 w 9525"/>
                  <a:gd name="connsiteY1" fmla="*/ 5804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0" y="36"/>
                    </a:moveTo>
                    <a:lnTo>
                      <a:pt x="260" y="5804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89" name="Freeform: Shape 1788">
                <a:extLst>
                  <a:ext uri="{FF2B5EF4-FFF2-40B4-BE49-F238E27FC236}">
                    <a16:creationId xmlns:a16="http://schemas.microsoft.com/office/drawing/2014/main" id="{DEC66FFA-FB6A-411D-93A0-828CBB2C2813}"/>
                  </a:ext>
                </a:extLst>
              </p:cNvPr>
              <p:cNvSpPr/>
              <p:nvPr/>
            </p:nvSpPr>
            <p:spPr>
              <a:xfrm>
                <a:off x="6410896" y="2874930"/>
                <a:ext cx="58007" cy="9525"/>
              </a:xfrm>
              <a:custGeom>
                <a:avLst/>
                <a:gdLst>
                  <a:gd name="connsiteX0" fmla="*/ 58267 w 58007"/>
                  <a:gd name="connsiteY0" fmla="*/ 36 h 9525"/>
                  <a:gd name="connsiteX1" fmla="*/ 260 w 58007"/>
                  <a:gd name="connsiteY1" fmla="*/ 3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7" y="36"/>
                    </a:moveTo>
                    <a:lnTo>
                      <a:pt x="260" y="3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6" name="Graphic 898">
              <a:extLst>
                <a:ext uri="{FF2B5EF4-FFF2-40B4-BE49-F238E27FC236}">
                  <a16:creationId xmlns:a16="http://schemas.microsoft.com/office/drawing/2014/main" id="{8CC553C6-2BA3-4308-803F-817212CD1AED}"/>
                </a:ext>
              </a:extLst>
            </p:cNvPr>
            <p:cNvGrpSpPr/>
            <p:nvPr/>
          </p:nvGrpSpPr>
          <p:grpSpPr>
            <a:xfrm>
              <a:off x="6388036" y="2845879"/>
              <a:ext cx="58007" cy="58007"/>
              <a:chOff x="6388036" y="2845879"/>
              <a:chExt cx="58007" cy="58007"/>
            </a:xfrm>
          </p:grpSpPr>
          <p:sp>
            <p:nvSpPr>
              <p:cNvPr id="1786" name="Freeform: Shape 1785">
                <a:extLst>
                  <a:ext uri="{FF2B5EF4-FFF2-40B4-BE49-F238E27FC236}">
                    <a16:creationId xmlns:a16="http://schemas.microsoft.com/office/drawing/2014/main" id="{FB1533CE-53AA-4897-954A-71A872FEC3DD}"/>
                  </a:ext>
                </a:extLst>
              </p:cNvPr>
              <p:cNvSpPr/>
              <p:nvPr/>
            </p:nvSpPr>
            <p:spPr>
              <a:xfrm>
                <a:off x="6417087" y="2845879"/>
                <a:ext cx="9525" cy="58007"/>
              </a:xfrm>
              <a:custGeom>
                <a:avLst/>
                <a:gdLst>
                  <a:gd name="connsiteX0" fmla="*/ 257 w 9525"/>
                  <a:gd name="connsiteY0" fmla="*/ 36 h 58007"/>
                  <a:gd name="connsiteX1" fmla="*/ 257 w 9525"/>
                  <a:gd name="connsiteY1" fmla="*/ 5804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7" y="36"/>
                    </a:moveTo>
                    <a:lnTo>
                      <a:pt x="257" y="5804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87" name="Freeform: Shape 1786">
                <a:extLst>
                  <a:ext uri="{FF2B5EF4-FFF2-40B4-BE49-F238E27FC236}">
                    <a16:creationId xmlns:a16="http://schemas.microsoft.com/office/drawing/2014/main" id="{210F2E24-8773-455C-A5C2-8413B7E8172C}"/>
                  </a:ext>
                </a:extLst>
              </p:cNvPr>
              <p:cNvSpPr/>
              <p:nvPr/>
            </p:nvSpPr>
            <p:spPr>
              <a:xfrm>
                <a:off x="6388036" y="2874930"/>
                <a:ext cx="58007" cy="9525"/>
              </a:xfrm>
              <a:custGeom>
                <a:avLst/>
                <a:gdLst>
                  <a:gd name="connsiteX0" fmla="*/ 58264 w 58007"/>
                  <a:gd name="connsiteY0" fmla="*/ 36 h 9525"/>
                  <a:gd name="connsiteX1" fmla="*/ 257 w 58007"/>
                  <a:gd name="connsiteY1" fmla="*/ 3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4" y="36"/>
                    </a:moveTo>
                    <a:lnTo>
                      <a:pt x="257" y="3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7" name="Graphic 898">
              <a:extLst>
                <a:ext uri="{FF2B5EF4-FFF2-40B4-BE49-F238E27FC236}">
                  <a16:creationId xmlns:a16="http://schemas.microsoft.com/office/drawing/2014/main" id="{699028F7-AC27-4E75-857B-9608B1AD7D0B}"/>
                </a:ext>
              </a:extLst>
            </p:cNvPr>
            <p:cNvGrpSpPr/>
            <p:nvPr/>
          </p:nvGrpSpPr>
          <p:grpSpPr>
            <a:xfrm>
              <a:off x="6393179" y="2845879"/>
              <a:ext cx="58007" cy="58007"/>
              <a:chOff x="6393179" y="2845879"/>
              <a:chExt cx="58007" cy="58007"/>
            </a:xfrm>
          </p:grpSpPr>
          <p:sp>
            <p:nvSpPr>
              <p:cNvPr id="1784" name="Freeform: Shape 1783">
                <a:extLst>
                  <a:ext uri="{FF2B5EF4-FFF2-40B4-BE49-F238E27FC236}">
                    <a16:creationId xmlns:a16="http://schemas.microsoft.com/office/drawing/2014/main" id="{67120ADC-2D6F-4AA8-BB62-1B17F571D3E0}"/>
                  </a:ext>
                </a:extLst>
              </p:cNvPr>
              <p:cNvSpPr/>
              <p:nvPr/>
            </p:nvSpPr>
            <p:spPr>
              <a:xfrm>
                <a:off x="6422230" y="2845879"/>
                <a:ext cx="9525" cy="58007"/>
              </a:xfrm>
              <a:custGeom>
                <a:avLst/>
                <a:gdLst>
                  <a:gd name="connsiteX0" fmla="*/ 258 w 9525"/>
                  <a:gd name="connsiteY0" fmla="*/ 36 h 58007"/>
                  <a:gd name="connsiteX1" fmla="*/ 258 w 9525"/>
                  <a:gd name="connsiteY1" fmla="*/ 5804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8" y="36"/>
                    </a:moveTo>
                    <a:lnTo>
                      <a:pt x="258" y="5804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85" name="Freeform: Shape 1784">
                <a:extLst>
                  <a:ext uri="{FF2B5EF4-FFF2-40B4-BE49-F238E27FC236}">
                    <a16:creationId xmlns:a16="http://schemas.microsoft.com/office/drawing/2014/main" id="{6F3B9EC0-440D-473E-8443-70292E72BA96}"/>
                  </a:ext>
                </a:extLst>
              </p:cNvPr>
              <p:cNvSpPr/>
              <p:nvPr/>
            </p:nvSpPr>
            <p:spPr>
              <a:xfrm>
                <a:off x="6393179" y="2874930"/>
                <a:ext cx="58007" cy="9525"/>
              </a:xfrm>
              <a:custGeom>
                <a:avLst/>
                <a:gdLst>
                  <a:gd name="connsiteX0" fmla="*/ 58265 w 58007"/>
                  <a:gd name="connsiteY0" fmla="*/ 36 h 9525"/>
                  <a:gd name="connsiteX1" fmla="*/ 258 w 58007"/>
                  <a:gd name="connsiteY1" fmla="*/ 3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5" y="36"/>
                    </a:moveTo>
                    <a:lnTo>
                      <a:pt x="258" y="3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8" name="Graphic 898">
              <a:extLst>
                <a:ext uri="{FF2B5EF4-FFF2-40B4-BE49-F238E27FC236}">
                  <a16:creationId xmlns:a16="http://schemas.microsoft.com/office/drawing/2014/main" id="{6A6CA3A1-2407-4A63-B36F-542B910451A7}"/>
                </a:ext>
              </a:extLst>
            </p:cNvPr>
            <p:cNvGrpSpPr/>
            <p:nvPr/>
          </p:nvGrpSpPr>
          <p:grpSpPr>
            <a:xfrm>
              <a:off x="6364604" y="2827877"/>
              <a:ext cx="58007" cy="58007"/>
              <a:chOff x="6364604" y="2827877"/>
              <a:chExt cx="58007" cy="58007"/>
            </a:xfrm>
          </p:grpSpPr>
          <p:sp>
            <p:nvSpPr>
              <p:cNvPr id="1782" name="Freeform: Shape 1781">
                <a:extLst>
                  <a:ext uri="{FF2B5EF4-FFF2-40B4-BE49-F238E27FC236}">
                    <a16:creationId xmlns:a16="http://schemas.microsoft.com/office/drawing/2014/main" id="{3DD087DC-0931-4CD7-B0C7-4FB022AAFB0D}"/>
                  </a:ext>
                </a:extLst>
              </p:cNvPr>
              <p:cNvSpPr/>
              <p:nvPr/>
            </p:nvSpPr>
            <p:spPr>
              <a:xfrm>
                <a:off x="6393655" y="2827877"/>
                <a:ext cx="9525" cy="58007"/>
              </a:xfrm>
              <a:custGeom>
                <a:avLst/>
                <a:gdLst>
                  <a:gd name="connsiteX0" fmla="*/ 255 w 9525"/>
                  <a:gd name="connsiteY0" fmla="*/ 34 h 58007"/>
                  <a:gd name="connsiteX1" fmla="*/ 255 w 9525"/>
                  <a:gd name="connsiteY1" fmla="*/ 5804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5" y="34"/>
                    </a:moveTo>
                    <a:lnTo>
                      <a:pt x="255" y="580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83" name="Freeform: Shape 1782">
                <a:extLst>
                  <a:ext uri="{FF2B5EF4-FFF2-40B4-BE49-F238E27FC236}">
                    <a16:creationId xmlns:a16="http://schemas.microsoft.com/office/drawing/2014/main" id="{13523597-2436-4A38-85C4-7707A2027E75}"/>
                  </a:ext>
                </a:extLst>
              </p:cNvPr>
              <p:cNvSpPr/>
              <p:nvPr/>
            </p:nvSpPr>
            <p:spPr>
              <a:xfrm>
                <a:off x="6364604" y="2856928"/>
                <a:ext cx="58007" cy="9525"/>
              </a:xfrm>
              <a:custGeom>
                <a:avLst/>
                <a:gdLst>
                  <a:gd name="connsiteX0" fmla="*/ 58262 w 58007"/>
                  <a:gd name="connsiteY0" fmla="*/ 34 h 9525"/>
                  <a:gd name="connsiteX1" fmla="*/ 255 w 58007"/>
                  <a:gd name="connsiteY1" fmla="*/ 3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2" y="34"/>
                    </a:moveTo>
                    <a:lnTo>
                      <a:pt x="255" y="3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9" name="Graphic 898">
              <a:extLst>
                <a:ext uri="{FF2B5EF4-FFF2-40B4-BE49-F238E27FC236}">
                  <a16:creationId xmlns:a16="http://schemas.microsoft.com/office/drawing/2014/main" id="{F698BC64-0D9E-42E9-8644-4BA88C285361}"/>
                </a:ext>
              </a:extLst>
            </p:cNvPr>
            <p:cNvGrpSpPr/>
            <p:nvPr/>
          </p:nvGrpSpPr>
          <p:grpSpPr>
            <a:xfrm>
              <a:off x="6369748" y="2827877"/>
              <a:ext cx="58007" cy="58007"/>
              <a:chOff x="6369748" y="2827877"/>
              <a:chExt cx="58007" cy="58007"/>
            </a:xfrm>
          </p:grpSpPr>
          <p:sp>
            <p:nvSpPr>
              <p:cNvPr id="1780" name="Freeform: Shape 1779">
                <a:extLst>
                  <a:ext uri="{FF2B5EF4-FFF2-40B4-BE49-F238E27FC236}">
                    <a16:creationId xmlns:a16="http://schemas.microsoft.com/office/drawing/2014/main" id="{DDFCF292-9CF3-4AA4-99B4-E955A5D6621E}"/>
                  </a:ext>
                </a:extLst>
              </p:cNvPr>
              <p:cNvSpPr/>
              <p:nvPr/>
            </p:nvSpPr>
            <p:spPr>
              <a:xfrm>
                <a:off x="6398799" y="2827877"/>
                <a:ext cx="9525" cy="58007"/>
              </a:xfrm>
              <a:custGeom>
                <a:avLst/>
                <a:gdLst>
                  <a:gd name="connsiteX0" fmla="*/ 255 w 9525"/>
                  <a:gd name="connsiteY0" fmla="*/ 34 h 58007"/>
                  <a:gd name="connsiteX1" fmla="*/ 255 w 9525"/>
                  <a:gd name="connsiteY1" fmla="*/ 5804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5" y="34"/>
                    </a:moveTo>
                    <a:lnTo>
                      <a:pt x="255" y="580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81" name="Freeform: Shape 1780">
                <a:extLst>
                  <a:ext uri="{FF2B5EF4-FFF2-40B4-BE49-F238E27FC236}">
                    <a16:creationId xmlns:a16="http://schemas.microsoft.com/office/drawing/2014/main" id="{D66CA659-C983-470A-B5C3-33F2FA9AA68A}"/>
                  </a:ext>
                </a:extLst>
              </p:cNvPr>
              <p:cNvSpPr/>
              <p:nvPr/>
            </p:nvSpPr>
            <p:spPr>
              <a:xfrm>
                <a:off x="6369748" y="2856928"/>
                <a:ext cx="58007" cy="9525"/>
              </a:xfrm>
              <a:custGeom>
                <a:avLst/>
                <a:gdLst>
                  <a:gd name="connsiteX0" fmla="*/ 58262 w 58007"/>
                  <a:gd name="connsiteY0" fmla="*/ 34 h 9525"/>
                  <a:gd name="connsiteX1" fmla="*/ 255 w 58007"/>
                  <a:gd name="connsiteY1" fmla="*/ 3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2" y="34"/>
                    </a:moveTo>
                    <a:lnTo>
                      <a:pt x="255" y="3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0" name="Graphic 898">
              <a:extLst>
                <a:ext uri="{FF2B5EF4-FFF2-40B4-BE49-F238E27FC236}">
                  <a16:creationId xmlns:a16="http://schemas.microsoft.com/office/drawing/2014/main" id="{113C5B0A-83EC-45C4-BF33-5F2C3E93A38E}"/>
                </a:ext>
              </a:extLst>
            </p:cNvPr>
            <p:cNvGrpSpPr/>
            <p:nvPr/>
          </p:nvGrpSpPr>
          <p:grpSpPr>
            <a:xfrm>
              <a:off x="6340982" y="2821876"/>
              <a:ext cx="58007" cy="58007"/>
              <a:chOff x="6340982" y="2821876"/>
              <a:chExt cx="58007" cy="58007"/>
            </a:xfrm>
          </p:grpSpPr>
          <p:sp>
            <p:nvSpPr>
              <p:cNvPr id="1778" name="Freeform: Shape 1777">
                <a:extLst>
                  <a:ext uri="{FF2B5EF4-FFF2-40B4-BE49-F238E27FC236}">
                    <a16:creationId xmlns:a16="http://schemas.microsoft.com/office/drawing/2014/main" id="{3A685A6D-EA75-41B7-88A6-350C93A42CA1}"/>
                  </a:ext>
                </a:extLst>
              </p:cNvPr>
              <p:cNvSpPr/>
              <p:nvPr/>
            </p:nvSpPr>
            <p:spPr>
              <a:xfrm>
                <a:off x="6370033" y="2821876"/>
                <a:ext cx="9525" cy="58007"/>
              </a:xfrm>
              <a:custGeom>
                <a:avLst/>
                <a:gdLst>
                  <a:gd name="connsiteX0" fmla="*/ 252 w 9525"/>
                  <a:gd name="connsiteY0" fmla="*/ 33 h 58007"/>
                  <a:gd name="connsiteX1" fmla="*/ 252 w 9525"/>
                  <a:gd name="connsiteY1" fmla="*/ 5804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2" y="33"/>
                    </a:moveTo>
                    <a:lnTo>
                      <a:pt x="252" y="580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79" name="Freeform: Shape 1778">
                <a:extLst>
                  <a:ext uri="{FF2B5EF4-FFF2-40B4-BE49-F238E27FC236}">
                    <a16:creationId xmlns:a16="http://schemas.microsoft.com/office/drawing/2014/main" id="{884C9AAA-9697-4EE1-A67C-8FC91A8365C6}"/>
                  </a:ext>
                </a:extLst>
              </p:cNvPr>
              <p:cNvSpPr/>
              <p:nvPr/>
            </p:nvSpPr>
            <p:spPr>
              <a:xfrm>
                <a:off x="6340982" y="2850927"/>
                <a:ext cx="58007" cy="9525"/>
              </a:xfrm>
              <a:custGeom>
                <a:avLst/>
                <a:gdLst>
                  <a:gd name="connsiteX0" fmla="*/ 58259 w 58007"/>
                  <a:gd name="connsiteY0" fmla="*/ 33 h 9525"/>
                  <a:gd name="connsiteX1" fmla="*/ 252 w 58007"/>
                  <a:gd name="connsiteY1" fmla="*/ 3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9" y="33"/>
                    </a:moveTo>
                    <a:lnTo>
                      <a:pt x="252" y="3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1" name="Graphic 898">
              <a:extLst>
                <a:ext uri="{FF2B5EF4-FFF2-40B4-BE49-F238E27FC236}">
                  <a16:creationId xmlns:a16="http://schemas.microsoft.com/office/drawing/2014/main" id="{50396351-5633-4524-BEC8-EEAB45E1DE0C}"/>
                </a:ext>
              </a:extLst>
            </p:cNvPr>
            <p:cNvGrpSpPr/>
            <p:nvPr/>
          </p:nvGrpSpPr>
          <p:grpSpPr>
            <a:xfrm>
              <a:off x="6329076" y="2821876"/>
              <a:ext cx="58007" cy="58007"/>
              <a:chOff x="6329076" y="2821876"/>
              <a:chExt cx="58007" cy="58007"/>
            </a:xfrm>
          </p:grpSpPr>
          <p:sp>
            <p:nvSpPr>
              <p:cNvPr id="1776" name="Freeform: Shape 1775">
                <a:extLst>
                  <a:ext uri="{FF2B5EF4-FFF2-40B4-BE49-F238E27FC236}">
                    <a16:creationId xmlns:a16="http://schemas.microsoft.com/office/drawing/2014/main" id="{D831960F-E178-4AFA-9619-D7A43B7E0CF4}"/>
                  </a:ext>
                </a:extLst>
              </p:cNvPr>
              <p:cNvSpPr/>
              <p:nvPr/>
            </p:nvSpPr>
            <p:spPr>
              <a:xfrm>
                <a:off x="6358127" y="2821876"/>
                <a:ext cx="9525" cy="58007"/>
              </a:xfrm>
              <a:custGeom>
                <a:avLst/>
                <a:gdLst>
                  <a:gd name="connsiteX0" fmla="*/ 251 w 9525"/>
                  <a:gd name="connsiteY0" fmla="*/ 33 h 58007"/>
                  <a:gd name="connsiteX1" fmla="*/ 251 w 9525"/>
                  <a:gd name="connsiteY1" fmla="*/ 5804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1" y="33"/>
                    </a:moveTo>
                    <a:lnTo>
                      <a:pt x="251" y="580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77" name="Freeform: Shape 1776">
                <a:extLst>
                  <a:ext uri="{FF2B5EF4-FFF2-40B4-BE49-F238E27FC236}">
                    <a16:creationId xmlns:a16="http://schemas.microsoft.com/office/drawing/2014/main" id="{3E983A68-A118-43B2-B637-B2C2C10E9D45}"/>
                  </a:ext>
                </a:extLst>
              </p:cNvPr>
              <p:cNvSpPr/>
              <p:nvPr/>
            </p:nvSpPr>
            <p:spPr>
              <a:xfrm>
                <a:off x="6329076" y="2850927"/>
                <a:ext cx="58007" cy="9525"/>
              </a:xfrm>
              <a:custGeom>
                <a:avLst/>
                <a:gdLst>
                  <a:gd name="connsiteX0" fmla="*/ 58258 w 58007"/>
                  <a:gd name="connsiteY0" fmla="*/ 33 h 9525"/>
                  <a:gd name="connsiteX1" fmla="*/ 251 w 58007"/>
                  <a:gd name="connsiteY1" fmla="*/ 3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8" y="33"/>
                    </a:moveTo>
                    <a:lnTo>
                      <a:pt x="251" y="3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2" name="Graphic 898">
              <a:extLst>
                <a:ext uri="{FF2B5EF4-FFF2-40B4-BE49-F238E27FC236}">
                  <a16:creationId xmlns:a16="http://schemas.microsoft.com/office/drawing/2014/main" id="{2DD8D478-A926-4C93-9C28-06E5EAFC6A72}"/>
                </a:ext>
              </a:extLst>
            </p:cNvPr>
            <p:cNvGrpSpPr/>
            <p:nvPr/>
          </p:nvGrpSpPr>
          <p:grpSpPr>
            <a:xfrm>
              <a:off x="6346221" y="2821876"/>
              <a:ext cx="58007" cy="58007"/>
              <a:chOff x="6346221" y="2821876"/>
              <a:chExt cx="58007" cy="58007"/>
            </a:xfrm>
          </p:grpSpPr>
          <p:sp>
            <p:nvSpPr>
              <p:cNvPr id="1774" name="Freeform: Shape 1773">
                <a:extLst>
                  <a:ext uri="{FF2B5EF4-FFF2-40B4-BE49-F238E27FC236}">
                    <a16:creationId xmlns:a16="http://schemas.microsoft.com/office/drawing/2014/main" id="{D8AEBDD2-33B5-4E13-B0CD-67C9EC65DDB8}"/>
                  </a:ext>
                </a:extLst>
              </p:cNvPr>
              <p:cNvSpPr/>
              <p:nvPr/>
            </p:nvSpPr>
            <p:spPr>
              <a:xfrm>
                <a:off x="6375272" y="2821876"/>
                <a:ext cx="9525" cy="58007"/>
              </a:xfrm>
              <a:custGeom>
                <a:avLst/>
                <a:gdLst>
                  <a:gd name="connsiteX0" fmla="*/ 253 w 9525"/>
                  <a:gd name="connsiteY0" fmla="*/ 33 h 58007"/>
                  <a:gd name="connsiteX1" fmla="*/ 253 w 9525"/>
                  <a:gd name="connsiteY1" fmla="*/ 5804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3" y="33"/>
                    </a:moveTo>
                    <a:lnTo>
                      <a:pt x="253" y="580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75" name="Freeform: Shape 1774">
                <a:extLst>
                  <a:ext uri="{FF2B5EF4-FFF2-40B4-BE49-F238E27FC236}">
                    <a16:creationId xmlns:a16="http://schemas.microsoft.com/office/drawing/2014/main" id="{259B8552-4A34-4C75-A295-5B476FF164E6}"/>
                  </a:ext>
                </a:extLst>
              </p:cNvPr>
              <p:cNvSpPr/>
              <p:nvPr/>
            </p:nvSpPr>
            <p:spPr>
              <a:xfrm>
                <a:off x="6346221" y="2850927"/>
                <a:ext cx="58007" cy="9525"/>
              </a:xfrm>
              <a:custGeom>
                <a:avLst/>
                <a:gdLst>
                  <a:gd name="connsiteX0" fmla="*/ 58260 w 58007"/>
                  <a:gd name="connsiteY0" fmla="*/ 33 h 9525"/>
                  <a:gd name="connsiteX1" fmla="*/ 253 w 58007"/>
                  <a:gd name="connsiteY1" fmla="*/ 3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0" y="33"/>
                    </a:moveTo>
                    <a:lnTo>
                      <a:pt x="253" y="3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3" name="Graphic 898">
              <a:extLst>
                <a:ext uri="{FF2B5EF4-FFF2-40B4-BE49-F238E27FC236}">
                  <a16:creationId xmlns:a16="http://schemas.microsoft.com/office/drawing/2014/main" id="{8795D52A-477E-4952-8D10-B116476F0119}"/>
                </a:ext>
              </a:extLst>
            </p:cNvPr>
            <p:cNvGrpSpPr/>
            <p:nvPr/>
          </p:nvGrpSpPr>
          <p:grpSpPr>
            <a:xfrm>
              <a:off x="6317455" y="2810922"/>
              <a:ext cx="58007" cy="58007"/>
              <a:chOff x="6317455" y="2810922"/>
              <a:chExt cx="58007" cy="58007"/>
            </a:xfrm>
          </p:grpSpPr>
          <p:sp>
            <p:nvSpPr>
              <p:cNvPr id="1772" name="Freeform: Shape 1771">
                <a:extLst>
                  <a:ext uri="{FF2B5EF4-FFF2-40B4-BE49-F238E27FC236}">
                    <a16:creationId xmlns:a16="http://schemas.microsoft.com/office/drawing/2014/main" id="{54862D35-8B9F-47F2-9A6C-D8784CA59E70}"/>
                  </a:ext>
                </a:extLst>
              </p:cNvPr>
              <p:cNvSpPr/>
              <p:nvPr/>
            </p:nvSpPr>
            <p:spPr>
              <a:xfrm>
                <a:off x="6346507" y="2810922"/>
                <a:ext cx="9525" cy="58007"/>
              </a:xfrm>
              <a:custGeom>
                <a:avLst/>
                <a:gdLst>
                  <a:gd name="connsiteX0" fmla="*/ 250 w 9525"/>
                  <a:gd name="connsiteY0" fmla="*/ 32 h 58007"/>
                  <a:gd name="connsiteX1" fmla="*/ 250 w 9525"/>
                  <a:gd name="connsiteY1" fmla="*/ 5803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0" y="32"/>
                    </a:moveTo>
                    <a:lnTo>
                      <a:pt x="250" y="580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73" name="Freeform: Shape 1772">
                <a:extLst>
                  <a:ext uri="{FF2B5EF4-FFF2-40B4-BE49-F238E27FC236}">
                    <a16:creationId xmlns:a16="http://schemas.microsoft.com/office/drawing/2014/main" id="{57CF4BFD-4363-4DC0-8BF9-BD7CE399B8BE}"/>
                  </a:ext>
                </a:extLst>
              </p:cNvPr>
              <p:cNvSpPr/>
              <p:nvPr/>
            </p:nvSpPr>
            <p:spPr>
              <a:xfrm>
                <a:off x="6317455" y="2839974"/>
                <a:ext cx="58007" cy="9525"/>
              </a:xfrm>
              <a:custGeom>
                <a:avLst/>
                <a:gdLst>
                  <a:gd name="connsiteX0" fmla="*/ 58257 w 58007"/>
                  <a:gd name="connsiteY0" fmla="*/ 32 h 9525"/>
                  <a:gd name="connsiteX1" fmla="*/ 250 w 58007"/>
                  <a:gd name="connsiteY1" fmla="*/ 3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7" y="32"/>
                    </a:moveTo>
                    <a:lnTo>
                      <a:pt x="250" y="3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4" name="Graphic 898">
              <a:extLst>
                <a:ext uri="{FF2B5EF4-FFF2-40B4-BE49-F238E27FC236}">
                  <a16:creationId xmlns:a16="http://schemas.microsoft.com/office/drawing/2014/main" id="{DFAF6F56-9EFC-4DEC-BC39-09C110E0B456}"/>
                </a:ext>
              </a:extLst>
            </p:cNvPr>
            <p:cNvGrpSpPr/>
            <p:nvPr/>
          </p:nvGrpSpPr>
          <p:grpSpPr>
            <a:xfrm>
              <a:off x="6322694" y="2810922"/>
              <a:ext cx="58007" cy="58007"/>
              <a:chOff x="6322694" y="2810922"/>
              <a:chExt cx="58007" cy="58007"/>
            </a:xfrm>
          </p:grpSpPr>
          <p:sp>
            <p:nvSpPr>
              <p:cNvPr id="1770" name="Freeform: Shape 1769">
                <a:extLst>
                  <a:ext uri="{FF2B5EF4-FFF2-40B4-BE49-F238E27FC236}">
                    <a16:creationId xmlns:a16="http://schemas.microsoft.com/office/drawing/2014/main" id="{DD36EF3B-3208-4731-945C-FA8381A8EA64}"/>
                  </a:ext>
                </a:extLst>
              </p:cNvPr>
              <p:cNvSpPr/>
              <p:nvPr/>
            </p:nvSpPr>
            <p:spPr>
              <a:xfrm>
                <a:off x="6351745" y="2810922"/>
                <a:ext cx="9525" cy="58007"/>
              </a:xfrm>
              <a:custGeom>
                <a:avLst/>
                <a:gdLst>
                  <a:gd name="connsiteX0" fmla="*/ 250 w 9525"/>
                  <a:gd name="connsiteY0" fmla="*/ 32 h 58007"/>
                  <a:gd name="connsiteX1" fmla="*/ 250 w 9525"/>
                  <a:gd name="connsiteY1" fmla="*/ 5803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0" y="32"/>
                    </a:moveTo>
                    <a:lnTo>
                      <a:pt x="250" y="580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71" name="Freeform: Shape 1770">
                <a:extLst>
                  <a:ext uri="{FF2B5EF4-FFF2-40B4-BE49-F238E27FC236}">
                    <a16:creationId xmlns:a16="http://schemas.microsoft.com/office/drawing/2014/main" id="{84DAD347-FE45-4542-B5B1-AF815843DE2E}"/>
                  </a:ext>
                </a:extLst>
              </p:cNvPr>
              <p:cNvSpPr/>
              <p:nvPr/>
            </p:nvSpPr>
            <p:spPr>
              <a:xfrm>
                <a:off x="6322694" y="2839974"/>
                <a:ext cx="58007" cy="9525"/>
              </a:xfrm>
              <a:custGeom>
                <a:avLst/>
                <a:gdLst>
                  <a:gd name="connsiteX0" fmla="*/ 58258 w 58007"/>
                  <a:gd name="connsiteY0" fmla="*/ 32 h 9525"/>
                  <a:gd name="connsiteX1" fmla="*/ 250 w 58007"/>
                  <a:gd name="connsiteY1" fmla="*/ 3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8" y="32"/>
                    </a:moveTo>
                    <a:lnTo>
                      <a:pt x="250" y="3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5" name="Graphic 898">
              <a:extLst>
                <a:ext uri="{FF2B5EF4-FFF2-40B4-BE49-F238E27FC236}">
                  <a16:creationId xmlns:a16="http://schemas.microsoft.com/office/drawing/2014/main" id="{6195CD14-CE4D-4DCB-9DDE-B890F3B39A61}"/>
                </a:ext>
              </a:extLst>
            </p:cNvPr>
            <p:cNvGrpSpPr/>
            <p:nvPr/>
          </p:nvGrpSpPr>
          <p:grpSpPr>
            <a:xfrm>
              <a:off x="6276403" y="2792539"/>
              <a:ext cx="58007" cy="58007"/>
              <a:chOff x="6276403" y="2792539"/>
              <a:chExt cx="58007" cy="58007"/>
            </a:xfrm>
          </p:grpSpPr>
          <p:sp>
            <p:nvSpPr>
              <p:cNvPr id="1768" name="Freeform: Shape 1767">
                <a:extLst>
                  <a:ext uri="{FF2B5EF4-FFF2-40B4-BE49-F238E27FC236}">
                    <a16:creationId xmlns:a16="http://schemas.microsoft.com/office/drawing/2014/main" id="{5CC25081-C195-47BE-BAE8-D07FCAD557DB}"/>
                  </a:ext>
                </a:extLst>
              </p:cNvPr>
              <p:cNvSpPr/>
              <p:nvPr/>
            </p:nvSpPr>
            <p:spPr>
              <a:xfrm>
                <a:off x="6305454" y="2792539"/>
                <a:ext cx="9525" cy="58007"/>
              </a:xfrm>
              <a:custGeom>
                <a:avLst/>
                <a:gdLst>
                  <a:gd name="connsiteX0" fmla="*/ 245 w 9525"/>
                  <a:gd name="connsiteY0" fmla="*/ 30 h 58007"/>
                  <a:gd name="connsiteX1" fmla="*/ 245 w 9525"/>
                  <a:gd name="connsiteY1" fmla="*/ 5803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5" y="30"/>
                    </a:moveTo>
                    <a:lnTo>
                      <a:pt x="245" y="5803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69" name="Freeform: Shape 1768">
                <a:extLst>
                  <a:ext uri="{FF2B5EF4-FFF2-40B4-BE49-F238E27FC236}">
                    <a16:creationId xmlns:a16="http://schemas.microsoft.com/office/drawing/2014/main" id="{530E7F3A-21A9-4176-86D8-3871EE340F69}"/>
                  </a:ext>
                </a:extLst>
              </p:cNvPr>
              <p:cNvSpPr/>
              <p:nvPr/>
            </p:nvSpPr>
            <p:spPr>
              <a:xfrm>
                <a:off x="6276403" y="2821590"/>
                <a:ext cx="58007" cy="9525"/>
              </a:xfrm>
              <a:custGeom>
                <a:avLst/>
                <a:gdLst>
                  <a:gd name="connsiteX0" fmla="*/ 58253 w 58007"/>
                  <a:gd name="connsiteY0" fmla="*/ 30 h 9525"/>
                  <a:gd name="connsiteX1" fmla="*/ 245 w 58007"/>
                  <a:gd name="connsiteY1" fmla="*/ 3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3" y="30"/>
                    </a:moveTo>
                    <a:lnTo>
                      <a:pt x="245" y="3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6" name="Graphic 898">
              <a:extLst>
                <a:ext uri="{FF2B5EF4-FFF2-40B4-BE49-F238E27FC236}">
                  <a16:creationId xmlns:a16="http://schemas.microsoft.com/office/drawing/2014/main" id="{8824B389-7E0F-48F4-A85B-72BAA9C21F4C}"/>
                </a:ext>
              </a:extLst>
            </p:cNvPr>
            <p:cNvGrpSpPr/>
            <p:nvPr/>
          </p:nvGrpSpPr>
          <p:grpSpPr>
            <a:xfrm>
              <a:off x="6252685" y="2792539"/>
              <a:ext cx="58007" cy="58007"/>
              <a:chOff x="6252685" y="2792539"/>
              <a:chExt cx="58007" cy="58007"/>
            </a:xfrm>
          </p:grpSpPr>
          <p:sp>
            <p:nvSpPr>
              <p:cNvPr id="1766" name="Freeform: Shape 1765">
                <a:extLst>
                  <a:ext uri="{FF2B5EF4-FFF2-40B4-BE49-F238E27FC236}">
                    <a16:creationId xmlns:a16="http://schemas.microsoft.com/office/drawing/2014/main" id="{2A3B4DC0-2A41-4608-8378-C93C082FD5A4}"/>
                  </a:ext>
                </a:extLst>
              </p:cNvPr>
              <p:cNvSpPr/>
              <p:nvPr/>
            </p:nvSpPr>
            <p:spPr>
              <a:xfrm>
                <a:off x="6281737" y="2792539"/>
                <a:ext cx="9525" cy="58007"/>
              </a:xfrm>
              <a:custGeom>
                <a:avLst/>
                <a:gdLst>
                  <a:gd name="connsiteX0" fmla="*/ 243 w 9525"/>
                  <a:gd name="connsiteY0" fmla="*/ 30 h 58007"/>
                  <a:gd name="connsiteX1" fmla="*/ 243 w 9525"/>
                  <a:gd name="connsiteY1" fmla="*/ 5803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3" y="30"/>
                    </a:moveTo>
                    <a:lnTo>
                      <a:pt x="243" y="5803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67" name="Freeform: Shape 1766">
                <a:extLst>
                  <a:ext uri="{FF2B5EF4-FFF2-40B4-BE49-F238E27FC236}">
                    <a16:creationId xmlns:a16="http://schemas.microsoft.com/office/drawing/2014/main" id="{B6660480-AA08-4D0A-BF1C-AF13AF8C96DE}"/>
                  </a:ext>
                </a:extLst>
              </p:cNvPr>
              <p:cNvSpPr/>
              <p:nvPr/>
            </p:nvSpPr>
            <p:spPr>
              <a:xfrm>
                <a:off x="6252685" y="2821590"/>
                <a:ext cx="58007" cy="9525"/>
              </a:xfrm>
              <a:custGeom>
                <a:avLst/>
                <a:gdLst>
                  <a:gd name="connsiteX0" fmla="*/ 58250 w 58007"/>
                  <a:gd name="connsiteY0" fmla="*/ 30 h 9525"/>
                  <a:gd name="connsiteX1" fmla="*/ 243 w 58007"/>
                  <a:gd name="connsiteY1" fmla="*/ 3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0" y="30"/>
                    </a:moveTo>
                    <a:lnTo>
                      <a:pt x="243" y="3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7" name="Graphic 898">
              <a:extLst>
                <a:ext uri="{FF2B5EF4-FFF2-40B4-BE49-F238E27FC236}">
                  <a16:creationId xmlns:a16="http://schemas.microsoft.com/office/drawing/2014/main" id="{0D4AA8F8-0230-48FE-ABEF-2CD5B0355347}"/>
                </a:ext>
              </a:extLst>
            </p:cNvPr>
            <p:cNvGrpSpPr/>
            <p:nvPr/>
          </p:nvGrpSpPr>
          <p:grpSpPr>
            <a:xfrm>
              <a:off x="6229254" y="2786824"/>
              <a:ext cx="58007" cy="58007"/>
              <a:chOff x="6229254" y="2786824"/>
              <a:chExt cx="58007" cy="58007"/>
            </a:xfrm>
          </p:grpSpPr>
          <p:sp>
            <p:nvSpPr>
              <p:cNvPr id="1764" name="Freeform: Shape 1763">
                <a:extLst>
                  <a:ext uri="{FF2B5EF4-FFF2-40B4-BE49-F238E27FC236}">
                    <a16:creationId xmlns:a16="http://schemas.microsoft.com/office/drawing/2014/main" id="{B7913E8D-9AE2-435F-876E-22E685297EF7}"/>
                  </a:ext>
                </a:extLst>
              </p:cNvPr>
              <p:cNvSpPr/>
              <p:nvPr/>
            </p:nvSpPr>
            <p:spPr>
              <a:xfrm>
                <a:off x="6258305" y="2786824"/>
                <a:ext cx="9525" cy="58007"/>
              </a:xfrm>
              <a:custGeom>
                <a:avLst/>
                <a:gdLst>
                  <a:gd name="connsiteX0" fmla="*/ 240 w 9525"/>
                  <a:gd name="connsiteY0" fmla="*/ 30 h 58007"/>
                  <a:gd name="connsiteX1" fmla="*/ 240 w 9525"/>
                  <a:gd name="connsiteY1" fmla="*/ 5803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0" y="30"/>
                    </a:moveTo>
                    <a:lnTo>
                      <a:pt x="240" y="5803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65" name="Freeform: Shape 1764">
                <a:extLst>
                  <a:ext uri="{FF2B5EF4-FFF2-40B4-BE49-F238E27FC236}">
                    <a16:creationId xmlns:a16="http://schemas.microsoft.com/office/drawing/2014/main" id="{D8802511-5D7B-4B89-A187-701803DA8FE6}"/>
                  </a:ext>
                </a:extLst>
              </p:cNvPr>
              <p:cNvSpPr/>
              <p:nvPr/>
            </p:nvSpPr>
            <p:spPr>
              <a:xfrm>
                <a:off x="6229254" y="2815875"/>
                <a:ext cx="58007" cy="9525"/>
              </a:xfrm>
              <a:custGeom>
                <a:avLst/>
                <a:gdLst>
                  <a:gd name="connsiteX0" fmla="*/ 58248 w 58007"/>
                  <a:gd name="connsiteY0" fmla="*/ 30 h 9525"/>
                  <a:gd name="connsiteX1" fmla="*/ 240 w 58007"/>
                  <a:gd name="connsiteY1" fmla="*/ 3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48" y="30"/>
                    </a:moveTo>
                    <a:lnTo>
                      <a:pt x="240" y="3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8" name="Graphic 898">
              <a:extLst>
                <a:ext uri="{FF2B5EF4-FFF2-40B4-BE49-F238E27FC236}">
                  <a16:creationId xmlns:a16="http://schemas.microsoft.com/office/drawing/2014/main" id="{A3443E15-5C57-4843-95FA-7149AE3D6E3F}"/>
                </a:ext>
              </a:extLst>
            </p:cNvPr>
            <p:cNvGrpSpPr/>
            <p:nvPr/>
          </p:nvGrpSpPr>
          <p:grpSpPr>
            <a:xfrm>
              <a:off x="6053041" y="2763202"/>
              <a:ext cx="58007" cy="58007"/>
              <a:chOff x="6053041" y="2763202"/>
              <a:chExt cx="58007" cy="58007"/>
            </a:xfrm>
          </p:grpSpPr>
          <p:sp>
            <p:nvSpPr>
              <p:cNvPr id="1762" name="Freeform: Shape 1761">
                <a:extLst>
                  <a:ext uri="{FF2B5EF4-FFF2-40B4-BE49-F238E27FC236}">
                    <a16:creationId xmlns:a16="http://schemas.microsoft.com/office/drawing/2014/main" id="{98A67043-74D2-4F83-B55A-997D56AD3A83}"/>
                  </a:ext>
                </a:extLst>
              </p:cNvPr>
              <p:cNvSpPr/>
              <p:nvPr/>
            </p:nvSpPr>
            <p:spPr>
              <a:xfrm>
                <a:off x="6082093" y="2763202"/>
                <a:ext cx="9525" cy="58007"/>
              </a:xfrm>
              <a:custGeom>
                <a:avLst/>
                <a:gdLst>
                  <a:gd name="connsiteX0" fmla="*/ 222 w 9525"/>
                  <a:gd name="connsiteY0" fmla="*/ 27 h 58007"/>
                  <a:gd name="connsiteX1" fmla="*/ 222 w 9525"/>
                  <a:gd name="connsiteY1" fmla="*/ 5803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22" y="27"/>
                    </a:moveTo>
                    <a:lnTo>
                      <a:pt x="222" y="5803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63" name="Freeform: Shape 1762">
                <a:extLst>
                  <a:ext uri="{FF2B5EF4-FFF2-40B4-BE49-F238E27FC236}">
                    <a16:creationId xmlns:a16="http://schemas.microsoft.com/office/drawing/2014/main" id="{359FE98E-BA71-4FDE-8D58-0EDEE6D896C3}"/>
                  </a:ext>
                </a:extLst>
              </p:cNvPr>
              <p:cNvSpPr/>
              <p:nvPr/>
            </p:nvSpPr>
            <p:spPr>
              <a:xfrm>
                <a:off x="6053041" y="2792253"/>
                <a:ext cx="58007" cy="9525"/>
              </a:xfrm>
              <a:custGeom>
                <a:avLst/>
                <a:gdLst>
                  <a:gd name="connsiteX0" fmla="*/ 58229 w 58007"/>
                  <a:gd name="connsiteY0" fmla="*/ 27 h 9525"/>
                  <a:gd name="connsiteX1" fmla="*/ 222 w 58007"/>
                  <a:gd name="connsiteY1" fmla="*/ 2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29" y="27"/>
                    </a:moveTo>
                    <a:lnTo>
                      <a:pt x="222" y="2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49" name="Graphic 898">
              <a:extLst>
                <a:ext uri="{FF2B5EF4-FFF2-40B4-BE49-F238E27FC236}">
                  <a16:creationId xmlns:a16="http://schemas.microsoft.com/office/drawing/2014/main" id="{F50D0337-4AA8-403C-A75F-596B1880C31D}"/>
                </a:ext>
              </a:extLst>
            </p:cNvPr>
            <p:cNvGrpSpPr/>
            <p:nvPr/>
          </p:nvGrpSpPr>
          <p:grpSpPr>
            <a:xfrm>
              <a:off x="6041516" y="2757106"/>
              <a:ext cx="58007" cy="58007"/>
              <a:chOff x="6041516" y="2757106"/>
              <a:chExt cx="58007" cy="58007"/>
            </a:xfrm>
          </p:grpSpPr>
          <p:sp>
            <p:nvSpPr>
              <p:cNvPr id="1760" name="Freeform: Shape 1759">
                <a:extLst>
                  <a:ext uri="{FF2B5EF4-FFF2-40B4-BE49-F238E27FC236}">
                    <a16:creationId xmlns:a16="http://schemas.microsoft.com/office/drawing/2014/main" id="{CA5E340D-2330-4C79-908D-2BEF17915672}"/>
                  </a:ext>
                </a:extLst>
              </p:cNvPr>
              <p:cNvSpPr/>
              <p:nvPr/>
            </p:nvSpPr>
            <p:spPr>
              <a:xfrm>
                <a:off x="6070567" y="2757106"/>
                <a:ext cx="9525" cy="58007"/>
              </a:xfrm>
              <a:custGeom>
                <a:avLst/>
                <a:gdLst>
                  <a:gd name="connsiteX0" fmla="*/ 221 w 9525"/>
                  <a:gd name="connsiteY0" fmla="*/ 26 h 58007"/>
                  <a:gd name="connsiteX1" fmla="*/ 221 w 9525"/>
                  <a:gd name="connsiteY1" fmla="*/ 5803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21" y="26"/>
                    </a:moveTo>
                    <a:lnTo>
                      <a:pt x="221" y="5803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61" name="Freeform: Shape 1760">
                <a:extLst>
                  <a:ext uri="{FF2B5EF4-FFF2-40B4-BE49-F238E27FC236}">
                    <a16:creationId xmlns:a16="http://schemas.microsoft.com/office/drawing/2014/main" id="{4ECD9BFF-048F-487C-82F1-F19EF58215EC}"/>
                  </a:ext>
                </a:extLst>
              </p:cNvPr>
              <p:cNvSpPr/>
              <p:nvPr/>
            </p:nvSpPr>
            <p:spPr>
              <a:xfrm>
                <a:off x="6041516" y="2786157"/>
                <a:ext cx="58007" cy="9525"/>
              </a:xfrm>
              <a:custGeom>
                <a:avLst/>
                <a:gdLst>
                  <a:gd name="connsiteX0" fmla="*/ 58228 w 58007"/>
                  <a:gd name="connsiteY0" fmla="*/ 26 h 9525"/>
                  <a:gd name="connsiteX1" fmla="*/ 221 w 58007"/>
                  <a:gd name="connsiteY1" fmla="*/ 2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28" y="26"/>
                    </a:moveTo>
                    <a:lnTo>
                      <a:pt x="221" y="2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0" name="Graphic 898">
              <a:extLst>
                <a:ext uri="{FF2B5EF4-FFF2-40B4-BE49-F238E27FC236}">
                  <a16:creationId xmlns:a16="http://schemas.microsoft.com/office/drawing/2014/main" id="{7EEBBD9A-6154-4E7B-A8EE-514A11861611}"/>
                </a:ext>
              </a:extLst>
            </p:cNvPr>
            <p:cNvGrpSpPr/>
            <p:nvPr/>
          </p:nvGrpSpPr>
          <p:grpSpPr>
            <a:xfrm>
              <a:off x="5965221" y="2745581"/>
              <a:ext cx="58007" cy="58007"/>
              <a:chOff x="5965221" y="2745581"/>
              <a:chExt cx="58007" cy="58007"/>
            </a:xfrm>
          </p:grpSpPr>
          <p:sp>
            <p:nvSpPr>
              <p:cNvPr id="1758" name="Freeform: Shape 1757">
                <a:extLst>
                  <a:ext uri="{FF2B5EF4-FFF2-40B4-BE49-F238E27FC236}">
                    <a16:creationId xmlns:a16="http://schemas.microsoft.com/office/drawing/2014/main" id="{D7DAAED0-12DE-4491-B25F-CABEC4B8F4AC}"/>
                  </a:ext>
                </a:extLst>
              </p:cNvPr>
              <p:cNvSpPr/>
              <p:nvPr/>
            </p:nvSpPr>
            <p:spPr>
              <a:xfrm>
                <a:off x="5994272" y="2745581"/>
                <a:ext cx="9525" cy="58007"/>
              </a:xfrm>
              <a:custGeom>
                <a:avLst/>
                <a:gdLst>
                  <a:gd name="connsiteX0" fmla="*/ 213 w 9525"/>
                  <a:gd name="connsiteY0" fmla="*/ 25 h 58007"/>
                  <a:gd name="connsiteX1" fmla="*/ 213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13" y="25"/>
                    </a:moveTo>
                    <a:lnTo>
                      <a:pt x="213" y="5803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59" name="Freeform: Shape 1758">
                <a:extLst>
                  <a:ext uri="{FF2B5EF4-FFF2-40B4-BE49-F238E27FC236}">
                    <a16:creationId xmlns:a16="http://schemas.microsoft.com/office/drawing/2014/main" id="{1EBDBFE9-4C80-4B0A-BC6B-DD6BA587CB8E}"/>
                  </a:ext>
                </a:extLst>
              </p:cNvPr>
              <p:cNvSpPr/>
              <p:nvPr/>
            </p:nvSpPr>
            <p:spPr>
              <a:xfrm>
                <a:off x="5965221" y="2774632"/>
                <a:ext cx="58007" cy="9525"/>
              </a:xfrm>
              <a:custGeom>
                <a:avLst/>
                <a:gdLst>
                  <a:gd name="connsiteX0" fmla="*/ 58220 w 58007"/>
                  <a:gd name="connsiteY0" fmla="*/ 25 h 9525"/>
                  <a:gd name="connsiteX1" fmla="*/ 213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20" y="25"/>
                    </a:moveTo>
                    <a:lnTo>
                      <a:pt x="213" y="2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1" name="Graphic 898">
              <a:extLst>
                <a:ext uri="{FF2B5EF4-FFF2-40B4-BE49-F238E27FC236}">
                  <a16:creationId xmlns:a16="http://schemas.microsoft.com/office/drawing/2014/main" id="{16C788B9-6687-48BA-8CC1-4EDBE2DA602C}"/>
                </a:ext>
              </a:extLst>
            </p:cNvPr>
            <p:cNvGrpSpPr/>
            <p:nvPr/>
          </p:nvGrpSpPr>
          <p:grpSpPr>
            <a:xfrm>
              <a:off x="5794914" y="2716244"/>
              <a:ext cx="58007" cy="58007"/>
              <a:chOff x="5794914" y="2716244"/>
              <a:chExt cx="58007" cy="58007"/>
            </a:xfrm>
          </p:grpSpPr>
          <p:sp>
            <p:nvSpPr>
              <p:cNvPr id="1756" name="Freeform: Shape 1755">
                <a:extLst>
                  <a:ext uri="{FF2B5EF4-FFF2-40B4-BE49-F238E27FC236}">
                    <a16:creationId xmlns:a16="http://schemas.microsoft.com/office/drawing/2014/main" id="{5F5C65B2-877E-4F3F-AE77-B177368CB1CF}"/>
                  </a:ext>
                </a:extLst>
              </p:cNvPr>
              <p:cNvSpPr/>
              <p:nvPr/>
            </p:nvSpPr>
            <p:spPr>
              <a:xfrm>
                <a:off x="5823965" y="2716244"/>
                <a:ext cx="9525" cy="58007"/>
              </a:xfrm>
              <a:custGeom>
                <a:avLst/>
                <a:gdLst>
                  <a:gd name="connsiteX0" fmla="*/ 195 w 9525"/>
                  <a:gd name="connsiteY0" fmla="*/ 22 h 58007"/>
                  <a:gd name="connsiteX1" fmla="*/ 195 w 9525"/>
                  <a:gd name="connsiteY1" fmla="*/ 5802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95" y="22"/>
                    </a:moveTo>
                    <a:lnTo>
                      <a:pt x="195" y="5802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57" name="Freeform: Shape 1756">
                <a:extLst>
                  <a:ext uri="{FF2B5EF4-FFF2-40B4-BE49-F238E27FC236}">
                    <a16:creationId xmlns:a16="http://schemas.microsoft.com/office/drawing/2014/main" id="{CDC6441E-A3A1-4D2A-85E2-3A3BD6D10D72}"/>
                  </a:ext>
                </a:extLst>
              </p:cNvPr>
              <p:cNvSpPr/>
              <p:nvPr/>
            </p:nvSpPr>
            <p:spPr>
              <a:xfrm>
                <a:off x="5794914" y="2745295"/>
                <a:ext cx="58007" cy="9525"/>
              </a:xfrm>
              <a:custGeom>
                <a:avLst/>
                <a:gdLst>
                  <a:gd name="connsiteX0" fmla="*/ 58202 w 58007"/>
                  <a:gd name="connsiteY0" fmla="*/ 22 h 9525"/>
                  <a:gd name="connsiteX1" fmla="*/ 195 w 58007"/>
                  <a:gd name="connsiteY1" fmla="*/ 2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02" y="22"/>
                    </a:moveTo>
                    <a:lnTo>
                      <a:pt x="195" y="2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2" name="Graphic 898">
              <a:extLst>
                <a:ext uri="{FF2B5EF4-FFF2-40B4-BE49-F238E27FC236}">
                  <a16:creationId xmlns:a16="http://schemas.microsoft.com/office/drawing/2014/main" id="{BDD01E60-3D52-48F6-86FB-A7BEE1E4809C}"/>
                </a:ext>
              </a:extLst>
            </p:cNvPr>
            <p:cNvGrpSpPr/>
            <p:nvPr/>
          </p:nvGrpSpPr>
          <p:grpSpPr>
            <a:xfrm>
              <a:off x="5765672" y="2716244"/>
              <a:ext cx="58007" cy="58007"/>
              <a:chOff x="5765672" y="2716244"/>
              <a:chExt cx="58007" cy="58007"/>
            </a:xfrm>
          </p:grpSpPr>
          <p:sp>
            <p:nvSpPr>
              <p:cNvPr id="1754" name="Freeform: Shape 1753">
                <a:extLst>
                  <a:ext uri="{FF2B5EF4-FFF2-40B4-BE49-F238E27FC236}">
                    <a16:creationId xmlns:a16="http://schemas.microsoft.com/office/drawing/2014/main" id="{F86130BA-308A-4A7C-8F4F-532DACA54453}"/>
                  </a:ext>
                </a:extLst>
              </p:cNvPr>
              <p:cNvSpPr/>
              <p:nvPr/>
            </p:nvSpPr>
            <p:spPr>
              <a:xfrm>
                <a:off x="5794723" y="2716244"/>
                <a:ext cx="9525" cy="58007"/>
              </a:xfrm>
              <a:custGeom>
                <a:avLst/>
                <a:gdLst>
                  <a:gd name="connsiteX0" fmla="*/ 192 w 9525"/>
                  <a:gd name="connsiteY0" fmla="*/ 22 h 58007"/>
                  <a:gd name="connsiteX1" fmla="*/ 192 w 9525"/>
                  <a:gd name="connsiteY1" fmla="*/ 5802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92" y="22"/>
                    </a:moveTo>
                    <a:lnTo>
                      <a:pt x="192" y="5802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55" name="Freeform: Shape 1754">
                <a:extLst>
                  <a:ext uri="{FF2B5EF4-FFF2-40B4-BE49-F238E27FC236}">
                    <a16:creationId xmlns:a16="http://schemas.microsoft.com/office/drawing/2014/main" id="{69045F9B-4E3F-4768-B10E-D57492C5FD08}"/>
                  </a:ext>
                </a:extLst>
              </p:cNvPr>
              <p:cNvSpPr/>
              <p:nvPr/>
            </p:nvSpPr>
            <p:spPr>
              <a:xfrm>
                <a:off x="5765672" y="2745295"/>
                <a:ext cx="58007" cy="9525"/>
              </a:xfrm>
              <a:custGeom>
                <a:avLst/>
                <a:gdLst>
                  <a:gd name="connsiteX0" fmla="*/ 58199 w 58007"/>
                  <a:gd name="connsiteY0" fmla="*/ 22 h 9525"/>
                  <a:gd name="connsiteX1" fmla="*/ 192 w 58007"/>
                  <a:gd name="connsiteY1" fmla="*/ 2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99" y="22"/>
                    </a:moveTo>
                    <a:lnTo>
                      <a:pt x="192" y="2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3" name="Graphic 898">
              <a:extLst>
                <a:ext uri="{FF2B5EF4-FFF2-40B4-BE49-F238E27FC236}">
                  <a16:creationId xmlns:a16="http://schemas.microsoft.com/office/drawing/2014/main" id="{9C6F9880-B312-4A70-8649-43BF1A3CB361}"/>
                </a:ext>
              </a:extLst>
            </p:cNvPr>
            <p:cNvGrpSpPr/>
            <p:nvPr/>
          </p:nvGrpSpPr>
          <p:grpSpPr>
            <a:xfrm>
              <a:off x="5589555" y="2681097"/>
              <a:ext cx="58007" cy="58007"/>
              <a:chOff x="5589555" y="2681097"/>
              <a:chExt cx="58007" cy="58007"/>
            </a:xfrm>
          </p:grpSpPr>
          <p:sp>
            <p:nvSpPr>
              <p:cNvPr id="1752" name="Freeform: Shape 1751">
                <a:extLst>
                  <a:ext uri="{FF2B5EF4-FFF2-40B4-BE49-F238E27FC236}">
                    <a16:creationId xmlns:a16="http://schemas.microsoft.com/office/drawing/2014/main" id="{B963D5B5-BEEE-4D9A-AFB3-7E4931F62458}"/>
                  </a:ext>
                </a:extLst>
              </p:cNvPr>
              <p:cNvSpPr/>
              <p:nvPr/>
            </p:nvSpPr>
            <p:spPr>
              <a:xfrm>
                <a:off x="5618606" y="2681097"/>
                <a:ext cx="9525" cy="58007"/>
              </a:xfrm>
              <a:custGeom>
                <a:avLst/>
                <a:gdLst>
                  <a:gd name="connsiteX0" fmla="*/ 173 w 9525"/>
                  <a:gd name="connsiteY0" fmla="*/ 18 h 58007"/>
                  <a:gd name="connsiteX1" fmla="*/ 173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73" y="18"/>
                    </a:moveTo>
                    <a:lnTo>
                      <a:pt x="173" y="5802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53" name="Freeform: Shape 1752">
                <a:extLst>
                  <a:ext uri="{FF2B5EF4-FFF2-40B4-BE49-F238E27FC236}">
                    <a16:creationId xmlns:a16="http://schemas.microsoft.com/office/drawing/2014/main" id="{54446573-4B86-47F4-8125-4CCE56D0AB40}"/>
                  </a:ext>
                </a:extLst>
              </p:cNvPr>
              <p:cNvSpPr/>
              <p:nvPr/>
            </p:nvSpPr>
            <p:spPr>
              <a:xfrm>
                <a:off x="5589555" y="2710148"/>
                <a:ext cx="58007" cy="9525"/>
              </a:xfrm>
              <a:custGeom>
                <a:avLst/>
                <a:gdLst>
                  <a:gd name="connsiteX0" fmla="*/ 58181 w 58007"/>
                  <a:gd name="connsiteY0" fmla="*/ 18 h 9525"/>
                  <a:gd name="connsiteX1" fmla="*/ 173 w 58007"/>
                  <a:gd name="connsiteY1" fmla="*/ 1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81" y="18"/>
                    </a:moveTo>
                    <a:lnTo>
                      <a:pt x="173" y="18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4" name="Graphic 898">
              <a:extLst>
                <a:ext uri="{FF2B5EF4-FFF2-40B4-BE49-F238E27FC236}">
                  <a16:creationId xmlns:a16="http://schemas.microsoft.com/office/drawing/2014/main" id="{4CC2C0CA-B98E-453A-A4BE-6B534B835CB3}"/>
                </a:ext>
              </a:extLst>
            </p:cNvPr>
            <p:cNvGrpSpPr/>
            <p:nvPr/>
          </p:nvGrpSpPr>
          <p:grpSpPr>
            <a:xfrm>
              <a:off x="5454871" y="2651855"/>
              <a:ext cx="58007" cy="58007"/>
              <a:chOff x="5454871" y="2651855"/>
              <a:chExt cx="58007" cy="58007"/>
            </a:xfrm>
          </p:grpSpPr>
          <p:sp>
            <p:nvSpPr>
              <p:cNvPr id="1750" name="Freeform: Shape 1749">
                <a:extLst>
                  <a:ext uri="{FF2B5EF4-FFF2-40B4-BE49-F238E27FC236}">
                    <a16:creationId xmlns:a16="http://schemas.microsoft.com/office/drawing/2014/main" id="{28D63CDE-1004-48CA-B2AE-9FF4212A1513}"/>
                  </a:ext>
                </a:extLst>
              </p:cNvPr>
              <p:cNvSpPr/>
              <p:nvPr/>
            </p:nvSpPr>
            <p:spPr>
              <a:xfrm>
                <a:off x="5483923" y="2651855"/>
                <a:ext cx="9525" cy="58007"/>
              </a:xfrm>
              <a:custGeom>
                <a:avLst/>
                <a:gdLst>
                  <a:gd name="connsiteX0" fmla="*/ 159 w 9525"/>
                  <a:gd name="connsiteY0" fmla="*/ 15 h 58007"/>
                  <a:gd name="connsiteX1" fmla="*/ 159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59" y="15"/>
                    </a:moveTo>
                    <a:lnTo>
                      <a:pt x="159" y="5802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51" name="Freeform: Shape 1750">
                <a:extLst>
                  <a:ext uri="{FF2B5EF4-FFF2-40B4-BE49-F238E27FC236}">
                    <a16:creationId xmlns:a16="http://schemas.microsoft.com/office/drawing/2014/main" id="{F73E16E3-572B-400F-84BE-E794EC669384}"/>
                  </a:ext>
                </a:extLst>
              </p:cNvPr>
              <p:cNvSpPr/>
              <p:nvPr/>
            </p:nvSpPr>
            <p:spPr>
              <a:xfrm>
                <a:off x="5454871" y="2680906"/>
                <a:ext cx="58007" cy="9525"/>
              </a:xfrm>
              <a:custGeom>
                <a:avLst/>
                <a:gdLst>
                  <a:gd name="connsiteX0" fmla="*/ 58166 w 58007"/>
                  <a:gd name="connsiteY0" fmla="*/ 15 h 9525"/>
                  <a:gd name="connsiteX1" fmla="*/ 159 w 58007"/>
                  <a:gd name="connsiteY1" fmla="*/ 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66" y="15"/>
                    </a:moveTo>
                    <a:lnTo>
                      <a:pt x="159" y="1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5" name="Graphic 898">
              <a:extLst>
                <a:ext uri="{FF2B5EF4-FFF2-40B4-BE49-F238E27FC236}">
                  <a16:creationId xmlns:a16="http://schemas.microsoft.com/office/drawing/2014/main" id="{8AD186FC-2469-4340-BF57-3D9AF6F1CA3A}"/>
                </a:ext>
              </a:extLst>
            </p:cNvPr>
            <p:cNvGrpSpPr/>
            <p:nvPr/>
          </p:nvGrpSpPr>
          <p:grpSpPr>
            <a:xfrm>
              <a:off x="5343238" y="2634138"/>
              <a:ext cx="58007" cy="58007"/>
              <a:chOff x="5343238" y="2634138"/>
              <a:chExt cx="58007" cy="58007"/>
            </a:xfrm>
          </p:grpSpPr>
          <p:sp>
            <p:nvSpPr>
              <p:cNvPr id="1748" name="Freeform: Shape 1747">
                <a:extLst>
                  <a:ext uri="{FF2B5EF4-FFF2-40B4-BE49-F238E27FC236}">
                    <a16:creationId xmlns:a16="http://schemas.microsoft.com/office/drawing/2014/main" id="{EF7F6056-FF33-457C-B1E1-857033153606}"/>
                  </a:ext>
                </a:extLst>
              </p:cNvPr>
              <p:cNvSpPr/>
              <p:nvPr/>
            </p:nvSpPr>
            <p:spPr>
              <a:xfrm>
                <a:off x="5372290" y="2634138"/>
                <a:ext cx="9525" cy="58007"/>
              </a:xfrm>
              <a:custGeom>
                <a:avLst/>
                <a:gdLst>
                  <a:gd name="connsiteX0" fmla="*/ 147 w 9525"/>
                  <a:gd name="connsiteY0" fmla="*/ 14 h 58007"/>
                  <a:gd name="connsiteX1" fmla="*/ 147 w 9525"/>
                  <a:gd name="connsiteY1" fmla="*/ 5802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47" y="14"/>
                    </a:moveTo>
                    <a:lnTo>
                      <a:pt x="147" y="5802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49" name="Freeform: Shape 1748">
                <a:extLst>
                  <a:ext uri="{FF2B5EF4-FFF2-40B4-BE49-F238E27FC236}">
                    <a16:creationId xmlns:a16="http://schemas.microsoft.com/office/drawing/2014/main" id="{5D228CC3-6336-489D-8430-09B01788319C}"/>
                  </a:ext>
                </a:extLst>
              </p:cNvPr>
              <p:cNvSpPr/>
              <p:nvPr/>
            </p:nvSpPr>
            <p:spPr>
              <a:xfrm>
                <a:off x="5343238" y="2663190"/>
                <a:ext cx="58007" cy="9525"/>
              </a:xfrm>
              <a:custGeom>
                <a:avLst/>
                <a:gdLst>
                  <a:gd name="connsiteX0" fmla="*/ 58155 w 58007"/>
                  <a:gd name="connsiteY0" fmla="*/ 14 h 9525"/>
                  <a:gd name="connsiteX1" fmla="*/ 147 w 58007"/>
                  <a:gd name="connsiteY1" fmla="*/ 1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55" y="14"/>
                    </a:moveTo>
                    <a:lnTo>
                      <a:pt x="147" y="1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6" name="Graphic 898">
              <a:extLst>
                <a:ext uri="{FF2B5EF4-FFF2-40B4-BE49-F238E27FC236}">
                  <a16:creationId xmlns:a16="http://schemas.microsoft.com/office/drawing/2014/main" id="{986CFEFA-2CF8-47B7-893C-F34F06F647E6}"/>
                </a:ext>
              </a:extLst>
            </p:cNvPr>
            <p:cNvGrpSpPr/>
            <p:nvPr/>
          </p:nvGrpSpPr>
          <p:grpSpPr>
            <a:xfrm>
              <a:off x="5331713" y="2634138"/>
              <a:ext cx="58007" cy="58007"/>
              <a:chOff x="5331713" y="2634138"/>
              <a:chExt cx="58007" cy="58007"/>
            </a:xfrm>
          </p:grpSpPr>
          <p:sp>
            <p:nvSpPr>
              <p:cNvPr id="1746" name="Freeform: Shape 1745">
                <a:extLst>
                  <a:ext uri="{FF2B5EF4-FFF2-40B4-BE49-F238E27FC236}">
                    <a16:creationId xmlns:a16="http://schemas.microsoft.com/office/drawing/2014/main" id="{1512DEAE-F305-4547-A5C3-63122E17E449}"/>
                  </a:ext>
                </a:extLst>
              </p:cNvPr>
              <p:cNvSpPr/>
              <p:nvPr/>
            </p:nvSpPr>
            <p:spPr>
              <a:xfrm>
                <a:off x="5360764" y="2634138"/>
                <a:ext cx="9525" cy="58007"/>
              </a:xfrm>
              <a:custGeom>
                <a:avLst/>
                <a:gdLst>
                  <a:gd name="connsiteX0" fmla="*/ 146 w 9525"/>
                  <a:gd name="connsiteY0" fmla="*/ 14 h 58007"/>
                  <a:gd name="connsiteX1" fmla="*/ 146 w 9525"/>
                  <a:gd name="connsiteY1" fmla="*/ 5802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46" y="14"/>
                    </a:moveTo>
                    <a:lnTo>
                      <a:pt x="146" y="5802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47" name="Freeform: Shape 1746">
                <a:extLst>
                  <a:ext uri="{FF2B5EF4-FFF2-40B4-BE49-F238E27FC236}">
                    <a16:creationId xmlns:a16="http://schemas.microsoft.com/office/drawing/2014/main" id="{3BFA9870-1522-47EB-A38B-C07D33DEC7F7}"/>
                  </a:ext>
                </a:extLst>
              </p:cNvPr>
              <p:cNvSpPr/>
              <p:nvPr/>
            </p:nvSpPr>
            <p:spPr>
              <a:xfrm>
                <a:off x="5331713" y="2663190"/>
                <a:ext cx="58007" cy="9525"/>
              </a:xfrm>
              <a:custGeom>
                <a:avLst/>
                <a:gdLst>
                  <a:gd name="connsiteX0" fmla="*/ 58154 w 58007"/>
                  <a:gd name="connsiteY0" fmla="*/ 14 h 9525"/>
                  <a:gd name="connsiteX1" fmla="*/ 146 w 58007"/>
                  <a:gd name="connsiteY1" fmla="*/ 1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54" y="14"/>
                    </a:moveTo>
                    <a:lnTo>
                      <a:pt x="146" y="1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7" name="Graphic 898">
              <a:extLst>
                <a:ext uri="{FF2B5EF4-FFF2-40B4-BE49-F238E27FC236}">
                  <a16:creationId xmlns:a16="http://schemas.microsoft.com/office/drawing/2014/main" id="{7AC08FD3-C5B9-4850-A209-75ADE463820A}"/>
                </a:ext>
              </a:extLst>
            </p:cNvPr>
            <p:cNvGrpSpPr/>
            <p:nvPr/>
          </p:nvGrpSpPr>
          <p:grpSpPr>
            <a:xfrm>
              <a:off x="5272944" y="2622423"/>
              <a:ext cx="58007" cy="58007"/>
              <a:chOff x="5272944" y="2622423"/>
              <a:chExt cx="58007" cy="58007"/>
            </a:xfrm>
          </p:grpSpPr>
          <p:sp>
            <p:nvSpPr>
              <p:cNvPr id="1744" name="Freeform: Shape 1743">
                <a:extLst>
                  <a:ext uri="{FF2B5EF4-FFF2-40B4-BE49-F238E27FC236}">
                    <a16:creationId xmlns:a16="http://schemas.microsoft.com/office/drawing/2014/main" id="{36A493DA-BD2D-4202-AAE8-552792F8F99A}"/>
                  </a:ext>
                </a:extLst>
              </p:cNvPr>
              <p:cNvSpPr/>
              <p:nvPr/>
            </p:nvSpPr>
            <p:spPr>
              <a:xfrm>
                <a:off x="5301995" y="2622423"/>
                <a:ext cx="9525" cy="58007"/>
              </a:xfrm>
              <a:custGeom>
                <a:avLst/>
                <a:gdLst>
                  <a:gd name="connsiteX0" fmla="*/ 140 w 9525"/>
                  <a:gd name="connsiteY0" fmla="*/ 12 h 58007"/>
                  <a:gd name="connsiteX1" fmla="*/ 140 w 9525"/>
                  <a:gd name="connsiteY1" fmla="*/ 5802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40" y="12"/>
                    </a:moveTo>
                    <a:lnTo>
                      <a:pt x="140" y="5802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45" name="Freeform: Shape 1744">
                <a:extLst>
                  <a:ext uri="{FF2B5EF4-FFF2-40B4-BE49-F238E27FC236}">
                    <a16:creationId xmlns:a16="http://schemas.microsoft.com/office/drawing/2014/main" id="{038FA4AD-8D3C-4F80-8F75-091CF8190910}"/>
                  </a:ext>
                </a:extLst>
              </p:cNvPr>
              <p:cNvSpPr/>
              <p:nvPr/>
            </p:nvSpPr>
            <p:spPr>
              <a:xfrm>
                <a:off x="5272944" y="2651474"/>
                <a:ext cx="58007" cy="9525"/>
              </a:xfrm>
              <a:custGeom>
                <a:avLst/>
                <a:gdLst>
                  <a:gd name="connsiteX0" fmla="*/ 58147 w 58007"/>
                  <a:gd name="connsiteY0" fmla="*/ 12 h 9525"/>
                  <a:gd name="connsiteX1" fmla="*/ 140 w 58007"/>
                  <a:gd name="connsiteY1" fmla="*/ 1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47" y="12"/>
                    </a:moveTo>
                    <a:lnTo>
                      <a:pt x="140" y="1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8" name="Graphic 898">
              <a:extLst>
                <a:ext uri="{FF2B5EF4-FFF2-40B4-BE49-F238E27FC236}">
                  <a16:creationId xmlns:a16="http://schemas.microsoft.com/office/drawing/2014/main" id="{798DB303-BECD-4C25-A5C4-5E82709E0D7A}"/>
                </a:ext>
              </a:extLst>
            </p:cNvPr>
            <p:cNvGrpSpPr/>
            <p:nvPr/>
          </p:nvGrpSpPr>
          <p:grpSpPr>
            <a:xfrm>
              <a:off x="5149786" y="2604897"/>
              <a:ext cx="58007" cy="58007"/>
              <a:chOff x="5149786" y="2604897"/>
              <a:chExt cx="58007" cy="58007"/>
            </a:xfrm>
          </p:grpSpPr>
          <p:sp>
            <p:nvSpPr>
              <p:cNvPr id="1742" name="Freeform: Shape 1741">
                <a:extLst>
                  <a:ext uri="{FF2B5EF4-FFF2-40B4-BE49-F238E27FC236}">
                    <a16:creationId xmlns:a16="http://schemas.microsoft.com/office/drawing/2014/main" id="{85C1BD2F-B780-44CB-B228-2AABC6D6B49A}"/>
                  </a:ext>
                </a:extLst>
              </p:cNvPr>
              <p:cNvSpPr/>
              <p:nvPr/>
            </p:nvSpPr>
            <p:spPr>
              <a:xfrm>
                <a:off x="5178837" y="2604897"/>
                <a:ext cx="9525" cy="58007"/>
              </a:xfrm>
              <a:custGeom>
                <a:avLst/>
                <a:gdLst>
                  <a:gd name="connsiteX0" fmla="*/ 127 w 9525"/>
                  <a:gd name="connsiteY0" fmla="*/ 10 h 58007"/>
                  <a:gd name="connsiteX1" fmla="*/ 127 w 9525"/>
                  <a:gd name="connsiteY1" fmla="*/ 5801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27" y="10"/>
                    </a:moveTo>
                    <a:lnTo>
                      <a:pt x="127" y="58018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43" name="Freeform: Shape 1742">
                <a:extLst>
                  <a:ext uri="{FF2B5EF4-FFF2-40B4-BE49-F238E27FC236}">
                    <a16:creationId xmlns:a16="http://schemas.microsoft.com/office/drawing/2014/main" id="{C51FADAB-7EFF-438F-8E15-FCB5EF9830F3}"/>
                  </a:ext>
                </a:extLst>
              </p:cNvPr>
              <p:cNvSpPr/>
              <p:nvPr/>
            </p:nvSpPr>
            <p:spPr>
              <a:xfrm>
                <a:off x="5149786" y="2633948"/>
                <a:ext cx="58007" cy="9525"/>
              </a:xfrm>
              <a:custGeom>
                <a:avLst/>
                <a:gdLst>
                  <a:gd name="connsiteX0" fmla="*/ 58134 w 58007"/>
                  <a:gd name="connsiteY0" fmla="*/ 10 h 9525"/>
                  <a:gd name="connsiteX1" fmla="*/ 127 w 58007"/>
                  <a:gd name="connsiteY1" fmla="*/ 1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34" y="10"/>
                    </a:moveTo>
                    <a:lnTo>
                      <a:pt x="127" y="1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59" name="Graphic 898">
              <a:extLst>
                <a:ext uri="{FF2B5EF4-FFF2-40B4-BE49-F238E27FC236}">
                  <a16:creationId xmlns:a16="http://schemas.microsoft.com/office/drawing/2014/main" id="{1D2DE881-CF4E-4C31-BF57-0AFF6ABE0016}"/>
                </a:ext>
              </a:extLst>
            </p:cNvPr>
            <p:cNvGrpSpPr/>
            <p:nvPr/>
          </p:nvGrpSpPr>
          <p:grpSpPr>
            <a:xfrm>
              <a:off x="4914899" y="2563844"/>
              <a:ext cx="58007" cy="58007"/>
              <a:chOff x="4914899" y="2563844"/>
              <a:chExt cx="58007" cy="58007"/>
            </a:xfrm>
          </p:grpSpPr>
          <p:sp>
            <p:nvSpPr>
              <p:cNvPr id="1740" name="Freeform: Shape 1739">
                <a:extLst>
                  <a:ext uri="{FF2B5EF4-FFF2-40B4-BE49-F238E27FC236}">
                    <a16:creationId xmlns:a16="http://schemas.microsoft.com/office/drawing/2014/main" id="{A049EF40-7219-4420-B44F-ADE27B431027}"/>
                  </a:ext>
                </a:extLst>
              </p:cNvPr>
              <p:cNvSpPr/>
              <p:nvPr/>
            </p:nvSpPr>
            <p:spPr>
              <a:xfrm>
                <a:off x="4943950" y="2563844"/>
                <a:ext cx="9525" cy="58007"/>
              </a:xfrm>
              <a:custGeom>
                <a:avLst/>
                <a:gdLst>
                  <a:gd name="connsiteX0" fmla="*/ 102 w 9525"/>
                  <a:gd name="connsiteY0" fmla="*/ 6 h 58007"/>
                  <a:gd name="connsiteX1" fmla="*/ 102 w 9525"/>
                  <a:gd name="connsiteY1" fmla="*/ 5801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02" y="6"/>
                    </a:moveTo>
                    <a:lnTo>
                      <a:pt x="102" y="5801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41" name="Freeform: Shape 1740">
                <a:extLst>
                  <a:ext uri="{FF2B5EF4-FFF2-40B4-BE49-F238E27FC236}">
                    <a16:creationId xmlns:a16="http://schemas.microsoft.com/office/drawing/2014/main" id="{AD4965CE-ACF2-4B0B-9248-FC01991367FE}"/>
                  </a:ext>
                </a:extLst>
              </p:cNvPr>
              <p:cNvSpPr/>
              <p:nvPr/>
            </p:nvSpPr>
            <p:spPr>
              <a:xfrm>
                <a:off x="4914899" y="2592895"/>
                <a:ext cx="58007" cy="9525"/>
              </a:xfrm>
              <a:custGeom>
                <a:avLst/>
                <a:gdLst>
                  <a:gd name="connsiteX0" fmla="*/ 58110 w 58007"/>
                  <a:gd name="connsiteY0" fmla="*/ 6 h 9525"/>
                  <a:gd name="connsiteX1" fmla="*/ 103 w 58007"/>
                  <a:gd name="connsiteY1" fmla="*/ 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10" y="6"/>
                    </a:moveTo>
                    <a:lnTo>
                      <a:pt x="103" y="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0" name="Graphic 898">
              <a:extLst>
                <a:ext uri="{FF2B5EF4-FFF2-40B4-BE49-F238E27FC236}">
                  <a16:creationId xmlns:a16="http://schemas.microsoft.com/office/drawing/2014/main" id="{4F1EFFCE-52F0-4043-BC07-6B4EC6E54992}"/>
                </a:ext>
              </a:extLst>
            </p:cNvPr>
            <p:cNvGrpSpPr/>
            <p:nvPr/>
          </p:nvGrpSpPr>
          <p:grpSpPr>
            <a:xfrm>
              <a:off x="4832984" y="2552033"/>
              <a:ext cx="58007" cy="58007"/>
              <a:chOff x="4832984" y="2552033"/>
              <a:chExt cx="58007" cy="58007"/>
            </a:xfrm>
          </p:grpSpPr>
          <p:sp>
            <p:nvSpPr>
              <p:cNvPr id="1738" name="Freeform: Shape 1737">
                <a:extLst>
                  <a:ext uri="{FF2B5EF4-FFF2-40B4-BE49-F238E27FC236}">
                    <a16:creationId xmlns:a16="http://schemas.microsoft.com/office/drawing/2014/main" id="{F0004E40-B505-4CD0-8A13-02E9FC2A414F}"/>
                  </a:ext>
                </a:extLst>
              </p:cNvPr>
              <p:cNvSpPr/>
              <p:nvPr/>
            </p:nvSpPr>
            <p:spPr>
              <a:xfrm>
                <a:off x="4862035" y="2552033"/>
                <a:ext cx="9525" cy="58007"/>
              </a:xfrm>
              <a:custGeom>
                <a:avLst/>
                <a:gdLst>
                  <a:gd name="connsiteX0" fmla="*/ 94 w 9525"/>
                  <a:gd name="connsiteY0" fmla="*/ 5 h 58007"/>
                  <a:gd name="connsiteX1" fmla="*/ 94 w 9525"/>
                  <a:gd name="connsiteY1" fmla="*/ 5801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94" y="5"/>
                    </a:moveTo>
                    <a:lnTo>
                      <a:pt x="94" y="5801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39" name="Freeform: Shape 1738">
                <a:extLst>
                  <a:ext uri="{FF2B5EF4-FFF2-40B4-BE49-F238E27FC236}">
                    <a16:creationId xmlns:a16="http://schemas.microsoft.com/office/drawing/2014/main" id="{39065948-7A24-415B-B94F-B30BF9F7FA81}"/>
                  </a:ext>
                </a:extLst>
              </p:cNvPr>
              <p:cNvSpPr/>
              <p:nvPr/>
            </p:nvSpPr>
            <p:spPr>
              <a:xfrm>
                <a:off x="4832984" y="2581084"/>
                <a:ext cx="58007" cy="9525"/>
              </a:xfrm>
              <a:custGeom>
                <a:avLst/>
                <a:gdLst>
                  <a:gd name="connsiteX0" fmla="*/ 58101 w 58007"/>
                  <a:gd name="connsiteY0" fmla="*/ 5 h 9525"/>
                  <a:gd name="connsiteX1" fmla="*/ 94 w 58007"/>
                  <a:gd name="connsiteY1" fmla="*/ 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01" y="5"/>
                    </a:moveTo>
                    <a:lnTo>
                      <a:pt x="94" y="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1" name="Graphic 898">
              <a:extLst>
                <a:ext uri="{FF2B5EF4-FFF2-40B4-BE49-F238E27FC236}">
                  <a16:creationId xmlns:a16="http://schemas.microsoft.com/office/drawing/2014/main" id="{979834EF-B664-49AF-A7AB-DF26C24769D5}"/>
                </a:ext>
              </a:extLst>
            </p:cNvPr>
            <p:cNvGrpSpPr/>
            <p:nvPr/>
          </p:nvGrpSpPr>
          <p:grpSpPr>
            <a:xfrm>
              <a:off x="4803742" y="2552033"/>
              <a:ext cx="58007" cy="58007"/>
              <a:chOff x="4803742" y="2552033"/>
              <a:chExt cx="58007" cy="58007"/>
            </a:xfrm>
          </p:grpSpPr>
          <p:sp>
            <p:nvSpPr>
              <p:cNvPr id="1736" name="Freeform: Shape 1735">
                <a:extLst>
                  <a:ext uri="{FF2B5EF4-FFF2-40B4-BE49-F238E27FC236}">
                    <a16:creationId xmlns:a16="http://schemas.microsoft.com/office/drawing/2014/main" id="{439E557A-82FC-418F-877C-BE439922FA6D}"/>
                  </a:ext>
                </a:extLst>
              </p:cNvPr>
              <p:cNvSpPr/>
              <p:nvPr/>
            </p:nvSpPr>
            <p:spPr>
              <a:xfrm>
                <a:off x="4832794" y="2552033"/>
                <a:ext cx="9525" cy="58007"/>
              </a:xfrm>
              <a:custGeom>
                <a:avLst/>
                <a:gdLst>
                  <a:gd name="connsiteX0" fmla="*/ 91 w 9525"/>
                  <a:gd name="connsiteY0" fmla="*/ 5 h 58007"/>
                  <a:gd name="connsiteX1" fmla="*/ 91 w 9525"/>
                  <a:gd name="connsiteY1" fmla="*/ 5801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91" y="5"/>
                    </a:moveTo>
                    <a:lnTo>
                      <a:pt x="91" y="5801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37" name="Freeform: Shape 1736">
                <a:extLst>
                  <a:ext uri="{FF2B5EF4-FFF2-40B4-BE49-F238E27FC236}">
                    <a16:creationId xmlns:a16="http://schemas.microsoft.com/office/drawing/2014/main" id="{1DB9F02A-C4FE-42C4-9B83-1842DA65D48B}"/>
                  </a:ext>
                </a:extLst>
              </p:cNvPr>
              <p:cNvSpPr/>
              <p:nvPr/>
            </p:nvSpPr>
            <p:spPr>
              <a:xfrm>
                <a:off x="4803742" y="2581084"/>
                <a:ext cx="58007" cy="9525"/>
              </a:xfrm>
              <a:custGeom>
                <a:avLst/>
                <a:gdLst>
                  <a:gd name="connsiteX0" fmla="*/ 58098 w 58007"/>
                  <a:gd name="connsiteY0" fmla="*/ 5 h 9525"/>
                  <a:gd name="connsiteX1" fmla="*/ 91 w 58007"/>
                  <a:gd name="connsiteY1" fmla="*/ 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98" y="5"/>
                    </a:moveTo>
                    <a:lnTo>
                      <a:pt x="91" y="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2" name="Graphic 898">
              <a:extLst>
                <a:ext uri="{FF2B5EF4-FFF2-40B4-BE49-F238E27FC236}">
                  <a16:creationId xmlns:a16="http://schemas.microsoft.com/office/drawing/2014/main" id="{F7E54051-14BB-441C-848B-AD8E32644276}"/>
                </a:ext>
              </a:extLst>
            </p:cNvPr>
            <p:cNvGrpSpPr/>
            <p:nvPr/>
          </p:nvGrpSpPr>
          <p:grpSpPr>
            <a:xfrm>
              <a:off x="4498752" y="2528697"/>
              <a:ext cx="58007" cy="58007"/>
              <a:chOff x="4498752" y="2528697"/>
              <a:chExt cx="58007" cy="58007"/>
            </a:xfrm>
          </p:grpSpPr>
          <p:sp>
            <p:nvSpPr>
              <p:cNvPr id="1734" name="Freeform: Shape 1733">
                <a:extLst>
                  <a:ext uri="{FF2B5EF4-FFF2-40B4-BE49-F238E27FC236}">
                    <a16:creationId xmlns:a16="http://schemas.microsoft.com/office/drawing/2014/main" id="{6A2ABCAD-DDB2-4D84-97E1-7ABD523BAB89}"/>
                  </a:ext>
                </a:extLst>
              </p:cNvPr>
              <p:cNvSpPr/>
              <p:nvPr/>
            </p:nvSpPr>
            <p:spPr>
              <a:xfrm>
                <a:off x="4527803" y="2528697"/>
                <a:ext cx="9525" cy="58007"/>
              </a:xfrm>
              <a:custGeom>
                <a:avLst/>
                <a:gdLst>
                  <a:gd name="connsiteX0" fmla="*/ 59 w 9525"/>
                  <a:gd name="connsiteY0" fmla="*/ 2 h 58007"/>
                  <a:gd name="connsiteX1" fmla="*/ 59 w 9525"/>
                  <a:gd name="connsiteY1" fmla="*/ 5801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59" y="2"/>
                    </a:moveTo>
                    <a:lnTo>
                      <a:pt x="59" y="5801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35" name="Freeform: Shape 1734">
                <a:extLst>
                  <a:ext uri="{FF2B5EF4-FFF2-40B4-BE49-F238E27FC236}">
                    <a16:creationId xmlns:a16="http://schemas.microsoft.com/office/drawing/2014/main" id="{4F94B8FF-1299-4FE4-AECB-537CAFF1F980}"/>
                  </a:ext>
                </a:extLst>
              </p:cNvPr>
              <p:cNvSpPr/>
              <p:nvPr/>
            </p:nvSpPr>
            <p:spPr>
              <a:xfrm>
                <a:off x="4498752" y="2557748"/>
                <a:ext cx="58007" cy="9525"/>
              </a:xfrm>
              <a:custGeom>
                <a:avLst/>
                <a:gdLst>
                  <a:gd name="connsiteX0" fmla="*/ 58066 w 58007"/>
                  <a:gd name="connsiteY0" fmla="*/ 2 h 9525"/>
                  <a:gd name="connsiteX1" fmla="*/ 59 w 58007"/>
                  <a:gd name="connsiteY1" fmla="*/ 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66" y="2"/>
                    </a:moveTo>
                    <a:lnTo>
                      <a:pt x="59" y="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3" name="Graphic 898">
              <a:extLst>
                <a:ext uri="{FF2B5EF4-FFF2-40B4-BE49-F238E27FC236}">
                  <a16:creationId xmlns:a16="http://schemas.microsoft.com/office/drawing/2014/main" id="{D8A3991B-4D6C-462E-9CB7-EFAE490CE152}"/>
                </a:ext>
              </a:extLst>
            </p:cNvPr>
            <p:cNvGrpSpPr/>
            <p:nvPr/>
          </p:nvGrpSpPr>
          <p:grpSpPr>
            <a:xfrm>
              <a:off x="4434268" y="2522696"/>
              <a:ext cx="58007" cy="58007"/>
              <a:chOff x="4434268" y="2522696"/>
              <a:chExt cx="58007" cy="58007"/>
            </a:xfrm>
          </p:grpSpPr>
          <p:sp>
            <p:nvSpPr>
              <p:cNvPr id="1732" name="Freeform: Shape 1731">
                <a:extLst>
                  <a:ext uri="{FF2B5EF4-FFF2-40B4-BE49-F238E27FC236}">
                    <a16:creationId xmlns:a16="http://schemas.microsoft.com/office/drawing/2014/main" id="{73CB8742-BB91-4287-B3F7-B5A55AD22232}"/>
                  </a:ext>
                </a:extLst>
              </p:cNvPr>
              <p:cNvSpPr/>
              <p:nvPr/>
            </p:nvSpPr>
            <p:spPr>
              <a:xfrm>
                <a:off x="4463319" y="2522696"/>
                <a:ext cx="9525" cy="58007"/>
              </a:xfrm>
              <a:custGeom>
                <a:avLst/>
                <a:gdLst>
                  <a:gd name="connsiteX0" fmla="*/ 52 w 9525"/>
                  <a:gd name="connsiteY0" fmla="*/ 2 h 58007"/>
                  <a:gd name="connsiteX1" fmla="*/ 52 w 9525"/>
                  <a:gd name="connsiteY1" fmla="*/ 5800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52" y="2"/>
                    </a:moveTo>
                    <a:lnTo>
                      <a:pt x="52" y="5800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33" name="Freeform: Shape 1732">
                <a:extLst>
                  <a:ext uri="{FF2B5EF4-FFF2-40B4-BE49-F238E27FC236}">
                    <a16:creationId xmlns:a16="http://schemas.microsoft.com/office/drawing/2014/main" id="{A54BB7AC-A74D-4DDF-BC69-DAA8A11F9905}"/>
                  </a:ext>
                </a:extLst>
              </p:cNvPr>
              <p:cNvSpPr/>
              <p:nvPr/>
            </p:nvSpPr>
            <p:spPr>
              <a:xfrm>
                <a:off x="4434268" y="2551747"/>
                <a:ext cx="58007" cy="9525"/>
              </a:xfrm>
              <a:custGeom>
                <a:avLst/>
                <a:gdLst>
                  <a:gd name="connsiteX0" fmla="*/ 58059 w 58007"/>
                  <a:gd name="connsiteY0" fmla="*/ 2 h 9525"/>
                  <a:gd name="connsiteX1" fmla="*/ 52 w 58007"/>
                  <a:gd name="connsiteY1" fmla="*/ 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59" y="2"/>
                    </a:moveTo>
                    <a:lnTo>
                      <a:pt x="52" y="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4" name="Graphic 898">
              <a:extLst>
                <a:ext uri="{FF2B5EF4-FFF2-40B4-BE49-F238E27FC236}">
                  <a16:creationId xmlns:a16="http://schemas.microsoft.com/office/drawing/2014/main" id="{E12A105B-829C-40AC-AF59-1F5F7543CF81}"/>
                </a:ext>
              </a:extLst>
            </p:cNvPr>
            <p:cNvGrpSpPr/>
            <p:nvPr/>
          </p:nvGrpSpPr>
          <p:grpSpPr>
            <a:xfrm>
              <a:off x="4187951" y="2505075"/>
              <a:ext cx="58007" cy="58007"/>
              <a:chOff x="4187951" y="2505075"/>
              <a:chExt cx="58007" cy="58007"/>
            </a:xfrm>
          </p:grpSpPr>
          <p:sp>
            <p:nvSpPr>
              <p:cNvPr id="1730" name="Freeform: Shape 1729">
                <a:extLst>
                  <a:ext uri="{FF2B5EF4-FFF2-40B4-BE49-F238E27FC236}">
                    <a16:creationId xmlns:a16="http://schemas.microsoft.com/office/drawing/2014/main" id="{2D9F3361-90A5-4258-A2B0-7C992B4E8375}"/>
                  </a:ext>
                </a:extLst>
              </p:cNvPr>
              <p:cNvSpPr/>
              <p:nvPr/>
            </p:nvSpPr>
            <p:spPr>
              <a:xfrm>
                <a:off x="4217002" y="2505075"/>
                <a:ext cx="9525" cy="58007"/>
              </a:xfrm>
              <a:custGeom>
                <a:avLst/>
                <a:gdLst>
                  <a:gd name="connsiteX0" fmla="*/ 26 w 9525"/>
                  <a:gd name="connsiteY0" fmla="*/ 0 h 58007"/>
                  <a:gd name="connsiteX1" fmla="*/ 26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" y="0"/>
                    </a:moveTo>
                    <a:lnTo>
                      <a:pt x="26" y="5800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31" name="Freeform: Shape 1730">
                <a:extLst>
                  <a:ext uri="{FF2B5EF4-FFF2-40B4-BE49-F238E27FC236}">
                    <a16:creationId xmlns:a16="http://schemas.microsoft.com/office/drawing/2014/main" id="{F437C184-1985-4782-B46C-2AA1FA069E8B}"/>
                  </a:ext>
                </a:extLst>
              </p:cNvPr>
              <p:cNvSpPr/>
              <p:nvPr/>
            </p:nvSpPr>
            <p:spPr>
              <a:xfrm>
                <a:off x="4187951" y="2534126"/>
                <a:ext cx="58007" cy="9525"/>
              </a:xfrm>
              <a:custGeom>
                <a:avLst/>
                <a:gdLst>
                  <a:gd name="connsiteX0" fmla="*/ 58033 w 58007"/>
                  <a:gd name="connsiteY0" fmla="*/ 0 h 9525"/>
                  <a:gd name="connsiteX1" fmla="*/ 26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33" y="0"/>
                    </a:moveTo>
                    <a:lnTo>
                      <a:pt x="26" y="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5" name="Graphic 898">
              <a:extLst>
                <a:ext uri="{FF2B5EF4-FFF2-40B4-BE49-F238E27FC236}">
                  <a16:creationId xmlns:a16="http://schemas.microsoft.com/office/drawing/2014/main" id="{E2131C94-2E29-4467-AA1B-68A97EC683AD}"/>
                </a:ext>
              </a:extLst>
            </p:cNvPr>
            <p:cNvGrpSpPr/>
            <p:nvPr/>
          </p:nvGrpSpPr>
          <p:grpSpPr>
            <a:xfrm>
              <a:off x="4193285" y="2505075"/>
              <a:ext cx="58007" cy="58007"/>
              <a:chOff x="4193285" y="2505075"/>
              <a:chExt cx="58007" cy="58007"/>
            </a:xfrm>
          </p:grpSpPr>
          <p:sp>
            <p:nvSpPr>
              <p:cNvPr id="1728" name="Freeform: Shape 1727">
                <a:extLst>
                  <a:ext uri="{FF2B5EF4-FFF2-40B4-BE49-F238E27FC236}">
                    <a16:creationId xmlns:a16="http://schemas.microsoft.com/office/drawing/2014/main" id="{6E324025-7EDD-4218-B503-AC0AE5A969E9}"/>
                  </a:ext>
                </a:extLst>
              </p:cNvPr>
              <p:cNvSpPr/>
              <p:nvPr/>
            </p:nvSpPr>
            <p:spPr>
              <a:xfrm>
                <a:off x="4222336" y="2505075"/>
                <a:ext cx="9525" cy="58007"/>
              </a:xfrm>
              <a:custGeom>
                <a:avLst/>
                <a:gdLst>
                  <a:gd name="connsiteX0" fmla="*/ 27 w 9525"/>
                  <a:gd name="connsiteY0" fmla="*/ 0 h 58007"/>
                  <a:gd name="connsiteX1" fmla="*/ 27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" y="0"/>
                    </a:moveTo>
                    <a:lnTo>
                      <a:pt x="27" y="5800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29" name="Freeform: Shape 1728">
                <a:extLst>
                  <a:ext uri="{FF2B5EF4-FFF2-40B4-BE49-F238E27FC236}">
                    <a16:creationId xmlns:a16="http://schemas.microsoft.com/office/drawing/2014/main" id="{974E75CF-67EB-4475-90E9-4934C88CCDA6}"/>
                  </a:ext>
                </a:extLst>
              </p:cNvPr>
              <p:cNvSpPr/>
              <p:nvPr/>
            </p:nvSpPr>
            <p:spPr>
              <a:xfrm>
                <a:off x="4193285" y="2534126"/>
                <a:ext cx="58007" cy="9525"/>
              </a:xfrm>
              <a:custGeom>
                <a:avLst/>
                <a:gdLst>
                  <a:gd name="connsiteX0" fmla="*/ 58034 w 58007"/>
                  <a:gd name="connsiteY0" fmla="*/ 0 h 9525"/>
                  <a:gd name="connsiteX1" fmla="*/ 27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34" y="0"/>
                    </a:moveTo>
                    <a:lnTo>
                      <a:pt x="27" y="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6" name="Graphic 898">
              <a:extLst>
                <a:ext uri="{FF2B5EF4-FFF2-40B4-BE49-F238E27FC236}">
                  <a16:creationId xmlns:a16="http://schemas.microsoft.com/office/drawing/2014/main" id="{9F53AF0E-8AB3-49AB-8712-81199EE9B9E5}"/>
                </a:ext>
              </a:extLst>
            </p:cNvPr>
            <p:cNvGrpSpPr/>
            <p:nvPr/>
          </p:nvGrpSpPr>
          <p:grpSpPr>
            <a:xfrm>
              <a:off x="4128991" y="2505075"/>
              <a:ext cx="58007" cy="58007"/>
              <a:chOff x="4128991" y="2505075"/>
              <a:chExt cx="58007" cy="58007"/>
            </a:xfrm>
          </p:grpSpPr>
          <p:sp>
            <p:nvSpPr>
              <p:cNvPr id="1726" name="Freeform: Shape 1725">
                <a:extLst>
                  <a:ext uri="{FF2B5EF4-FFF2-40B4-BE49-F238E27FC236}">
                    <a16:creationId xmlns:a16="http://schemas.microsoft.com/office/drawing/2014/main" id="{36F1798C-F821-4A9E-82C5-A45F0C3BD429}"/>
                  </a:ext>
                </a:extLst>
              </p:cNvPr>
              <p:cNvSpPr/>
              <p:nvPr/>
            </p:nvSpPr>
            <p:spPr>
              <a:xfrm>
                <a:off x="4158043" y="2505075"/>
                <a:ext cx="9525" cy="58007"/>
              </a:xfrm>
              <a:custGeom>
                <a:avLst/>
                <a:gdLst>
                  <a:gd name="connsiteX0" fmla="*/ 20 w 9525"/>
                  <a:gd name="connsiteY0" fmla="*/ 0 h 58007"/>
                  <a:gd name="connsiteX1" fmla="*/ 20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0" y="0"/>
                    </a:moveTo>
                    <a:lnTo>
                      <a:pt x="20" y="5800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27" name="Freeform: Shape 1726">
                <a:extLst>
                  <a:ext uri="{FF2B5EF4-FFF2-40B4-BE49-F238E27FC236}">
                    <a16:creationId xmlns:a16="http://schemas.microsoft.com/office/drawing/2014/main" id="{D6FBEA3E-2483-441D-86F1-9D19FC262413}"/>
                  </a:ext>
                </a:extLst>
              </p:cNvPr>
              <p:cNvSpPr/>
              <p:nvPr/>
            </p:nvSpPr>
            <p:spPr>
              <a:xfrm>
                <a:off x="4128991" y="2534126"/>
                <a:ext cx="58007" cy="9525"/>
              </a:xfrm>
              <a:custGeom>
                <a:avLst/>
                <a:gdLst>
                  <a:gd name="connsiteX0" fmla="*/ 58027 w 58007"/>
                  <a:gd name="connsiteY0" fmla="*/ 0 h 9525"/>
                  <a:gd name="connsiteX1" fmla="*/ 20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27" y="0"/>
                    </a:moveTo>
                    <a:lnTo>
                      <a:pt x="20" y="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7" name="Graphic 898">
              <a:extLst>
                <a:ext uri="{FF2B5EF4-FFF2-40B4-BE49-F238E27FC236}">
                  <a16:creationId xmlns:a16="http://schemas.microsoft.com/office/drawing/2014/main" id="{2D8529CD-BC52-432F-A729-EBD74B042C14}"/>
                </a:ext>
              </a:extLst>
            </p:cNvPr>
            <p:cNvGrpSpPr/>
            <p:nvPr/>
          </p:nvGrpSpPr>
          <p:grpSpPr>
            <a:xfrm>
              <a:off x="4011834" y="2505075"/>
              <a:ext cx="58007" cy="58007"/>
              <a:chOff x="4011834" y="2505075"/>
              <a:chExt cx="58007" cy="58007"/>
            </a:xfrm>
          </p:grpSpPr>
          <p:sp>
            <p:nvSpPr>
              <p:cNvPr id="1724" name="Freeform: Shape 1723">
                <a:extLst>
                  <a:ext uri="{FF2B5EF4-FFF2-40B4-BE49-F238E27FC236}">
                    <a16:creationId xmlns:a16="http://schemas.microsoft.com/office/drawing/2014/main" id="{486491B7-882C-444B-AC6B-70CD2311B59A}"/>
                  </a:ext>
                </a:extLst>
              </p:cNvPr>
              <p:cNvSpPr/>
              <p:nvPr/>
            </p:nvSpPr>
            <p:spPr>
              <a:xfrm>
                <a:off x="4040885" y="2505075"/>
                <a:ext cx="9525" cy="58007"/>
              </a:xfrm>
              <a:custGeom>
                <a:avLst/>
                <a:gdLst>
                  <a:gd name="connsiteX0" fmla="*/ 8 w 9525"/>
                  <a:gd name="connsiteY0" fmla="*/ 0 h 58007"/>
                  <a:gd name="connsiteX1" fmla="*/ 8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8" y="0"/>
                    </a:moveTo>
                    <a:lnTo>
                      <a:pt x="8" y="5800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25" name="Freeform: Shape 1724">
                <a:extLst>
                  <a:ext uri="{FF2B5EF4-FFF2-40B4-BE49-F238E27FC236}">
                    <a16:creationId xmlns:a16="http://schemas.microsoft.com/office/drawing/2014/main" id="{63F33D9A-B17C-41FE-9507-E0387BDA8AA6}"/>
                  </a:ext>
                </a:extLst>
              </p:cNvPr>
              <p:cNvSpPr/>
              <p:nvPr/>
            </p:nvSpPr>
            <p:spPr>
              <a:xfrm>
                <a:off x="4011834" y="2534126"/>
                <a:ext cx="58007" cy="9525"/>
              </a:xfrm>
              <a:custGeom>
                <a:avLst/>
                <a:gdLst>
                  <a:gd name="connsiteX0" fmla="*/ 58015 w 58007"/>
                  <a:gd name="connsiteY0" fmla="*/ 0 h 9525"/>
                  <a:gd name="connsiteX1" fmla="*/ 8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15" y="0"/>
                    </a:moveTo>
                    <a:lnTo>
                      <a:pt x="8" y="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8" name="Graphic 898">
              <a:extLst>
                <a:ext uri="{FF2B5EF4-FFF2-40B4-BE49-F238E27FC236}">
                  <a16:creationId xmlns:a16="http://schemas.microsoft.com/office/drawing/2014/main" id="{F4BFF9FC-61A0-416C-B5BF-00E42D319421}"/>
                </a:ext>
              </a:extLst>
            </p:cNvPr>
            <p:cNvGrpSpPr/>
            <p:nvPr/>
          </p:nvGrpSpPr>
          <p:grpSpPr>
            <a:xfrm>
              <a:off x="6281641" y="2792539"/>
              <a:ext cx="58007" cy="58007"/>
              <a:chOff x="6281641" y="2792539"/>
              <a:chExt cx="58007" cy="58007"/>
            </a:xfrm>
          </p:grpSpPr>
          <p:sp>
            <p:nvSpPr>
              <p:cNvPr id="1722" name="Freeform: Shape 1721">
                <a:extLst>
                  <a:ext uri="{FF2B5EF4-FFF2-40B4-BE49-F238E27FC236}">
                    <a16:creationId xmlns:a16="http://schemas.microsoft.com/office/drawing/2014/main" id="{ABC268E6-620A-4BC2-8BB4-90B4819CD701}"/>
                  </a:ext>
                </a:extLst>
              </p:cNvPr>
              <p:cNvSpPr/>
              <p:nvPr/>
            </p:nvSpPr>
            <p:spPr>
              <a:xfrm>
                <a:off x="6310693" y="2792539"/>
                <a:ext cx="9525" cy="58007"/>
              </a:xfrm>
              <a:custGeom>
                <a:avLst/>
                <a:gdLst>
                  <a:gd name="connsiteX0" fmla="*/ 246 w 9525"/>
                  <a:gd name="connsiteY0" fmla="*/ 30 h 58007"/>
                  <a:gd name="connsiteX1" fmla="*/ 246 w 9525"/>
                  <a:gd name="connsiteY1" fmla="*/ 5803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6" y="30"/>
                    </a:moveTo>
                    <a:lnTo>
                      <a:pt x="246" y="5803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23" name="Freeform: Shape 1722">
                <a:extLst>
                  <a:ext uri="{FF2B5EF4-FFF2-40B4-BE49-F238E27FC236}">
                    <a16:creationId xmlns:a16="http://schemas.microsoft.com/office/drawing/2014/main" id="{14E5950A-E511-46D4-888D-BB9375CF1E7E}"/>
                  </a:ext>
                </a:extLst>
              </p:cNvPr>
              <p:cNvSpPr/>
              <p:nvPr/>
            </p:nvSpPr>
            <p:spPr>
              <a:xfrm>
                <a:off x="6281641" y="2821590"/>
                <a:ext cx="58007" cy="9525"/>
              </a:xfrm>
              <a:custGeom>
                <a:avLst/>
                <a:gdLst>
                  <a:gd name="connsiteX0" fmla="*/ 58253 w 58007"/>
                  <a:gd name="connsiteY0" fmla="*/ 30 h 9525"/>
                  <a:gd name="connsiteX1" fmla="*/ 246 w 58007"/>
                  <a:gd name="connsiteY1" fmla="*/ 3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3" y="30"/>
                    </a:moveTo>
                    <a:lnTo>
                      <a:pt x="246" y="30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69" name="Graphic 898">
              <a:extLst>
                <a:ext uri="{FF2B5EF4-FFF2-40B4-BE49-F238E27FC236}">
                  <a16:creationId xmlns:a16="http://schemas.microsoft.com/office/drawing/2014/main" id="{DBA1D31C-AF66-4A70-A3CA-B2061F009C78}"/>
                </a:ext>
              </a:extLst>
            </p:cNvPr>
            <p:cNvGrpSpPr/>
            <p:nvPr/>
          </p:nvGrpSpPr>
          <p:grpSpPr>
            <a:xfrm>
              <a:off x="6286975" y="2798635"/>
              <a:ext cx="58007" cy="58007"/>
              <a:chOff x="6286975" y="2798635"/>
              <a:chExt cx="58007" cy="58007"/>
            </a:xfrm>
          </p:grpSpPr>
          <p:sp>
            <p:nvSpPr>
              <p:cNvPr id="1720" name="Freeform: Shape 1719">
                <a:extLst>
                  <a:ext uri="{FF2B5EF4-FFF2-40B4-BE49-F238E27FC236}">
                    <a16:creationId xmlns:a16="http://schemas.microsoft.com/office/drawing/2014/main" id="{8903858F-C851-40EC-AC50-D90774ED21A7}"/>
                  </a:ext>
                </a:extLst>
              </p:cNvPr>
              <p:cNvSpPr/>
              <p:nvPr/>
            </p:nvSpPr>
            <p:spPr>
              <a:xfrm>
                <a:off x="6316027" y="2798635"/>
                <a:ext cx="9525" cy="58007"/>
              </a:xfrm>
              <a:custGeom>
                <a:avLst/>
                <a:gdLst>
                  <a:gd name="connsiteX0" fmla="*/ 247 w 9525"/>
                  <a:gd name="connsiteY0" fmla="*/ 31 h 58007"/>
                  <a:gd name="connsiteX1" fmla="*/ 247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7" y="31"/>
                    </a:moveTo>
                    <a:lnTo>
                      <a:pt x="247" y="58038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21" name="Freeform: Shape 1720">
                <a:extLst>
                  <a:ext uri="{FF2B5EF4-FFF2-40B4-BE49-F238E27FC236}">
                    <a16:creationId xmlns:a16="http://schemas.microsoft.com/office/drawing/2014/main" id="{E123EF92-8774-42E9-AFBA-67C98312FDAD}"/>
                  </a:ext>
                </a:extLst>
              </p:cNvPr>
              <p:cNvSpPr/>
              <p:nvPr/>
            </p:nvSpPr>
            <p:spPr>
              <a:xfrm>
                <a:off x="6286975" y="2827686"/>
                <a:ext cx="58007" cy="9525"/>
              </a:xfrm>
              <a:custGeom>
                <a:avLst/>
                <a:gdLst>
                  <a:gd name="connsiteX0" fmla="*/ 58254 w 58007"/>
                  <a:gd name="connsiteY0" fmla="*/ 31 h 9525"/>
                  <a:gd name="connsiteX1" fmla="*/ 247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4" y="31"/>
                    </a:moveTo>
                    <a:lnTo>
                      <a:pt x="247" y="3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0" name="Graphic 898">
              <a:extLst>
                <a:ext uri="{FF2B5EF4-FFF2-40B4-BE49-F238E27FC236}">
                  <a16:creationId xmlns:a16="http://schemas.microsoft.com/office/drawing/2014/main" id="{A4076AE9-7914-4549-9E87-3ED2A20D7D03}"/>
                </a:ext>
              </a:extLst>
            </p:cNvPr>
            <p:cNvGrpSpPr/>
            <p:nvPr/>
          </p:nvGrpSpPr>
          <p:grpSpPr>
            <a:xfrm>
              <a:off x="6381749" y="2839116"/>
              <a:ext cx="58007" cy="58007"/>
              <a:chOff x="6381749" y="2839116"/>
              <a:chExt cx="58007" cy="58007"/>
            </a:xfrm>
          </p:grpSpPr>
          <p:sp>
            <p:nvSpPr>
              <p:cNvPr id="1718" name="Freeform: Shape 1717">
                <a:extLst>
                  <a:ext uri="{FF2B5EF4-FFF2-40B4-BE49-F238E27FC236}">
                    <a16:creationId xmlns:a16="http://schemas.microsoft.com/office/drawing/2014/main" id="{5D61F308-EE4A-4E56-9FB2-97904A051B3C}"/>
                  </a:ext>
                </a:extLst>
              </p:cNvPr>
              <p:cNvSpPr/>
              <p:nvPr/>
            </p:nvSpPr>
            <p:spPr>
              <a:xfrm>
                <a:off x="6410800" y="2839116"/>
                <a:ext cx="9525" cy="58007"/>
              </a:xfrm>
              <a:custGeom>
                <a:avLst/>
                <a:gdLst>
                  <a:gd name="connsiteX0" fmla="*/ 256 w 9525"/>
                  <a:gd name="connsiteY0" fmla="*/ 35 h 58007"/>
                  <a:gd name="connsiteX1" fmla="*/ 256 w 9525"/>
                  <a:gd name="connsiteY1" fmla="*/ 5804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6" y="35"/>
                    </a:moveTo>
                    <a:lnTo>
                      <a:pt x="256" y="5804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19" name="Freeform: Shape 1718">
                <a:extLst>
                  <a:ext uri="{FF2B5EF4-FFF2-40B4-BE49-F238E27FC236}">
                    <a16:creationId xmlns:a16="http://schemas.microsoft.com/office/drawing/2014/main" id="{42DDCAAA-6A71-4B0E-933B-2C66E16962A0}"/>
                  </a:ext>
                </a:extLst>
              </p:cNvPr>
              <p:cNvSpPr/>
              <p:nvPr/>
            </p:nvSpPr>
            <p:spPr>
              <a:xfrm>
                <a:off x="6381749" y="2868168"/>
                <a:ext cx="58007" cy="9525"/>
              </a:xfrm>
              <a:custGeom>
                <a:avLst/>
                <a:gdLst>
                  <a:gd name="connsiteX0" fmla="*/ 58264 w 58007"/>
                  <a:gd name="connsiteY0" fmla="*/ 35 h 9525"/>
                  <a:gd name="connsiteX1" fmla="*/ 257 w 58007"/>
                  <a:gd name="connsiteY1" fmla="*/ 3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4" y="35"/>
                    </a:moveTo>
                    <a:lnTo>
                      <a:pt x="257" y="3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1" name="Graphic 898">
              <a:extLst>
                <a:ext uri="{FF2B5EF4-FFF2-40B4-BE49-F238E27FC236}">
                  <a16:creationId xmlns:a16="http://schemas.microsoft.com/office/drawing/2014/main" id="{B7AE9D6E-DC62-47B4-93E7-964839DEB8BF}"/>
                </a:ext>
              </a:extLst>
            </p:cNvPr>
            <p:cNvGrpSpPr/>
            <p:nvPr/>
          </p:nvGrpSpPr>
          <p:grpSpPr>
            <a:xfrm>
              <a:off x="6418420" y="2850070"/>
              <a:ext cx="58007" cy="58007"/>
              <a:chOff x="6418420" y="2850070"/>
              <a:chExt cx="58007" cy="58007"/>
            </a:xfrm>
          </p:grpSpPr>
          <p:sp>
            <p:nvSpPr>
              <p:cNvPr id="1716" name="Freeform: Shape 1715">
                <a:extLst>
                  <a:ext uri="{FF2B5EF4-FFF2-40B4-BE49-F238E27FC236}">
                    <a16:creationId xmlns:a16="http://schemas.microsoft.com/office/drawing/2014/main" id="{EF6C2336-4614-4B72-B53E-A5429ED43D9D}"/>
                  </a:ext>
                </a:extLst>
              </p:cNvPr>
              <p:cNvSpPr/>
              <p:nvPr/>
            </p:nvSpPr>
            <p:spPr>
              <a:xfrm>
                <a:off x="6447472" y="2850070"/>
                <a:ext cx="9525" cy="58007"/>
              </a:xfrm>
              <a:custGeom>
                <a:avLst/>
                <a:gdLst>
                  <a:gd name="connsiteX0" fmla="*/ 260 w 9525"/>
                  <a:gd name="connsiteY0" fmla="*/ 36 h 58007"/>
                  <a:gd name="connsiteX1" fmla="*/ 260 w 9525"/>
                  <a:gd name="connsiteY1" fmla="*/ 5804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0" y="36"/>
                    </a:moveTo>
                    <a:lnTo>
                      <a:pt x="260" y="5804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17" name="Freeform: Shape 1716">
                <a:extLst>
                  <a:ext uri="{FF2B5EF4-FFF2-40B4-BE49-F238E27FC236}">
                    <a16:creationId xmlns:a16="http://schemas.microsoft.com/office/drawing/2014/main" id="{27E3881A-CB21-45BA-A75F-F752E8F70C0F}"/>
                  </a:ext>
                </a:extLst>
              </p:cNvPr>
              <p:cNvSpPr/>
              <p:nvPr/>
            </p:nvSpPr>
            <p:spPr>
              <a:xfrm>
                <a:off x="6418420" y="2879121"/>
                <a:ext cx="58007" cy="9525"/>
              </a:xfrm>
              <a:custGeom>
                <a:avLst/>
                <a:gdLst>
                  <a:gd name="connsiteX0" fmla="*/ 58268 w 58007"/>
                  <a:gd name="connsiteY0" fmla="*/ 36 h 9525"/>
                  <a:gd name="connsiteX1" fmla="*/ 260 w 58007"/>
                  <a:gd name="connsiteY1" fmla="*/ 3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8" y="36"/>
                    </a:moveTo>
                    <a:lnTo>
                      <a:pt x="260" y="3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2" name="Graphic 898">
              <a:extLst>
                <a:ext uri="{FF2B5EF4-FFF2-40B4-BE49-F238E27FC236}">
                  <a16:creationId xmlns:a16="http://schemas.microsoft.com/office/drawing/2014/main" id="{F9113489-CF0B-4626-B2A5-4D797179D2C2}"/>
                </a:ext>
              </a:extLst>
            </p:cNvPr>
            <p:cNvGrpSpPr/>
            <p:nvPr/>
          </p:nvGrpSpPr>
          <p:grpSpPr>
            <a:xfrm>
              <a:off x="6528148" y="2875311"/>
              <a:ext cx="58007" cy="58007"/>
              <a:chOff x="6528148" y="2875311"/>
              <a:chExt cx="58007" cy="58007"/>
            </a:xfrm>
          </p:grpSpPr>
          <p:sp>
            <p:nvSpPr>
              <p:cNvPr id="1714" name="Freeform: Shape 1713">
                <a:extLst>
                  <a:ext uri="{FF2B5EF4-FFF2-40B4-BE49-F238E27FC236}">
                    <a16:creationId xmlns:a16="http://schemas.microsoft.com/office/drawing/2014/main" id="{10267177-34D1-4BD2-A1B1-DEE70BD10531}"/>
                  </a:ext>
                </a:extLst>
              </p:cNvPr>
              <p:cNvSpPr/>
              <p:nvPr/>
            </p:nvSpPr>
            <p:spPr>
              <a:xfrm>
                <a:off x="6557200" y="2875311"/>
                <a:ext cx="9525" cy="58007"/>
              </a:xfrm>
              <a:custGeom>
                <a:avLst/>
                <a:gdLst>
                  <a:gd name="connsiteX0" fmla="*/ 272 w 9525"/>
                  <a:gd name="connsiteY0" fmla="*/ 39 h 58007"/>
                  <a:gd name="connsiteX1" fmla="*/ 272 w 9525"/>
                  <a:gd name="connsiteY1" fmla="*/ 5804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2" y="39"/>
                    </a:moveTo>
                    <a:lnTo>
                      <a:pt x="272" y="5804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15" name="Freeform: Shape 1714">
                <a:extLst>
                  <a:ext uri="{FF2B5EF4-FFF2-40B4-BE49-F238E27FC236}">
                    <a16:creationId xmlns:a16="http://schemas.microsoft.com/office/drawing/2014/main" id="{238BE36D-0F2B-4345-A996-40F7C7B06D75}"/>
                  </a:ext>
                </a:extLst>
              </p:cNvPr>
              <p:cNvSpPr/>
              <p:nvPr/>
            </p:nvSpPr>
            <p:spPr>
              <a:xfrm>
                <a:off x="6528148" y="2904363"/>
                <a:ext cx="58007" cy="9525"/>
              </a:xfrm>
              <a:custGeom>
                <a:avLst/>
                <a:gdLst>
                  <a:gd name="connsiteX0" fmla="*/ 58279 w 58007"/>
                  <a:gd name="connsiteY0" fmla="*/ 39 h 9525"/>
                  <a:gd name="connsiteX1" fmla="*/ 272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9" y="39"/>
                    </a:moveTo>
                    <a:lnTo>
                      <a:pt x="272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3" name="Graphic 898">
              <a:extLst>
                <a:ext uri="{FF2B5EF4-FFF2-40B4-BE49-F238E27FC236}">
                  <a16:creationId xmlns:a16="http://schemas.microsoft.com/office/drawing/2014/main" id="{A00BFFBA-0D19-4EEF-9E01-212133877B20}"/>
                </a:ext>
              </a:extLst>
            </p:cNvPr>
            <p:cNvGrpSpPr/>
            <p:nvPr/>
          </p:nvGrpSpPr>
          <p:grpSpPr>
            <a:xfrm>
              <a:off x="6598633" y="2880741"/>
              <a:ext cx="58007" cy="58007"/>
              <a:chOff x="6598633" y="2880741"/>
              <a:chExt cx="58007" cy="58007"/>
            </a:xfrm>
          </p:grpSpPr>
          <p:sp>
            <p:nvSpPr>
              <p:cNvPr id="1712" name="Freeform: Shape 1711">
                <a:extLst>
                  <a:ext uri="{FF2B5EF4-FFF2-40B4-BE49-F238E27FC236}">
                    <a16:creationId xmlns:a16="http://schemas.microsoft.com/office/drawing/2014/main" id="{D23AE366-0460-4BA4-9933-E462F9918C0D}"/>
                  </a:ext>
                </a:extLst>
              </p:cNvPr>
              <p:cNvSpPr/>
              <p:nvPr/>
            </p:nvSpPr>
            <p:spPr>
              <a:xfrm>
                <a:off x="6627685" y="2880741"/>
                <a:ext cx="9525" cy="58007"/>
              </a:xfrm>
              <a:custGeom>
                <a:avLst/>
                <a:gdLst>
                  <a:gd name="connsiteX0" fmla="*/ 279 w 9525"/>
                  <a:gd name="connsiteY0" fmla="*/ 39 h 58007"/>
                  <a:gd name="connsiteX1" fmla="*/ 279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9" y="39"/>
                    </a:moveTo>
                    <a:lnTo>
                      <a:pt x="279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13" name="Freeform: Shape 1712">
                <a:extLst>
                  <a:ext uri="{FF2B5EF4-FFF2-40B4-BE49-F238E27FC236}">
                    <a16:creationId xmlns:a16="http://schemas.microsoft.com/office/drawing/2014/main" id="{667F1939-4991-4A85-98F3-DCE4FF3EEED8}"/>
                  </a:ext>
                </a:extLst>
              </p:cNvPr>
              <p:cNvSpPr/>
              <p:nvPr/>
            </p:nvSpPr>
            <p:spPr>
              <a:xfrm>
                <a:off x="6598633" y="2909792"/>
                <a:ext cx="58007" cy="9525"/>
              </a:xfrm>
              <a:custGeom>
                <a:avLst/>
                <a:gdLst>
                  <a:gd name="connsiteX0" fmla="*/ 58287 w 58007"/>
                  <a:gd name="connsiteY0" fmla="*/ 39 h 9525"/>
                  <a:gd name="connsiteX1" fmla="*/ 279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7" y="39"/>
                    </a:moveTo>
                    <a:lnTo>
                      <a:pt x="279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4" name="Graphic 898">
              <a:extLst>
                <a:ext uri="{FF2B5EF4-FFF2-40B4-BE49-F238E27FC236}">
                  <a16:creationId xmlns:a16="http://schemas.microsoft.com/office/drawing/2014/main" id="{A7E44EE5-D35D-4823-B6A4-3879F33224E2}"/>
                </a:ext>
              </a:extLst>
            </p:cNvPr>
            <p:cNvGrpSpPr/>
            <p:nvPr/>
          </p:nvGrpSpPr>
          <p:grpSpPr>
            <a:xfrm>
              <a:off x="6609968" y="2880741"/>
              <a:ext cx="58007" cy="58007"/>
              <a:chOff x="6609968" y="2880741"/>
              <a:chExt cx="58007" cy="58007"/>
            </a:xfrm>
          </p:grpSpPr>
          <p:sp>
            <p:nvSpPr>
              <p:cNvPr id="1710" name="Freeform: Shape 1709">
                <a:extLst>
                  <a:ext uri="{FF2B5EF4-FFF2-40B4-BE49-F238E27FC236}">
                    <a16:creationId xmlns:a16="http://schemas.microsoft.com/office/drawing/2014/main" id="{C5B54BCE-26F2-4C41-8A18-CB215537DAF8}"/>
                  </a:ext>
                </a:extLst>
              </p:cNvPr>
              <p:cNvSpPr/>
              <p:nvPr/>
            </p:nvSpPr>
            <p:spPr>
              <a:xfrm>
                <a:off x="6639019" y="2880741"/>
                <a:ext cx="9525" cy="58007"/>
              </a:xfrm>
              <a:custGeom>
                <a:avLst/>
                <a:gdLst>
                  <a:gd name="connsiteX0" fmla="*/ 280 w 9525"/>
                  <a:gd name="connsiteY0" fmla="*/ 39 h 58007"/>
                  <a:gd name="connsiteX1" fmla="*/ 280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0" y="39"/>
                    </a:moveTo>
                    <a:lnTo>
                      <a:pt x="280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11" name="Freeform: Shape 1710">
                <a:extLst>
                  <a:ext uri="{FF2B5EF4-FFF2-40B4-BE49-F238E27FC236}">
                    <a16:creationId xmlns:a16="http://schemas.microsoft.com/office/drawing/2014/main" id="{B3666DC9-2F09-4A4B-8B6E-D600DA6BC955}"/>
                  </a:ext>
                </a:extLst>
              </p:cNvPr>
              <p:cNvSpPr/>
              <p:nvPr/>
            </p:nvSpPr>
            <p:spPr>
              <a:xfrm>
                <a:off x="6609968" y="2909792"/>
                <a:ext cx="58007" cy="9525"/>
              </a:xfrm>
              <a:custGeom>
                <a:avLst/>
                <a:gdLst>
                  <a:gd name="connsiteX0" fmla="*/ 58288 w 58007"/>
                  <a:gd name="connsiteY0" fmla="*/ 39 h 9525"/>
                  <a:gd name="connsiteX1" fmla="*/ 280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8" y="39"/>
                    </a:moveTo>
                    <a:lnTo>
                      <a:pt x="280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5" name="Graphic 898">
              <a:extLst>
                <a:ext uri="{FF2B5EF4-FFF2-40B4-BE49-F238E27FC236}">
                  <a16:creationId xmlns:a16="http://schemas.microsoft.com/office/drawing/2014/main" id="{736C4948-6813-481D-8BAE-3982B503B706}"/>
                </a:ext>
              </a:extLst>
            </p:cNvPr>
            <p:cNvGrpSpPr/>
            <p:nvPr/>
          </p:nvGrpSpPr>
          <p:grpSpPr>
            <a:xfrm>
              <a:off x="6622255" y="2880741"/>
              <a:ext cx="58007" cy="58007"/>
              <a:chOff x="6622255" y="2880741"/>
              <a:chExt cx="58007" cy="58007"/>
            </a:xfrm>
          </p:grpSpPr>
          <p:sp>
            <p:nvSpPr>
              <p:cNvPr id="1708" name="Freeform: Shape 1707">
                <a:extLst>
                  <a:ext uri="{FF2B5EF4-FFF2-40B4-BE49-F238E27FC236}">
                    <a16:creationId xmlns:a16="http://schemas.microsoft.com/office/drawing/2014/main" id="{715F769A-33AA-4303-A196-0D44BA048C04}"/>
                  </a:ext>
                </a:extLst>
              </p:cNvPr>
              <p:cNvSpPr/>
              <p:nvPr/>
            </p:nvSpPr>
            <p:spPr>
              <a:xfrm>
                <a:off x="6651307" y="2880741"/>
                <a:ext cx="9525" cy="58007"/>
              </a:xfrm>
              <a:custGeom>
                <a:avLst/>
                <a:gdLst>
                  <a:gd name="connsiteX0" fmla="*/ 282 w 9525"/>
                  <a:gd name="connsiteY0" fmla="*/ 39 h 58007"/>
                  <a:gd name="connsiteX1" fmla="*/ 282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2" y="39"/>
                    </a:moveTo>
                    <a:lnTo>
                      <a:pt x="282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09" name="Freeform: Shape 1708">
                <a:extLst>
                  <a:ext uri="{FF2B5EF4-FFF2-40B4-BE49-F238E27FC236}">
                    <a16:creationId xmlns:a16="http://schemas.microsoft.com/office/drawing/2014/main" id="{2AED33EC-8573-4102-A30C-F1F1CED5B449}"/>
                  </a:ext>
                </a:extLst>
              </p:cNvPr>
              <p:cNvSpPr/>
              <p:nvPr/>
            </p:nvSpPr>
            <p:spPr>
              <a:xfrm>
                <a:off x="6622255" y="2909792"/>
                <a:ext cx="58007" cy="9525"/>
              </a:xfrm>
              <a:custGeom>
                <a:avLst/>
                <a:gdLst>
                  <a:gd name="connsiteX0" fmla="*/ 58289 w 58007"/>
                  <a:gd name="connsiteY0" fmla="*/ 39 h 9525"/>
                  <a:gd name="connsiteX1" fmla="*/ 282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9" y="39"/>
                    </a:moveTo>
                    <a:lnTo>
                      <a:pt x="282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6" name="Graphic 898">
              <a:extLst>
                <a:ext uri="{FF2B5EF4-FFF2-40B4-BE49-F238E27FC236}">
                  <a16:creationId xmlns:a16="http://schemas.microsoft.com/office/drawing/2014/main" id="{B8E7C5EF-54BE-4443-9208-A32EDFBE324C}"/>
                </a:ext>
              </a:extLst>
            </p:cNvPr>
            <p:cNvGrpSpPr/>
            <p:nvPr/>
          </p:nvGrpSpPr>
          <p:grpSpPr>
            <a:xfrm>
              <a:off x="6557962" y="2880741"/>
              <a:ext cx="58007" cy="58007"/>
              <a:chOff x="6557962" y="2880741"/>
              <a:chExt cx="58007" cy="58007"/>
            </a:xfrm>
          </p:grpSpPr>
          <p:sp>
            <p:nvSpPr>
              <p:cNvPr id="1706" name="Freeform: Shape 1705">
                <a:extLst>
                  <a:ext uri="{FF2B5EF4-FFF2-40B4-BE49-F238E27FC236}">
                    <a16:creationId xmlns:a16="http://schemas.microsoft.com/office/drawing/2014/main" id="{E7F5A474-0B1E-4A54-B2F2-11660DD01905}"/>
                  </a:ext>
                </a:extLst>
              </p:cNvPr>
              <p:cNvSpPr/>
              <p:nvPr/>
            </p:nvSpPr>
            <p:spPr>
              <a:xfrm>
                <a:off x="6587013" y="2880741"/>
                <a:ext cx="9525" cy="58007"/>
              </a:xfrm>
              <a:custGeom>
                <a:avLst/>
                <a:gdLst>
                  <a:gd name="connsiteX0" fmla="*/ 275 w 9525"/>
                  <a:gd name="connsiteY0" fmla="*/ 39 h 58007"/>
                  <a:gd name="connsiteX1" fmla="*/ 275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5" y="39"/>
                    </a:moveTo>
                    <a:lnTo>
                      <a:pt x="275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07" name="Freeform: Shape 1706">
                <a:extLst>
                  <a:ext uri="{FF2B5EF4-FFF2-40B4-BE49-F238E27FC236}">
                    <a16:creationId xmlns:a16="http://schemas.microsoft.com/office/drawing/2014/main" id="{779D5B3C-75DE-44E4-8EC0-078476519A66}"/>
                  </a:ext>
                </a:extLst>
              </p:cNvPr>
              <p:cNvSpPr/>
              <p:nvPr/>
            </p:nvSpPr>
            <p:spPr>
              <a:xfrm>
                <a:off x="6557962" y="2909792"/>
                <a:ext cx="58007" cy="9525"/>
              </a:xfrm>
              <a:custGeom>
                <a:avLst/>
                <a:gdLst>
                  <a:gd name="connsiteX0" fmla="*/ 58282 w 58007"/>
                  <a:gd name="connsiteY0" fmla="*/ 39 h 9525"/>
                  <a:gd name="connsiteX1" fmla="*/ 275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2" y="39"/>
                    </a:moveTo>
                    <a:lnTo>
                      <a:pt x="275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7" name="Graphic 898">
              <a:extLst>
                <a:ext uri="{FF2B5EF4-FFF2-40B4-BE49-F238E27FC236}">
                  <a16:creationId xmlns:a16="http://schemas.microsoft.com/office/drawing/2014/main" id="{276201FE-17EB-4E20-BCAC-472812888AF9}"/>
                </a:ext>
              </a:extLst>
            </p:cNvPr>
            <p:cNvGrpSpPr/>
            <p:nvPr/>
          </p:nvGrpSpPr>
          <p:grpSpPr>
            <a:xfrm>
              <a:off x="6569582" y="2880741"/>
              <a:ext cx="58007" cy="58007"/>
              <a:chOff x="6569582" y="2880741"/>
              <a:chExt cx="58007" cy="58007"/>
            </a:xfrm>
          </p:grpSpPr>
          <p:sp>
            <p:nvSpPr>
              <p:cNvPr id="1704" name="Freeform: Shape 1703">
                <a:extLst>
                  <a:ext uri="{FF2B5EF4-FFF2-40B4-BE49-F238E27FC236}">
                    <a16:creationId xmlns:a16="http://schemas.microsoft.com/office/drawing/2014/main" id="{33FEA223-AED9-4D76-AA2C-AFEE656BEEC6}"/>
                  </a:ext>
                </a:extLst>
              </p:cNvPr>
              <p:cNvSpPr/>
              <p:nvPr/>
            </p:nvSpPr>
            <p:spPr>
              <a:xfrm>
                <a:off x="6598633" y="2880741"/>
                <a:ext cx="9525" cy="58007"/>
              </a:xfrm>
              <a:custGeom>
                <a:avLst/>
                <a:gdLst>
                  <a:gd name="connsiteX0" fmla="*/ 276 w 9525"/>
                  <a:gd name="connsiteY0" fmla="*/ 39 h 58007"/>
                  <a:gd name="connsiteX1" fmla="*/ 276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6" y="39"/>
                    </a:moveTo>
                    <a:lnTo>
                      <a:pt x="276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05" name="Freeform: Shape 1704">
                <a:extLst>
                  <a:ext uri="{FF2B5EF4-FFF2-40B4-BE49-F238E27FC236}">
                    <a16:creationId xmlns:a16="http://schemas.microsoft.com/office/drawing/2014/main" id="{36A04CDE-A354-462B-9E8D-718B2CB5A0C0}"/>
                  </a:ext>
                </a:extLst>
              </p:cNvPr>
              <p:cNvSpPr/>
              <p:nvPr/>
            </p:nvSpPr>
            <p:spPr>
              <a:xfrm>
                <a:off x="6569582" y="2909792"/>
                <a:ext cx="58007" cy="9525"/>
              </a:xfrm>
              <a:custGeom>
                <a:avLst/>
                <a:gdLst>
                  <a:gd name="connsiteX0" fmla="*/ 58283 w 58007"/>
                  <a:gd name="connsiteY0" fmla="*/ 39 h 9525"/>
                  <a:gd name="connsiteX1" fmla="*/ 276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3" y="39"/>
                    </a:moveTo>
                    <a:lnTo>
                      <a:pt x="276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8" name="Graphic 898">
              <a:extLst>
                <a:ext uri="{FF2B5EF4-FFF2-40B4-BE49-F238E27FC236}">
                  <a16:creationId xmlns:a16="http://schemas.microsoft.com/office/drawing/2014/main" id="{73130252-37E1-4141-9B1B-3C1C47D86723}"/>
                </a:ext>
              </a:extLst>
            </p:cNvPr>
            <p:cNvGrpSpPr/>
            <p:nvPr/>
          </p:nvGrpSpPr>
          <p:grpSpPr>
            <a:xfrm>
              <a:off x="6604348" y="2880741"/>
              <a:ext cx="58007" cy="58007"/>
              <a:chOff x="6604348" y="2880741"/>
              <a:chExt cx="58007" cy="58007"/>
            </a:xfrm>
          </p:grpSpPr>
          <p:sp>
            <p:nvSpPr>
              <p:cNvPr id="1702" name="Freeform: Shape 1701">
                <a:extLst>
                  <a:ext uri="{FF2B5EF4-FFF2-40B4-BE49-F238E27FC236}">
                    <a16:creationId xmlns:a16="http://schemas.microsoft.com/office/drawing/2014/main" id="{B0A4FB65-FE20-423B-B46B-3456C57088A2}"/>
                  </a:ext>
                </a:extLst>
              </p:cNvPr>
              <p:cNvSpPr/>
              <p:nvPr/>
            </p:nvSpPr>
            <p:spPr>
              <a:xfrm>
                <a:off x="6633400" y="2880741"/>
                <a:ext cx="9525" cy="58007"/>
              </a:xfrm>
              <a:custGeom>
                <a:avLst/>
                <a:gdLst>
                  <a:gd name="connsiteX0" fmla="*/ 280 w 9525"/>
                  <a:gd name="connsiteY0" fmla="*/ 39 h 58007"/>
                  <a:gd name="connsiteX1" fmla="*/ 280 w 9525"/>
                  <a:gd name="connsiteY1" fmla="*/ 5804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0" y="39"/>
                    </a:moveTo>
                    <a:lnTo>
                      <a:pt x="280" y="5804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03" name="Freeform: Shape 1702">
                <a:extLst>
                  <a:ext uri="{FF2B5EF4-FFF2-40B4-BE49-F238E27FC236}">
                    <a16:creationId xmlns:a16="http://schemas.microsoft.com/office/drawing/2014/main" id="{6A2A3535-28F1-41D3-B73E-54EB6F39D883}"/>
                  </a:ext>
                </a:extLst>
              </p:cNvPr>
              <p:cNvSpPr/>
              <p:nvPr/>
            </p:nvSpPr>
            <p:spPr>
              <a:xfrm>
                <a:off x="6604348" y="2909792"/>
                <a:ext cx="58007" cy="9525"/>
              </a:xfrm>
              <a:custGeom>
                <a:avLst/>
                <a:gdLst>
                  <a:gd name="connsiteX0" fmla="*/ 58287 w 58007"/>
                  <a:gd name="connsiteY0" fmla="*/ 39 h 9525"/>
                  <a:gd name="connsiteX1" fmla="*/ 280 w 58007"/>
                  <a:gd name="connsiteY1" fmla="*/ 3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7" y="39"/>
                    </a:moveTo>
                    <a:lnTo>
                      <a:pt x="280" y="3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79" name="Graphic 898">
              <a:extLst>
                <a:ext uri="{FF2B5EF4-FFF2-40B4-BE49-F238E27FC236}">
                  <a16:creationId xmlns:a16="http://schemas.microsoft.com/office/drawing/2014/main" id="{EC5FBF8F-7DCE-4341-8D36-DEE8D3B3395D}"/>
                </a:ext>
              </a:extLst>
            </p:cNvPr>
            <p:cNvGrpSpPr/>
            <p:nvPr/>
          </p:nvGrpSpPr>
          <p:grpSpPr>
            <a:xfrm>
              <a:off x="6780561" y="2898267"/>
              <a:ext cx="58007" cy="58007"/>
              <a:chOff x="6780561" y="2898267"/>
              <a:chExt cx="58007" cy="58007"/>
            </a:xfrm>
          </p:grpSpPr>
          <p:sp>
            <p:nvSpPr>
              <p:cNvPr id="1700" name="Freeform: Shape 1699">
                <a:extLst>
                  <a:ext uri="{FF2B5EF4-FFF2-40B4-BE49-F238E27FC236}">
                    <a16:creationId xmlns:a16="http://schemas.microsoft.com/office/drawing/2014/main" id="{DCB6C4AB-2F54-42A3-9A41-6CE9BCB057CF}"/>
                  </a:ext>
                </a:extLst>
              </p:cNvPr>
              <p:cNvSpPr/>
              <p:nvPr/>
            </p:nvSpPr>
            <p:spPr>
              <a:xfrm>
                <a:off x="6809612" y="2898267"/>
                <a:ext cx="9525" cy="58007"/>
              </a:xfrm>
              <a:custGeom>
                <a:avLst/>
                <a:gdLst>
                  <a:gd name="connsiteX0" fmla="*/ 298 w 9525"/>
                  <a:gd name="connsiteY0" fmla="*/ 41 h 58007"/>
                  <a:gd name="connsiteX1" fmla="*/ 298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8" y="41"/>
                    </a:moveTo>
                    <a:lnTo>
                      <a:pt x="298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01" name="Freeform: Shape 1700">
                <a:extLst>
                  <a:ext uri="{FF2B5EF4-FFF2-40B4-BE49-F238E27FC236}">
                    <a16:creationId xmlns:a16="http://schemas.microsoft.com/office/drawing/2014/main" id="{6BD8F705-25E8-4DD2-9B88-A18A10B859D4}"/>
                  </a:ext>
                </a:extLst>
              </p:cNvPr>
              <p:cNvSpPr/>
              <p:nvPr/>
            </p:nvSpPr>
            <p:spPr>
              <a:xfrm>
                <a:off x="6780561" y="2927318"/>
                <a:ext cx="58007" cy="9525"/>
              </a:xfrm>
              <a:custGeom>
                <a:avLst/>
                <a:gdLst>
                  <a:gd name="connsiteX0" fmla="*/ 58306 w 58007"/>
                  <a:gd name="connsiteY0" fmla="*/ 41 h 9525"/>
                  <a:gd name="connsiteX1" fmla="*/ 298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6" y="41"/>
                    </a:moveTo>
                    <a:lnTo>
                      <a:pt x="298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0" name="Graphic 898">
              <a:extLst>
                <a:ext uri="{FF2B5EF4-FFF2-40B4-BE49-F238E27FC236}">
                  <a16:creationId xmlns:a16="http://schemas.microsoft.com/office/drawing/2014/main" id="{56291263-90B1-4C72-9F97-44BC1BBEDCE0}"/>
                </a:ext>
              </a:extLst>
            </p:cNvPr>
            <p:cNvGrpSpPr/>
            <p:nvPr/>
          </p:nvGrpSpPr>
          <p:grpSpPr>
            <a:xfrm>
              <a:off x="6774846" y="2898267"/>
              <a:ext cx="58007" cy="58007"/>
              <a:chOff x="6774846" y="2898267"/>
              <a:chExt cx="58007" cy="58007"/>
            </a:xfrm>
          </p:grpSpPr>
          <p:sp>
            <p:nvSpPr>
              <p:cNvPr id="1698" name="Freeform: Shape 1697">
                <a:extLst>
                  <a:ext uri="{FF2B5EF4-FFF2-40B4-BE49-F238E27FC236}">
                    <a16:creationId xmlns:a16="http://schemas.microsoft.com/office/drawing/2014/main" id="{B45778FD-8271-4A43-A37E-B41A39CBC73A}"/>
                  </a:ext>
                </a:extLst>
              </p:cNvPr>
              <p:cNvSpPr/>
              <p:nvPr/>
            </p:nvSpPr>
            <p:spPr>
              <a:xfrm>
                <a:off x="6803897" y="2898267"/>
                <a:ext cx="9525" cy="58007"/>
              </a:xfrm>
              <a:custGeom>
                <a:avLst/>
                <a:gdLst>
                  <a:gd name="connsiteX0" fmla="*/ 298 w 9525"/>
                  <a:gd name="connsiteY0" fmla="*/ 41 h 58007"/>
                  <a:gd name="connsiteX1" fmla="*/ 298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8" y="41"/>
                    </a:moveTo>
                    <a:lnTo>
                      <a:pt x="298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99" name="Freeform: Shape 1698">
                <a:extLst>
                  <a:ext uri="{FF2B5EF4-FFF2-40B4-BE49-F238E27FC236}">
                    <a16:creationId xmlns:a16="http://schemas.microsoft.com/office/drawing/2014/main" id="{832279F7-773C-403F-98FF-68B8D1B65376}"/>
                  </a:ext>
                </a:extLst>
              </p:cNvPr>
              <p:cNvSpPr/>
              <p:nvPr/>
            </p:nvSpPr>
            <p:spPr>
              <a:xfrm>
                <a:off x="6774846" y="2927318"/>
                <a:ext cx="58007" cy="9525"/>
              </a:xfrm>
              <a:custGeom>
                <a:avLst/>
                <a:gdLst>
                  <a:gd name="connsiteX0" fmla="*/ 58305 w 58007"/>
                  <a:gd name="connsiteY0" fmla="*/ 41 h 9525"/>
                  <a:gd name="connsiteX1" fmla="*/ 298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5" y="41"/>
                    </a:moveTo>
                    <a:lnTo>
                      <a:pt x="298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1" name="Graphic 898">
              <a:extLst>
                <a:ext uri="{FF2B5EF4-FFF2-40B4-BE49-F238E27FC236}">
                  <a16:creationId xmlns:a16="http://schemas.microsoft.com/office/drawing/2014/main" id="{AE12BDCB-71DC-430C-BC81-79F0C5E2AD1C}"/>
                </a:ext>
              </a:extLst>
            </p:cNvPr>
            <p:cNvGrpSpPr/>
            <p:nvPr/>
          </p:nvGrpSpPr>
          <p:grpSpPr>
            <a:xfrm>
              <a:off x="6798182" y="2898267"/>
              <a:ext cx="58007" cy="58007"/>
              <a:chOff x="6798182" y="2898267"/>
              <a:chExt cx="58007" cy="58007"/>
            </a:xfrm>
          </p:grpSpPr>
          <p:sp>
            <p:nvSpPr>
              <p:cNvPr id="1696" name="Freeform: Shape 1695">
                <a:extLst>
                  <a:ext uri="{FF2B5EF4-FFF2-40B4-BE49-F238E27FC236}">
                    <a16:creationId xmlns:a16="http://schemas.microsoft.com/office/drawing/2014/main" id="{FFA0F96E-531D-4B8D-B5F8-A6C5AE6531BF}"/>
                  </a:ext>
                </a:extLst>
              </p:cNvPr>
              <p:cNvSpPr/>
              <p:nvPr/>
            </p:nvSpPr>
            <p:spPr>
              <a:xfrm>
                <a:off x="6827233" y="2898267"/>
                <a:ext cx="9525" cy="58007"/>
              </a:xfrm>
              <a:custGeom>
                <a:avLst/>
                <a:gdLst>
                  <a:gd name="connsiteX0" fmla="*/ 300 w 9525"/>
                  <a:gd name="connsiteY0" fmla="*/ 41 h 58007"/>
                  <a:gd name="connsiteX1" fmla="*/ 300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0" y="41"/>
                    </a:moveTo>
                    <a:lnTo>
                      <a:pt x="300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97" name="Freeform: Shape 1696">
                <a:extLst>
                  <a:ext uri="{FF2B5EF4-FFF2-40B4-BE49-F238E27FC236}">
                    <a16:creationId xmlns:a16="http://schemas.microsoft.com/office/drawing/2014/main" id="{A2397FEE-90B1-4454-A896-65D96F3A420C}"/>
                  </a:ext>
                </a:extLst>
              </p:cNvPr>
              <p:cNvSpPr/>
              <p:nvPr/>
            </p:nvSpPr>
            <p:spPr>
              <a:xfrm>
                <a:off x="6798182" y="2927318"/>
                <a:ext cx="58007" cy="9525"/>
              </a:xfrm>
              <a:custGeom>
                <a:avLst/>
                <a:gdLst>
                  <a:gd name="connsiteX0" fmla="*/ 58307 w 58007"/>
                  <a:gd name="connsiteY0" fmla="*/ 41 h 9525"/>
                  <a:gd name="connsiteX1" fmla="*/ 300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7" y="41"/>
                    </a:moveTo>
                    <a:lnTo>
                      <a:pt x="300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2" name="Graphic 898">
              <a:extLst>
                <a:ext uri="{FF2B5EF4-FFF2-40B4-BE49-F238E27FC236}">
                  <a16:creationId xmlns:a16="http://schemas.microsoft.com/office/drawing/2014/main" id="{D4443133-29EA-4680-9106-446985F0A2C8}"/>
                </a:ext>
              </a:extLst>
            </p:cNvPr>
            <p:cNvGrpSpPr/>
            <p:nvPr/>
          </p:nvGrpSpPr>
          <p:grpSpPr>
            <a:xfrm>
              <a:off x="6809803" y="2898267"/>
              <a:ext cx="58007" cy="58007"/>
              <a:chOff x="6809803" y="2898267"/>
              <a:chExt cx="58007" cy="58007"/>
            </a:xfrm>
          </p:grpSpPr>
          <p:sp>
            <p:nvSpPr>
              <p:cNvPr id="1694" name="Freeform: Shape 1693">
                <a:extLst>
                  <a:ext uri="{FF2B5EF4-FFF2-40B4-BE49-F238E27FC236}">
                    <a16:creationId xmlns:a16="http://schemas.microsoft.com/office/drawing/2014/main" id="{704BE621-7D36-4FA8-8A3F-68360A0664E3}"/>
                  </a:ext>
                </a:extLst>
              </p:cNvPr>
              <p:cNvSpPr/>
              <p:nvPr/>
            </p:nvSpPr>
            <p:spPr>
              <a:xfrm>
                <a:off x="6838854" y="2898267"/>
                <a:ext cx="9525" cy="58007"/>
              </a:xfrm>
              <a:custGeom>
                <a:avLst/>
                <a:gdLst>
                  <a:gd name="connsiteX0" fmla="*/ 301 w 9525"/>
                  <a:gd name="connsiteY0" fmla="*/ 41 h 58007"/>
                  <a:gd name="connsiteX1" fmla="*/ 301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1" y="41"/>
                    </a:moveTo>
                    <a:lnTo>
                      <a:pt x="301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95" name="Freeform: Shape 1694">
                <a:extLst>
                  <a:ext uri="{FF2B5EF4-FFF2-40B4-BE49-F238E27FC236}">
                    <a16:creationId xmlns:a16="http://schemas.microsoft.com/office/drawing/2014/main" id="{B0103A55-55A0-4B56-B04F-8436503D5B87}"/>
                  </a:ext>
                </a:extLst>
              </p:cNvPr>
              <p:cNvSpPr/>
              <p:nvPr/>
            </p:nvSpPr>
            <p:spPr>
              <a:xfrm>
                <a:off x="6809803" y="2927318"/>
                <a:ext cx="58007" cy="9525"/>
              </a:xfrm>
              <a:custGeom>
                <a:avLst/>
                <a:gdLst>
                  <a:gd name="connsiteX0" fmla="*/ 58309 w 58007"/>
                  <a:gd name="connsiteY0" fmla="*/ 41 h 9525"/>
                  <a:gd name="connsiteX1" fmla="*/ 301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9" y="41"/>
                    </a:moveTo>
                    <a:lnTo>
                      <a:pt x="301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3" name="Graphic 898">
              <a:extLst>
                <a:ext uri="{FF2B5EF4-FFF2-40B4-BE49-F238E27FC236}">
                  <a16:creationId xmlns:a16="http://schemas.microsoft.com/office/drawing/2014/main" id="{E835E690-4909-4C8F-8BE6-FBEFB0B5CFC3}"/>
                </a:ext>
              </a:extLst>
            </p:cNvPr>
            <p:cNvGrpSpPr/>
            <p:nvPr/>
          </p:nvGrpSpPr>
          <p:grpSpPr>
            <a:xfrm>
              <a:off x="6745509" y="2898267"/>
              <a:ext cx="58007" cy="58007"/>
              <a:chOff x="6745509" y="2898267"/>
              <a:chExt cx="58007" cy="58007"/>
            </a:xfrm>
          </p:grpSpPr>
          <p:sp>
            <p:nvSpPr>
              <p:cNvPr id="1692" name="Freeform: Shape 1691">
                <a:extLst>
                  <a:ext uri="{FF2B5EF4-FFF2-40B4-BE49-F238E27FC236}">
                    <a16:creationId xmlns:a16="http://schemas.microsoft.com/office/drawing/2014/main" id="{679294A9-CEE8-48E2-8FBB-44EDCF45A902}"/>
                  </a:ext>
                </a:extLst>
              </p:cNvPr>
              <p:cNvSpPr/>
              <p:nvPr/>
            </p:nvSpPr>
            <p:spPr>
              <a:xfrm>
                <a:off x="6774560" y="2898267"/>
                <a:ext cx="9525" cy="58007"/>
              </a:xfrm>
              <a:custGeom>
                <a:avLst/>
                <a:gdLst>
                  <a:gd name="connsiteX0" fmla="*/ 295 w 9525"/>
                  <a:gd name="connsiteY0" fmla="*/ 41 h 58007"/>
                  <a:gd name="connsiteX1" fmla="*/ 295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5" y="41"/>
                    </a:moveTo>
                    <a:lnTo>
                      <a:pt x="295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93" name="Freeform: Shape 1692">
                <a:extLst>
                  <a:ext uri="{FF2B5EF4-FFF2-40B4-BE49-F238E27FC236}">
                    <a16:creationId xmlns:a16="http://schemas.microsoft.com/office/drawing/2014/main" id="{9D3F74AE-070E-4DC0-8574-3EAEAD00E20A}"/>
                  </a:ext>
                </a:extLst>
              </p:cNvPr>
              <p:cNvSpPr/>
              <p:nvPr/>
            </p:nvSpPr>
            <p:spPr>
              <a:xfrm>
                <a:off x="6745509" y="2927318"/>
                <a:ext cx="58007" cy="9525"/>
              </a:xfrm>
              <a:custGeom>
                <a:avLst/>
                <a:gdLst>
                  <a:gd name="connsiteX0" fmla="*/ 58302 w 58007"/>
                  <a:gd name="connsiteY0" fmla="*/ 41 h 9525"/>
                  <a:gd name="connsiteX1" fmla="*/ 295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2" y="41"/>
                    </a:moveTo>
                    <a:lnTo>
                      <a:pt x="295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4" name="Graphic 898">
              <a:extLst>
                <a:ext uri="{FF2B5EF4-FFF2-40B4-BE49-F238E27FC236}">
                  <a16:creationId xmlns:a16="http://schemas.microsoft.com/office/drawing/2014/main" id="{76AE4591-09B5-4F84-BB6D-BCC0CA1A3947}"/>
                </a:ext>
              </a:extLst>
            </p:cNvPr>
            <p:cNvGrpSpPr/>
            <p:nvPr/>
          </p:nvGrpSpPr>
          <p:grpSpPr>
            <a:xfrm>
              <a:off x="6698455" y="2898267"/>
              <a:ext cx="58007" cy="58007"/>
              <a:chOff x="6698455" y="2898267"/>
              <a:chExt cx="58007" cy="58007"/>
            </a:xfrm>
          </p:grpSpPr>
          <p:sp>
            <p:nvSpPr>
              <p:cNvPr id="1690" name="Freeform: Shape 1689">
                <a:extLst>
                  <a:ext uri="{FF2B5EF4-FFF2-40B4-BE49-F238E27FC236}">
                    <a16:creationId xmlns:a16="http://schemas.microsoft.com/office/drawing/2014/main" id="{E97867A8-6C41-4AC0-85D0-923C5691B62F}"/>
                  </a:ext>
                </a:extLst>
              </p:cNvPr>
              <p:cNvSpPr/>
              <p:nvPr/>
            </p:nvSpPr>
            <p:spPr>
              <a:xfrm>
                <a:off x="6727507" y="2898267"/>
                <a:ext cx="9525" cy="58007"/>
              </a:xfrm>
              <a:custGeom>
                <a:avLst/>
                <a:gdLst>
                  <a:gd name="connsiteX0" fmla="*/ 290 w 9525"/>
                  <a:gd name="connsiteY0" fmla="*/ 41 h 58007"/>
                  <a:gd name="connsiteX1" fmla="*/ 290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0" y="41"/>
                    </a:moveTo>
                    <a:lnTo>
                      <a:pt x="290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91" name="Freeform: Shape 1690">
                <a:extLst>
                  <a:ext uri="{FF2B5EF4-FFF2-40B4-BE49-F238E27FC236}">
                    <a16:creationId xmlns:a16="http://schemas.microsoft.com/office/drawing/2014/main" id="{80D46838-14E8-46E5-AFC0-D03E0AE4A28A}"/>
                  </a:ext>
                </a:extLst>
              </p:cNvPr>
              <p:cNvSpPr/>
              <p:nvPr/>
            </p:nvSpPr>
            <p:spPr>
              <a:xfrm>
                <a:off x="6698455" y="2927318"/>
                <a:ext cx="58007" cy="9525"/>
              </a:xfrm>
              <a:custGeom>
                <a:avLst/>
                <a:gdLst>
                  <a:gd name="connsiteX0" fmla="*/ 58297 w 58007"/>
                  <a:gd name="connsiteY0" fmla="*/ 41 h 9525"/>
                  <a:gd name="connsiteX1" fmla="*/ 290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7" y="41"/>
                    </a:moveTo>
                    <a:lnTo>
                      <a:pt x="290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5" name="Graphic 898">
              <a:extLst>
                <a:ext uri="{FF2B5EF4-FFF2-40B4-BE49-F238E27FC236}">
                  <a16:creationId xmlns:a16="http://schemas.microsoft.com/office/drawing/2014/main" id="{25568622-49F9-402F-B481-11DBCB5C0D06}"/>
                </a:ext>
              </a:extLst>
            </p:cNvPr>
            <p:cNvGrpSpPr/>
            <p:nvPr/>
          </p:nvGrpSpPr>
          <p:grpSpPr>
            <a:xfrm>
              <a:off x="6710171" y="2898267"/>
              <a:ext cx="58007" cy="58007"/>
              <a:chOff x="6710171" y="2898267"/>
              <a:chExt cx="58007" cy="58007"/>
            </a:xfrm>
          </p:grpSpPr>
          <p:sp>
            <p:nvSpPr>
              <p:cNvPr id="1688" name="Freeform: Shape 1687">
                <a:extLst>
                  <a:ext uri="{FF2B5EF4-FFF2-40B4-BE49-F238E27FC236}">
                    <a16:creationId xmlns:a16="http://schemas.microsoft.com/office/drawing/2014/main" id="{44FF64E2-5066-432D-B3FD-3F17060EA141}"/>
                  </a:ext>
                </a:extLst>
              </p:cNvPr>
              <p:cNvSpPr/>
              <p:nvPr/>
            </p:nvSpPr>
            <p:spPr>
              <a:xfrm>
                <a:off x="6739222" y="2898267"/>
                <a:ext cx="9525" cy="58007"/>
              </a:xfrm>
              <a:custGeom>
                <a:avLst/>
                <a:gdLst>
                  <a:gd name="connsiteX0" fmla="*/ 291 w 9525"/>
                  <a:gd name="connsiteY0" fmla="*/ 41 h 58007"/>
                  <a:gd name="connsiteX1" fmla="*/ 291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1" y="41"/>
                    </a:moveTo>
                    <a:lnTo>
                      <a:pt x="291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89" name="Freeform: Shape 1688">
                <a:extLst>
                  <a:ext uri="{FF2B5EF4-FFF2-40B4-BE49-F238E27FC236}">
                    <a16:creationId xmlns:a16="http://schemas.microsoft.com/office/drawing/2014/main" id="{565B5C54-45D8-493F-85FA-EA72850910F8}"/>
                  </a:ext>
                </a:extLst>
              </p:cNvPr>
              <p:cNvSpPr/>
              <p:nvPr/>
            </p:nvSpPr>
            <p:spPr>
              <a:xfrm>
                <a:off x="6710171" y="2927318"/>
                <a:ext cx="58007" cy="9525"/>
              </a:xfrm>
              <a:custGeom>
                <a:avLst/>
                <a:gdLst>
                  <a:gd name="connsiteX0" fmla="*/ 58298 w 58007"/>
                  <a:gd name="connsiteY0" fmla="*/ 41 h 9525"/>
                  <a:gd name="connsiteX1" fmla="*/ 291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8" y="41"/>
                    </a:moveTo>
                    <a:lnTo>
                      <a:pt x="291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6" name="Graphic 898">
              <a:extLst>
                <a:ext uri="{FF2B5EF4-FFF2-40B4-BE49-F238E27FC236}">
                  <a16:creationId xmlns:a16="http://schemas.microsoft.com/office/drawing/2014/main" id="{5AB76807-4DCF-45B9-99C8-E20A839DF022}"/>
                </a:ext>
              </a:extLst>
            </p:cNvPr>
            <p:cNvGrpSpPr/>
            <p:nvPr/>
          </p:nvGrpSpPr>
          <p:grpSpPr>
            <a:xfrm>
              <a:off x="6792467" y="2898267"/>
              <a:ext cx="58007" cy="58007"/>
              <a:chOff x="6792467" y="2898267"/>
              <a:chExt cx="58007" cy="58007"/>
            </a:xfrm>
          </p:grpSpPr>
          <p:sp>
            <p:nvSpPr>
              <p:cNvPr id="1686" name="Freeform: Shape 1685">
                <a:extLst>
                  <a:ext uri="{FF2B5EF4-FFF2-40B4-BE49-F238E27FC236}">
                    <a16:creationId xmlns:a16="http://schemas.microsoft.com/office/drawing/2014/main" id="{CA86287A-2BA2-4EBE-87AE-B876A95C7ADD}"/>
                  </a:ext>
                </a:extLst>
              </p:cNvPr>
              <p:cNvSpPr/>
              <p:nvPr/>
            </p:nvSpPr>
            <p:spPr>
              <a:xfrm>
                <a:off x="6821518" y="2898267"/>
                <a:ext cx="9525" cy="58007"/>
              </a:xfrm>
              <a:custGeom>
                <a:avLst/>
                <a:gdLst>
                  <a:gd name="connsiteX0" fmla="*/ 300 w 9525"/>
                  <a:gd name="connsiteY0" fmla="*/ 41 h 58007"/>
                  <a:gd name="connsiteX1" fmla="*/ 300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0" y="41"/>
                    </a:moveTo>
                    <a:lnTo>
                      <a:pt x="300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87" name="Freeform: Shape 1686">
                <a:extLst>
                  <a:ext uri="{FF2B5EF4-FFF2-40B4-BE49-F238E27FC236}">
                    <a16:creationId xmlns:a16="http://schemas.microsoft.com/office/drawing/2014/main" id="{1FA627D0-6256-4C7A-94A9-1B0309521974}"/>
                  </a:ext>
                </a:extLst>
              </p:cNvPr>
              <p:cNvSpPr/>
              <p:nvPr/>
            </p:nvSpPr>
            <p:spPr>
              <a:xfrm>
                <a:off x="6792467" y="2927318"/>
                <a:ext cx="58007" cy="9525"/>
              </a:xfrm>
              <a:custGeom>
                <a:avLst/>
                <a:gdLst>
                  <a:gd name="connsiteX0" fmla="*/ 58307 w 58007"/>
                  <a:gd name="connsiteY0" fmla="*/ 41 h 9525"/>
                  <a:gd name="connsiteX1" fmla="*/ 300 w 58007"/>
                  <a:gd name="connsiteY1" fmla="*/ 4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7" y="41"/>
                    </a:moveTo>
                    <a:lnTo>
                      <a:pt x="300" y="4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7" name="Graphic 898">
              <a:extLst>
                <a:ext uri="{FF2B5EF4-FFF2-40B4-BE49-F238E27FC236}">
                  <a16:creationId xmlns:a16="http://schemas.microsoft.com/office/drawing/2014/main" id="{6BE57597-02CD-423E-BA4A-5167B3CE72D3}"/>
                </a:ext>
              </a:extLst>
            </p:cNvPr>
            <p:cNvGrpSpPr/>
            <p:nvPr/>
          </p:nvGrpSpPr>
          <p:grpSpPr>
            <a:xfrm>
              <a:off x="6850855" y="2904363"/>
              <a:ext cx="58007" cy="58007"/>
              <a:chOff x="6850855" y="2904363"/>
              <a:chExt cx="58007" cy="58007"/>
            </a:xfrm>
          </p:grpSpPr>
          <p:sp>
            <p:nvSpPr>
              <p:cNvPr id="1684" name="Freeform: Shape 1683">
                <a:extLst>
                  <a:ext uri="{FF2B5EF4-FFF2-40B4-BE49-F238E27FC236}">
                    <a16:creationId xmlns:a16="http://schemas.microsoft.com/office/drawing/2014/main" id="{76832209-8BCC-4576-9378-0A0C3A677E12}"/>
                  </a:ext>
                </a:extLst>
              </p:cNvPr>
              <p:cNvSpPr/>
              <p:nvPr/>
            </p:nvSpPr>
            <p:spPr>
              <a:xfrm>
                <a:off x="6879907" y="2904363"/>
                <a:ext cx="9525" cy="58007"/>
              </a:xfrm>
              <a:custGeom>
                <a:avLst/>
                <a:gdLst>
                  <a:gd name="connsiteX0" fmla="*/ 306 w 9525"/>
                  <a:gd name="connsiteY0" fmla="*/ 42 h 58007"/>
                  <a:gd name="connsiteX1" fmla="*/ 306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6" y="42"/>
                    </a:moveTo>
                    <a:lnTo>
                      <a:pt x="306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85" name="Freeform: Shape 1684">
                <a:extLst>
                  <a:ext uri="{FF2B5EF4-FFF2-40B4-BE49-F238E27FC236}">
                    <a16:creationId xmlns:a16="http://schemas.microsoft.com/office/drawing/2014/main" id="{9FEF2897-A35A-4656-A260-A127D284BAFE}"/>
                  </a:ext>
                </a:extLst>
              </p:cNvPr>
              <p:cNvSpPr/>
              <p:nvPr/>
            </p:nvSpPr>
            <p:spPr>
              <a:xfrm>
                <a:off x="6850855" y="2933414"/>
                <a:ext cx="58007" cy="9525"/>
              </a:xfrm>
              <a:custGeom>
                <a:avLst/>
                <a:gdLst>
                  <a:gd name="connsiteX0" fmla="*/ 58313 w 58007"/>
                  <a:gd name="connsiteY0" fmla="*/ 42 h 9525"/>
                  <a:gd name="connsiteX1" fmla="*/ 306 w 58007"/>
                  <a:gd name="connsiteY1" fmla="*/ 4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3" y="42"/>
                    </a:moveTo>
                    <a:lnTo>
                      <a:pt x="306" y="4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8" name="Graphic 898">
              <a:extLst>
                <a:ext uri="{FF2B5EF4-FFF2-40B4-BE49-F238E27FC236}">
                  <a16:creationId xmlns:a16="http://schemas.microsoft.com/office/drawing/2014/main" id="{2E31F464-9108-4933-9B4A-5AB24A675533}"/>
                </a:ext>
              </a:extLst>
            </p:cNvPr>
            <p:cNvGrpSpPr/>
            <p:nvPr/>
          </p:nvGrpSpPr>
          <p:grpSpPr>
            <a:xfrm>
              <a:off x="6838949" y="2904363"/>
              <a:ext cx="58007" cy="58007"/>
              <a:chOff x="6838949" y="2904363"/>
              <a:chExt cx="58007" cy="58007"/>
            </a:xfrm>
          </p:grpSpPr>
          <p:sp>
            <p:nvSpPr>
              <p:cNvPr id="1682" name="Freeform: Shape 1681">
                <a:extLst>
                  <a:ext uri="{FF2B5EF4-FFF2-40B4-BE49-F238E27FC236}">
                    <a16:creationId xmlns:a16="http://schemas.microsoft.com/office/drawing/2014/main" id="{DC732E21-C61C-43C9-A09F-B5A940DDFCCB}"/>
                  </a:ext>
                </a:extLst>
              </p:cNvPr>
              <p:cNvSpPr/>
              <p:nvPr/>
            </p:nvSpPr>
            <p:spPr>
              <a:xfrm>
                <a:off x="6868000" y="2904363"/>
                <a:ext cx="9525" cy="58007"/>
              </a:xfrm>
              <a:custGeom>
                <a:avLst/>
                <a:gdLst>
                  <a:gd name="connsiteX0" fmla="*/ 304 w 9525"/>
                  <a:gd name="connsiteY0" fmla="*/ 42 h 58007"/>
                  <a:gd name="connsiteX1" fmla="*/ 304 w 9525"/>
                  <a:gd name="connsiteY1" fmla="*/ 5804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4" y="42"/>
                    </a:moveTo>
                    <a:lnTo>
                      <a:pt x="304" y="580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83" name="Freeform: Shape 1682">
                <a:extLst>
                  <a:ext uri="{FF2B5EF4-FFF2-40B4-BE49-F238E27FC236}">
                    <a16:creationId xmlns:a16="http://schemas.microsoft.com/office/drawing/2014/main" id="{56F75C47-3791-4E2F-8F06-65452D859FEB}"/>
                  </a:ext>
                </a:extLst>
              </p:cNvPr>
              <p:cNvSpPr/>
              <p:nvPr/>
            </p:nvSpPr>
            <p:spPr>
              <a:xfrm>
                <a:off x="6838949" y="2933414"/>
                <a:ext cx="58007" cy="9525"/>
              </a:xfrm>
              <a:custGeom>
                <a:avLst/>
                <a:gdLst>
                  <a:gd name="connsiteX0" fmla="*/ 58312 w 58007"/>
                  <a:gd name="connsiteY0" fmla="*/ 42 h 9525"/>
                  <a:gd name="connsiteX1" fmla="*/ 305 w 58007"/>
                  <a:gd name="connsiteY1" fmla="*/ 4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2" y="42"/>
                    </a:moveTo>
                    <a:lnTo>
                      <a:pt x="305" y="4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89" name="Graphic 898">
              <a:extLst>
                <a:ext uri="{FF2B5EF4-FFF2-40B4-BE49-F238E27FC236}">
                  <a16:creationId xmlns:a16="http://schemas.microsoft.com/office/drawing/2014/main" id="{E637F04D-E930-4984-925D-F297ADAD71F3}"/>
                </a:ext>
              </a:extLst>
            </p:cNvPr>
            <p:cNvGrpSpPr/>
            <p:nvPr/>
          </p:nvGrpSpPr>
          <p:grpSpPr>
            <a:xfrm>
              <a:off x="6915625" y="2927604"/>
              <a:ext cx="58007" cy="58007"/>
              <a:chOff x="6915625" y="2927604"/>
              <a:chExt cx="58007" cy="58007"/>
            </a:xfrm>
          </p:grpSpPr>
          <p:sp>
            <p:nvSpPr>
              <p:cNvPr id="1680" name="Freeform: Shape 1679">
                <a:extLst>
                  <a:ext uri="{FF2B5EF4-FFF2-40B4-BE49-F238E27FC236}">
                    <a16:creationId xmlns:a16="http://schemas.microsoft.com/office/drawing/2014/main" id="{B2E19C6A-61E8-4BF1-BFF0-DCE2E0E1F1BC}"/>
                  </a:ext>
                </a:extLst>
              </p:cNvPr>
              <p:cNvSpPr/>
              <p:nvPr/>
            </p:nvSpPr>
            <p:spPr>
              <a:xfrm>
                <a:off x="6944677" y="2927604"/>
                <a:ext cx="9525" cy="58007"/>
              </a:xfrm>
              <a:custGeom>
                <a:avLst/>
                <a:gdLst>
                  <a:gd name="connsiteX0" fmla="*/ 313 w 9525"/>
                  <a:gd name="connsiteY0" fmla="*/ 44 h 58007"/>
                  <a:gd name="connsiteX1" fmla="*/ 313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3" y="44"/>
                    </a:moveTo>
                    <a:lnTo>
                      <a:pt x="313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81" name="Freeform: Shape 1680">
                <a:extLst>
                  <a:ext uri="{FF2B5EF4-FFF2-40B4-BE49-F238E27FC236}">
                    <a16:creationId xmlns:a16="http://schemas.microsoft.com/office/drawing/2014/main" id="{79EFF55F-C79A-4BC0-AF43-09BC90C42172}"/>
                  </a:ext>
                </a:extLst>
              </p:cNvPr>
              <p:cNvSpPr/>
              <p:nvPr/>
            </p:nvSpPr>
            <p:spPr>
              <a:xfrm>
                <a:off x="6915625" y="2956655"/>
                <a:ext cx="58007" cy="9525"/>
              </a:xfrm>
              <a:custGeom>
                <a:avLst/>
                <a:gdLst>
                  <a:gd name="connsiteX0" fmla="*/ 58320 w 58007"/>
                  <a:gd name="connsiteY0" fmla="*/ 44 h 9525"/>
                  <a:gd name="connsiteX1" fmla="*/ 313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0" y="44"/>
                    </a:moveTo>
                    <a:lnTo>
                      <a:pt x="313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0" name="Graphic 898">
              <a:extLst>
                <a:ext uri="{FF2B5EF4-FFF2-40B4-BE49-F238E27FC236}">
                  <a16:creationId xmlns:a16="http://schemas.microsoft.com/office/drawing/2014/main" id="{5B8448D8-3A77-424D-A887-DADCB2E2FD17}"/>
                </a:ext>
              </a:extLst>
            </p:cNvPr>
            <p:cNvGrpSpPr/>
            <p:nvPr/>
          </p:nvGrpSpPr>
          <p:grpSpPr>
            <a:xfrm>
              <a:off x="6909815" y="2927604"/>
              <a:ext cx="58007" cy="58007"/>
              <a:chOff x="6909815" y="2927604"/>
              <a:chExt cx="58007" cy="58007"/>
            </a:xfrm>
          </p:grpSpPr>
          <p:sp>
            <p:nvSpPr>
              <p:cNvPr id="1678" name="Freeform: Shape 1677">
                <a:extLst>
                  <a:ext uri="{FF2B5EF4-FFF2-40B4-BE49-F238E27FC236}">
                    <a16:creationId xmlns:a16="http://schemas.microsoft.com/office/drawing/2014/main" id="{4291B6F7-CE52-48A3-A398-1CD8BBBFD120}"/>
                  </a:ext>
                </a:extLst>
              </p:cNvPr>
              <p:cNvSpPr/>
              <p:nvPr/>
            </p:nvSpPr>
            <p:spPr>
              <a:xfrm>
                <a:off x="6938866" y="2927604"/>
                <a:ext cx="9525" cy="58007"/>
              </a:xfrm>
              <a:custGeom>
                <a:avLst/>
                <a:gdLst>
                  <a:gd name="connsiteX0" fmla="*/ 312 w 9525"/>
                  <a:gd name="connsiteY0" fmla="*/ 44 h 58007"/>
                  <a:gd name="connsiteX1" fmla="*/ 312 w 9525"/>
                  <a:gd name="connsiteY1" fmla="*/ 5805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2" y="44"/>
                    </a:moveTo>
                    <a:lnTo>
                      <a:pt x="312" y="58052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79" name="Freeform: Shape 1678">
                <a:extLst>
                  <a:ext uri="{FF2B5EF4-FFF2-40B4-BE49-F238E27FC236}">
                    <a16:creationId xmlns:a16="http://schemas.microsoft.com/office/drawing/2014/main" id="{EF39C73D-4741-49E2-A724-C57F8A463A4D}"/>
                  </a:ext>
                </a:extLst>
              </p:cNvPr>
              <p:cNvSpPr/>
              <p:nvPr/>
            </p:nvSpPr>
            <p:spPr>
              <a:xfrm>
                <a:off x="6909815" y="2956655"/>
                <a:ext cx="58007" cy="9525"/>
              </a:xfrm>
              <a:custGeom>
                <a:avLst/>
                <a:gdLst>
                  <a:gd name="connsiteX0" fmla="*/ 58319 w 58007"/>
                  <a:gd name="connsiteY0" fmla="*/ 44 h 9525"/>
                  <a:gd name="connsiteX1" fmla="*/ 312 w 58007"/>
                  <a:gd name="connsiteY1" fmla="*/ 4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9" y="44"/>
                    </a:moveTo>
                    <a:lnTo>
                      <a:pt x="312" y="4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1" name="Graphic 898">
              <a:extLst>
                <a:ext uri="{FF2B5EF4-FFF2-40B4-BE49-F238E27FC236}">
                  <a16:creationId xmlns:a16="http://schemas.microsoft.com/office/drawing/2014/main" id="{911232B5-11F2-4532-B432-55B839EE7C33}"/>
                </a:ext>
              </a:extLst>
            </p:cNvPr>
            <p:cNvGrpSpPr/>
            <p:nvPr/>
          </p:nvGrpSpPr>
          <p:grpSpPr>
            <a:xfrm>
              <a:off x="7015352" y="2939224"/>
              <a:ext cx="58007" cy="58007"/>
              <a:chOff x="7015352" y="2939224"/>
              <a:chExt cx="58007" cy="58007"/>
            </a:xfrm>
          </p:grpSpPr>
          <p:sp>
            <p:nvSpPr>
              <p:cNvPr id="1676" name="Freeform: Shape 1675">
                <a:extLst>
                  <a:ext uri="{FF2B5EF4-FFF2-40B4-BE49-F238E27FC236}">
                    <a16:creationId xmlns:a16="http://schemas.microsoft.com/office/drawing/2014/main" id="{810A5074-82AC-45FB-A419-9617D2313FD6}"/>
                  </a:ext>
                </a:extLst>
              </p:cNvPr>
              <p:cNvSpPr/>
              <p:nvPr/>
            </p:nvSpPr>
            <p:spPr>
              <a:xfrm>
                <a:off x="7044403" y="2939224"/>
                <a:ext cx="9525" cy="58007"/>
              </a:xfrm>
              <a:custGeom>
                <a:avLst/>
                <a:gdLst>
                  <a:gd name="connsiteX0" fmla="*/ 323 w 9525"/>
                  <a:gd name="connsiteY0" fmla="*/ 46 h 58007"/>
                  <a:gd name="connsiteX1" fmla="*/ 323 w 9525"/>
                  <a:gd name="connsiteY1" fmla="*/ 5805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3" y="46"/>
                    </a:moveTo>
                    <a:lnTo>
                      <a:pt x="323" y="5805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77" name="Freeform: Shape 1676">
                <a:extLst>
                  <a:ext uri="{FF2B5EF4-FFF2-40B4-BE49-F238E27FC236}">
                    <a16:creationId xmlns:a16="http://schemas.microsoft.com/office/drawing/2014/main" id="{EE500780-CD6C-4098-B5CE-DEB5E7366010}"/>
                  </a:ext>
                </a:extLst>
              </p:cNvPr>
              <p:cNvSpPr/>
              <p:nvPr/>
            </p:nvSpPr>
            <p:spPr>
              <a:xfrm>
                <a:off x="7015352" y="2968275"/>
                <a:ext cx="58007" cy="9525"/>
              </a:xfrm>
              <a:custGeom>
                <a:avLst/>
                <a:gdLst>
                  <a:gd name="connsiteX0" fmla="*/ 58330 w 58007"/>
                  <a:gd name="connsiteY0" fmla="*/ 46 h 9525"/>
                  <a:gd name="connsiteX1" fmla="*/ 323 w 58007"/>
                  <a:gd name="connsiteY1" fmla="*/ 4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0" y="46"/>
                    </a:moveTo>
                    <a:lnTo>
                      <a:pt x="323" y="4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2" name="Graphic 898">
              <a:extLst>
                <a:ext uri="{FF2B5EF4-FFF2-40B4-BE49-F238E27FC236}">
                  <a16:creationId xmlns:a16="http://schemas.microsoft.com/office/drawing/2014/main" id="{6C16C609-8B86-482C-B4EB-A3248334651A}"/>
                </a:ext>
              </a:extLst>
            </p:cNvPr>
            <p:cNvGrpSpPr/>
            <p:nvPr/>
          </p:nvGrpSpPr>
          <p:grpSpPr>
            <a:xfrm>
              <a:off x="6991921" y="2939224"/>
              <a:ext cx="58007" cy="58007"/>
              <a:chOff x="6991921" y="2939224"/>
              <a:chExt cx="58007" cy="58007"/>
            </a:xfrm>
          </p:grpSpPr>
          <p:sp>
            <p:nvSpPr>
              <p:cNvPr id="1674" name="Freeform: Shape 1673">
                <a:extLst>
                  <a:ext uri="{FF2B5EF4-FFF2-40B4-BE49-F238E27FC236}">
                    <a16:creationId xmlns:a16="http://schemas.microsoft.com/office/drawing/2014/main" id="{C9625CC6-F8BD-4748-A3F5-2C41CC11DF12}"/>
                  </a:ext>
                </a:extLst>
              </p:cNvPr>
              <p:cNvSpPr/>
              <p:nvPr/>
            </p:nvSpPr>
            <p:spPr>
              <a:xfrm>
                <a:off x="7020972" y="2939224"/>
                <a:ext cx="9525" cy="58007"/>
              </a:xfrm>
              <a:custGeom>
                <a:avLst/>
                <a:gdLst>
                  <a:gd name="connsiteX0" fmla="*/ 321 w 9525"/>
                  <a:gd name="connsiteY0" fmla="*/ 46 h 58007"/>
                  <a:gd name="connsiteX1" fmla="*/ 321 w 9525"/>
                  <a:gd name="connsiteY1" fmla="*/ 5805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1" y="46"/>
                    </a:moveTo>
                    <a:lnTo>
                      <a:pt x="321" y="5805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75" name="Freeform: Shape 1674">
                <a:extLst>
                  <a:ext uri="{FF2B5EF4-FFF2-40B4-BE49-F238E27FC236}">
                    <a16:creationId xmlns:a16="http://schemas.microsoft.com/office/drawing/2014/main" id="{743A27D5-F1D4-4B8D-9910-1174F982325E}"/>
                  </a:ext>
                </a:extLst>
              </p:cNvPr>
              <p:cNvSpPr/>
              <p:nvPr/>
            </p:nvSpPr>
            <p:spPr>
              <a:xfrm>
                <a:off x="6991921" y="2968275"/>
                <a:ext cx="58007" cy="9525"/>
              </a:xfrm>
              <a:custGeom>
                <a:avLst/>
                <a:gdLst>
                  <a:gd name="connsiteX0" fmla="*/ 58328 w 58007"/>
                  <a:gd name="connsiteY0" fmla="*/ 46 h 9525"/>
                  <a:gd name="connsiteX1" fmla="*/ 321 w 58007"/>
                  <a:gd name="connsiteY1" fmla="*/ 4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8" y="46"/>
                    </a:moveTo>
                    <a:lnTo>
                      <a:pt x="321" y="4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3" name="Graphic 898">
              <a:extLst>
                <a:ext uri="{FF2B5EF4-FFF2-40B4-BE49-F238E27FC236}">
                  <a16:creationId xmlns:a16="http://schemas.microsoft.com/office/drawing/2014/main" id="{05ABF3F5-0441-453B-8A3C-74A52ECCE330}"/>
                </a:ext>
              </a:extLst>
            </p:cNvPr>
            <p:cNvGrpSpPr/>
            <p:nvPr/>
          </p:nvGrpSpPr>
          <p:grpSpPr>
            <a:xfrm>
              <a:off x="7003541" y="2939224"/>
              <a:ext cx="58007" cy="58007"/>
              <a:chOff x="7003541" y="2939224"/>
              <a:chExt cx="58007" cy="58007"/>
            </a:xfrm>
          </p:grpSpPr>
          <p:sp>
            <p:nvSpPr>
              <p:cNvPr id="1672" name="Freeform: Shape 1671">
                <a:extLst>
                  <a:ext uri="{FF2B5EF4-FFF2-40B4-BE49-F238E27FC236}">
                    <a16:creationId xmlns:a16="http://schemas.microsoft.com/office/drawing/2014/main" id="{4C3AAFB6-69AF-4444-80D1-8F3840C6A879}"/>
                  </a:ext>
                </a:extLst>
              </p:cNvPr>
              <p:cNvSpPr/>
              <p:nvPr/>
            </p:nvSpPr>
            <p:spPr>
              <a:xfrm>
                <a:off x="7032592" y="2939224"/>
                <a:ext cx="9525" cy="58007"/>
              </a:xfrm>
              <a:custGeom>
                <a:avLst/>
                <a:gdLst>
                  <a:gd name="connsiteX0" fmla="*/ 322 w 9525"/>
                  <a:gd name="connsiteY0" fmla="*/ 46 h 58007"/>
                  <a:gd name="connsiteX1" fmla="*/ 322 w 9525"/>
                  <a:gd name="connsiteY1" fmla="*/ 5805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2" y="46"/>
                    </a:moveTo>
                    <a:lnTo>
                      <a:pt x="322" y="5805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73" name="Freeform: Shape 1672">
                <a:extLst>
                  <a:ext uri="{FF2B5EF4-FFF2-40B4-BE49-F238E27FC236}">
                    <a16:creationId xmlns:a16="http://schemas.microsoft.com/office/drawing/2014/main" id="{D1EC7715-FE8A-46B1-A5F3-8266B3FA088D}"/>
                  </a:ext>
                </a:extLst>
              </p:cNvPr>
              <p:cNvSpPr/>
              <p:nvPr/>
            </p:nvSpPr>
            <p:spPr>
              <a:xfrm>
                <a:off x="7003541" y="2968275"/>
                <a:ext cx="58007" cy="9525"/>
              </a:xfrm>
              <a:custGeom>
                <a:avLst/>
                <a:gdLst>
                  <a:gd name="connsiteX0" fmla="*/ 58329 w 58007"/>
                  <a:gd name="connsiteY0" fmla="*/ 46 h 9525"/>
                  <a:gd name="connsiteX1" fmla="*/ 322 w 58007"/>
                  <a:gd name="connsiteY1" fmla="*/ 4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9" y="46"/>
                    </a:moveTo>
                    <a:lnTo>
                      <a:pt x="322" y="46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4" name="Graphic 898">
              <a:extLst>
                <a:ext uri="{FF2B5EF4-FFF2-40B4-BE49-F238E27FC236}">
                  <a16:creationId xmlns:a16="http://schemas.microsoft.com/office/drawing/2014/main" id="{3A4FDE2B-0264-4537-98F7-5F530C1CB311}"/>
                </a:ext>
              </a:extLst>
            </p:cNvPr>
            <p:cNvGrpSpPr/>
            <p:nvPr/>
          </p:nvGrpSpPr>
          <p:grpSpPr>
            <a:xfrm>
              <a:off x="7115079" y="2974562"/>
              <a:ext cx="58007" cy="58007"/>
              <a:chOff x="7115079" y="2974562"/>
              <a:chExt cx="58007" cy="58007"/>
            </a:xfrm>
          </p:grpSpPr>
          <p:sp>
            <p:nvSpPr>
              <p:cNvPr id="1670" name="Freeform: Shape 1669">
                <a:extLst>
                  <a:ext uri="{FF2B5EF4-FFF2-40B4-BE49-F238E27FC236}">
                    <a16:creationId xmlns:a16="http://schemas.microsoft.com/office/drawing/2014/main" id="{10B3F0C5-0DF6-4C3C-BC74-562BD788F486}"/>
                  </a:ext>
                </a:extLst>
              </p:cNvPr>
              <p:cNvSpPr/>
              <p:nvPr/>
            </p:nvSpPr>
            <p:spPr>
              <a:xfrm>
                <a:off x="7144130" y="2974562"/>
                <a:ext cx="9525" cy="58007"/>
              </a:xfrm>
              <a:custGeom>
                <a:avLst/>
                <a:gdLst>
                  <a:gd name="connsiteX0" fmla="*/ 333 w 9525"/>
                  <a:gd name="connsiteY0" fmla="*/ 49 h 58007"/>
                  <a:gd name="connsiteX1" fmla="*/ 333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3" y="49"/>
                    </a:moveTo>
                    <a:lnTo>
                      <a:pt x="333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71" name="Freeform: Shape 1670">
                <a:extLst>
                  <a:ext uri="{FF2B5EF4-FFF2-40B4-BE49-F238E27FC236}">
                    <a16:creationId xmlns:a16="http://schemas.microsoft.com/office/drawing/2014/main" id="{A4947A79-B3B1-403C-BEBF-436AC3F6701B}"/>
                  </a:ext>
                </a:extLst>
              </p:cNvPr>
              <p:cNvSpPr/>
              <p:nvPr/>
            </p:nvSpPr>
            <p:spPr>
              <a:xfrm>
                <a:off x="7115079" y="3003613"/>
                <a:ext cx="58007" cy="9525"/>
              </a:xfrm>
              <a:custGeom>
                <a:avLst/>
                <a:gdLst>
                  <a:gd name="connsiteX0" fmla="*/ 58341 w 58007"/>
                  <a:gd name="connsiteY0" fmla="*/ 49 h 9525"/>
                  <a:gd name="connsiteX1" fmla="*/ 333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1" y="49"/>
                    </a:moveTo>
                    <a:lnTo>
                      <a:pt x="333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5" name="Graphic 898">
              <a:extLst>
                <a:ext uri="{FF2B5EF4-FFF2-40B4-BE49-F238E27FC236}">
                  <a16:creationId xmlns:a16="http://schemas.microsoft.com/office/drawing/2014/main" id="{0AEEEEB8-E7B7-4BF6-A2C9-B16852A7B25D}"/>
                </a:ext>
              </a:extLst>
            </p:cNvPr>
            <p:cNvGrpSpPr/>
            <p:nvPr/>
          </p:nvGrpSpPr>
          <p:grpSpPr>
            <a:xfrm>
              <a:off x="7202899" y="2974562"/>
              <a:ext cx="58007" cy="58007"/>
              <a:chOff x="7202899" y="2974562"/>
              <a:chExt cx="58007" cy="58007"/>
            </a:xfrm>
          </p:grpSpPr>
          <p:sp>
            <p:nvSpPr>
              <p:cNvPr id="1668" name="Freeform: Shape 1667">
                <a:extLst>
                  <a:ext uri="{FF2B5EF4-FFF2-40B4-BE49-F238E27FC236}">
                    <a16:creationId xmlns:a16="http://schemas.microsoft.com/office/drawing/2014/main" id="{DC280C0C-99CB-4ACC-9161-A4B0E47AA720}"/>
                  </a:ext>
                </a:extLst>
              </p:cNvPr>
              <p:cNvSpPr/>
              <p:nvPr/>
            </p:nvSpPr>
            <p:spPr>
              <a:xfrm>
                <a:off x="7231951" y="2974562"/>
                <a:ext cx="9525" cy="58007"/>
              </a:xfrm>
              <a:custGeom>
                <a:avLst/>
                <a:gdLst>
                  <a:gd name="connsiteX0" fmla="*/ 343 w 9525"/>
                  <a:gd name="connsiteY0" fmla="*/ 49 h 58007"/>
                  <a:gd name="connsiteX1" fmla="*/ 343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3" y="49"/>
                    </a:moveTo>
                    <a:lnTo>
                      <a:pt x="343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69" name="Freeform: Shape 1668">
                <a:extLst>
                  <a:ext uri="{FF2B5EF4-FFF2-40B4-BE49-F238E27FC236}">
                    <a16:creationId xmlns:a16="http://schemas.microsoft.com/office/drawing/2014/main" id="{F345CFC7-3A11-497E-BB93-5790E399884B}"/>
                  </a:ext>
                </a:extLst>
              </p:cNvPr>
              <p:cNvSpPr/>
              <p:nvPr/>
            </p:nvSpPr>
            <p:spPr>
              <a:xfrm>
                <a:off x="7202899" y="3003613"/>
                <a:ext cx="58007" cy="9525"/>
              </a:xfrm>
              <a:custGeom>
                <a:avLst/>
                <a:gdLst>
                  <a:gd name="connsiteX0" fmla="*/ 58350 w 58007"/>
                  <a:gd name="connsiteY0" fmla="*/ 49 h 9525"/>
                  <a:gd name="connsiteX1" fmla="*/ 343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0" y="49"/>
                    </a:moveTo>
                    <a:lnTo>
                      <a:pt x="343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6" name="Graphic 898">
              <a:extLst>
                <a:ext uri="{FF2B5EF4-FFF2-40B4-BE49-F238E27FC236}">
                  <a16:creationId xmlns:a16="http://schemas.microsoft.com/office/drawing/2014/main" id="{2B045AF9-66B1-4581-8A50-9D06C9E822A7}"/>
                </a:ext>
              </a:extLst>
            </p:cNvPr>
            <p:cNvGrpSpPr/>
            <p:nvPr/>
          </p:nvGrpSpPr>
          <p:grpSpPr>
            <a:xfrm>
              <a:off x="7185469" y="2974562"/>
              <a:ext cx="58007" cy="58007"/>
              <a:chOff x="7185469" y="2974562"/>
              <a:chExt cx="58007" cy="58007"/>
            </a:xfrm>
          </p:grpSpPr>
          <p:sp>
            <p:nvSpPr>
              <p:cNvPr id="1666" name="Freeform: Shape 1665">
                <a:extLst>
                  <a:ext uri="{FF2B5EF4-FFF2-40B4-BE49-F238E27FC236}">
                    <a16:creationId xmlns:a16="http://schemas.microsoft.com/office/drawing/2014/main" id="{E8DC988C-E637-4ECC-874F-37C181C3C6D0}"/>
                  </a:ext>
                </a:extLst>
              </p:cNvPr>
              <p:cNvSpPr/>
              <p:nvPr/>
            </p:nvSpPr>
            <p:spPr>
              <a:xfrm>
                <a:off x="7214520" y="2974562"/>
                <a:ext cx="9525" cy="58007"/>
              </a:xfrm>
              <a:custGeom>
                <a:avLst/>
                <a:gdLst>
                  <a:gd name="connsiteX0" fmla="*/ 341 w 9525"/>
                  <a:gd name="connsiteY0" fmla="*/ 49 h 58007"/>
                  <a:gd name="connsiteX1" fmla="*/ 341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1" y="49"/>
                    </a:moveTo>
                    <a:lnTo>
                      <a:pt x="341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67" name="Freeform: Shape 1666">
                <a:extLst>
                  <a:ext uri="{FF2B5EF4-FFF2-40B4-BE49-F238E27FC236}">
                    <a16:creationId xmlns:a16="http://schemas.microsoft.com/office/drawing/2014/main" id="{2126FF17-2AFB-4EDF-8A1A-1B1FF13517FC}"/>
                  </a:ext>
                </a:extLst>
              </p:cNvPr>
              <p:cNvSpPr/>
              <p:nvPr/>
            </p:nvSpPr>
            <p:spPr>
              <a:xfrm>
                <a:off x="7185469" y="3003613"/>
                <a:ext cx="58007" cy="9525"/>
              </a:xfrm>
              <a:custGeom>
                <a:avLst/>
                <a:gdLst>
                  <a:gd name="connsiteX0" fmla="*/ 58348 w 58007"/>
                  <a:gd name="connsiteY0" fmla="*/ 49 h 9525"/>
                  <a:gd name="connsiteX1" fmla="*/ 341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8" y="49"/>
                    </a:moveTo>
                    <a:lnTo>
                      <a:pt x="341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7" name="Graphic 898">
              <a:extLst>
                <a:ext uri="{FF2B5EF4-FFF2-40B4-BE49-F238E27FC236}">
                  <a16:creationId xmlns:a16="http://schemas.microsoft.com/office/drawing/2014/main" id="{8C63477E-5EEB-45C1-91C6-A6AE301096CF}"/>
                </a:ext>
              </a:extLst>
            </p:cNvPr>
            <p:cNvGrpSpPr/>
            <p:nvPr/>
          </p:nvGrpSpPr>
          <p:grpSpPr>
            <a:xfrm>
              <a:off x="7190803" y="2974562"/>
              <a:ext cx="58007" cy="58007"/>
              <a:chOff x="7190803" y="2974562"/>
              <a:chExt cx="58007" cy="58007"/>
            </a:xfrm>
          </p:grpSpPr>
          <p:sp>
            <p:nvSpPr>
              <p:cNvPr id="1664" name="Freeform: Shape 1663">
                <a:extLst>
                  <a:ext uri="{FF2B5EF4-FFF2-40B4-BE49-F238E27FC236}">
                    <a16:creationId xmlns:a16="http://schemas.microsoft.com/office/drawing/2014/main" id="{D826E192-E121-45A6-AEA3-8C7D34D99F49}"/>
                  </a:ext>
                </a:extLst>
              </p:cNvPr>
              <p:cNvSpPr/>
              <p:nvPr/>
            </p:nvSpPr>
            <p:spPr>
              <a:xfrm>
                <a:off x="7219854" y="2974562"/>
                <a:ext cx="9525" cy="58007"/>
              </a:xfrm>
              <a:custGeom>
                <a:avLst/>
                <a:gdLst>
                  <a:gd name="connsiteX0" fmla="*/ 341 w 9525"/>
                  <a:gd name="connsiteY0" fmla="*/ 49 h 58007"/>
                  <a:gd name="connsiteX1" fmla="*/ 341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1" y="49"/>
                    </a:moveTo>
                    <a:lnTo>
                      <a:pt x="341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65" name="Freeform: Shape 1664">
                <a:extLst>
                  <a:ext uri="{FF2B5EF4-FFF2-40B4-BE49-F238E27FC236}">
                    <a16:creationId xmlns:a16="http://schemas.microsoft.com/office/drawing/2014/main" id="{901A7595-B5B1-4B42-AF1E-225FD43DA681}"/>
                  </a:ext>
                </a:extLst>
              </p:cNvPr>
              <p:cNvSpPr/>
              <p:nvPr/>
            </p:nvSpPr>
            <p:spPr>
              <a:xfrm>
                <a:off x="7190803" y="3003613"/>
                <a:ext cx="58007" cy="9525"/>
              </a:xfrm>
              <a:custGeom>
                <a:avLst/>
                <a:gdLst>
                  <a:gd name="connsiteX0" fmla="*/ 58349 w 58007"/>
                  <a:gd name="connsiteY0" fmla="*/ 49 h 9525"/>
                  <a:gd name="connsiteX1" fmla="*/ 341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9" y="49"/>
                    </a:moveTo>
                    <a:lnTo>
                      <a:pt x="341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8" name="Graphic 898">
              <a:extLst>
                <a:ext uri="{FF2B5EF4-FFF2-40B4-BE49-F238E27FC236}">
                  <a16:creationId xmlns:a16="http://schemas.microsoft.com/office/drawing/2014/main" id="{F97EB9A6-ABFD-41F0-B55D-001E4A15E218}"/>
                </a:ext>
              </a:extLst>
            </p:cNvPr>
            <p:cNvGrpSpPr/>
            <p:nvPr/>
          </p:nvGrpSpPr>
          <p:grpSpPr>
            <a:xfrm>
              <a:off x="7127080" y="2974562"/>
              <a:ext cx="58007" cy="58007"/>
              <a:chOff x="7127080" y="2974562"/>
              <a:chExt cx="58007" cy="58007"/>
            </a:xfrm>
          </p:grpSpPr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BAD7E705-9C8A-46F4-80CE-00596E53551E}"/>
                  </a:ext>
                </a:extLst>
              </p:cNvPr>
              <p:cNvSpPr/>
              <p:nvPr/>
            </p:nvSpPr>
            <p:spPr>
              <a:xfrm>
                <a:off x="7156132" y="2974562"/>
                <a:ext cx="9525" cy="58007"/>
              </a:xfrm>
              <a:custGeom>
                <a:avLst/>
                <a:gdLst>
                  <a:gd name="connsiteX0" fmla="*/ 335 w 9525"/>
                  <a:gd name="connsiteY0" fmla="*/ 49 h 58007"/>
                  <a:gd name="connsiteX1" fmla="*/ 335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5" y="49"/>
                    </a:moveTo>
                    <a:lnTo>
                      <a:pt x="335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453953C5-0C88-4B3B-B7C1-0C53B2B4996C}"/>
                  </a:ext>
                </a:extLst>
              </p:cNvPr>
              <p:cNvSpPr/>
              <p:nvPr/>
            </p:nvSpPr>
            <p:spPr>
              <a:xfrm>
                <a:off x="7127080" y="3003613"/>
                <a:ext cx="58007" cy="9525"/>
              </a:xfrm>
              <a:custGeom>
                <a:avLst/>
                <a:gdLst>
                  <a:gd name="connsiteX0" fmla="*/ 58342 w 58007"/>
                  <a:gd name="connsiteY0" fmla="*/ 49 h 9525"/>
                  <a:gd name="connsiteX1" fmla="*/ 335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2" y="49"/>
                    </a:moveTo>
                    <a:lnTo>
                      <a:pt x="335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99" name="Graphic 898">
              <a:extLst>
                <a:ext uri="{FF2B5EF4-FFF2-40B4-BE49-F238E27FC236}">
                  <a16:creationId xmlns:a16="http://schemas.microsoft.com/office/drawing/2014/main" id="{231D6B9D-3D2B-4A4A-9943-5DF62A969905}"/>
                </a:ext>
              </a:extLst>
            </p:cNvPr>
            <p:cNvGrpSpPr/>
            <p:nvPr/>
          </p:nvGrpSpPr>
          <p:grpSpPr>
            <a:xfrm>
              <a:off x="7132700" y="2974562"/>
              <a:ext cx="58007" cy="58007"/>
              <a:chOff x="7132700" y="2974562"/>
              <a:chExt cx="58007" cy="58007"/>
            </a:xfrm>
          </p:grpSpPr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5C8BB468-C92F-4255-B3F6-8BB2F04EA71C}"/>
                  </a:ext>
                </a:extLst>
              </p:cNvPr>
              <p:cNvSpPr/>
              <p:nvPr/>
            </p:nvSpPr>
            <p:spPr>
              <a:xfrm>
                <a:off x="7161751" y="2974562"/>
                <a:ext cx="9525" cy="58007"/>
              </a:xfrm>
              <a:custGeom>
                <a:avLst/>
                <a:gdLst>
                  <a:gd name="connsiteX0" fmla="*/ 335 w 9525"/>
                  <a:gd name="connsiteY0" fmla="*/ 49 h 58007"/>
                  <a:gd name="connsiteX1" fmla="*/ 335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5" y="49"/>
                    </a:moveTo>
                    <a:lnTo>
                      <a:pt x="335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84E18FC2-A241-4A5B-B68E-5A0B426B8F13}"/>
                  </a:ext>
                </a:extLst>
              </p:cNvPr>
              <p:cNvSpPr/>
              <p:nvPr/>
            </p:nvSpPr>
            <p:spPr>
              <a:xfrm>
                <a:off x="7132700" y="3003613"/>
                <a:ext cx="58007" cy="9525"/>
              </a:xfrm>
              <a:custGeom>
                <a:avLst/>
                <a:gdLst>
                  <a:gd name="connsiteX0" fmla="*/ 58343 w 58007"/>
                  <a:gd name="connsiteY0" fmla="*/ 49 h 9525"/>
                  <a:gd name="connsiteX1" fmla="*/ 335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3" y="49"/>
                    </a:moveTo>
                    <a:lnTo>
                      <a:pt x="335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0" name="Graphic 898">
              <a:extLst>
                <a:ext uri="{FF2B5EF4-FFF2-40B4-BE49-F238E27FC236}">
                  <a16:creationId xmlns:a16="http://schemas.microsoft.com/office/drawing/2014/main" id="{76FF640E-2396-4463-8742-26E7A64077F6}"/>
                </a:ext>
              </a:extLst>
            </p:cNvPr>
            <p:cNvGrpSpPr/>
            <p:nvPr/>
          </p:nvGrpSpPr>
          <p:grpSpPr>
            <a:xfrm>
              <a:off x="7138320" y="2974562"/>
              <a:ext cx="58007" cy="58007"/>
              <a:chOff x="7138320" y="2974562"/>
              <a:chExt cx="58007" cy="58007"/>
            </a:xfrm>
          </p:grpSpPr>
          <p:sp>
            <p:nvSpPr>
              <p:cNvPr id="1658" name="Freeform: Shape 1657">
                <a:extLst>
                  <a:ext uri="{FF2B5EF4-FFF2-40B4-BE49-F238E27FC236}">
                    <a16:creationId xmlns:a16="http://schemas.microsoft.com/office/drawing/2014/main" id="{4F159029-4B17-4999-A06F-A91393C8C00B}"/>
                  </a:ext>
                </a:extLst>
              </p:cNvPr>
              <p:cNvSpPr/>
              <p:nvPr/>
            </p:nvSpPr>
            <p:spPr>
              <a:xfrm>
                <a:off x="7167371" y="2974562"/>
                <a:ext cx="9525" cy="58007"/>
              </a:xfrm>
              <a:custGeom>
                <a:avLst/>
                <a:gdLst>
                  <a:gd name="connsiteX0" fmla="*/ 336 w 9525"/>
                  <a:gd name="connsiteY0" fmla="*/ 49 h 58007"/>
                  <a:gd name="connsiteX1" fmla="*/ 336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6" y="49"/>
                    </a:moveTo>
                    <a:lnTo>
                      <a:pt x="336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59" name="Freeform: Shape 1658">
                <a:extLst>
                  <a:ext uri="{FF2B5EF4-FFF2-40B4-BE49-F238E27FC236}">
                    <a16:creationId xmlns:a16="http://schemas.microsoft.com/office/drawing/2014/main" id="{D1AE4740-052B-455D-BFED-7225C6E69BC0}"/>
                  </a:ext>
                </a:extLst>
              </p:cNvPr>
              <p:cNvSpPr/>
              <p:nvPr/>
            </p:nvSpPr>
            <p:spPr>
              <a:xfrm>
                <a:off x="7138320" y="3003613"/>
                <a:ext cx="58007" cy="9525"/>
              </a:xfrm>
              <a:custGeom>
                <a:avLst/>
                <a:gdLst>
                  <a:gd name="connsiteX0" fmla="*/ 58343 w 58007"/>
                  <a:gd name="connsiteY0" fmla="*/ 49 h 9525"/>
                  <a:gd name="connsiteX1" fmla="*/ 336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3" y="49"/>
                    </a:moveTo>
                    <a:lnTo>
                      <a:pt x="336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1" name="Graphic 898">
              <a:extLst>
                <a:ext uri="{FF2B5EF4-FFF2-40B4-BE49-F238E27FC236}">
                  <a16:creationId xmlns:a16="http://schemas.microsoft.com/office/drawing/2014/main" id="{B5BBF2C2-5621-4811-BC16-A7EDE0FC3370}"/>
                </a:ext>
              </a:extLst>
            </p:cNvPr>
            <p:cNvGrpSpPr/>
            <p:nvPr/>
          </p:nvGrpSpPr>
          <p:grpSpPr>
            <a:xfrm>
              <a:off x="7143940" y="2974562"/>
              <a:ext cx="58007" cy="58007"/>
              <a:chOff x="7143940" y="2974562"/>
              <a:chExt cx="58007" cy="58007"/>
            </a:xfrm>
          </p:grpSpPr>
          <p:sp>
            <p:nvSpPr>
              <p:cNvPr id="1656" name="Freeform: Shape 1655">
                <a:extLst>
                  <a:ext uri="{FF2B5EF4-FFF2-40B4-BE49-F238E27FC236}">
                    <a16:creationId xmlns:a16="http://schemas.microsoft.com/office/drawing/2014/main" id="{50DFD17F-D2B3-4126-A5BC-49A28FEF8AE9}"/>
                  </a:ext>
                </a:extLst>
              </p:cNvPr>
              <p:cNvSpPr/>
              <p:nvPr/>
            </p:nvSpPr>
            <p:spPr>
              <a:xfrm>
                <a:off x="7172991" y="2974562"/>
                <a:ext cx="9525" cy="58007"/>
              </a:xfrm>
              <a:custGeom>
                <a:avLst/>
                <a:gdLst>
                  <a:gd name="connsiteX0" fmla="*/ 337 w 9525"/>
                  <a:gd name="connsiteY0" fmla="*/ 49 h 58007"/>
                  <a:gd name="connsiteX1" fmla="*/ 337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7" y="49"/>
                    </a:moveTo>
                    <a:lnTo>
                      <a:pt x="337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57" name="Freeform: Shape 1656">
                <a:extLst>
                  <a:ext uri="{FF2B5EF4-FFF2-40B4-BE49-F238E27FC236}">
                    <a16:creationId xmlns:a16="http://schemas.microsoft.com/office/drawing/2014/main" id="{6C37B3EB-79D4-4FE0-BCE4-CA5F8610651F}"/>
                  </a:ext>
                </a:extLst>
              </p:cNvPr>
              <p:cNvSpPr/>
              <p:nvPr/>
            </p:nvSpPr>
            <p:spPr>
              <a:xfrm>
                <a:off x="7143940" y="3003613"/>
                <a:ext cx="58007" cy="9525"/>
              </a:xfrm>
              <a:custGeom>
                <a:avLst/>
                <a:gdLst>
                  <a:gd name="connsiteX0" fmla="*/ 58344 w 58007"/>
                  <a:gd name="connsiteY0" fmla="*/ 49 h 9525"/>
                  <a:gd name="connsiteX1" fmla="*/ 337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4" y="49"/>
                    </a:moveTo>
                    <a:lnTo>
                      <a:pt x="337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2" name="Graphic 898">
              <a:extLst>
                <a:ext uri="{FF2B5EF4-FFF2-40B4-BE49-F238E27FC236}">
                  <a16:creationId xmlns:a16="http://schemas.microsoft.com/office/drawing/2014/main" id="{BDAF571A-8E25-4A44-B9AE-60262009B78C}"/>
                </a:ext>
              </a:extLst>
            </p:cNvPr>
            <p:cNvGrpSpPr/>
            <p:nvPr/>
          </p:nvGrpSpPr>
          <p:grpSpPr>
            <a:xfrm>
              <a:off x="7156322" y="2974562"/>
              <a:ext cx="58007" cy="58007"/>
              <a:chOff x="7156322" y="2974562"/>
              <a:chExt cx="58007" cy="58007"/>
            </a:xfrm>
          </p:grpSpPr>
          <p:sp>
            <p:nvSpPr>
              <p:cNvPr id="1654" name="Freeform: Shape 1653">
                <a:extLst>
                  <a:ext uri="{FF2B5EF4-FFF2-40B4-BE49-F238E27FC236}">
                    <a16:creationId xmlns:a16="http://schemas.microsoft.com/office/drawing/2014/main" id="{E8526F40-0B38-4821-A184-691A1084FD2B}"/>
                  </a:ext>
                </a:extLst>
              </p:cNvPr>
              <p:cNvSpPr/>
              <p:nvPr/>
            </p:nvSpPr>
            <p:spPr>
              <a:xfrm>
                <a:off x="7185373" y="2974562"/>
                <a:ext cx="9525" cy="58007"/>
              </a:xfrm>
              <a:custGeom>
                <a:avLst/>
                <a:gdLst>
                  <a:gd name="connsiteX0" fmla="*/ 338 w 9525"/>
                  <a:gd name="connsiteY0" fmla="*/ 49 h 58007"/>
                  <a:gd name="connsiteX1" fmla="*/ 338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8" y="49"/>
                    </a:moveTo>
                    <a:lnTo>
                      <a:pt x="338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55" name="Freeform: Shape 1654">
                <a:extLst>
                  <a:ext uri="{FF2B5EF4-FFF2-40B4-BE49-F238E27FC236}">
                    <a16:creationId xmlns:a16="http://schemas.microsoft.com/office/drawing/2014/main" id="{406389B6-9FBE-46E8-8202-82AEE911FFFD}"/>
                  </a:ext>
                </a:extLst>
              </p:cNvPr>
              <p:cNvSpPr/>
              <p:nvPr/>
            </p:nvSpPr>
            <p:spPr>
              <a:xfrm>
                <a:off x="7156322" y="3003613"/>
                <a:ext cx="58007" cy="9525"/>
              </a:xfrm>
              <a:custGeom>
                <a:avLst/>
                <a:gdLst>
                  <a:gd name="connsiteX0" fmla="*/ 58345 w 58007"/>
                  <a:gd name="connsiteY0" fmla="*/ 49 h 9525"/>
                  <a:gd name="connsiteX1" fmla="*/ 338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5" y="49"/>
                    </a:moveTo>
                    <a:lnTo>
                      <a:pt x="338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3" name="Graphic 898">
              <a:extLst>
                <a:ext uri="{FF2B5EF4-FFF2-40B4-BE49-F238E27FC236}">
                  <a16:creationId xmlns:a16="http://schemas.microsoft.com/office/drawing/2014/main" id="{395C6C35-D673-442B-9951-D47FF8A4F9F6}"/>
                </a:ext>
              </a:extLst>
            </p:cNvPr>
            <p:cNvGrpSpPr/>
            <p:nvPr/>
          </p:nvGrpSpPr>
          <p:grpSpPr>
            <a:xfrm>
              <a:off x="7161942" y="2974562"/>
              <a:ext cx="58007" cy="58007"/>
              <a:chOff x="7161942" y="2974562"/>
              <a:chExt cx="58007" cy="58007"/>
            </a:xfrm>
          </p:grpSpPr>
          <p:sp>
            <p:nvSpPr>
              <p:cNvPr id="1652" name="Freeform: Shape 1651">
                <a:extLst>
                  <a:ext uri="{FF2B5EF4-FFF2-40B4-BE49-F238E27FC236}">
                    <a16:creationId xmlns:a16="http://schemas.microsoft.com/office/drawing/2014/main" id="{9ED32DCA-53DB-40D8-B555-63A1659D324F}"/>
                  </a:ext>
                </a:extLst>
              </p:cNvPr>
              <p:cNvSpPr/>
              <p:nvPr/>
            </p:nvSpPr>
            <p:spPr>
              <a:xfrm>
                <a:off x="7190993" y="2974562"/>
                <a:ext cx="9525" cy="58007"/>
              </a:xfrm>
              <a:custGeom>
                <a:avLst/>
                <a:gdLst>
                  <a:gd name="connsiteX0" fmla="*/ 338 w 9525"/>
                  <a:gd name="connsiteY0" fmla="*/ 49 h 58007"/>
                  <a:gd name="connsiteX1" fmla="*/ 338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8" y="49"/>
                    </a:moveTo>
                    <a:lnTo>
                      <a:pt x="338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53" name="Freeform: Shape 1652">
                <a:extLst>
                  <a:ext uri="{FF2B5EF4-FFF2-40B4-BE49-F238E27FC236}">
                    <a16:creationId xmlns:a16="http://schemas.microsoft.com/office/drawing/2014/main" id="{EA53BE64-94BE-4386-A0FF-C5A06E9EFA97}"/>
                  </a:ext>
                </a:extLst>
              </p:cNvPr>
              <p:cNvSpPr/>
              <p:nvPr/>
            </p:nvSpPr>
            <p:spPr>
              <a:xfrm>
                <a:off x="7161942" y="3003613"/>
                <a:ext cx="58007" cy="9525"/>
              </a:xfrm>
              <a:custGeom>
                <a:avLst/>
                <a:gdLst>
                  <a:gd name="connsiteX0" fmla="*/ 58346 w 58007"/>
                  <a:gd name="connsiteY0" fmla="*/ 49 h 9525"/>
                  <a:gd name="connsiteX1" fmla="*/ 338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6" y="49"/>
                    </a:moveTo>
                    <a:lnTo>
                      <a:pt x="338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4" name="Graphic 898">
              <a:extLst>
                <a:ext uri="{FF2B5EF4-FFF2-40B4-BE49-F238E27FC236}">
                  <a16:creationId xmlns:a16="http://schemas.microsoft.com/office/drawing/2014/main" id="{375046E5-43E1-461B-909D-FA8C1FA74175}"/>
                </a:ext>
              </a:extLst>
            </p:cNvPr>
            <p:cNvGrpSpPr/>
            <p:nvPr/>
          </p:nvGrpSpPr>
          <p:grpSpPr>
            <a:xfrm>
              <a:off x="7167562" y="2974562"/>
              <a:ext cx="58007" cy="58007"/>
              <a:chOff x="7167562" y="2974562"/>
              <a:chExt cx="58007" cy="58007"/>
            </a:xfrm>
          </p:grpSpPr>
          <p:sp>
            <p:nvSpPr>
              <p:cNvPr id="1650" name="Freeform: Shape 1649">
                <a:extLst>
                  <a:ext uri="{FF2B5EF4-FFF2-40B4-BE49-F238E27FC236}">
                    <a16:creationId xmlns:a16="http://schemas.microsoft.com/office/drawing/2014/main" id="{EE6A2992-0589-4C7E-9786-2F6440F467F6}"/>
                  </a:ext>
                </a:extLst>
              </p:cNvPr>
              <p:cNvSpPr/>
              <p:nvPr/>
            </p:nvSpPr>
            <p:spPr>
              <a:xfrm>
                <a:off x="7196613" y="2974562"/>
                <a:ext cx="9525" cy="58007"/>
              </a:xfrm>
              <a:custGeom>
                <a:avLst/>
                <a:gdLst>
                  <a:gd name="connsiteX0" fmla="*/ 339 w 9525"/>
                  <a:gd name="connsiteY0" fmla="*/ 49 h 58007"/>
                  <a:gd name="connsiteX1" fmla="*/ 339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9" y="49"/>
                    </a:moveTo>
                    <a:lnTo>
                      <a:pt x="339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51" name="Freeform: Shape 1650">
                <a:extLst>
                  <a:ext uri="{FF2B5EF4-FFF2-40B4-BE49-F238E27FC236}">
                    <a16:creationId xmlns:a16="http://schemas.microsoft.com/office/drawing/2014/main" id="{AFEF7A61-273E-40B9-A4E9-958316A8F05E}"/>
                  </a:ext>
                </a:extLst>
              </p:cNvPr>
              <p:cNvSpPr/>
              <p:nvPr/>
            </p:nvSpPr>
            <p:spPr>
              <a:xfrm>
                <a:off x="7167562" y="3003613"/>
                <a:ext cx="58007" cy="9525"/>
              </a:xfrm>
              <a:custGeom>
                <a:avLst/>
                <a:gdLst>
                  <a:gd name="connsiteX0" fmla="*/ 58346 w 58007"/>
                  <a:gd name="connsiteY0" fmla="*/ 49 h 9525"/>
                  <a:gd name="connsiteX1" fmla="*/ 339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6" y="49"/>
                    </a:moveTo>
                    <a:lnTo>
                      <a:pt x="339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5" name="Graphic 898">
              <a:extLst>
                <a:ext uri="{FF2B5EF4-FFF2-40B4-BE49-F238E27FC236}">
                  <a16:creationId xmlns:a16="http://schemas.microsoft.com/office/drawing/2014/main" id="{0A8514F6-53CC-449B-AE5C-0C0B8663A36C}"/>
                </a:ext>
              </a:extLst>
            </p:cNvPr>
            <p:cNvGrpSpPr/>
            <p:nvPr/>
          </p:nvGrpSpPr>
          <p:grpSpPr>
            <a:xfrm>
              <a:off x="7173181" y="2974562"/>
              <a:ext cx="58007" cy="58007"/>
              <a:chOff x="7173181" y="2974562"/>
              <a:chExt cx="58007" cy="58007"/>
            </a:xfrm>
          </p:grpSpPr>
          <p:sp>
            <p:nvSpPr>
              <p:cNvPr id="1648" name="Freeform: Shape 1647">
                <a:extLst>
                  <a:ext uri="{FF2B5EF4-FFF2-40B4-BE49-F238E27FC236}">
                    <a16:creationId xmlns:a16="http://schemas.microsoft.com/office/drawing/2014/main" id="{B723E16B-766F-4177-8E67-EADEEAC3AB98}"/>
                  </a:ext>
                </a:extLst>
              </p:cNvPr>
              <p:cNvSpPr/>
              <p:nvPr/>
            </p:nvSpPr>
            <p:spPr>
              <a:xfrm>
                <a:off x="7202233" y="2974562"/>
                <a:ext cx="9525" cy="58007"/>
              </a:xfrm>
              <a:custGeom>
                <a:avLst/>
                <a:gdLst>
                  <a:gd name="connsiteX0" fmla="*/ 340 w 9525"/>
                  <a:gd name="connsiteY0" fmla="*/ 49 h 58007"/>
                  <a:gd name="connsiteX1" fmla="*/ 340 w 9525"/>
                  <a:gd name="connsiteY1" fmla="*/ 5805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0" y="49"/>
                    </a:moveTo>
                    <a:lnTo>
                      <a:pt x="340" y="58057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9" name="Freeform: Shape 1648">
                <a:extLst>
                  <a:ext uri="{FF2B5EF4-FFF2-40B4-BE49-F238E27FC236}">
                    <a16:creationId xmlns:a16="http://schemas.microsoft.com/office/drawing/2014/main" id="{E0DF1017-20FC-4F3B-87CB-F4D274689576}"/>
                  </a:ext>
                </a:extLst>
              </p:cNvPr>
              <p:cNvSpPr/>
              <p:nvPr/>
            </p:nvSpPr>
            <p:spPr>
              <a:xfrm>
                <a:off x="7173181" y="3003613"/>
                <a:ext cx="58007" cy="9525"/>
              </a:xfrm>
              <a:custGeom>
                <a:avLst/>
                <a:gdLst>
                  <a:gd name="connsiteX0" fmla="*/ 58347 w 58007"/>
                  <a:gd name="connsiteY0" fmla="*/ 49 h 9525"/>
                  <a:gd name="connsiteX1" fmla="*/ 340 w 58007"/>
                  <a:gd name="connsiteY1" fmla="*/ 4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7" y="49"/>
                    </a:moveTo>
                    <a:lnTo>
                      <a:pt x="340" y="49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6" name="Graphic 898">
              <a:extLst>
                <a:ext uri="{FF2B5EF4-FFF2-40B4-BE49-F238E27FC236}">
                  <a16:creationId xmlns:a16="http://schemas.microsoft.com/office/drawing/2014/main" id="{8AE6E73B-CBA1-4008-AC5B-6899D5ED926F}"/>
                </a:ext>
              </a:extLst>
            </p:cNvPr>
            <p:cNvGrpSpPr/>
            <p:nvPr/>
          </p:nvGrpSpPr>
          <p:grpSpPr>
            <a:xfrm>
              <a:off x="7267384" y="3015424"/>
              <a:ext cx="58007" cy="58007"/>
              <a:chOff x="7267384" y="3015424"/>
              <a:chExt cx="58007" cy="58007"/>
            </a:xfrm>
          </p:grpSpPr>
          <p:sp>
            <p:nvSpPr>
              <p:cNvPr id="1646" name="Freeform: Shape 1645">
                <a:extLst>
                  <a:ext uri="{FF2B5EF4-FFF2-40B4-BE49-F238E27FC236}">
                    <a16:creationId xmlns:a16="http://schemas.microsoft.com/office/drawing/2014/main" id="{174590B5-DA8B-4885-BCD5-FFEA5CCB851F}"/>
                  </a:ext>
                </a:extLst>
              </p:cNvPr>
              <p:cNvSpPr/>
              <p:nvPr/>
            </p:nvSpPr>
            <p:spPr>
              <a:xfrm>
                <a:off x="7296435" y="3015424"/>
                <a:ext cx="9525" cy="58007"/>
              </a:xfrm>
              <a:custGeom>
                <a:avLst/>
                <a:gdLst>
                  <a:gd name="connsiteX0" fmla="*/ 349 w 9525"/>
                  <a:gd name="connsiteY0" fmla="*/ 54 h 58007"/>
                  <a:gd name="connsiteX1" fmla="*/ 349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9" y="54"/>
                    </a:moveTo>
                    <a:lnTo>
                      <a:pt x="349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7" name="Freeform: Shape 1646">
                <a:extLst>
                  <a:ext uri="{FF2B5EF4-FFF2-40B4-BE49-F238E27FC236}">
                    <a16:creationId xmlns:a16="http://schemas.microsoft.com/office/drawing/2014/main" id="{0A6081A5-4CAE-4E38-A552-65EABA91B16D}"/>
                  </a:ext>
                </a:extLst>
              </p:cNvPr>
              <p:cNvSpPr/>
              <p:nvPr/>
            </p:nvSpPr>
            <p:spPr>
              <a:xfrm>
                <a:off x="7267384" y="3044475"/>
                <a:ext cx="58007" cy="9525"/>
              </a:xfrm>
              <a:custGeom>
                <a:avLst/>
                <a:gdLst>
                  <a:gd name="connsiteX0" fmla="*/ 58357 w 58007"/>
                  <a:gd name="connsiteY0" fmla="*/ 54 h 9525"/>
                  <a:gd name="connsiteX1" fmla="*/ 349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7" y="54"/>
                    </a:moveTo>
                    <a:lnTo>
                      <a:pt x="349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7" name="Graphic 898">
              <a:extLst>
                <a:ext uri="{FF2B5EF4-FFF2-40B4-BE49-F238E27FC236}">
                  <a16:creationId xmlns:a16="http://schemas.microsoft.com/office/drawing/2014/main" id="{06D8A74C-E4E4-4B95-8B02-C3F34E42C9AC}"/>
                </a:ext>
              </a:extLst>
            </p:cNvPr>
            <p:cNvGrpSpPr/>
            <p:nvPr/>
          </p:nvGrpSpPr>
          <p:grpSpPr>
            <a:xfrm>
              <a:off x="7331773" y="3015424"/>
              <a:ext cx="58007" cy="58007"/>
              <a:chOff x="7331773" y="3015424"/>
              <a:chExt cx="58007" cy="58007"/>
            </a:xfrm>
          </p:grpSpPr>
          <p:sp>
            <p:nvSpPr>
              <p:cNvPr id="1644" name="Freeform: Shape 1643">
                <a:extLst>
                  <a:ext uri="{FF2B5EF4-FFF2-40B4-BE49-F238E27FC236}">
                    <a16:creationId xmlns:a16="http://schemas.microsoft.com/office/drawing/2014/main" id="{61E9550D-9852-4BC5-B819-0752ED61724F}"/>
                  </a:ext>
                </a:extLst>
              </p:cNvPr>
              <p:cNvSpPr/>
              <p:nvPr/>
            </p:nvSpPr>
            <p:spPr>
              <a:xfrm>
                <a:off x="7360824" y="3015424"/>
                <a:ext cx="9525" cy="58007"/>
              </a:xfrm>
              <a:custGeom>
                <a:avLst/>
                <a:gdLst>
                  <a:gd name="connsiteX0" fmla="*/ 356 w 9525"/>
                  <a:gd name="connsiteY0" fmla="*/ 54 h 58007"/>
                  <a:gd name="connsiteX1" fmla="*/ 356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6" y="54"/>
                    </a:moveTo>
                    <a:lnTo>
                      <a:pt x="356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5" name="Freeform: Shape 1644">
                <a:extLst>
                  <a:ext uri="{FF2B5EF4-FFF2-40B4-BE49-F238E27FC236}">
                    <a16:creationId xmlns:a16="http://schemas.microsoft.com/office/drawing/2014/main" id="{FF1BF83E-A852-4FDD-9368-F8C9762E569C}"/>
                  </a:ext>
                </a:extLst>
              </p:cNvPr>
              <p:cNvSpPr/>
              <p:nvPr/>
            </p:nvSpPr>
            <p:spPr>
              <a:xfrm>
                <a:off x="7331773" y="3044475"/>
                <a:ext cx="58007" cy="9525"/>
              </a:xfrm>
              <a:custGeom>
                <a:avLst/>
                <a:gdLst>
                  <a:gd name="connsiteX0" fmla="*/ 58363 w 58007"/>
                  <a:gd name="connsiteY0" fmla="*/ 54 h 9525"/>
                  <a:gd name="connsiteX1" fmla="*/ 356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3" y="54"/>
                    </a:moveTo>
                    <a:lnTo>
                      <a:pt x="356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8" name="Graphic 898">
              <a:extLst>
                <a:ext uri="{FF2B5EF4-FFF2-40B4-BE49-F238E27FC236}">
                  <a16:creationId xmlns:a16="http://schemas.microsoft.com/office/drawing/2014/main" id="{58A8FFE0-3D29-4CE7-847E-5B91F2819B9B}"/>
                </a:ext>
              </a:extLst>
            </p:cNvPr>
            <p:cNvGrpSpPr/>
            <p:nvPr/>
          </p:nvGrpSpPr>
          <p:grpSpPr>
            <a:xfrm>
              <a:off x="7326058" y="3015424"/>
              <a:ext cx="58007" cy="58007"/>
              <a:chOff x="7326058" y="3015424"/>
              <a:chExt cx="58007" cy="58007"/>
            </a:xfrm>
          </p:grpSpPr>
          <p:sp>
            <p:nvSpPr>
              <p:cNvPr id="1642" name="Freeform: Shape 1641">
                <a:extLst>
                  <a:ext uri="{FF2B5EF4-FFF2-40B4-BE49-F238E27FC236}">
                    <a16:creationId xmlns:a16="http://schemas.microsoft.com/office/drawing/2014/main" id="{A33DB2AB-05BC-453B-8BFD-61BC1C0D1365}"/>
                  </a:ext>
                </a:extLst>
              </p:cNvPr>
              <p:cNvSpPr/>
              <p:nvPr/>
            </p:nvSpPr>
            <p:spPr>
              <a:xfrm>
                <a:off x="7355109" y="3015424"/>
                <a:ext cx="9525" cy="58007"/>
              </a:xfrm>
              <a:custGeom>
                <a:avLst/>
                <a:gdLst>
                  <a:gd name="connsiteX0" fmla="*/ 356 w 9525"/>
                  <a:gd name="connsiteY0" fmla="*/ 54 h 58007"/>
                  <a:gd name="connsiteX1" fmla="*/ 356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6" y="54"/>
                    </a:moveTo>
                    <a:lnTo>
                      <a:pt x="356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3" name="Freeform: Shape 1642">
                <a:extLst>
                  <a:ext uri="{FF2B5EF4-FFF2-40B4-BE49-F238E27FC236}">
                    <a16:creationId xmlns:a16="http://schemas.microsoft.com/office/drawing/2014/main" id="{E2C4D97D-34AB-4A44-9302-343E2D8AB446}"/>
                  </a:ext>
                </a:extLst>
              </p:cNvPr>
              <p:cNvSpPr/>
              <p:nvPr/>
            </p:nvSpPr>
            <p:spPr>
              <a:xfrm>
                <a:off x="7326058" y="3044475"/>
                <a:ext cx="58007" cy="9525"/>
              </a:xfrm>
              <a:custGeom>
                <a:avLst/>
                <a:gdLst>
                  <a:gd name="connsiteX0" fmla="*/ 58363 w 58007"/>
                  <a:gd name="connsiteY0" fmla="*/ 54 h 9525"/>
                  <a:gd name="connsiteX1" fmla="*/ 356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3" y="54"/>
                    </a:moveTo>
                    <a:lnTo>
                      <a:pt x="356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09" name="Graphic 898">
              <a:extLst>
                <a:ext uri="{FF2B5EF4-FFF2-40B4-BE49-F238E27FC236}">
                  <a16:creationId xmlns:a16="http://schemas.microsoft.com/office/drawing/2014/main" id="{DFF7CDE6-AD6C-4DBB-BD11-6968C33CFE93}"/>
                </a:ext>
              </a:extLst>
            </p:cNvPr>
            <p:cNvGrpSpPr/>
            <p:nvPr/>
          </p:nvGrpSpPr>
          <p:grpSpPr>
            <a:xfrm>
              <a:off x="7320343" y="3015424"/>
              <a:ext cx="58007" cy="58007"/>
              <a:chOff x="7320343" y="3015424"/>
              <a:chExt cx="58007" cy="58007"/>
            </a:xfrm>
          </p:grpSpPr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AE892ED7-C117-456C-B61E-1049390DB4DC}"/>
                  </a:ext>
                </a:extLst>
              </p:cNvPr>
              <p:cNvSpPr/>
              <p:nvPr/>
            </p:nvSpPr>
            <p:spPr>
              <a:xfrm>
                <a:off x="7349394" y="3015424"/>
                <a:ext cx="9525" cy="58007"/>
              </a:xfrm>
              <a:custGeom>
                <a:avLst/>
                <a:gdLst>
                  <a:gd name="connsiteX0" fmla="*/ 355 w 9525"/>
                  <a:gd name="connsiteY0" fmla="*/ 54 h 58007"/>
                  <a:gd name="connsiteX1" fmla="*/ 355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5" y="54"/>
                    </a:moveTo>
                    <a:lnTo>
                      <a:pt x="355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FA11EC95-0EC6-41C6-B0F6-01E8AC766835}"/>
                  </a:ext>
                </a:extLst>
              </p:cNvPr>
              <p:cNvSpPr/>
              <p:nvPr/>
            </p:nvSpPr>
            <p:spPr>
              <a:xfrm>
                <a:off x="7320343" y="3044475"/>
                <a:ext cx="58007" cy="9525"/>
              </a:xfrm>
              <a:custGeom>
                <a:avLst/>
                <a:gdLst>
                  <a:gd name="connsiteX0" fmla="*/ 58362 w 58007"/>
                  <a:gd name="connsiteY0" fmla="*/ 54 h 9525"/>
                  <a:gd name="connsiteX1" fmla="*/ 355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2" y="54"/>
                    </a:moveTo>
                    <a:lnTo>
                      <a:pt x="355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0" name="Graphic 898">
              <a:extLst>
                <a:ext uri="{FF2B5EF4-FFF2-40B4-BE49-F238E27FC236}">
                  <a16:creationId xmlns:a16="http://schemas.microsoft.com/office/drawing/2014/main" id="{6ABD5960-5CFC-4798-AB11-51154DD5C4AF}"/>
                </a:ext>
              </a:extLst>
            </p:cNvPr>
            <p:cNvGrpSpPr/>
            <p:nvPr/>
          </p:nvGrpSpPr>
          <p:grpSpPr>
            <a:xfrm>
              <a:off x="7279385" y="3015424"/>
              <a:ext cx="58007" cy="58007"/>
              <a:chOff x="7279385" y="3015424"/>
              <a:chExt cx="58007" cy="58007"/>
            </a:xfrm>
          </p:grpSpPr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19EF17B2-FAB9-4975-AAE3-814616B7AC3F}"/>
                  </a:ext>
                </a:extLst>
              </p:cNvPr>
              <p:cNvSpPr/>
              <p:nvPr/>
            </p:nvSpPr>
            <p:spPr>
              <a:xfrm>
                <a:off x="7308436" y="3015424"/>
                <a:ext cx="9525" cy="58007"/>
              </a:xfrm>
              <a:custGeom>
                <a:avLst/>
                <a:gdLst>
                  <a:gd name="connsiteX0" fmla="*/ 351 w 9525"/>
                  <a:gd name="connsiteY0" fmla="*/ 54 h 58007"/>
                  <a:gd name="connsiteX1" fmla="*/ 351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1" y="54"/>
                    </a:moveTo>
                    <a:lnTo>
                      <a:pt x="351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47C34B6D-F192-4FA9-BD01-7210C039C3BA}"/>
                  </a:ext>
                </a:extLst>
              </p:cNvPr>
              <p:cNvSpPr/>
              <p:nvPr/>
            </p:nvSpPr>
            <p:spPr>
              <a:xfrm>
                <a:off x="7279385" y="3044475"/>
                <a:ext cx="58007" cy="9525"/>
              </a:xfrm>
              <a:custGeom>
                <a:avLst/>
                <a:gdLst>
                  <a:gd name="connsiteX0" fmla="*/ 58358 w 58007"/>
                  <a:gd name="connsiteY0" fmla="*/ 54 h 9525"/>
                  <a:gd name="connsiteX1" fmla="*/ 351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8" y="54"/>
                    </a:moveTo>
                    <a:lnTo>
                      <a:pt x="351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1" name="Graphic 898">
              <a:extLst>
                <a:ext uri="{FF2B5EF4-FFF2-40B4-BE49-F238E27FC236}">
                  <a16:creationId xmlns:a16="http://schemas.microsoft.com/office/drawing/2014/main" id="{166EAFB8-8204-49E2-88FA-B61C986C4471}"/>
                </a:ext>
              </a:extLst>
            </p:cNvPr>
            <p:cNvGrpSpPr/>
            <p:nvPr/>
          </p:nvGrpSpPr>
          <p:grpSpPr>
            <a:xfrm>
              <a:off x="7285100" y="3015424"/>
              <a:ext cx="58007" cy="58007"/>
              <a:chOff x="7285100" y="3015424"/>
              <a:chExt cx="58007" cy="58007"/>
            </a:xfrm>
          </p:grpSpPr>
          <p:sp>
            <p:nvSpPr>
              <p:cNvPr id="1636" name="Freeform: Shape 1635">
                <a:extLst>
                  <a:ext uri="{FF2B5EF4-FFF2-40B4-BE49-F238E27FC236}">
                    <a16:creationId xmlns:a16="http://schemas.microsoft.com/office/drawing/2014/main" id="{E088EF5F-F080-4565-B90A-C1CB1F2C9B2A}"/>
                  </a:ext>
                </a:extLst>
              </p:cNvPr>
              <p:cNvSpPr/>
              <p:nvPr/>
            </p:nvSpPr>
            <p:spPr>
              <a:xfrm>
                <a:off x="7314151" y="3015424"/>
                <a:ext cx="9525" cy="58007"/>
              </a:xfrm>
              <a:custGeom>
                <a:avLst/>
                <a:gdLst>
                  <a:gd name="connsiteX0" fmla="*/ 351 w 9525"/>
                  <a:gd name="connsiteY0" fmla="*/ 54 h 58007"/>
                  <a:gd name="connsiteX1" fmla="*/ 351 w 9525"/>
                  <a:gd name="connsiteY1" fmla="*/ 5806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1" y="54"/>
                    </a:moveTo>
                    <a:lnTo>
                      <a:pt x="351" y="58061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C9FF9FBD-37ED-4B8D-A051-9DE769844A6A}"/>
                  </a:ext>
                </a:extLst>
              </p:cNvPr>
              <p:cNvSpPr/>
              <p:nvPr/>
            </p:nvSpPr>
            <p:spPr>
              <a:xfrm>
                <a:off x="7285100" y="3044475"/>
                <a:ext cx="58007" cy="9525"/>
              </a:xfrm>
              <a:custGeom>
                <a:avLst/>
                <a:gdLst>
                  <a:gd name="connsiteX0" fmla="*/ 58359 w 58007"/>
                  <a:gd name="connsiteY0" fmla="*/ 54 h 9525"/>
                  <a:gd name="connsiteX1" fmla="*/ 351 w 58007"/>
                  <a:gd name="connsiteY1" fmla="*/ 5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9" y="54"/>
                    </a:moveTo>
                    <a:lnTo>
                      <a:pt x="351" y="54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2" name="Graphic 898">
              <a:extLst>
                <a:ext uri="{FF2B5EF4-FFF2-40B4-BE49-F238E27FC236}">
                  <a16:creationId xmlns:a16="http://schemas.microsoft.com/office/drawing/2014/main" id="{1ED2EE48-468F-4F3B-BCCD-89914EF97482}"/>
                </a:ext>
              </a:extLst>
            </p:cNvPr>
            <p:cNvGrpSpPr/>
            <p:nvPr/>
          </p:nvGrpSpPr>
          <p:grpSpPr>
            <a:xfrm>
              <a:off x="7701533" y="3126771"/>
              <a:ext cx="58007" cy="58007"/>
              <a:chOff x="7701533" y="3126771"/>
              <a:chExt cx="58007" cy="58007"/>
            </a:xfrm>
          </p:grpSpPr>
          <p:sp>
            <p:nvSpPr>
              <p:cNvPr id="1634" name="Freeform: Shape 1633">
                <a:extLst>
                  <a:ext uri="{FF2B5EF4-FFF2-40B4-BE49-F238E27FC236}">
                    <a16:creationId xmlns:a16="http://schemas.microsoft.com/office/drawing/2014/main" id="{EBAA6870-D86A-48B1-B3B7-5BDEE85C2471}"/>
                  </a:ext>
                </a:extLst>
              </p:cNvPr>
              <p:cNvSpPr/>
              <p:nvPr/>
            </p:nvSpPr>
            <p:spPr>
              <a:xfrm>
                <a:off x="7730584" y="3126771"/>
                <a:ext cx="9525" cy="58007"/>
              </a:xfrm>
              <a:custGeom>
                <a:avLst/>
                <a:gdLst>
                  <a:gd name="connsiteX0" fmla="*/ 395 w 9525"/>
                  <a:gd name="connsiteY0" fmla="*/ 65 h 58007"/>
                  <a:gd name="connsiteX1" fmla="*/ 395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5" y="65"/>
                    </a:moveTo>
                    <a:lnTo>
                      <a:pt x="395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E7C2F11B-1CF8-4D4F-B2D8-845A6E0C7591}"/>
                  </a:ext>
                </a:extLst>
              </p:cNvPr>
              <p:cNvSpPr/>
              <p:nvPr/>
            </p:nvSpPr>
            <p:spPr>
              <a:xfrm>
                <a:off x="7701533" y="3155823"/>
                <a:ext cx="58007" cy="9525"/>
              </a:xfrm>
              <a:custGeom>
                <a:avLst/>
                <a:gdLst>
                  <a:gd name="connsiteX0" fmla="*/ 58402 w 58007"/>
                  <a:gd name="connsiteY0" fmla="*/ 65 h 9525"/>
                  <a:gd name="connsiteX1" fmla="*/ 395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2" y="65"/>
                    </a:moveTo>
                    <a:lnTo>
                      <a:pt x="395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3" name="Graphic 898">
              <a:extLst>
                <a:ext uri="{FF2B5EF4-FFF2-40B4-BE49-F238E27FC236}">
                  <a16:creationId xmlns:a16="http://schemas.microsoft.com/office/drawing/2014/main" id="{8C0391CF-CB23-49F9-8E29-E1F402310083}"/>
                </a:ext>
              </a:extLst>
            </p:cNvPr>
            <p:cNvGrpSpPr/>
            <p:nvPr/>
          </p:nvGrpSpPr>
          <p:grpSpPr>
            <a:xfrm>
              <a:off x="7742491" y="3126771"/>
              <a:ext cx="58007" cy="58007"/>
              <a:chOff x="7742491" y="3126771"/>
              <a:chExt cx="58007" cy="58007"/>
            </a:xfrm>
          </p:grpSpPr>
          <p:sp>
            <p:nvSpPr>
              <p:cNvPr id="1632" name="Freeform: Shape 1631">
                <a:extLst>
                  <a:ext uri="{FF2B5EF4-FFF2-40B4-BE49-F238E27FC236}">
                    <a16:creationId xmlns:a16="http://schemas.microsoft.com/office/drawing/2014/main" id="{0C196104-1ED2-4497-9A2B-B68089305EED}"/>
                  </a:ext>
                </a:extLst>
              </p:cNvPr>
              <p:cNvSpPr/>
              <p:nvPr/>
            </p:nvSpPr>
            <p:spPr>
              <a:xfrm>
                <a:off x="7771542" y="3126771"/>
                <a:ext cx="9525" cy="58007"/>
              </a:xfrm>
              <a:custGeom>
                <a:avLst/>
                <a:gdLst>
                  <a:gd name="connsiteX0" fmla="*/ 399 w 9525"/>
                  <a:gd name="connsiteY0" fmla="*/ 65 h 58007"/>
                  <a:gd name="connsiteX1" fmla="*/ 399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9" y="65"/>
                    </a:moveTo>
                    <a:lnTo>
                      <a:pt x="399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5F37D8EB-B6E7-4A9B-BBC1-6FEFA78A4D5E}"/>
                  </a:ext>
                </a:extLst>
              </p:cNvPr>
              <p:cNvSpPr/>
              <p:nvPr/>
            </p:nvSpPr>
            <p:spPr>
              <a:xfrm>
                <a:off x="7742491" y="3155823"/>
                <a:ext cx="58007" cy="9525"/>
              </a:xfrm>
              <a:custGeom>
                <a:avLst/>
                <a:gdLst>
                  <a:gd name="connsiteX0" fmla="*/ 58407 w 58007"/>
                  <a:gd name="connsiteY0" fmla="*/ 65 h 9525"/>
                  <a:gd name="connsiteX1" fmla="*/ 399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7" y="65"/>
                    </a:moveTo>
                    <a:lnTo>
                      <a:pt x="399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4" name="Graphic 898">
              <a:extLst>
                <a:ext uri="{FF2B5EF4-FFF2-40B4-BE49-F238E27FC236}">
                  <a16:creationId xmlns:a16="http://schemas.microsoft.com/office/drawing/2014/main" id="{096829BD-1069-40AC-BF20-AF8745AF42C2}"/>
                </a:ext>
              </a:extLst>
            </p:cNvPr>
            <p:cNvGrpSpPr/>
            <p:nvPr/>
          </p:nvGrpSpPr>
          <p:grpSpPr>
            <a:xfrm>
              <a:off x="7730870" y="3126771"/>
              <a:ext cx="58007" cy="58007"/>
              <a:chOff x="7730870" y="3126771"/>
              <a:chExt cx="58007" cy="58007"/>
            </a:xfrm>
          </p:grpSpPr>
          <p:sp>
            <p:nvSpPr>
              <p:cNvPr id="1630" name="Freeform: Shape 1629">
                <a:extLst>
                  <a:ext uri="{FF2B5EF4-FFF2-40B4-BE49-F238E27FC236}">
                    <a16:creationId xmlns:a16="http://schemas.microsoft.com/office/drawing/2014/main" id="{A814CD90-AEF2-43B1-9F87-8CC9725E8F27}"/>
                  </a:ext>
                </a:extLst>
              </p:cNvPr>
              <p:cNvSpPr/>
              <p:nvPr/>
            </p:nvSpPr>
            <p:spPr>
              <a:xfrm>
                <a:off x="7759921" y="3126771"/>
                <a:ext cx="9525" cy="58007"/>
              </a:xfrm>
              <a:custGeom>
                <a:avLst/>
                <a:gdLst>
                  <a:gd name="connsiteX0" fmla="*/ 398 w 9525"/>
                  <a:gd name="connsiteY0" fmla="*/ 65 h 58007"/>
                  <a:gd name="connsiteX1" fmla="*/ 398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8" y="65"/>
                    </a:moveTo>
                    <a:lnTo>
                      <a:pt x="398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31" name="Freeform: Shape 1630">
                <a:extLst>
                  <a:ext uri="{FF2B5EF4-FFF2-40B4-BE49-F238E27FC236}">
                    <a16:creationId xmlns:a16="http://schemas.microsoft.com/office/drawing/2014/main" id="{3849E33C-D2BF-46DA-BD74-DD9AED1E23C1}"/>
                  </a:ext>
                </a:extLst>
              </p:cNvPr>
              <p:cNvSpPr/>
              <p:nvPr/>
            </p:nvSpPr>
            <p:spPr>
              <a:xfrm>
                <a:off x="7730870" y="3155823"/>
                <a:ext cx="58007" cy="9525"/>
              </a:xfrm>
              <a:custGeom>
                <a:avLst/>
                <a:gdLst>
                  <a:gd name="connsiteX0" fmla="*/ 58405 w 58007"/>
                  <a:gd name="connsiteY0" fmla="*/ 65 h 9525"/>
                  <a:gd name="connsiteX1" fmla="*/ 398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5" y="65"/>
                    </a:moveTo>
                    <a:lnTo>
                      <a:pt x="398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5" name="Graphic 898">
              <a:extLst>
                <a:ext uri="{FF2B5EF4-FFF2-40B4-BE49-F238E27FC236}">
                  <a16:creationId xmlns:a16="http://schemas.microsoft.com/office/drawing/2014/main" id="{54CFB006-1D55-40BD-A4FC-80B75667D50E}"/>
                </a:ext>
              </a:extLst>
            </p:cNvPr>
            <p:cNvGrpSpPr/>
            <p:nvPr/>
          </p:nvGrpSpPr>
          <p:grpSpPr>
            <a:xfrm>
              <a:off x="7713439" y="3126771"/>
              <a:ext cx="58007" cy="58007"/>
              <a:chOff x="7713439" y="3126771"/>
              <a:chExt cx="58007" cy="58007"/>
            </a:xfrm>
          </p:grpSpPr>
          <p:sp>
            <p:nvSpPr>
              <p:cNvPr id="1628" name="Freeform: Shape 1627">
                <a:extLst>
                  <a:ext uri="{FF2B5EF4-FFF2-40B4-BE49-F238E27FC236}">
                    <a16:creationId xmlns:a16="http://schemas.microsoft.com/office/drawing/2014/main" id="{DC23BAF6-1180-445F-8BBC-9121D34E0AC6}"/>
                  </a:ext>
                </a:extLst>
              </p:cNvPr>
              <p:cNvSpPr/>
              <p:nvPr/>
            </p:nvSpPr>
            <p:spPr>
              <a:xfrm>
                <a:off x="7742491" y="3126771"/>
                <a:ext cx="9525" cy="58007"/>
              </a:xfrm>
              <a:custGeom>
                <a:avLst/>
                <a:gdLst>
                  <a:gd name="connsiteX0" fmla="*/ 396 w 9525"/>
                  <a:gd name="connsiteY0" fmla="*/ 65 h 58007"/>
                  <a:gd name="connsiteX1" fmla="*/ 396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6" y="65"/>
                    </a:moveTo>
                    <a:lnTo>
                      <a:pt x="396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29" name="Freeform: Shape 1628">
                <a:extLst>
                  <a:ext uri="{FF2B5EF4-FFF2-40B4-BE49-F238E27FC236}">
                    <a16:creationId xmlns:a16="http://schemas.microsoft.com/office/drawing/2014/main" id="{2CAE1EFA-51AE-4298-BE8A-8D9241F7818C}"/>
                  </a:ext>
                </a:extLst>
              </p:cNvPr>
              <p:cNvSpPr/>
              <p:nvPr/>
            </p:nvSpPr>
            <p:spPr>
              <a:xfrm>
                <a:off x="7713439" y="3155823"/>
                <a:ext cx="58007" cy="9525"/>
              </a:xfrm>
              <a:custGeom>
                <a:avLst/>
                <a:gdLst>
                  <a:gd name="connsiteX0" fmla="*/ 58404 w 58007"/>
                  <a:gd name="connsiteY0" fmla="*/ 65 h 9525"/>
                  <a:gd name="connsiteX1" fmla="*/ 396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4" y="65"/>
                    </a:moveTo>
                    <a:lnTo>
                      <a:pt x="396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6" name="Graphic 898">
              <a:extLst>
                <a:ext uri="{FF2B5EF4-FFF2-40B4-BE49-F238E27FC236}">
                  <a16:creationId xmlns:a16="http://schemas.microsoft.com/office/drawing/2014/main" id="{DF28DD8B-7647-460F-B292-88DB8B3EF845}"/>
                </a:ext>
              </a:extLst>
            </p:cNvPr>
            <p:cNvGrpSpPr/>
            <p:nvPr/>
          </p:nvGrpSpPr>
          <p:grpSpPr>
            <a:xfrm>
              <a:off x="7718869" y="3126771"/>
              <a:ext cx="58007" cy="58007"/>
              <a:chOff x="7718869" y="3126771"/>
              <a:chExt cx="58007" cy="58007"/>
            </a:xfrm>
          </p:grpSpPr>
          <p:sp>
            <p:nvSpPr>
              <p:cNvPr id="1626" name="Freeform: Shape 1625">
                <a:extLst>
                  <a:ext uri="{FF2B5EF4-FFF2-40B4-BE49-F238E27FC236}">
                    <a16:creationId xmlns:a16="http://schemas.microsoft.com/office/drawing/2014/main" id="{41C6CA96-6068-4263-80D6-FB30D621839C}"/>
                  </a:ext>
                </a:extLst>
              </p:cNvPr>
              <p:cNvSpPr/>
              <p:nvPr/>
            </p:nvSpPr>
            <p:spPr>
              <a:xfrm>
                <a:off x="7747920" y="3126771"/>
                <a:ext cx="9525" cy="58007"/>
              </a:xfrm>
              <a:custGeom>
                <a:avLst/>
                <a:gdLst>
                  <a:gd name="connsiteX0" fmla="*/ 397 w 9525"/>
                  <a:gd name="connsiteY0" fmla="*/ 65 h 58007"/>
                  <a:gd name="connsiteX1" fmla="*/ 397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7" y="65"/>
                    </a:moveTo>
                    <a:lnTo>
                      <a:pt x="397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27" name="Freeform: Shape 1626">
                <a:extLst>
                  <a:ext uri="{FF2B5EF4-FFF2-40B4-BE49-F238E27FC236}">
                    <a16:creationId xmlns:a16="http://schemas.microsoft.com/office/drawing/2014/main" id="{3D82DBC4-870A-49F5-B072-BB8295583E68}"/>
                  </a:ext>
                </a:extLst>
              </p:cNvPr>
              <p:cNvSpPr/>
              <p:nvPr/>
            </p:nvSpPr>
            <p:spPr>
              <a:xfrm>
                <a:off x="7718869" y="3155823"/>
                <a:ext cx="58007" cy="9525"/>
              </a:xfrm>
              <a:custGeom>
                <a:avLst/>
                <a:gdLst>
                  <a:gd name="connsiteX0" fmla="*/ 58404 w 58007"/>
                  <a:gd name="connsiteY0" fmla="*/ 65 h 9525"/>
                  <a:gd name="connsiteX1" fmla="*/ 397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4" y="65"/>
                    </a:moveTo>
                    <a:lnTo>
                      <a:pt x="397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7" name="Graphic 898">
              <a:extLst>
                <a:ext uri="{FF2B5EF4-FFF2-40B4-BE49-F238E27FC236}">
                  <a16:creationId xmlns:a16="http://schemas.microsoft.com/office/drawing/2014/main" id="{5FB3FA0E-FBDF-4238-8E84-48B4D32B4D16}"/>
                </a:ext>
              </a:extLst>
            </p:cNvPr>
            <p:cNvGrpSpPr/>
            <p:nvPr/>
          </p:nvGrpSpPr>
          <p:grpSpPr>
            <a:xfrm>
              <a:off x="7754492" y="3126771"/>
              <a:ext cx="58007" cy="58007"/>
              <a:chOff x="7754492" y="3126771"/>
              <a:chExt cx="58007" cy="58007"/>
            </a:xfrm>
          </p:grpSpPr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13AF9655-173C-4AA6-90BD-91A19B166F08}"/>
                  </a:ext>
                </a:extLst>
              </p:cNvPr>
              <p:cNvSpPr/>
              <p:nvPr/>
            </p:nvSpPr>
            <p:spPr>
              <a:xfrm>
                <a:off x="7783543" y="3126771"/>
                <a:ext cx="9525" cy="58007"/>
              </a:xfrm>
              <a:custGeom>
                <a:avLst/>
                <a:gdLst>
                  <a:gd name="connsiteX0" fmla="*/ 401 w 9525"/>
                  <a:gd name="connsiteY0" fmla="*/ 65 h 58007"/>
                  <a:gd name="connsiteX1" fmla="*/ 401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01" y="65"/>
                    </a:moveTo>
                    <a:lnTo>
                      <a:pt x="401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256B4BF7-4E33-49EE-B192-86949AD64CAD}"/>
                  </a:ext>
                </a:extLst>
              </p:cNvPr>
              <p:cNvSpPr/>
              <p:nvPr/>
            </p:nvSpPr>
            <p:spPr>
              <a:xfrm>
                <a:off x="7754492" y="3155823"/>
                <a:ext cx="58007" cy="9525"/>
              </a:xfrm>
              <a:custGeom>
                <a:avLst/>
                <a:gdLst>
                  <a:gd name="connsiteX0" fmla="*/ 58408 w 58007"/>
                  <a:gd name="connsiteY0" fmla="*/ 65 h 9525"/>
                  <a:gd name="connsiteX1" fmla="*/ 401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8" y="65"/>
                    </a:moveTo>
                    <a:lnTo>
                      <a:pt x="401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8" name="Graphic 898">
              <a:extLst>
                <a:ext uri="{FF2B5EF4-FFF2-40B4-BE49-F238E27FC236}">
                  <a16:creationId xmlns:a16="http://schemas.microsoft.com/office/drawing/2014/main" id="{C51DA59C-1B36-46E5-8162-E2888858DA8B}"/>
                </a:ext>
              </a:extLst>
            </p:cNvPr>
            <p:cNvGrpSpPr/>
            <p:nvPr/>
          </p:nvGrpSpPr>
          <p:grpSpPr>
            <a:xfrm>
              <a:off x="7760112" y="3126771"/>
              <a:ext cx="58007" cy="58007"/>
              <a:chOff x="7760112" y="3126771"/>
              <a:chExt cx="58007" cy="58007"/>
            </a:xfrm>
          </p:grpSpPr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EA1A2C52-131D-49C9-A4D1-11EC55B3E146}"/>
                  </a:ext>
                </a:extLst>
              </p:cNvPr>
              <p:cNvSpPr/>
              <p:nvPr/>
            </p:nvSpPr>
            <p:spPr>
              <a:xfrm>
                <a:off x="7789163" y="3126771"/>
                <a:ext cx="9525" cy="58007"/>
              </a:xfrm>
              <a:custGeom>
                <a:avLst/>
                <a:gdLst>
                  <a:gd name="connsiteX0" fmla="*/ 401 w 9525"/>
                  <a:gd name="connsiteY0" fmla="*/ 65 h 58007"/>
                  <a:gd name="connsiteX1" fmla="*/ 401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01" y="65"/>
                    </a:moveTo>
                    <a:lnTo>
                      <a:pt x="401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E1504ED0-EBCA-4B35-9EE4-04AD96D2DEEE}"/>
                  </a:ext>
                </a:extLst>
              </p:cNvPr>
              <p:cNvSpPr/>
              <p:nvPr/>
            </p:nvSpPr>
            <p:spPr>
              <a:xfrm>
                <a:off x="7760112" y="3155823"/>
                <a:ext cx="58007" cy="9525"/>
              </a:xfrm>
              <a:custGeom>
                <a:avLst/>
                <a:gdLst>
                  <a:gd name="connsiteX0" fmla="*/ 58408 w 58007"/>
                  <a:gd name="connsiteY0" fmla="*/ 65 h 9525"/>
                  <a:gd name="connsiteX1" fmla="*/ 401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8" y="65"/>
                    </a:moveTo>
                    <a:lnTo>
                      <a:pt x="401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9" name="Graphic 898">
              <a:extLst>
                <a:ext uri="{FF2B5EF4-FFF2-40B4-BE49-F238E27FC236}">
                  <a16:creationId xmlns:a16="http://schemas.microsoft.com/office/drawing/2014/main" id="{5F6AE2C9-C0F5-43A8-B12D-DAB295336D1F}"/>
                </a:ext>
              </a:extLst>
            </p:cNvPr>
            <p:cNvGrpSpPr/>
            <p:nvPr/>
          </p:nvGrpSpPr>
          <p:grpSpPr>
            <a:xfrm>
              <a:off x="7765732" y="3126771"/>
              <a:ext cx="58007" cy="58007"/>
              <a:chOff x="7765732" y="3126771"/>
              <a:chExt cx="58007" cy="58007"/>
            </a:xfrm>
          </p:grpSpPr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6244AB0A-B2A3-4917-B44B-48C2A00F60D5}"/>
                  </a:ext>
                </a:extLst>
              </p:cNvPr>
              <p:cNvSpPr/>
              <p:nvPr/>
            </p:nvSpPr>
            <p:spPr>
              <a:xfrm>
                <a:off x="7794783" y="3126771"/>
                <a:ext cx="9525" cy="58007"/>
              </a:xfrm>
              <a:custGeom>
                <a:avLst/>
                <a:gdLst>
                  <a:gd name="connsiteX0" fmla="*/ 402 w 9525"/>
                  <a:gd name="connsiteY0" fmla="*/ 65 h 58007"/>
                  <a:gd name="connsiteX1" fmla="*/ 402 w 9525"/>
                  <a:gd name="connsiteY1" fmla="*/ 5807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02" y="65"/>
                    </a:moveTo>
                    <a:lnTo>
                      <a:pt x="402" y="58073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479AB28F-C9F5-495C-AAA8-6BE2C6CD20CA}"/>
                  </a:ext>
                </a:extLst>
              </p:cNvPr>
              <p:cNvSpPr/>
              <p:nvPr/>
            </p:nvSpPr>
            <p:spPr>
              <a:xfrm>
                <a:off x="7765732" y="3155823"/>
                <a:ext cx="58007" cy="9525"/>
              </a:xfrm>
              <a:custGeom>
                <a:avLst/>
                <a:gdLst>
                  <a:gd name="connsiteX0" fmla="*/ 58409 w 58007"/>
                  <a:gd name="connsiteY0" fmla="*/ 65 h 9525"/>
                  <a:gd name="connsiteX1" fmla="*/ 402 w 58007"/>
                  <a:gd name="connsiteY1" fmla="*/ 6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9" y="65"/>
                    </a:moveTo>
                    <a:lnTo>
                      <a:pt x="402" y="65"/>
                    </a:lnTo>
                  </a:path>
                </a:pathLst>
              </a:custGeom>
              <a:ln w="9525" cap="flat">
                <a:solidFill>
                  <a:srgbClr val="EEB41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17" name="Freeform: Shape 916">
            <a:extLst>
              <a:ext uri="{FF2B5EF4-FFF2-40B4-BE49-F238E27FC236}">
                <a16:creationId xmlns:a16="http://schemas.microsoft.com/office/drawing/2014/main" id="{46C1569B-055B-494E-9B50-1DE6097C5650}"/>
              </a:ext>
            </a:extLst>
          </p:cNvPr>
          <p:cNvSpPr/>
          <p:nvPr/>
        </p:nvSpPr>
        <p:spPr>
          <a:xfrm>
            <a:off x="1105845" y="1824256"/>
            <a:ext cx="7375901" cy="554481"/>
          </a:xfrm>
          <a:custGeom>
            <a:avLst/>
            <a:gdLst>
              <a:gd name="connsiteX0" fmla="*/ 3883914 w 3883913"/>
              <a:gd name="connsiteY0" fmla="*/ 293084 h 293084"/>
              <a:gd name="connsiteX1" fmla="*/ 3320510 w 3883913"/>
              <a:gd name="connsiteY1" fmla="*/ 293084 h 293084"/>
              <a:gd name="connsiteX2" fmla="*/ 3320510 w 3883913"/>
              <a:gd name="connsiteY2" fmla="*/ 269843 h 293084"/>
              <a:gd name="connsiteX3" fmla="*/ 3150489 w 3883913"/>
              <a:gd name="connsiteY3" fmla="*/ 269843 h 293084"/>
              <a:gd name="connsiteX4" fmla="*/ 3150489 w 3883913"/>
              <a:gd name="connsiteY4" fmla="*/ 252317 h 293084"/>
              <a:gd name="connsiteX5" fmla="*/ 3115342 w 3883913"/>
              <a:gd name="connsiteY5" fmla="*/ 252317 h 293084"/>
              <a:gd name="connsiteX6" fmla="*/ 3115342 w 3883913"/>
              <a:gd name="connsiteY6" fmla="*/ 240316 h 293084"/>
              <a:gd name="connsiteX7" fmla="*/ 2928176 w 3883913"/>
              <a:gd name="connsiteY7" fmla="*/ 240316 h 293084"/>
              <a:gd name="connsiteX8" fmla="*/ 2928176 w 3883913"/>
              <a:gd name="connsiteY8" fmla="*/ 229267 h 293084"/>
              <a:gd name="connsiteX9" fmla="*/ 2910364 w 3883913"/>
              <a:gd name="connsiteY9" fmla="*/ 229267 h 293084"/>
              <a:gd name="connsiteX10" fmla="*/ 2910364 w 3883913"/>
              <a:gd name="connsiteY10" fmla="*/ 216789 h 293084"/>
              <a:gd name="connsiteX11" fmla="*/ 2703481 w 3883913"/>
              <a:gd name="connsiteY11" fmla="*/ 216789 h 293084"/>
              <a:gd name="connsiteX12" fmla="*/ 2703481 w 3883913"/>
              <a:gd name="connsiteY12" fmla="*/ 211360 h 293084"/>
              <a:gd name="connsiteX13" fmla="*/ 2686050 w 3883913"/>
              <a:gd name="connsiteY13" fmla="*/ 211360 h 293084"/>
              <a:gd name="connsiteX14" fmla="*/ 2686050 w 3883913"/>
              <a:gd name="connsiteY14" fmla="*/ 192405 h 293084"/>
              <a:gd name="connsiteX15" fmla="*/ 2658237 w 3883913"/>
              <a:gd name="connsiteY15" fmla="*/ 192405 h 293084"/>
              <a:gd name="connsiteX16" fmla="*/ 2658237 w 3883913"/>
              <a:gd name="connsiteY16" fmla="*/ 186785 h 293084"/>
              <a:gd name="connsiteX17" fmla="*/ 2635377 w 3883913"/>
              <a:gd name="connsiteY17" fmla="*/ 186785 h 293084"/>
              <a:gd name="connsiteX18" fmla="*/ 2635377 w 3883913"/>
              <a:gd name="connsiteY18" fmla="*/ 180689 h 293084"/>
              <a:gd name="connsiteX19" fmla="*/ 2604230 w 3883913"/>
              <a:gd name="connsiteY19" fmla="*/ 180689 h 293084"/>
              <a:gd name="connsiteX20" fmla="*/ 2604230 w 3883913"/>
              <a:gd name="connsiteY20" fmla="*/ 174403 h 293084"/>
              <a:gd name="connsiteX21" fmla="*/ 2564511 w 3883913"/>
              <a:gd name="connsiteY21" fmla="*/ 174403 h 293084"/>
              <a:gd name="connsiteX22" fmla="*/ 2564511 w 3883913"/>
              <a:gd name="connsiteY22" fmla="*/ 169736 h 293084"/>
              <a:gd name="connsiteX23" fmla="*/ 2552129 w 3883913"/>
              <a:gd name="connsiteY23" fmla="*/ 169736 h 293084"/>
              <a:gd name="connsiteX24" fmla="*/ 2552129 w 3883913"/>
              <a:gd name="connsiteY24" fmla="*/ 158210 h 293084"/>
              <a:gd name="connsiteX25" fmla="*/ 2487454 w 3883913"/>
              <a:gd name="connsiteY25" fmla="*/ 158210 h 293084"/>
              <a:gd name="connsiteX26" fmla="*/ 2487454 w 3883913"/>
              <a:gd name="connsiteY26" fmla="*/ 152305 h 293084"/>
              <a:gd name="connsiteX27" fmla="*/ 2393728 w 3883913"/>
              <a:gd name="connsiteY27" fmla="*/ 152305 h 293084"/>
              <a:gd name="connsiteX28" fmla="*/ 2393728 w 3883913"/>
              <a:gd name="connsiteY28" fmla="*/ 146780 h 293084"/>
              <a:gd name="connsiteX29" fmla="*/ 2370011 w 3883913"/>
              <a:gd name="connsiteY29" fmla="*/ 146780 h 293084"/>
              <a:gd name="connsiteX30" fmla="*/ 2370011 w 3883913"/>
              <a:gd name="connsiteY30" fmla="*/ 140494 h 293084"/>
              <a:gd name="connsiteX31" fmla="*/ 2300573 w 3883913"/>
              <a:gd name="connsiteY31" fmla="*/ 140494 h 293084"/>
              <a:gd name="connsiteX32" fmla="*/ 2300573 w 3883913"/>
              <a:gd name="connsiteY32" fmla="*/ 133160 h 293084"/>
              <a:gd name="connsiteX33" fmla="*/ 2264759 w 3883913"/>
              <a:gd name="connsiteY33" fmla="*/ 133160 h 293084"/>
              <a:gd name="connsiteX34" fmla="*/ 2264759 w 3883913"/>
              <a:gd name="connsiteY34" fmla="*/ 123063 h 293084"/>
              <a:gd name="connsiteX35" fmla="*/ 2188369 w 3883913"/>
              <a:gd name="connsiteY35" fmla="*/ 123063 h 293084"/>
              <a:gd name="connsiteX36" fmla="*/ 2188369 w 3883913"/>
              <a:gd name="connsiteY36" fmla="*/ 117158 h 293084"/>
              <a:gd name="connsiteX37" fmla="*/ 2165033 w 3883913"/>
              <a:gd name="connsiteY37" fmla="*/ 117158 h 293084"/>
              <a:gd name="connsiteX38" fmla="*/ 2165033 w 3883913"/>
              <a:gd name="connsiteY38" fmla="*/ 111347 h 293084"/>
              <a:gd name="connsiteX39" fmla="*/ 2135505 w 3883913"/>
              <a:gd name="connsiteY39" fmla="*/ 111347 h 293084"/>
              <a:gd name="connsiteX40" fmla="*/ 2135505 w 3883913"/>
              <a:gd name="connsiteY40" fmla="*/ 105347 h 293084"/>
              <a:gd name="connsiteX41" fmla="*/ 2017967 w 3883913"/>
              <a:gd name="connsiteY41" fmla="*/ 105347 h 293084"/>
              <a:gd name="connsiteX42" fmla="*/ 2017967 w 3883913"/>
              <a:gd name="connsiteY42" fmla="*/ 99822 h 293084"/>
              <a:gd name="connsiteX43" fmla="*/ 1959483 w 3883913"/>
              <a:gd name="connsiteY43" fmla="*/ 99822 h 293084"/>
              <a:gd name="connsiteX44" fmla="*/ 1959483 w 3883913"/>
              <a:gd name="connsiteY44" fmla="*/ 93821 h 293084"/>
              <a:gd name="connsiteX45" fmla="*/ 1953578 w 3883913"/>
              <a:gd name="connsiteY45" fmla="*/ 93821 h 293084"/>
              <a:gd name="connsiteX46" fmla="*/ 1953578 w 3883913"/>
              <a:gd name="connsiteY46" fmla="*/ 87916 h 293084"/>
              <a:gd name="connsiteX47" fmla="*/ 1842135 w 3883913"/>
              <a:gd name="connsiteY47" fmla="*/ 87916 h 293084"/>
              <a:gd name="connsiteX48" fmla="*/ 1842135 w 3883913"/>
              <a:gd name="connsiteY48" fmla="*/ 82201 h 293084"/>
              <a:gd name="connsiteX49" fmla="*/ 1630966 w 3883913"/>
              <a:gd name="connsiteY49" fmla="*/ 82201 h 293084"/>
              <a:gd name="connsiteX50" fmla="*/ 1630966 w 3883913"/>
              <a:gd name="connsiteY50" fmla="*/ 70390 h 293084"/>
              <a:gd name="connsiteX51" fmla="*/ 1554861 w 3883913"/>
              <a:gd name="connsiteY51" fmla="*/ 70390 h 293084"/>
              <a:gd name="connsiteX52" fmla="*/ 1554861 w 3883913"/>
              <a:gd name="connsiteY52" fmla="*/ 64484 h 293084"/>
              <a:gd name="connsiteX53" fmla="*/ 1501997 w 3883913"/>
              <a:gd name="connsiteY53" fmla="*/ 64484 h 293084"/>
              <a:gd name="connsiteX54" fmla="*/ 1501997 w 3883913"/>
              <a:gd name="connsiteY54" fmla="*/ 58769 h 293084"/>
              <a:gd name="connsiteX55" fmla="*/ 1490282 w 3883913"/>
              <a:gd name="connsiteY55" fmla="*/ 58769 h 293084"/>
              <a:gd name="connsiteX56" fmla="*/ 1490282 w 3883913"/>
              <a:gd name="connsiteY56" fmla="*/ 52769 h 293084"/>
              <a:gd name="connsiteX57" fmla="*/ 1476089 w 3883913"/>
              <a:gd name="connsiteY57" fmla="*/ 52769 h 293084"/>
              <a:gd name="connsiteX58" fmla="*/ 1476089 w 3883913"/>
              <a:gd name="connsiteY58" fmla="*/ 46768 h 293084"/>
              <a:gd name="connsiteX59" fmla="*/ 1402461 w 3883913"/>
              <a:gd name="connsiteY59" fmla="*/ 46768 h 293084"/>
              <a:gd name="connsiteX60" fmla="*/ 1402461 w 3883913"/>
              <a:gd name="connsiteY60" fmla="*/ 40958 h 293084"/>
              <a:gd name="connsiteX61" fmla="*/ 1325880 w 3883913"/>
              <a:gd name="connsiteY61" fmla="*/ 40958 h 293084"/>
              <a:gd name="connsiteX62" fmla="*/ 1325880 w 3883913"/>
              <a:gd name="connsiteY62" fmla="*/ 35052 h 293084"/>
              <a:gd name="connsiteX63" fmla="*/ 1232154 w 3883913"/>
              <a:gd name="connsiteY63" fmla="*/ 35052 h 293084"/>
              <a:gd name="connsiteX64" fmla="*/ 1232154 w 3883913"/>
              <a:gd name="connsiteY64" fmla="*/ 29242 h 293084"/>
              <a:gd name="connsiteX65" fmla="*/ 1202817 w 3883913"/>
              <a:gd name="connsiteY65" fmla="*/ 29242 h 293084"/>
              <a:gd name="connsiteX66" fmla="*/ 1202817 w 3883913"/>
              <a:gd name="connsiteY66" fmla="*/ 23241 h 293084"/>
              <a:gd name="connsiteX67" fmla="*/ 1149953 w 3883913"/>
              <a:gd name="connsiteY67" fmla="*/ 23241 h 293084"/>
              <a:gd name="connsiteX68" fmla="*/ 1149953 w 3883913"/>
              <a:gd name="connsiteY68" fmla="*/ 17526 h 293084"/>
              <a:gd name="connsiteX69" fmla="*/ 1144238 w 3883913"/>
              <a:gd name="connsiteY69" fmla="*/ 17526 h 293084"/>
              <a:gd name="connsiteX70" fmla="*/ 1144238 w 3883913"/>
              <a:gd name="connsiteY70" fmla="*/ 11525 h 293084"/>
              <a:gd name="connsiteX71" fmla="*/ 1091279 w 3883913"/>
              <a:gd name="connsiteY71" fmla="*/ 11525 h 293084"/>
              <a:gd name="connsiteX72" fmla="*/ 1091279 w 3883913"/>
              <a:gd name="connsiteY72" fmla="*/ 5810 h 293084"/>
              <a:gd name="connsiteX73" fmla="*/ 1067848 w 3883913"/>
              <a:gd name="connsiteY73" fmla="*/ 5810 h 293084"/>
              <a:gd name="connsiteX74" fmla="*/ 1067848 w 3883913"/>
              <a:gd name="connsiteY74" fmla="*/ 0 h 293084"/>
              <a:gd name="connsiteX75" fmla="*/ 0 w 3883913"/>
              <a:gd name="connsiteY75" fmla="*/ 0 h 293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883913" h="293084">
                <a:moveTo>
                  <a:pt x="3883914" y="293084"/>
                </a:moveTo>
                <a:lnTo>
                  <a:pt x="3320510" y="293084"/>
                </a:lnTo>
                <a:lnTo>
                  <a:pt x="3320510" y="269843"/>
                </a:lnTo>
                <a:lnTo>
                  <a:pt x="3150489" y="269843"/>
                </a:lnTo>
                <a:lnTo>
                  <a:pt x="3150489" y="252317"/>
                </a:lnTo>
                <a:lnTo>
                  <a:pt x="3115342" y="252317"/>
                </a:lnTo>
                <a:lnTo>
                  <a:pt x="3115342" y="240316"/>
                </a:lnTo>
                <a:lnTo>
                  <a:pt x="2928176" y="240316"/>
                </a:lnTo>
                <a:lnTo>
                  <a:pt x="2928176" y="229267"/>
                </a:lnTo>
                <a:lnTo>
                  <a:pt x="2910364" y="229267"/>
                </a:lnTo>
                <a:lnTo>
                  <a:pt x="2910364" y="216789"/>
                </a:lnTo>
                <a:lnTo>
                  <a:pt x="2703481" y="216789"/>
                </a:lnTo>
                <a:lnTo>
                  <a:pt x="2703481" y="211360"/>
                </a:lnTo>
                <a:lnTo>
                  <a:pt x="2686050" y="211360"/>
                </a:lnTo>
                <a:lnTo>
                  <a:pt x="2686050" y="192405"/>
                </a:lnTo>
                <a:lnTo>
                  <a:pt x="2658237" y="192405"/>
                </a:lnTo>
                <a:lnTo>
                  <a:pt x="2658237" y="186785"/>
                </a:lnTo>
                <a:lnTo>
                  <a:pt x="2635377" y="186785"/>
                </a:lnTo>
                <a:lnTo>
                  <a:pt x="2635377" y="180689"/>
                </a:lnTo>
                <a:lnTo>
                  <a:pt x="2604230" y="180689"/>
                </a:lnTo>
                <a:lnTo>
                  <a:pt x="2604230" y="174403"/>
                </a:lnTo>
                <a:lnTo>
                  <a:pt x="2564511" y="174403"/>
                </a:lnTo>
                <a:lnTo>
                  <a:pt x="2564511" y="169736"/>
                </a:lnTo>
                <a:lnTo>
                  <a:pt x="2552129" y="169736"/>
                </a:lnTo>
                <a:lnTo>
                  <a:pt x="2552129" y="158210"/>
                </a:lnTo>
                <a:lnTo>
                  <a:pt x="2487454" y="158210"/>
                </a:lnTo>
                <a:lnTo>
                  <a:pt x="2487454" y="152305"/>
                </a:lnTo>
                <a:lnTo>
                  <a:pt x="2393728" y="152305"/>
                </a:lnTo>
                <a:lnTo>
                  <a:pt x="2393728" y="146780"/>
                </a:lnTo>
                <a:lnTo>
                  <a:pt x="2370011" y="146780"/>
                </a:lnTo>
                <a:lnTo>
                  <a:pt x="2370011" y="140494"/>
                </a:lnTo>
                <a:lnTo>
                  <a:pt x="2300573" y="140494"/>
                </a:lnTo>
                <a:lnTo>
                  <a:pt x="2300573" y="133160"/>
                </a:lnTo>
                <a:lnTo>
                  <a:pt x="2264759" y="133160"/>
                </a:lnTo>
                <a:lnTo>
                  <a:pt x="2264759" y="123063"/>
                </a:lnTo>
                <a:lnTo>
                  <a:pt x="2188369" y="123063"/>
                </a:lnTo>
                <a:lnTo>
                  <a:pt x="2188369" y="117158"/>
                </a:lnTo>
                <a:lnTo>
                  <a:pt x="2165033" y="117158"/>
                </a:lnTo>
                <a:lnTo>
                  <a:pt x="2165033" y="111347"/>
                </a:lnTo>
                <a:lnTo>
                  <a:pt x="2135505" y="111347"/>
                </a:lnTo>
                <a:lnTo>
                  <a:pt x="2135505" y="105347"/>
                </a:lnTo>
                <a:lnTo>
                  <a:pt x="2017967" y="105347"/>
                </a:lnTo>
                <a:lnTo>
                  <a:pt x="2017967" y="99822"/>
                </a:lnTo>
                <a:lnTo>
                  <a:pt x="1959483" y="99822"/>
                </a:lnTo>
                <a:lnTo>
                  <a:pt x="1959483" y="93821"/>
                </a:lnTo>
                <a:lnTo>
                  <a:pt x="1953578" y="93821"/>
                </a:lnTo>
                <a:lnTo>
                  <a:pt x="1953578" y="87916"/>
                </a:lnTo>
                <a:lnTo>
                  <a:pt x="1842135" y="87916"/>
                </a:lnTo>
                <a:lnTo>
                  <a:pt x="1842135" y="82201"/>
                </a:lnTo>
                <a:lnTo>
                  <a:pt x="1630966" y="82201"/>
                </a:lnTo>
                <a:lnTo>
                  <a:pt x="1630966" y="70390"/>
                </a:lnTo>
                <a:lnTo>
                  <a:pt x="1554861" y="70390"/>
                </a:lnTo>
                <a:lnTo>
                  <a:pt x="1554861" y="64484"/>
                </a:lnTo>
                <a:lnTo>
                  <a:pt x="1501997" y="64484"/>
                </a:lnTo>
                <a:lnTo>
                  <a:pt x="1501997" y="58769"/>
                </a:lnTo>
                <a:lnTo>
                  <a:pt x="1490282" y="58769"/>
                </a:lnTo>
                <a:lnTo>
                  <a:pt x="1490282" y="52769"/>
                </a:lnTo>
                <a:lnTo>
                  <a:pt x="1476089" y="52769"/>
                </a:lnTo>
                <a:lnTo>
                  <a:pt x="1476089" y="46768"/>
                </a:lnTo>
                <a:lnTo>
                  <a:pt x="1402461" y="46768"/>
                </a:lnTo>
                <a:lnTo>
                  <a:pt x="1402461" y="40958"/>
                </a:lnTo>
                <a:lnTo>
                  <a:pt x="1325880" y="40958"/>
                </a:lnTo>
                <a:lnTo>
                  <a:pt x="1325880" y="35052"/>
                </a:lnTo>
                <a:lnTo>
                  <a:pt x="1232154" y="35052"/>
                </a:lnTo>
                <a:lnTo>
                  <a:pt x="1232154" y="29242"/>
                </a:lnTo>
                <a:lnTo>
                  <a:pt x="1202817" y="29242"/>
                </a:lnTo>
                <a:lnTo>
                  <a:pt x="1202817" y="23241"/>
                </a:lnTo>
                <a:lnTo>
                  <a:pt x="1149953" y="23241"/>
                </a:lnTo>
                <a:lnTo>
                  <a:pt x="1149953" y="17526"/>
                </a:lnTo>
                <a:lnTo>
                  <a:pt x="1144238" y="17526"/>
                </a:lnTo>
                <a:lnTo>
                  <a:pt x="1144238" y="11525"/>
                </a:lnTo>
                <a:lnTo>
                  <a:pt x="1091279" y="11525"/>
                </a:lnTo>
                <a:lnTo>
                  <a:pt x="1091279" y="5810"/>
                </a:lnTo>
                <a:lnTo>
                  <a:pt x="1067848" y="5810"/>
                </a:lnTo>
                <a:lnTo>
                  <a:pt x="1067848" y="0"/>
                </a:lnTo>
                <a:lnTo>
                  <a:pt x="0" y="0"/>
                </a:lnTo>
              </a:path>
            </a:pathLst>
          </a:custGeom>
          <a:noFill/>
          <a:ln w="19050" cap="flat">
            <a:solidFill>
              <a:srgbClr val="246EDA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918" name="Group 917">
            <a:extLst>
              <a:ext uri="{FF2B5EF4-FFF2-40B4-BE49-F238E27FC236}">
                <a16:creationId xmlns:a16="http://schemas.microsoft.com/office/drawing/2014/main" id="{FB2FA08E-E083-4D54-9395-CF4D505DC9F0}"/>
              </a:ext>
            </a:extLst>
          </p:cNvPr>
          <p:cNvGrpSpPr/>
          <p:nvPr/>
        </p:nvGrpSpPr>
        <p:grpSpPr>
          <a:xfrm>
            <a:off x="1050855" y="1769115"/>
            <a:ext cx="7486063" cy="664404"/>
            <a:chOff x="3964590" y="2505075"/>
            <a:chExt cx="3941921" cy="351186"/>
          </a:xfrm>
        </p:grpSpPr>
        <p:grpSp>
          <p:nvGrpSpPr>
            <p:cNvPr id="919" name="Graphic 898">
              <a:extLst>
                <a:ext uri="{FF2B5EF4-FFF2-40B4-BE49-F238E27FC236}">
                  <a16:creationId xmlns:a16="http://schemas.microsoft.com/office/drawing/2014/main" id="{3958454F-1B22-4075-AE62-62FFEE4A3FF8}"/>
                </a:ext>
              </a:extLst>
            </p:cNvPr>
            <p:cNvGrpSpPr/>
            <p:nvPr/>
          </p:nvGrpSpPr>
          <p:grpSpPr>
            <a:xfrm>
              <a:off x="7848504" y="2798254"/>
              <a:ext cx="58007" cy="58007"/>
              <a:chOff x="7848504" y="2798254"/>
              <a:chExt cx="58007" cy="58007"/>
            </a:xfrm>
          </p:grpSpPr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52CB5E22-7320-4B7E-BAC0-9FA83C565456}"/>
                  </a:ext>
                </a:extLst>
              </p:cNvPr>
              <p:cNvSpPr/>
              <p:nvPr/>
            </p:nvSpPr>
            <p:spPr>
              <a:xfrm>
                <a:off x="7877555" y="2798254"/>
                <a:ext cx="9525" cy="58007"/>
              </a:xfrm>
              <a:custGeom>
                <a:avLst/>
                <a:gdLst>
                  <a:gd name="connsiteX0" fmla="*/ 410 w 9525"/>
                  <a:gd name="connsiteY0" fmla="*/ 31 h 58007"/>
                  <a:gd name="connsiteX1" fmla="*/ 410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10" y="31"/>
                    </a:moveTo>
                    <a:lnTo>
                      <a:pt x="410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33AF446E-4E34-4124-A3EE-37DA515CD5D0}"/>
                  </a:ext>
                </a:extLst>
              </p:cNvPr>
              <p:cNvSpPr/>
              <p:nvPr/>
            </p:nvSpPr>
            <p:spPr>
              <a:xfrm>
                <a:off x="7848504" y="2827305"/>
                <a:ext cx="58007" cy="9525"/>
              </a:xfrm>
              <a:custGeom>
                <a:avLst/>
                <a:gdLst>
                  <a:gd name="connsiteX0" fmla="*/ 58418 w 58007"/>
                  <a:gd name="connsiteY0" fmla="*/ 31 h 9525"/>
                  <a:gd name="connsiteX1" fmla="*/ 410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18" y="31"/>
                    </a:moveTo>
                    <a:lnTo>
                      <a:pt x="410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0" name="Graphic 898">
              <a:extLst>
                <a:ext uri="{FF2B5EF4-FFF2-40B4-BE49-F238E27FC236}">
                  <a16:creationId xmlns:a16="http://schemas.microsoft.com/office/drawing/2014/main" id="{9020569D-51E4-4AB2-82F8-198DFD1D7082}"/>
                </a:ext>
              </a:extLst>
            </p:cNvPr>
            <p:cNvGrpSpPr/>
            <p:nvPr/>
          </p:nvGrpSpPr>
          <p:grpSpPr>
            <a:xfrm>
              <a:off x="7836502" y="2798254"/>
              <a:ext cx="58007" cy="58007"/>
              <a:chOff x="7836502" y="2798254"/>
              <a:chExt cx="58007" cy="58007"/>
            </a:xfrm>
          </p:grpSpPr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F807B7FE-B16D-49AF-870A-A5662CB366B8}"/>
                  </a:ext>
                </a:extLst>
              </p:cNvPr>
              <p:cNvSpPr/>
              <p:nvPr/>
            </p:nvSpPr>
            <p:spPr>
              <a:xfrm>
                <a:off x="7865554" y="2798254"/>
                <a:ext cx="9525" cy="58007"/>
              </a:xfrm>
              <a:custGeom>
                <a:avLst/>
                <a:gdLst>
                  <a:gd name="connsiteX0" fmla="*/ 409 w 9525"/>
                  <a:gd name="connsiteY0" fmla="*/ 31 h 58007"/>
                  <a:gd name="connsiteX1" fmla="*/ 409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09" y="31"/>
                    </a:moveTo>
                    <a:lnTo>
                      <a:pt x="409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62" name="Freeform: Shape 1461">
                <a:extLst>
                  <a:ext uri="{FF2B5EF4-FFF2-40B4-BE49-F238E27FC236}">
                    <a16:creationId xmlns:a16="http://schemas.microsoft.com/office/drawing/2014/main" id="{C24B0FC0-3AF9-43A8-ABEF-02A91648D5B3}"/>
                  </a:ext>
                </a:extLst>
              </p:cNvPr>
              <p:cNvSpPr/>
              <p:nvPr/>
            </p:nvSpPr>
            <p:spPr>
              <a:xfrm>
                <a:off x="7836502" y="2827305"/>
                <a:ext cx="58007" cy="9525"/>
              </a:xfrm>
              <a:custGeom>
                <a:avLst/>
                <a:gdLst>
                  <a:gd name="connsiteX0" fmla="*/ 58416 w 58007"/>
                  <a:gd name="connsiteY0" fmla="*/ 31 h 9525"/>
                  <a:gd name="connsiteX1" fmla="*/ 409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16" y="31"/>
                    </a:moveTo>
                    <a:lnTo>
                      <a:pt x="409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1" name="Graphic 898">
              <a:extLst>
                <a:ext uri="{FF2B5EF4-FFF2-40B4-BE49-F238E27FC236}">
                  <a16:creationId xmlns:a16="http://schemas.microsoft.com/office/drawing/2014/main" id="{4449A081-EEAF-41B1-ACD1-F6FA3BF08137}"/>
                </a:ext>
              </a:extLst>
            </p:cNvPr>
            <p:cNvGrpSpPr/>
            <p:nvPr/>
          </p:nvGrpSpPr>
          <p:grpSpPr>
            <a:xfrm>
              <a:off x="7754397" y="2798254"/>
              <a:ext cx="58007" cy="58007"/>
              <a:chOff x="7754397" y="2798254"/>
              <a:chExt cx="58007" cy="58007"/>
            </a:xfrm>
          </p:grpSpPr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A8D02A55-5470-477E-85F1-449492A2DBD1}"/>
                  </a:ext>
                </a:extLst>
              </p:cNvPr>
              <p:cNvSpPr/>
              <p:nvPr/>
            </p:nvSpPr>
            <p:spPr>
              <a:xfrm>
                <a:off x="7783448" y="2798254"/>
                <a:ext cx="9525" cy="58007"/>
              </a:xfrm>
              <a:custGeom>
                <a:avLst/>
                <a:gdLst>
                  <a:gd name="connsiteX0" fmla="*/ 401 w 9525"/>
                  <a:gd name="connsiteY0" fmla="*/ 31 h 58007"/>
                  <a:gd name="connsiteX1" fmla="*/ 401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01" y="31"/>
                    </a:moveTo>
                    <a:lnTo>
                      <a:pt x="401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5C711CE1-C8A9-4297-A053-57F3E8D47F97}"/>
                  </a:ext>
                </a:extLst>
              </p:cNvPr>
              <p:cNvSpPr/>
              <p:nvPr/>
            </p:nvSpPr>
            <p:spPr>
              <a:xfrm>
                <a:off x="7754397" y="2827305"/>
                <a:ext cx="58007" cy="9525"/>
              </a:xfrm>
              <a:custGeom>
                <a:avLst/>
                <a:gdLst>
                  <a:gd name="connsiteX0" fmla="*/ 58408 w 58007"/>
                  <a:gd name="connsiteY0" fmla="*/ 31 h 9525"/>
                  <a:gd name="connsiteX1" fmla="*/ 401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8" y="31"/>
                    </a:moveTo>
                    <a:lnTo>
                      <a:pt x="401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2" name="Graphic 898">
              <a:extLst>
                <a:ext uri="{FF2B5EF4-FFF2-40B4-BE49-F238E27FC236}">
                  <a16:creationId xmlns:a16="http://schemas.microsoft.com/office/drawing/2014/main" id="{9F8C8960-0889-4B4F-A372-A7CFEC7D94E2}"/>
                </a:ext>
              </a:extLst>
            </p:cNvPr>
            <p:cNvGrpSpPr/>
            <p:nvPr/>
          </p:nvGrpSpPr>
          <p:grpSpPr>
            <a:xfrm>
              <a:off x="7801069" y="2798254"/>
              <a:ext cx="58007" cy="58007"/>
              <a:chOff x="7801069" y="2798254"/>
              <a:chExt cx="58007" cy="58007"/>
            </a:xfrm>
          </p:grpSpPr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CF8F21AE-4F28-4A7F-B2A8-9D05F1328093}"/>
                  </a:ext>
                </a:extLst>
              </p:cNvPr>
              <p:cNvSpPr/>
              <p:nvPr/>
            </p:nvSpPr>
            <p:spPr>
              <a:xfrm>
                <a:off x="7830121" y="2798254"/>
                <a:ext cx="9525" cy="58007"/>
              </a:xfrm>
              <a:custGeom>
                <a:avLst/>
                <a:gdLst>
                  <a:gd name="connsiteX0" fmla="*/ 406 w 9525"/>
                  <a:gd name="connsiteY0" fmla="*/ 31 h 58007"/>
                  <a:gd name="connsiteX1" fmla="*/ 406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06" y="31"/>
                    </a:moveTo>
                    <a:lnTo>
                      <a:pt x="406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78E547DB-61A7-42FE-BE1B-3CD9B3F449D1}"/>
                  </a:ext>
                </a:extLst>
              </p:cNvPr>
              <p:cNvSpPr/>
              <p:nvPr/>
            </p:nvSpPr>
            <p:spPr>
              <a:xfrm>
                <a:off x="7801069" y="2827305"/>
                <a:ext cx="58007" cy="9525"/>
              </a:xfrm>
              <a:custGeom>
                <a:avLst/>
                <a:gdLst>
                  <a:gd name="connsiteX0" fmla="*/ 58413 w 58007"/>
                  <a:gd name="connsiteY0" fmla="*/ 31 h 9525"/>
                  <a:gd name="connsiteX1" fmla="*/ 406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13" y="31"/>
                    </a:moveTo>
                    <a:lnTo>
                      <a:pt x="406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3" name="Graphic 898">
              <a:extLst>
                <a:ext uri="{FF2B5EF4-FFF2-40B4-BE49-F238E27FC236}">
                  <a16:creationId xmlns:a16="http://schemas.microsoft.com/office/drawing/2014/main" id="{8A4079C5-ACF7-4CCE-BAEF-C2B2AFA3E2CB}"/>
                </a:ext>
              </a:extLst>
            </p:cNvPr>
            <p:cNvGrpSpPr/>
            <p:nvPr/>
          </p:nvGrpSpPr>
          <p:grpSpPr>
            <a:xfrm>
              <a:off x="7795354" y="2798254"/>
              <a:ext cx="58007" cy="58007"/>
              <a:chOff x="7795354" y="2798254"/>
              <a:chExt cx="58007" cy="58007"/>
            </a:xfrm>
          </p:grpSpPr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AE0E7ED4-16E9-4027-8EEB-633D0BD7301C}"/>
                  </a:ext>
                </a:extLst>
              </p:cNvPr>
              <p:cNvSpPr/>
              <p:nvPr/>
            </p:nvSpPr>
            <p:spPr>
              <a:xfrm>
                <a:off x="7824406" y="2798254"/>
                <a:ext cx="9525" cy="58007"/>
              </a:xfrm>
              <a:custGeom>
                <a:avLst/>
                <a:gdLst>
                  <a:gd name="connsiteX0" fmla="*/ 405 w 9525"/>
                  <a:gd name="connsiteY0" fmla="*/ 31 h 58007"/>
                  <a:gd name="connsiteX1" fmla="*/ 405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05" y="31"/>
                    </a:moveTo>
                    <a:lnTo>
                      <a:pt x="405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7DA38F1F-B889-4EF2-A0BD-5956A65BA5DD}"/>
                  </a:ext>
                </a:extLst>
              </p:cNvPr>
              <p:cNvSpPr/>
              <p:nvPr/>
            </p:nvSpPr>
            <p:spPr>
              <a:xfrm>
                <a:off x="7795354" y="2827305"/>
                <a:ext cx="58007" cy="9525"/>
              </a:xfrm>
              <a:custGeom>
                <a:avLst/>
                <a:gdLst>
                  <a:gd name="connsiteX0" fmla="*/ 58412 w 58007"/>
                  <a:gd name="connsiteY0" fmla="*/ 31 h 9525"/>
                  <a:gd name="connsiteX1" fmla="*/ 405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12" y="31"/>
                    </a:moveTo>
                    <a:lnTo>
                      <a:pt x="405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4" name="Graphic 898">
              <a:extLst>
                <a:ext uri="{FF2B5EF4-FFF2-40B4-BE49-F238E27FC236}">
                  <a16:creationId xmlns:a16="http://schemas.microsoft.com/office/drawing/2014/main" id="{87CEF3E2-EDE8-44EA-A33D-8D645C8EE778}"/>
                </a:ext>
              </a:extLst>
            </p:cNvPr>
            <p:cNvGrpSpPr/>
            <p:nvPr/>
          </p:nvGrpSpPr>
          <p:grpSpPr>
            <a:xfrm>
              <a:off x="7789639" y="2798254"/>
              <a:ext cx="58007" cy="58007"/>
              <a:chOff x="7789639" y="2798254"/>
              <a:chExt cx="58007" cy="58007"/>
            </a:xfrm>
          </p:grpSpPr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6254E41F-F3AF-43B7-BD58-188AA295978A}"/>
                  </a:ext>
                </a:extLst>
              </p:cNvPr>
              <p:cNvSpPr/>
              <p:nvPr/>
            </p:nvSpPr>
            <p:spPr>
              <a:xfrm>
                <a:off x="7818691" y="2798254"/>
                <a:ext cx="9525" cy="58007"/>
              </a:xfrm>
              <a:custGeom>
                <a:avLst/>
                <a:gdLst>
                  <a:gd name="connsiteX0" fmla="*/ 404 w 9525"/>
                  <a:gd name="connsiteY0" fmla="*/ 31 h 58007"/>
                  <a:gd name="connsiteX1" fmla="*/ 404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04" y="31"/>
                    </a:moveTo>
                    <a:lnTo>
                      <a:pt x="404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14645C3D-D810-49F1-B57A-0BF1AAB01963}"/>
                  </a:ext>
                </a:extLst>
              </p:cNvPr>
              <p:cNvSpPr/>
              <p:nvPr/>
            </p:nvSpPr>
            <p:spPr>
              <a:xfrm>
                <a:off x="7789639" y="2827305"/>
                <a:ext cx="58007" cy="9525"/>
              </a:xfrm>
              <a:custGeom>
                <a:avLst/>
                <a:gdLst>
                  <a:gd name="connsiteX0" fmla="*/ 58412 w 58007"/>
                  <a:gd name="connsiteY0" fmla="*/ 31 h 9525"/>
                  <a:gd name="connsiteX1" fmla="*/ 404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12" y="31"/>
                    </a:moveTo>
                    <a:lnTo>
                      <a:pt x="404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5" name="Graphic 898">
              <a:extLst>
                <a:ext uri="{FF2B5EF4-FFF2-40B4-BE49-F238E27FC236}">
                  <a16:creationId xmlns:a16="http://schemas.microsoft.com/office/drawing/2014/main" id="{1CE423E1-A166-439B-9A2D-ECCB22A80AB2}"/>
                </a:ext>
              </a:extLst>
            </p:cNvPr>
            <p:cNvGrpSpPr/>
            <p:nvPr/>
          </p:nvGrpSpPr>
          <p:grpSpPr>
            <a:xfrm>
              <a:off x="7713058" y="2798254"/>
              <a:ext cx="58007" cy="58007"/>
              <a:chOff x="7713058" y="2798254"/>
              <a:chExt cx="58007" cy="58007"/>
            </a:xfrm>
          </p:grpSpPr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8829D962-5AF6-4A04-BB87-DFACDC77634B}"/>
                  </a:ext>
                </a:extLst>
              </p:cNvPr>
              <p:cNvSpPr/>
              <p:nvPr/>
            </p:nvSpPr>
            <p:spPr>
              <a:xfrm>
                <a:off x="7742110" y="2798254"/>
                <a:ext cx="9525" cy="58007"/>
              </a:xfrm>
              <a:custGeom>
                <a:avLst/>
                <a:gdLst>
                  <a:gd name="connsiteX0" fmla="*/ 396 w 9525"/>
                  <a:gd name="connsiteY0" fmla="*/ 31 h 58007"/>
                  <a:gd name="connsiteX1" fmla="*/ 396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6" y="31"/>
                    </a:moveTo>
                    <a:lnTo>
                      <a:pt x="396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9977908E-4D87-4C28-8C30-457086D2D724}"/>
                  </a:ext>
                </a:extLst>
              </p:cNvPr>
              <p:cNvSpPr/>
              <p:nvPr/>
            </p:nvSpPr>
            <p:spPr>
              <a:xfrm>
                <a:off x="7713058" y="2827305"/>
                <a:ext cx="58007" cy="9525"/>
              </a:xfrm>
              <a:custGeom>
                <a:avLst/>
                <a:gdLst>
                  <a:gd name="connsiteX0" fmla="*/ 58404 w 58007"/>
                  <a:gd name="connsiteY0" fmla="*/ 31 h 9525"/>
                  <a:gd name="connsiteX1" fmla="*/ 396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4" y="31"/>
                    </a:moveTo>
                    <a:lnTo>
                      <a:pt x="396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6" name="Graphic 898">
              <a:extLst>
                <a:ext uri="{FF2B5EF4-FFF2-40B4-BE49-F238E27FC236}">
                  <a16:creationId xmlns:a16="http://schemas.microsoft.com/office/drawing/2014/main" id="{FF206B3D-47FE-445A-B959-0B222DF610E6}"/>
                </a:ext>
              </a:extLst>
            </p:cNvPr>
            <p:cNvGrpSpPr/>
            <p:nvPr/>
          </p:nvGrpSpPr>
          <p:grpSpPr>
            <a:xfrm>
              <a:off x="7707343" y="2798254"/>
              <a:ext cx="58007" cy="58007"/>
              <a:chOff x="7707343" y="2798254"/>
              <a:chExt cx="58007" cy="58007"/>
            </a:xfrm>
          </p:grpSpPr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4A319030-67AC-4787-8793-C613D598A643}"/>
                  </a:ext>
                </a:extLst>
              </p:cNvPr>
              <p:cNvSpPr/>
              <p:nvPr/>
            </p:nvSpPr>
            <p:spPr>
              <a:xfrm>
                <a:off x="7736395" y="2798254"/>
                <a:ext cx="9525" cy="58007"/>
              </a:xfrm>
              <a:custGeom>
                <a:avLst/>
                <a:gdLst>
                  <a:gd name="connsiteX0" fmla="*/ 396 w 9525"/>
                  <a:gd name="connsiteY0" fmla="*/ 31 h 58007"/>
                  <a:gd name="connsiteX1" fmla="*/ 396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6" y="31"/>
                    </a:moveTo>
                    <a:lnTo>
                      <a:pt x="396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486E1DA3-F3A6-41E8-B961-100BE8347C2C}"/>
                  </a:ext>
                </a:extLst>
              </p:cNvPr>
              <p:cNvSpPr/>
              <p:nvPr/>
            </p:nvSpPr>
            <p:spPr>
              <a:xfrm>
                <a:off x="7707343" y="2827305"/>
                <a:ext cx="58007" cy="9525"/>
              </a:xfrm>
              <a:custGeom>
                <a:avLst/>
                <a:gdLst>
                  <a:gd name="connsiteX0" fmla="*/ 58403 w 58007"/>
                  <a:gd name="connsiteY0" fmla="*/ 31 h 9525"/>
                  <a:gd name="connsiteX1" fmla="*/ 396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3" y="31"/>
                    </a:moveTo>
                    <a:lnTo>
                      <a:pt x="396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7" name="Graphic 898">
              <a:extLst>
                <a:ext uri="{FF2B5EF4-FFF2-40B4-BE49-F238E27FC236}">
                  <a16:creationId xmlns:a16="http://schemas.microsoft.com/office/drawing/2014/main" id="{602EA974-B68E-4F8D-ABFE-43F4A46878FE}"/>
                </a:ext>
              </a:extLst>
            </p:cNvPr>
            <p:cNvGrpSpPr/>
            <p:nvPr/>
          </p:nvGrpSpPr>
          <p:grpSpPr>
            <a:xfrm>
              <a:off x="7701628" y="2798254"/>
              <a:ext cx="58007" cy="58007"/>
              <a:chOff x="7701628" y="2798254"/>
              <a:chExt cx="58007" cy="58007"/>
            </a:xfrm>
          </p:grpSpPr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DAACE796-EFAC-4077-B861-84AFCA80AF4B}"/>
                  </a:ext>
                </a:extLst>
              </p:cNvPr>
              <p:cNvSpPr/>
              <p:nvPr/>
            </p:nvSpPr>
            <p:spPr>
              <a:xfrm>
                <a:off x="7730680" y="2798254"/>
                <a:ext cx="9525" cy="58007"/>
              </a:xfrm>
              <a:custGeom>
                <a:avLst/>
                <a:gdLst>
                  <a:gd name="connsiteX0" fmla="*/ 395 w 9525"/>
                  <a:gd name="connsiteY0" fmla="*/ 31 h 58007"/>
                  <a:gd name="connsiteX1" fmla="*/ 395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5" y="31"/>
                    </a:moveTo>
                    <a:lnTo>
                      <a:pt x="395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55C8C3DB-2450-4568-86A7-3B767D674FC0}"/>
                  </a:ext>
                </a:extLst>
              </p:cNvPr>
              <p:cNvSpPr/>
              <p:nvPr/>
            </p:nvSpPr>
            <p:spPr>
              <a:xfrm>
                <a:off x="7701628" y="2827305"/>
                <a:ext cx="58007" cy="9525"/>
              </a:xfrm>
              <a:custGeom>
                <a:avLst/>
                <a:gdLst>
                  <a:gd name="connsiteX0" fmla="*/ 58402 w 58007"/>
                  <a:gd name="connsiteY0" fmla="*/ 31 h 9525"/>
                  <a:gd name="connsiteX1" fmla="*/ 395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2" y="31"/>
                    </a:moveTo>
                    <a:lnTo>
                      <a:pt x="395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8" name="Graphic 898">
              <a:extLst>
                <a:ext uri="{FF2B5EF4-FFF2-40B4-BE49-F238E27FC236}">
                  <a16:creationId xmlns:a16="http://schemas.microsoft.com/office/drawing/2014/main" id="{198B7AA3-AB67-4CD7-B2F7-C9749B8AE5E6}"/>
                </a:ext>
              </a:extLst>
            </p:cNvPr>
            <p:cNvGrpSpPr/>
            <p:nvPr/>
          </p:nvGrpSpPr>
          <p:grpSpPr>
            <a:xfrm>
              <a:off x="7589995" y="2798254"/>
              <a:ext cx="58007" cy="58007"/>
              <a:chOff x="7589995" y="2798254"/>
              <a:chExt cx="58007" cy="58007"/>
            </a:xfrm>
          </p:grpSpPr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A93DD622-C078-4D4A-9756-DDC030F8057A}"/>
                  </a:ext>
                </a:extLst>
              </p:cNvPr>
              <p:cNvSpPr/>
              <p:nvPr/>
            </p:nvSpPr>
            <p:spPr>
              <a:xfrm>
                <a:off x="7619047" y="2798254"/>
                <a:ext cx="9525" cy="58007"/>
              </a:xfrm>
              <a:custGeom>
                <a:avLst/>
                <a:gdLst>
                  <a:gd name="connsiteX0" fmla="*/ 383 w 9525"/>
                  <a:gd name="connsiteY0" fmla="*/ 31 h 58007"/>
                  <a:gd name="connsiteX1" fmla="*/ 383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3" y="31"/>
                    </a:moveTo>
                    <a:lnTo>
                      <a:pt x="383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097AEA03-050D-410A-968E-61760DF0DB7F}"/>
                  </a:ext>
                </a:extLst>
              </p:cNvPr>
              <p:cNvSpPr/>
              <p:nvPr/>
            </p:nvSpPr>
            <p:spPr>
              <a:xfrm>
                <a:off x="7589995" y="2827305"/>
                <a:ext cx="58007" cy="9525"/>
              </a:xfrm>
              <a:custGeom>
                <a:avLst/>
                <a:gdLst>
                  <a:gd name="connsiteX0" fmla="*/ 58391 w 58007"/>
                  <a:gd name="connsiteY0" fmla="*/ 31 h 9525"/>
                  <a:gd name="connsiteX1" fmla="*/ 383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1" y="31"/>
                    </a:moveTo>
                    <a:lnTo>
                      <a:pt x="383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29" name="Graphic 898">
              <a:extLst>
                <a:ext uri="{FF2B5EF4-FFF2-40B4-BE49-F238E27FC236}">
                  <a16:creationId xmlns:a16="http://schemas.microsoft.com/office/drawing/2014/main" id="{B4385B50-AB9B-40FF-91C9-26CF88841CF7}"/>
                </a:ext>
              </a:extLst>
            </p:cNvPr>
            <p:cNvGrpSpPr/>
            <p:nvPr/>
          </p:nvGrpSpPr>
          <p:grpSpPr>
            <a:xfrm>
              <a:off x="7584280" y="2798254"/>
              <a:ext cx="58007" cy="58007"/>
              <a:chOff x="7584280" y="2798254"/>
              <a:chExt cx="58007" cy="58007"/>
            </a:xfrm>
          </p:grpSpPr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977B0D10-D25E-4440-B7CE-84DCAE662F4C}"/>
                  </a:ext>
                </a:extLst>
              </p:cNvPr>
              <p:cNvSpPr/>
              <p:nvPr/>
            </p:nvSpPr>
            <p:spPr>
              <a:xfrm>
                <a:off x="7613332" y="2798254"/>
                <a:ext cx="9525" cy="58007"/>
              </a:xfrm>
              <a:custGeom>
                <a:avLst/>
                <a:gdLst>
                  <a:gd name="connsiteX0" fmla="*/ 383 w 9525"/>
                  <a:gd name="connsiteY0" fmla="*/ 31 h 58007"/>
                  <a:gd name="connsiteX1" fmla="*/ 383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3" y="31"/>
                    </a:moveTo>
                    <a:lnTo>
                      <a:pt x="383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B3B26792-F39C-4A9D-A320-D44FADFFB81B}"/>
                  </a:ext>
                </a:extLst>
              </p:cNvPr>
              <p:cNvSpPr/>
              <p:nvPr/>
            </p:nvSpPr>
            <p:spPr>
              <a:xfrm>
                <a:off x="7584280" y="2827305"/>
                <a:ext cx="58007" cy="9525"/>
              </a:xfrm>
              <a:custGeom>
                <a:avLst/>
                <a:gdLst>
                  <a:gd name="connsiteX0" fmla="*/ 58390 w 58007"/>
                  <a:gd name="connsiteY0" fmla="*/ 31 h 9525"/>
                  <a:gd name="connsiteX1" fmla="*/ 383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0" y="31"/>
                    </a:moveTo>
                    <a:lnTo>
                      <a:pt x="383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0" name="Graphic 898">
              <a:extLst>
                <a:ext uri="{FF2B5EF4-FFF2-40B4-BE49-F238E27FC236}">
                  <a16:creationId xmlns:a16="http://schemas.microsoft.com/office/drawing/2014/main" id="{F8411146-8F64-49EA-AF9D-6EB2140BEAEE}"/>
                </a:ext>
              </a:extLst>
            </p:cNvPr>
            <p:cNvGrpSpPr/>
            <p:nvPr/>
          </p:nvGrpSpPr>
          <p:grpSpPr>
            <a:xfrm>
              <a:off x="7578565" y="2798254"/>
              <a:ext cx="58007" cy="58007"/>
              <a:chOff x="7578565" y="2798254"/>
              <a:chExt cx="58007" cy="58007"/>
            </a:xfrm>
          </p:grpSpPr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594A845B-1196-434E-B962-D54DB3D44F49}"/>
                  </a:ext>
                </a:extLst>
              </p:cNvPr>
              <p:cNvSpPr/>
              <p:nvPr/>
            </p:nvSpPr>
            <p:spPr>
              <a:xfrm>
                <a:off x="7607617" y="2798254"/>
                <a:ext cx="9525" cy="58007"/>
              </a:xfrm>
              <a:custGeom>
                <a:avLst/>
                <a:gdLst>
                  <a:gd name="connsiteX0" fmla="*/ 382 w 9525"/>
                  <a:gd name="connsiteY0" fmla="*/ 31 h 58007"/>
                  <a:gd name="connsiteX1" fmla="*/ 382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2" y="31"/>
                    </a:moveTo>
                    <a:lnTo>
                      <a:pt x="382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507E3454-3BDD-47EE-B3EA-E05111BCB218}"/>
                  </a:ext>
                </a:extLst>
              </p:cNvPr>
              <p:cNvSpPr/>
              <p:nvPr/>
            </p:nvSpPr>
            <p:spPr>
              <a:xfrm>
                <a:off x="7578565" y="2827305"/>
                <a:ext cx="58007" cy="9525"/>
              </a:xfrm>
              <a:custGeom>
                <a:avLst/>
                <a:gdLst>
                  <a:gd name="connsiteX0" fmla="*/ 58389 w 58007"/>
                  <a:gd name="connsiteY0" fmla="*/ 31 h 9525"/>
                  <a:gd name="connsiteX1" fmla="*/ 382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9" y="31"/>
                    </a:moveTo>
                    <a:lnTo>
                      <a:pt x="382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1" name="Graphic 898">
              <a:extLst>
                <a:ext uri="{FF2B5EF4-FFF2-40B4-BE49-F238E27FC236}">
                  <a16:creationId xmlns:a16="http://schemas.microsoft.com/office/drawing/2014/main" id="{F5527BCD-FAD4-4ECB-BC54-A47F21AA427E}"/>
                </a:ext>
              </a:extLst>
            </p:cNvPr>
            <p:cNvGrpSpPr/>
            <p:nvPr/>
          </p:nvGrpSpPr>
          <p:grpSpPr>
            <a:xfrm>
              <a:off x="7560563" y="2798254"/>
              <a:ext cx="58007" cy="58007"/>
              <a:chOff x="7560563" y="2798254"/>
              <a:chExt cx="58007" cy="58007"/>
            </a:xfrm>
          </p:grpSpPr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54E6E33B-2FBB-4CB3-B366-4205A1A85A63}"/>
                  </a:ext>
                </a:extLst>
              </p:cNvPr>
              <p:cNvSpPr/>
              <p:nvPr/>
            </p:nvSpPr>
            <p:spPr>
              <a:xfrm>
                <a:off x="7589614" y="2798254"/>
                <a:ext cx="9525" cy="58007"/>
              </a:xfrm>
              <a:custGeom>
                <a:avLst/>
                <a:gdLst>
                  <a:gd name="connsiteX0" fmla="*/ 380 w 9525"/>
                  <a:gd name="connsiteY0" fmla="*/ 31 h 58007"/>
                  <a:gd name="connsiteX1" fmla="*/ 380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0" y="31"/>
                    </a:moveTo>
                    <a:lnTo>
                      <a:pt x="380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18A25B0F-4274-4DF4-9D0E-1D618C4B8994}"/>
                  </a:ext>
                </a:extLst>
              </p:cNvPr>
              <p:cNvSpPr/>
              <p:nvPr/>
            </p:nvSpPr>
            <p:spPr>
              <a:xfrm>
                <a:off x="7560563" y="2827305"/>
                <a:ext cx="58007" cy="9525"/>
              </a:xfrm>
              <a:custGeom>
                <a:avLst/>
                <a:gdLst>
                  <a:gd name="connsiteX0" fmla="*/ 58388 w 58007"/>
                  <a:gd name="connsiteY0" fmla="*/ 31 h 9525"/>
                  <a:gd name="connsiteX1" fmla="*/ 380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8" y="31"/>
                    </a:moveTo>
                    <a:lnTo>
                      <a:pt x="380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2" name="Graphic 898">
              <a:extLst>
                <a:ext uri="{FF2B5EF4-FFF2-40B4-BE49-F238E27FC236}">
                  <a16:creationId xmlns:a16="http://schemas.microsoft.com/office/drawing/2014/main" id="{27BC0B8E-36CE-47D1-AF65-5D9FD8C79132}"/>
                </a:ext>
              </a:extLst>
            </p:cNvPr>
            <p:cNvGrpSpPr/>
            <p:nvPr/>
          </p:nvGrpSpPr>
          <p:grpSpPr>
            <a:xfrm>
              <a:off x="7554848" y="2798254"/>
              <a:ext cx="58007" cy="58007"/>
              <a:chOff x="7554848" y="2798254"/>
              <a:chExt cx="58007" cy="58007"/>
            </a:xfrm>
          </p:grpSpPr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77D3CA78-0E3A-43E5-B1E8-0BFD2696A911}"/>
                  </a:ext>
                </a:extLst>
              </p:cNvPr>
              <p:cNvSpPr/>
              <p:nvPr/>
            </p:nvSpPr>
            <p:spPr>
              <a:xfrm>
                <a:off x="7583899" y="2798254"/>
                <a:ext cx="9525" cy="58007"/>
              </a:xfrm>
              <a:custGeom>
                <a:avLst/>
                <a:gdLst>
                  <a:gd name="connsiteX0" fmla="*/ 380 w 9525"/>
                  <a:gd name="connsiteY0" fmla="*/ 31 h 58007"/>
                  <a:gd name="connsiteX1" fmla="*/ 380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0" y="31"/>
                    </a:moveTo>
                    <a:lnTo>
                      <a:pt x="380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38" name="Freeform: Shape 1437">
                <a:extLst>
                  <a:ext uri="{FF2B5EF4-FFF2-40B4-BE49-F238E27FC236}">
                    <a16:creationId xmlns:a16="http://schemas.microsoft.com/office/drawing/2014/main" id="{837E2946-47FA-493E-A209-AB8025E4CDE8}"/>
                  </a:ext>
                </a:extLst>
              </p:cNvPr>
              <p:cNvSpPr/>
              <p:nvPr/>
            </p:nvSpPr>
            <p:spPr>
              <a:xfrm>
                <a:off x="7554848" y="2827305"/>
                <a:ext cx="58007" cy="9525"/>
              </a:xfrm>
              <a:custGeom>
                <a:avLst/>
                <a:gdLst>
                  <a:gd name="connsiteX0" fmla="*/ 58387 w 58007"/>
                  <a:gd name="connsiteY0" fmla="*/ 31 h 9525"/>
                  <a:gd name="connsiteX1" fmla="*/ 380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7" y="31"/>
                    </a:moveTo>
                    <a:lnTo>
                      <a:pt x="380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3" name="Graphic 898">
              <a:extLst>
                <a:ext uri="{FF2B5EF4-FFF2-40B4-BE49-F238E27FC236}">
                  <a16:creationId xmlns:a16="http://schemas.microsoft.com/office/drawing/2014/main" id="{623BCEBE-1C1E-46FC-9E32-FAC26FCD2606}"/>
                </a:ext>
              </a:extLst>
            </p:cNvPr>
            <p:cNvGrpSpPr/>
            <p:nvPr/>
          </p:nvGrpSpPr>
          <p:grpSpPr>
            <a:xfrm>
              <a:off x="7549133" y="2798254"/>
              <a:ext cx="58007" cy="58007"/>
              <a:chOff x="7549133" y="2798254"/>
              <a:chExt cx="58007" cy="58007"/>
            </a:xfrm>
          </p:grpSpPr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4C42FE2C-07CB-41E7-B898-D9D38E7DAC72}"/>
                  </a:ext>
                </a:extLst>
              </p:cNvPr>
              <p:cNvSpPr/>
              <p:nvPr/>
            </p:nvSpPr>
            <p:spPr>
              <a:xfrm>
                <a:off x="7578184" y="2798254"/>
                <a:ext cx="9525" cy="58007"/>
              </a:xfrm>
              <a:custGeom>
                <a:avLst/>
                <a:gdLst>
                  <a:gd name="connsiteX0" fmla="*/ 379 w 9525"/>
                  <a:gd name="connsiteY0" fmla="*/ 31 h 58007"/>
                  <a:gd name="connsiteX1" fmla="*/ 379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9" y="31"/>
                    </a:moveTo>
                    <a:lnTo>
                      <a:pt x="379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0D4D9C23-EA17-42CE-85BA-1CA2F76BB5C6}"/>
                  </a:ext>
                </a:extLst>
              </p:cNvPr>
              <p:cNvSpPr/>
              <p:nvPr/>
            </p:nvSpPr>
            <p:spPr>
              <a:xfrm>
                <a:off x="7549133" y="2827305"/>
                <a:ext cx="58007" cy="9525"/>
              </a:xfrm>
              <a:custGeom>
                <a:avLst/>
                <a:gdLst>
                  <a:gd name="connsiteX0" fmla="*/ 58386 w 58007"/>
                  <a:gd name="connsiteY0" fmla="*/ 31 h 9525"/>
                  <a:gd name="connsiteX1" fmla="*/ 379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6" y="31"/>
                    </a:moveTo>
                    <a:lnTo>
                      <a:pt x="379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4" name="Graphic 898">
              <a:extLst>
                <a:ext uri="{FF2B5EF4-FFF2-40B4-BE49-F238E27FC236}">
                  <a16:creationId xmlns:a16="http://schemas.microsoft.com/office/drawing/2014/main" id="{9D6C8822-4AFB-44D8-8F48-0FC5AE836C17}"/>
                </a:ext>
              </a:extLst>
            </p:cNvPr>
            <p:cNvGrpSpPr/>
            <p:nvPr/>
          </p:nvGrpSpPr>
          <p:grpSpPr>
            <a:xfrm>
              <a:off x="7501984" y="2798254"/>
              <a:ext cx="58007" cy="58007"/>
              <a:chOff x="7501984" y="2798254"/>
              <a:chExt cx="58007" cy="58007"/>
            </a:xfrm>
          </p:grpSpPr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BDFE7DF8-4E21-45EB-A000-7E0B76C65208}"/>
                  </a:ext>
                </a:extLst>
              </p:cNvPr>
              <p:cNvSpPr/>
              <p:nvPr/>
            </p:nvSpPr>
            <p:spPr>
              <a:xfrm>
                <a:off x="7531036" y="2798254"/>
                <a:ext cx="9525" cy="58007"/>
              </a:xfrm>
              <a:custGeom>
                <a:avLst/>
                <a:gdLst>
                  <a:gd name="connsiteX0" fmla="*/ 374 w 9525"/>
                  <a:gd name="connsiteY0" fmla="*/ 31 h 58007"/>
                  <a:gd name="connsiteX1" fmla="*/ 374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4" y="31"/>
                    </a:moveTo>
                    <a:lnTo>
                      <a:pt x="374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34" name="Freeform: Shape 1433">
                <a:extLst>
                  <a:ext uri="{FF2B5EF4-FFF2-40B4-BE49-F238E27FC236}">
                    <a16:creationId xmlns:a16="http://schemas.microsoft.com/office/drawing/2014/main" id="{DC27B17E-2D51-4B03-A6EE-FACEB140A3BC}"/>
                  </a:ext>
                </a:extLst>
              </p:cNvPr>
              <p:cNvSpPr/>
              <p:nvPr/>
            </p:nvSpPr>
            <p:spPr>
              <a:xfrm>
                <a:off x="7501984" y="2827305"/>
                <a:ext cx="58007" cy="9525"/>
              </a:xfrm>
              <a:custGeom>
                <a:avLst/>
                <a:gdLst>
                  <a:gd name="connsiteX0" fmla="*/ 58381 w 58007"/>
                  <a:gd name="connsiteY0" fmla="*/ 31 h 9525"/>
                  <a:gd name="connsiteX1" fmla="*/ 374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1" y="31"/>
                    </a:moveTo>
                    <a:lnTo>
                      <a:pt x="374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5" name="Graphic 898">
              <a:extLst>
                <a:ext uri="{FF2B5EF4-FFF2-40B4-BE49-F238E27FC236}">
                  <a16:creationId xmlns:a16="http://schemas.microsoft.com/office/drawing/2014/main" id="{8C26CD33-3785-4F7A-9C9A-2516DA18E70B}"/>
                </a:ext>
              </a:extLst>
            </p:cNvPr>
            <p:cNvGrpSpPr/>
            <p:nvPr/>
          </p:nvGrpSpPr>
          <p:grpSpPr>
            <a:xfrm>
              <a:off x="7496174" y="2798254"/>
              <a:ext cx="58007" cy="58007"/>
              <a:chOff x="7496174" y="2798254"/>
              <a:chExt cx="58007" cy="58007"/>
            </a:xfrm>
          </p:grpSpPr>
          <p:sp>
            <p:nvSpPr>
              <p:cNvPr id="1431" name="Freeform: Shape 1430">
                <a:extLst>
                  <a:ext uri="{FF2B5EF4-FFF2-40B4-BE49-F238E27FC236}">
                    <a16:creationId xmlns:a16="http://schemas.microsoft.com/office/drawing/2014/main" id="{2C8596B2-B27F-48C5-82FA-F52A81B83CAD}"/>
                  </a:ext>
                </a:extLst>
              </p:cNvPr>
              <p:cNvSpPr/>
              <p:nvPr/>
            </p:nvSpPr>
            <p:spPr>
              <a:xfrm>
                <a:off x="7525225" y="2798254"/>
                <a:ext cx="9525" cy="58007"/>
              </a:xfrm>
              <a:custGeom>
                <a:avLst/>
                <a:gdLst>
                  <a:gd name="connsiteX0" fmla="*/ 373 w 9525"/>
                  <a:gd name="connsiteY0" fmla="*/ 31 h 58007"/>
                  <a:gd name="connsiteX1" fmla="*/ 373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3" y="31"/>
                    </a:moveTo>
                    <a:lnTo>
                      <a:pt x="373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247C291C-FB6E-4186-8269-C33366BE6EFA}"/>
                  </a:ext>
                </a:extLst>
              </p:cNvPr>
              <p:cNvSpPr/>
              <p:nvPr/>
            </p:nvSpPr>
            <p:spPr>
              <a:xfrm>
                <a:off x="7496174" y="2827305"/>
                <a:ext cx="58007" cy="9525"/>
              </a:xfrm>
              <a:custGeom>
                <a:avLst/>
                <a:gdLst>
                  <a:gd name="connsiteX0" fmla="*/ 58381 w 58007"/>
                  <a:gd name="connsiteY0" fmla="*/ 31 h 9525"/>
                  <a:gd name="connsiteX1" fmla="*/ 374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1" y="31"/>
                    </a:moveTo>
                    <a:lnTo>
                      <a:pt x="374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6" name="Graphic 898">
              <a:extLst>
                <a:ext uri="{FF2B5EF4-FFF2-40B4-BE49-F238E27FC236}">
                  <a16:creationId xmlns:a16="http://schemas.microsoft.com/office/drawing/2014/main" id="{45501C03-B23E-4A8C-84C3-DF82979392B4}"/>
                </a:ext>
              </a:extLst>
            </p:cNvPr>
            <p:cNvGrpSpPr/>
            <p:nvPr/>
          </p:nvGrpSpPr>
          <p:grpSpPr>
            <a:xfrm>
              <a:off x="7519510" y="2798254"/>
              <a:ext cx="58007" cy="58007"/>
              <a:chOff x="7519510" y="2798254"/>
              <a:chExt cx="58007" cy="58007"/>
            </a:xfrm>
          </p:grpSpPr>
          <p:sp>
            <p:nvSpPr>
              <p:cNvPr id="1429" name="Freeform: Shape 1428">
                <a:extLst>
                  <a:ext uri="{FF2B5EF4-FFF2-40B4-BE49-F238E27FC236}">
                    <a16:creationId xmlns:a16="http://schemas.microsoft.com/office/drawing/2014/main" id="{558A4F88-3263-4C71-8F5B-CBF41F2C0050}"/>
                  </a:ext>
                </a:extLst>
              </p:cNvPr>
              <p:cNvSpPr/>
              <p:nvPr/>
            </p:nvSpPr>
            <p:spPr>
              <a:xfrm>
                <a:off x="7548562" y="2798254"/>
                <a:ext cx="9525" cy="58007"/>
              </a:xfrm>
              <a:custGeom>
                <a:avLst/>
                <a:gdLst>
                  <a:gd name="connsiteX0" fmla="*/ 376 w 9525"/>
                  <a:gd name="connsiteY0" fmla="*/ 31 h 58007"/>
                  <a:gd name="connsiteX1" fmla="*/ 376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6" y="31"/>
                    </a:moveTo>
                    <a:lnTo>
                      <a:pt x="376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30" name="Freeform: Shape 1429">
                <a:extLst>
                  <a:ext uri="{FF2B5EF4-FFF2-40B4-BE49-F238E27FC236}">
                    <a16:creationId xmlns:a16="http://schemas.microsoft.com/office/drawing/2014/main" id="{36E586BB-277D-4CAC-9B6B-E4F9180CAD04}"/>
                  </a:ext>
                </a:extLst>
              </p:cNvPr>
              <p:cNvSpPr/>
              <p:nvPr/>
            </p:nvSpPr>
            <p:spPr>
              <a:xfrm>
                <a:off x="7519510" y="2827305"/>
                <a:ext cx="58007" cy="9525"/>
              </a:xfrm>
              <a:custGeom>
                <a:avLst/>
                <a:gdLst>
                  <a:gd name="connsiteX0" fmla="*/ 58383 w 58007"/>
                  <a:gd name="connsiteY0" fmla="*/ 31 h 9525"/>
                  <a:gd name="connsiteX1" fmla="*/ 376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3" y="31"/>
                    </a:moveTo>
                    <a:lnTo>
                      <a:pt x="376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7" name="Graphic 898">
              <a:extLst>
                <a:ext uri="{FF2B5EF4-FFF2-40B4-BE49-F238E27FC236}">
                  <a16:creationId xmlns:a16="http://schemas.microsoft.com/office/drawing/2014/main" id="{470CD0D4-051B-45F4-97E3-60C4D0AB53FF}"/>
                </a:ext>
              </a:extLst>
            </p:cNvPr>
            <p:cNvGrpSpPr/>
            <p:nvPr/>
          </p:nvGrpSpPr>
          <p:grpSpPr>
            <a:xfrm>
              <a:off x="7513795" y="2798254"/>
              <a:ext cx="58007" cy="58007"/>
              <a:chOff x="7513795" y="2798254"/>
              <a:chExt cx="58007" cy="58007"/>
            </a:xfrm>
          </p:grpSpPr>
          <p:sp>
            <p:nvSpPr>
              <p:cNvPr id="1427" name="Freeform: Shape 1426">
                <a:extLst>
                  <a:ext uri="{FF2B5EF4-FFF2-40B4-BE49-F238E27FC236}">
                    <a16:creationId xmlns:a16="http://schemas.microsoft.com/office/drawing/2014/main" id="{8ADD1991-F0F0-44D1-B982-096F2B5D8DEC}"/>
                  </a:ext>
                </a:extLst>
              </p:cNvPr>
              <p:cNvSpPr/>
              <p:nvPr/>
            </p:nvSpPr>
            <p:spPr>
              <a:xfrm>
                <a:off x="7542847" y="2798254"/>
                <a:ext cx="9525" cy="58007"/>
              </a:xfrm>
              <a:custGeom>
                <a:avLst/>
                <a:gdLst>
                  <a:gd name="connsiteX0" fmla="*/ 375 w 9525"/>
                  <a:gd name="connsiteY0" fmla="*/ 31 h 58007"/>
                  <a:gd name="connsiteX1" fmla="*/ 375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5" y="31"/>
                    </a:moveTo>
                    <a:lnTo>
                      <a:pt x="375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28" name="Freeform: Shape 1427">
                <a:extLst>
                  <a:ext uri="{FF2B5EF4-FFF2-40B4-BE49-F238E27FC236}">
                    <a16:creationId xmlns:a16="http://schemas.microsoft.com/office/drawing/2014/main" id="{065020EC-9E1A-46BC-906F-E4D246EFD9E6}"/>
                  </a:ext>
                </a:extLst>
              </p:cNvPr>
              <p:cNvSpPr/>
              <p:nvPr/>
            </p:nvSpPr>
            <p:spPr>
              <a:xfrm>
                <a:off x="7513795" y="2827305"/>
                <a:ext cx="58007" cy="9525"/>
              </a:xfrm>
              <a:custGeom>
                <a:avLst/>
                <a:gdLst>
                  <a:gd name="connsiteX0" fmla="*/ 58383 w 58007"/>
                  <a:gd name="connsiteY0" fmla="*/ 31 h 9525"/>
                  <a:gd name="connsiteX1" fmla="*/ 375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3" y="31"/>
                    </a:moveTo>
                    <a:lnTo>
                      <a:pt x="375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8" name="Graphic 898">
              <a:extLst>
                <a:ext uri="{FF2B5EF4-FFF2-40B4-BE49-F238E27FC236}">
                  <a16:creationId xmlns:a16="http://schemas.microsoft.com/office/drawing/2014/main" id="{B2061204-D46F-41D2-A320-CC6B15016265}"/>
                </a:ext>
              </a:extLst>
            </p:cNvPr>
            <p:cNvGrpSpPr/>
            <p:nvPr/>
          </p:nvGrpSpPr>
          <p:grpSpPr>
            <a:xfrm>
              <a:off x="7472647" y="2798254"/>
              <a:ext cx="58007" cy="58007"/>
              <a:chOff x="7472647" y="2798254"/>
              <a:chExt cx="58007" cy="58007"/>
            </a:xfrm>
          </p:grpSpPr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0542C468-E220-494B-8B7D-C319F308C429}"/>
                  </a:ext>
                </a:extLst>
              </p:cNvPr>
              <p:cNvSpPr/>
              <p:nvPr/>
            </p:nvSpPr>
            <p:spPr>
              <a:xfrm>
                <a:off x="7501699" y="2798254"/>
                <a:ext cx="9525" cy="58007"/>
              </a:xfrm>
              <a:custGeom>
                <a:avLst/>
                <a:gdLst>
                  <a:gd name="connsiteX0" fmla="*/ 371 w 9525"/>
                  <a:gd name="connsiteY0" fmla="*/ 31 h 58007"/>
                  <a:gd name="connsiteX1" fmla="*/ 371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1" y="31"/>
                    </a:moveTo>
                    <a:lnTo>
                      <a:pt x="371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838446EC-25E2-4B81-A34B-A1136E85073F}"/>
                  </a:ext>
                </a:extLst>
              </p:cNvPr>
              <p:cNvSpPr/>
              <p:nvPr/>
            </p:nvSpPr>
            <p:spPr>
              <a:xfrm>
                <a:off x="7472647" y="2827305"/>
                <a:ext cx="58007" cy="9525"/>
              </a:xfrm>
              <a:custGeom>
                <a:avLst/>
                <a:gdLst>
                  <a:gd name="connsiteX0" fmla="*/ 58378 w 58007"/>
                  <a:gd name="connsiteY0" fmla="*/ 31 h 9525"/>
                  <a:gd name="connsiteX1" fmla="*/ 371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8" y="31"/>
                    </a:moveTo>
                    <a:lnTo>
                      <a:pt x="371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39" name="Graphic 898">
              <a:extLst>
                <a:ext uri="{FF2B5EF4-FFF2-40B4-BE49-F238E27FC236}">
                  <a16:creationId xmlns:a16="http://schemas.microsoft.com/office/drawing/2014/main" id="{7962B37C-A4D8-46A0-B5E1-A027F419069A}"/>
                </a:ext>
              </a:extLst>
            </p:cNvPr>
            <p:cNvGrpSpPr/>
            <p:nvPr/>
          </p:nvGrpSpPr>
          <p:grpSpPr>
            <a:xfrm>
              <a:off x="7466932" y="2798254"/>
              <a:ext cx="58007" cy="58007"/>
              <a:chOff x="7466932" y="2798254"/>
              <a:chExt cx="58007" cy="58007"/>
            </a:xfrm>
          </p:grpSpPr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48921893-4DCB-4904-A2B0-22CE853A6597}"/>
                  </a:ext>
                </a:extLst>
              </p:cNvPr>
              <p:cNvSpPr/>
              <p:nvPr/>
            </p:nvSpPr>
            <p:spPr>
              <a:xfrm>
                <a:off x="7495984" y="2798254"/>
                <a:ext cx="9525" cy="58007"/>
              </a:xfrm>
              <a:custGeom>
                <a:avLst/>
                <a:gdLst>
                  <a:gd name="connsiteX0" fmla="*/ 370 w 9525"/>
                  <a:gd name="connsiteY0" fmla="*/ 31 h 58007"/>
                  <a:gd name="connsiteX1" fmla="*/ 370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0" y="31"/>
                    </a:moveTo>
                    <a:lnTo>
                      <a:pt x="370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160E9888-3F68-4C5D-B5DF-67499F168109}"/>
                  </a:ext>
                </a:extLst>
              </p:cNvPr>
              <p:cNvSpPr/>
              <p:nvPr/>
            </p:nvSpPr>
            <p:spPr>
              <a:xfrm>
                <a:off x="7466932" y="2827305"/>
                <a:ext cx="58007" cy="9525"/>
              </a:xfrm>
              <a:custGeom>
                <a:avLst/>
                <a:gdLst>
                  <a:gd name="connsiteX0" fmla="*/ 58378 w 58007"/>
                  <a:gd name="connsiteY0" fmla="*/ 31 h 9525"/>
                  <a:gd name="connsiteX1" fmla="*/ 370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8" y="31"/>
                    </a:moveTo>
                    <a:lnTo>
                      <a:pt x="370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0" name="Graphic 898">
              <a:extLst>
                <a:ext uri="{FF2B5EF4-FFF2-40B4-BE49-F238E27FC236}">
                  <a16:creationId xmlns:a16="http://schemas.microsoft.com/office/drawing/2014/main" id="{302679EB-D545-45DB-9808-28291E75FBFA}"/>
                </a:ext>
              </a:extLst>
            </p:cNvPr>
            <p:cNvGrpSpPr/>
            <p:nvPr/>
          </p:nvGrpSpPr>
          <p:grpSpPr>
            <a:xfrm>
              <a:off x="7490459" y="2798254"/>
              <a:ext cx="58007" cy="58007"/>
              <a:chOff x="7490459" y="2798254"/>
              <a:chExt cx="58007" cy="58007"/>
            </a:xfrm>
          </p:grpSpPr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A1812FD2-E60E-41C0-AE45-C96C641A9655}"/>
                  </a:ext>
                </a:extLst>
              </p:cNvPr>
              <p:cNvSpPr/>
              <p:nvPr/>
            </p:nvSpPr>
            <p:spPr>
              <a:xfrm>
                <a:off x="7519510" y="2798254"/>
                <a:ext cx="9525" cy="58007"/>
              </a:xfrm>
              <a:custGeom>
                <a:avLst/>
                <a:gdLst>
                  <a:gd name="connsiteX0" fmla="*/ 373 w 9525"/>
                  <a:gd name="connsiteY0" fmla="*/ 31 h 58007"/>
                  <a:gd name="connsiteX1" fmla="*/ 373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73" y="31"/>
                    </a:moveTo>
                    <a:lnTo>
                      <a:pt x="373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E0CCFD57-4185-4027-B853-1FA76F74AFAB}"/>
                  </a:ext>
                </a:extLst>
              </p:cNvPr>
              <p:cNvSpPr/>
              <p:nvPr/>
            </p:nvSpPr>
            <p:spPr>
              <a:xfrm>
                <a:off x="7490459" y="2827305"/>
                <a:ext cx="58007" cy="9525"/>
              </a:xfrm>
              <a:custGeom>
                <a:avLst/>
                <a:gdLst>
                  <a:gd name="connsiteX0" fmla="*/ 58380 w 58007"/>
                  <a:gd name="connsiteY0" fmla="*/ 31 h 9525"/>
                  <a:gd name="connsiteX1" fmla="*/ 373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80" y="31"/>
                    </a:moveTo>
                    <a:lnTo>
                      <a:pt x="373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1" name="Graphic 898">
              <a:extLst>
                <a:ext uri="{FF2B5EF4-FFF2-40B4-BE49-F238E27FC236}">
                  <a16:creationId xmlns:a16="http://schemas.microsoft.com/office/drawing/2014/main" id="{59AA6412-E22C-45EB-A8FA-3248350EE27A}"/>
                </a:ext>
              </a:extLst>
            </p:cNvPr>
            <p:cNvGrpSpPr/>
            <p:nvPr/>
          </p:nvGrpSpPr>
          <p:grpSpPr>
            <a:xfrm>
              <a:off x="7449216" y="2798254"/>
              <a:ext cx="58007" cy="58007"/>
              <a:chOff x="7449216" y="2798254"/>
              <a:chExt cx="58007" cy="58007"/>
            </a:xfrm>
          </p:grpSpPr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CE9F22B6-1D23-40A9-A049-18BE5E467CF6}"/>
                  </a:ext>
                </a:extLst>
              </p:cNvPr>
              <p:cNvSpPr/>
              <p:nvPr/>
            </p:nvSpPr>
            <p:spPr>
              <a:xfrm>
                <a:off x="7478267" y="2798254"/>
                <a:ext cx="9525" cy="58007"/>
              </a:xfrm>
              <a:custGeom>
                <a:avLst/>
                <a:gdLst>
                  <a:gd name="connsiteX0" fmla="*/ 369 w 9525"/>
                  <a:gd name="connsiteY0" fmla="*/ 31 h 58007"/>
                  <a:gd name="connsiteX1" fmla="*/ 369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9" y="31"/>
                    </a:moveTo>
                    <a:lnTo>
                      <a:pt x="369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70AD771C-9E7A-46A0-9EA5-E856DAFFAF71}"/>
                  </a:ext>
                </a:extLst>
              </p:cNvPr>
              <p:cNvSpPr/>
              <p:nvPr/>
            </p:nvSpPr>
            <p:spPr>
              <a:xfrm>
                <a:off x="7449216" y="2827305"/>
                <a:ext cx="58007" cy="9525"/>
              </a:xfrm>
              <a:custGeom>
                <a:avLst/>
                <a:gdLst>
                  <a:gd name="connsiteX0" fmla="*/ 58376 w 58007"/>
                  <a:gd name="connsiteY0" fmla="*/ 31 h 9525"/>
                  <a:gd name="connsiteX1" fmla="*/ 369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6" y="31"/>
                    </a:moveTo>
                    <a:lnTo>
                      <a:pt x="369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2" name="Graphic 898">
              <a:extLst>
                <a:ext uri="{FF2B5EF4-FFF2-40B4-BE49-F238E27FC236}">
                  <a16:creationId xmlns:a16="http://schemas.microsoft.com/office/drawing/2014/main" id="{1FC72DAB-3841-4A3D-B476-5FDCC55B50F6}"/>
                </a:ext>
              </a:extLst>
            </p:cNvPr>
            <p:cNvGrpSpPr/>
            <p:nvPr/>
          </p:nvGrpSpPr>
          <p:grpSpPr>
            <a:xfrm>
              <a:off x="7454836" y="2798254"/>
              <a:ext cx="58007" cy="58007"/>
              <a:chOff x="7454836" y="2798254"/>
              <a:chExt cx="58007" cy="58007"/>
            </a:xfrm>
          </p:grpSpPr>
          <p:sp>
            <p:nvSpPr>
              <p:cNvPr id="1417" name="Freeform: Shape 1416">
                <a:extLst>
                  <a:ext uri="{FF2B5EF4-FFF2-40B4-BE49-F238E27FC236}">
                    <a16:creationId xmlns:a16="http://schemas.microsoft.com/office/drawing/2014/main" id="{BCC3A741-3219-45FD-A497-563E26479DD0}"/>
                  </a:ext>
                </a:extLst>
              </p:cNvPr>
              <p:cNvSpPr/>
              <p:nvPr/>
            </p:nvSpPr>
            <p:spPr>
              <a:xfrm>
                <a:off x="7483887" y="2798254"/>
                <a:ext cx="9525" cy="58007"/>
              </a:xfrm>
              <a:custGeom>
                <a:avLst/>
                <a:gdLst>
                  <a:gd name="connsiteX0" fmla="*/ 369 w 9525"/>
                  <a:gd name="connsiteY0" fmla="*/ 31 h 58007"/>
                  <a:gd name="connsiteX1" fmla="*/ 369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9" y="31"/>
                    </a:moveTo>
                    <a:lnTo>
                      <a:pt x="369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18" name="Freeform: Shape 1417">
                <a:extLst>
                  <a:ext uri="{FF2B5EF4-FFF2-40B4-BE49-F238E27FC236}">
                    <a16:creationId xmlns:a16="http://schemas.microsoft.com/office/drawing/2014/main" id="{4EA70B2A-4CC0-48F9-B8F6-4FEA021E0D03}"/>
                  </a:ext>
                </a:extLst>
              </p:cNvPr>
              <p:cNvSpPr/>
              <p:nvPr/>
            </p:nvSpPr>
            <p:spPr>
              <a:xfrm>
                <a:off x="7454836" y="2827305"/>
                <a:ext cx="58007" cy="9525"/>
              </a:xfrm>
              <a:custGeom>
                <a:avLst/>
                <a:gdLst>
                  <a:gd name="connsiteX0" fmla="*/ 58376 w 58007"/>
                  <a:gd name="connsiteY0" fmla="*/ 31 h 9525"/>
                  <a:gd name="connsiteX1" fmla="*/ 369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6" y="31"/>
                    </a:moveTo>
                    <a:lnTo>
                      <a:pt x="369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3" name="Graphic 898">
              <a:extLst>
                <a:ext uri="{FF2B5EF4-FFF2-40B4-BE49-F238E27FC236}">
                  <a16:creationId xmlns:a16="http://schemas.microsoft.com/office/drawing/2014/main" id="{010335BD-D66A-44E3-B991-C6F81D71AC36}"/>
                </a:ext>
              </a:extLst>
            </p:cNvPr>
            <p:cNvGrpSpPr/>
            <p:nvPr/>
          </p:nvGrpSpPr>
          <p:grpSpPr>
            <a:xfrm>
              <a:off x="7443501" y="2798254"/>
              <a:ext cx="58007" cy="58007"/>
              <a:chOff x="7443501" y="2798254"/>
              <a:chExt cx="58007" cy="58007"/>
            </a:xfrm>
          </p:grpSpPr>
          <p:sp>
            <p:nvSpPr>
              <p:cNvPr id="1415" name="Freeform: Shape 1414">
                <a:extLst>
                  <a:ext uri="{FF2B5EF4-FFF2-40B4-BE49-F238E27FC236}">
                    <a16:creationId xmlns:a16="http://schemas.microsoft.com/office/drawing/2014/main" id="{8027BF5B-7072-4121-8FAD-73EE60995284}"/>
                  </a:ext>
                </a:extLst>
              </p:cNvPr>
              <p:cNvSpPr/>
              <p:nvPr/>
            </p:nvSpPr>
            <p:spPr>
              <a:xfrm>
                <a:off x="7472552" y="2798254"/>
                <a:ext cx="9525" cy="58007"/>
              </a:xfrm>
              <a:custGeom>
                <a:avLst/>
                <a:gdLst>
                  <a:gd name="connsiteX0" fmla="*/ 368 w 9525"/>
                  <a:gd name="connsiteY0" fmla="*/ 31 h 58007"/>
                  <a:gd name="connsiteX1" fmla="*/ 368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8" y="31"/>
                    </a:moveTo>
                    <a:lnTo>
                      <a:pt x="368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16" name="Freeform: Shape 1415">
                <a:extLst>
                  <a:ext uri="{FF2B5EF4-FFF2-40B4-BE49-F238E27FC236}">
                    <a16:creationId xmlns:a16="http://schemas.microsoft.com/office/drawing/2014/main" id="{3D1C20E2-F4DE-4896-BFF0-25DD402C3D13}"/>
                  </a:ext>
                </a:extLst>
              </p:cNvPr>
              <p:cNvSpPr/>
              <p:nvPr/>
            </p:nvSpPr>
            <p:spPr>
              <a:xfrm>
                <a:off x="7443501" y="2827305"/>
                <a:ext cx="58007" cy="9525"/>
              </a:xfrm>
              <a:custGeom>
                <a:avLst/>
                <a:gdLst>
                  <a:gd name="connsiteX0" fmla="*/ 58375 w 58007"/>
                  <a:gd name="connsiteY0" fmla="*/ 31 h 9525"/>
                  <a:gd name="connsiteX1" fmla="*/ 368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5" y="31"/>
                    </a:moveTo>
                    <a:lnTo>
                      <a:pt x="368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4" name="Graphic 898">
              <a:extLst>
                <a:ext uri="{FF2B5EF4-FFF2-40B4-BE49-F238E27FC236}">
                  <a16:creationId xmlns:a16="http://schemas.microsoft.com/office/drawing/2014/main" id="{20DB1666-2DEE-40E2-B3C8-93434556895D}"/>
                </a:ext>
              </a:extLst>
            </p:cNvPr>
            <p:cNvGrpSpPr/>
            <p:nvPr/>
          </p:nvGrpSpPr>
          <p:grpSpPr>
            <a:xfrm>
              <a:off x="7437881" y="2798254"/>
              <a:ext cx="58007" cy="58007"/>
              <a:chOff x="7437881" y="2798254"/>
              <a:chExt cx="58007" cy="58007"/>
            </a:xfrm>
          </p:grpSpPr>
          <p:sp>
            <p:nvSpPr>
              <p:cNvPr id="1413" name="Freeform: Shape 1412">
                <a:extLst>
                  <a:ext uri="{FF2B5EF4-FFF2-40B4-BE49-F238E27FC236}">
                    <a16:creationId xmlns:a16="http://schemas.microsoft.com/office/drawing/2014/main" id="{8F440E80-2759-4D2A-89FE-52ECBA5D4A4B}"/>
                  </a:ext>
                </a:extLst>
              </p:cNvPr>
              <p:cNvSpPr/>
              <p:nvPr/>
            </p:nvSpPr>
            <p:spPr>
              <a:xfrm>
                <a:off x="7466932" y="2798254"/>
                <a:ext cx="9525" cy="58007"/>
              </a:xfrm>
              <a:custGeom>
                <a:avLst/>
                <a:gdLst>
                  <a:gd name="connsiteX0" fmla="*/ 367 w 9525"/>
                  <a:gd name="connsiteY0" fmla="*/ 31 h 58007"/>
                  <a:gd name="connsiteX1" fmla="*/ 367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7" y="31"/>
                    </a:moveTo>
                    <a:lnTo>
                      <a:pt x="367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14" name="Freeform: Shape 1413">
                <a:extLst>
                  <a:ext uri="{FF2B5EF4-FFF2-40B4-BE49-F238E27FC236}">
                    <a16:creationId xmlns:a16="http://schemas.microsoft.com/office/drawing/2014/main" id="{51B47805-06ED-4024-8826-E359B7048FF8}"/>
                  </a:ext>
                </a:extLst>
              </p:cNvPr>
              <p:cNvSpPr/>
              <p:nvPr/>
            </p:nvSpPr>
            <p:spPr>
              <a:xfrm>
                <a:off x="7437881" y="2827305"/>
                <a:ext cx="58007" cy="9525"/>
              </a:xfrm>
              <a:custGeom>
                <a:avLst/>
                <a:gdLst>
                  <a:gd name="connsiteX0" fmla="*/ 58375 w 58007"/>
                  <a:gd name="connsiteY0" fmla="*/ 31 h 9525"/>
                  <a:gd name="connsiteX1" fmla="*/ 367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5" y="31"/>
                    </a:moveTo>
                    <a:lnTo>
                      <a:pt x="367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5" name="Graphic 898">
              <a:extLst>
                <a:ext uri="{FF2B5EF4-FFF2-40B4-BE49-F238E27FC236}">
                  <a16:creationId xmlns:a16="http://schemas.microsoft.com/office/drawing/2014/main" id="{69C16BF7-7E49-41C1-9228-CFEBCFF28AE8}"/>
                </a:ext>
              </a:extLst>
            </p:cNvPr>
            <p:cNvGrpSpPr/>
            <p:nvPr/>
          </p:nvGrpSpPr>
          <p:grpSpPr>
            <a:xfrm>
              <a:off x="7384446" y="2798254"/>
              <a:ext cx="58007" cy="58007"/>
              <a:chOff x="7384446" y="2798254"/>
              <a:chExt cx="58007" cy="58007"/>
            </a:xfrm>
          </p:grpSpPr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BBA3990F-FF95-416D-A93C-7AC2EBAE631D}"/>
                  </a:ext>
                </a:extLst>
              </p:cNvPr>
              <p:cNvSpPr/>
              <p:nvPr/>
            </p:nvSpPr>
            <p:spPr>
              <a:xfrm>
                <a:off x="7413497" y="2798254"/>
                <a:ext cx="9525" cy="58007"/>
              </a:xfrm>
              <a:custGeom>
                <a:avLst/>
                <a:gdLst>
                  <a:gd name="connsiteX0" fmla="*/ 362 w 9525"/>
                  <a:gd name="connsiteY0" fmla="*/ 31 h 58007"/>
                  <a:gd name="connsiteX1" fmla="*/ 362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2" y="31"/>
                    </a:moveTo>
                    <a:lnTo>
                      <a:pt x="362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1A77ABC8-AA4A-43E0-8545-2EF0B034F169}"/>
                  </a:ext>
                </a:extLst>
              </p:cNvPr>
              <p:cNvSpPr/>
              <p:nvPr/>
            </p:nvSpPr>
            <p:spPr>
              <a:xfrm>
                <a:off x="7384446" y="2827305"/>
                <a:ext cx="58007" cy="9525"/>
              </a:xfrm>
              <a:custGeom>
                <a:avLst/>
                <a:gdLst>
                  <a:gd name="connsiteX0" fmla="*/ 58369 w 58007"/>
                  <a:gd name="connsiteY0" fmla="*/ 31 h 9525"/>
                  <a:gd name="connsiteX1" fmla="*/ 362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9" y="31"/>
                    </a:moveTo>
                    <a:lnTo>
                      <a:pt x="362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6" name="Graphic 898">
              <a:extLst>
                <a:ext uri="{FF2B5EF4-FFF2-40B4-BE49-F238E27FC236}">
                  <a16:creationId xmlns:a16="http://schemas.microsoft.com/office/drawing/2014/main" id="{36BBF60A-C25E-4A20-B0C5-40250A69CEC4}"/>
                </a:ext>
              </a:extLst>
            </p:cNvPr>
            <p:cNvGrpSpPr/>
            <p:nvPr/>
          </p:nvGrpSpPr>
          <p:grpSpPr>
            <a:xfrm>
              <a:off x="7396352" y="2798254"/>
              <a:ext cx="58007" cy="58007"/>
              <a:chOff x="7396352" y="2798254"/>
              <a:chExt cx="58007" cy="58007"/>
            </a:xfrm>
          </p:grpSpPr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DE44F01B-081D-4957-83AF-F7FD39B3D2E3}"/>
                  </a:ext>
                </a:extLst>
              </p:cNvPr>
              <p:cNvSpPr/>
              <p:nvPr/>
            </p:nvSpPr>
            <p:spPr>
              <a:xfrm>
                <a:off x="7425403" y="2798254"/>
                <a:ext cx="9525" cy="58007"/>
              </a:xfrm>
              <a:custGeom>
                <a:avLst/>
                <a:gdLst>
                  <a:gd name="connsiteX0" fmla="*/ 363 w 9525"/>
                  <a:gd name="connsiteY0" fmla="*/ 31 h 58007"/>
                  <a:gd name="connsiteX1" fmla="*/ 363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3" y="31"/>
                    </a:moveTo>
                    <a:lnTo>
                      <a:pt x="363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B8893D1B-90D5-4983-A6F9-D17BAC3E5686}"/>
                  </a:ext>
                </a:extLst>
              </p:cNvPr>
              <p:cNvSpPr/>
              <p:nvPr/>
            </p:nvSpPr>
            <p:spPr>
              <a:xfrm>
                <a:off x="7396352" y="2827305"/>
                <a:ext cx="58007" cy="9525"/>
              </a:xfrm>
              <a:custGeom>
                <a:avLst/>
                <a:gdLst>
                  <a:gd name="connsiteX0" fmla="*/ 58370 w 58007"/>
                  <a:gd name="connsiteY0" fmla="*/ 31 h 9525"/>
                  <a:gd name="connsiteX1" fmla="*/ 363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0" y="31"/>
                    </a:moveTo>
                    <a:lnTo>
                      <a:pt x="363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7" name="Graphic 898">
              <a:extLst>
                <a:ext uri="{FF2B5EF4-FFF2-40B4-BE49-F238E27FC236}">
                  <a16:creationId xmlns:a16="http://schemas.microsoft.com/office/drawing/2014/main" id="{0A0DCD23-CFC2-4FA0-81DE-CFFD03C5224B}"/>
                </a:ext>
              </a:extLst>
            </p:cNvPr>
            <p:cNvGrpSpPr/>
            <p:nvPr/>
          </p:nvGrpSpPr>
          <p:grpSpPr>
            <a:xfrm>
              <a:off x="7425784" y="2798254"/>
              <a:ext cx="58007" cy="58007"/>
              <a:chOff x="7425784" y="2798254"/>
              <a:chExt cx="58007" cy="58007"/>
            </a:xfrm>
          </p:grpSpPr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3DEE5D99-CC80-40E0-B55B-B5580CF3BD8A}"/>
                  </a:ext>
                </a:extLst>
              </p:cNvPr>
              <p:cNvSpPr/>
              <p:nvPr/>
            </p:nvSpPr>
            <p:spPr>
              <a:xfrm>
                <a:off x="7454836" y="2798254"/>
                <a:ext cx="9525" cy="58007"/>
              </a:xfrm>
              <a:custGeom>
                <a:avLst/>
                <a:gdLst>
                  <a:gd name="connsiteX0" fmla="*/ 366 w 9525"/>
                  <a:gd name="connsiteY0" fmla="*/ 31 h 58007"/>
                  <a:gd name="connsiteX1" fmla="*/ 366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6" y="31"/>
                    </a:moveTo>
                    <a:lnTo>
                      <a:pt x="366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38EC3BEF-AC4C-49FF-8886-2EF4A68BCD7B}"/>
                  </a:ext>
                </a:extLst>
              </p:cNvPr>
              <p:cNvSpPr/>
              <p:nvPr/>
            </p:nvSpPr>
            <p:spPr>
              <a:xfrm>
                <a:off x="7425784" y="2827305"/>
                <a:ext cx="58007" cy="9525"/>
              </a:xfrm>
              <a:custGeom>
                <a:avLst/>
                <a:gdLst>
                  <a:gd name="connsiteX0" fmla="*/ 58373 w 58007"/>
                  <a:gd name="connsiteY0" fmla="*/ 31 h 9525"/>
                  <a:gd name="connsiteX1" fmla="*/ 366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3" y="31"/>
                    </a:moveTo>
                    <a:lnTo>
                      <a:pt x="366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8" name="Graphic 898">
              <a:extLst>
                <a:ext uri="{FF2B5EF4-FFF2-40B4-BE49-F238E27FC236}">
                  <a16:creationId xmlns:a16="http://schemas.microsoft.com/office/drawing/2014/main" id="{AE00F7EE-19CA-4EA4-9459-6A584BAF0C5A}"/>
                </a:ext>
              </a:extLst>
            </p:cNvPr>
            <p:cNvGrpSpPr/>
            <p:nvPr/>
          </p:nvGrpSpPr>
          <p:grpSpPr>
            <a:xfrm>
              <a:off x="7414164" y="2798254"/>
              <a:ext cx="58007" cy="58007"/>
              <a:chOff x="7414164" y="2798254"/>
              <a:chExt cx="58007" cy="58007"/>
            </a:xfrm>
          </p:grpSpPr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A37323F9-15A7-43C5-B87C-452D9EC52F48}"/>
                  </a:ext>
                </a:extLst>
              </p:cNvPr>
              <p:cNvSpPr/>
              <p:nvPr/>
            </p:nvSpPr>
            <p:spPr>
              <a:xfrm>
                <a:off x="7443215" y="2798254"/>
                <a:ext cx="9525" cy="58007"/>
              </a:xfrm>
              <a:custGeom>
                <a:avLst/>
                <a:gdLst>
                  <a:gd name="connsiteX0" fmla="*/ 365 w 9525"/>
                  <a:gd name="connsiteY0" fmla="*/ 31 h 58007"/>
                  <a:gd name="connsiteX1" fmla="*/ 365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5" y="31"/>
                    </a:moveTo>
                    <a:lnTo>
                      <a:pt x="365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E897C760-167E-4BB0-965A-09CB6AD5B88B}"/>
                  </a:ext>
                </a:extLst>
              </p:cNvPr>
              <p:cNvSpPr/>
              <p:nvPr/>
            </p:nvSpPr>
            <p:spPr>
              <a:xfrm>
                <a:off x="7414164" y="2827305"/>
                <a:ext cx="58007" cy="9525"/>
              </a:xfrm>
              <a:custGeom>
                <a:avLst/>
                <a:gdLst>
                  <a:gd name="connsiteX0" fmla="*/ 58372 w 58007"/>
                  <a:gd name="connsiteY0" fmla="*/ 31 h 9525"/>
                  <a:gd name="connsiteX1" fmla="*/ 365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72" y="31"/>
                    </a:moveTo>
                    <a:lnTo>
                      <a:pt x="365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49" name="Graphic 898">
              <a:extLst>
                <a:ext uri="{FF2B5EF4-FFF2-40B4-BE49-F238E27FC236}">
                  <a16:creationId xmlns:a16="http://schemas.microsoft.com/office/drawing/2014/main" id="{D6F7859B-00B4-47F1-AE4B-D6702FBEB098}"/>
                </a:ext>
              </a:extLst>
            </p:cNvPr>
            <p:cNvGrpSpPr/>
            <p:nvPr/>
          </p:nvGrpSpPr>
          <p:grpSpPr>
            <a:xfrm>
              <a:off x="7378826" y="2798254"/>
              <a:ext cx="58007" cy="58007"/>
              <a:chOff x="7378826" y="2798254"/>
              <a:chExt cx="58007" cy="58007"/>
            </a:xfrm>
          </p:grpSpPr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62DC7A1C-DB08-4F48-B51C-3F5E06999E60}"/>
                  </a:ext>
                </a:extLst>
              </p:cNvPr>
              <p:cNvSpPr/>
              <p:nvPr/>
            </p:nvSpPr>
            <p:spPr>
              <a:xfrm>
                <a:off x="7407877" y="2798254"/>
                <a:ext cx="9525" cy="58007"/>
              </a:xfrm>
              <a:custGeom>
                <a:avLst/>
                <a:gdLst>
                  <a:gd name="connsiteX0" fmla="*/ 361 w 9525"/>
                  <a:gd name="connsiteY0" fmla="*/ 31 h 58007"/>
                  <a:gd name="connsiteX1" fmla="*/ 361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1" y="31"/>
                    </a:moveTo>
                    <a:lnTo>
                      <a:pt x="361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BA8CE113-001A-40AE-8282-F01E44A9B4F2}"/>
                  </a:ext>
                </a:extLst>
              </p:cNvPr>
              <p:cNvSpPr/>
              <p:nvPr/>
            </p:nvSpPr>
            <p:spPr>
              <a:xfrm>
                <a:off x="7378826" y="2827305"/>
                <a:ext cx="58007" cy="9525"/>
              </a:xfrm>
              <a:custGeom>
                <a:avLst/>
                <a:gdLst>
                  <a:gd name="connsiteX0" fmla="*/ 58368 w 58007"/>
                  <a:gd name="connsiteY0" fmla="*/ 31 h 9525"/>
                  <a:gd name="connsiteX1" fmla="*/ 361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8" y="31"/>
                    </a:moveTo>
                    <a:lnTo>
                      <a:pt x="361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0" name="Graphic 898">
              <a:extLst>
                <a:ext uri="{FF2B5EF4-FFF2-40B4-BE49-F238E27FC236}">
                  <a16:creationId xmlns:a16="http://schemas.microsoft.com/office/drawing/2014/main" id="{FDA15414-F59D-4418-A2C9-3D184B1E5F91}"/>
                </a:ext>
              </a:extLst>
            </p:cNvPr>
            <p:cNvGrpSpPr/>
            <p:nvPr/>
          </p:nvGrpSpPr>
          <p:grpSpPr>
            <a:xfrm>
              <a:off x="7373111" y="2798254"/>
              <a:ext cx="58007" cy="58007"/>
              <a:chOff x="7373111" y="2798254"/>
              <a:chExt cx="58007" cy="58007"/>
            </a:xfrm>
          </p:grpSpPr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3C608838-D230-4F7C-81BF-00629F4329F2}"/>
                  </a:ext>
                </a:extLst>
              </p:cNvPr>
              <p:cNvSpPr/>
              <p:nvPr/>
            </p:nvSpPr>
            <p:spPr>
              <a:xfrm>
                <a:off x="7402162" y="2798254"/>
                <a:ext cx="9525" cy="58007"/>
              </a:xfrm>
              <a:custGeom>
                <a:avLst/>
                <a:gdLst>
                  <a:gd name="connsiteX0" fmla="*/ 361 w 9525"/>
                  <a:gd name="connsiteY0" fmla="*/ 31 h 58007"/>
                  <a:gd name="connsiteX1" fmla="*/ 361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61" y="31"/>
                    </a:moveTo>
                    <a:lnTo>
                      <a:pt x="361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02" name="Freeform: Shape 1401">
                <a:extLst>
                  <a:ext uri="{FF2B5EF4-FFF2-40B4-BE49-F238E27FC236}">
                    <a16:creationId xmlns:a16="http://schemas.microsoft.com/office/drawing/2014/main" id="{5332DBE4-5EB4-4F8B-A7CA-710C98063B86}"/>
                  </a:ext>
                </a:extLst>
              </p:cNvPr>
              <p:cNvSpPr/>
              <p:nvPr/>
            </p:nvSpPr>
            <p:spPr>
              <a:xfrm>
                <a:off x="7373111" y="2827305"/>
                <a:ext cx="58007" cy="9525"/>
              </a:xfrm>
              <a:custGeom>
                <a:avLst/>
                <a:gdLst>
                  <a:gd name="connsiteX0" fmla="*/ 58368 w 58007"/>
                  <a:gd name="connsiteY0" fmla="*/ 31 h 9525"/>
                  <a:gd name="connsiteX1" fmla="*/ 361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8" y="31"/>
                    </a:moveTo>
                    <a:lnTo>
                      <a:pt x="361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1" name="Graphic 898">
              <a:extLst>
                <a:ext uri="{FF2B5EF4-FFF2-40B4-BE49-F238E27FC236}">
                  <a16:creationId xmlns:a16="http://schemas.microsoft.com/office/drawing/2014/main" id="{2281E53B-1A6A-46E2-B152-1E5B45FCA971}"/>
                </a:ext>
              </a:extLst>
            </p:cNvPr>
            <p:cNvGrpSpPr/>
            <p:nvPr/>
          </p:nvGrpSpPr>
          <p:grpSpPr>
            <a:xfrm>
              <a:off x="7173848" y="2775108"/>
              <a:ext cx="58007" cy="58007"/>
              <a:chOff x="7173848" y="2775108"/>
              <a:chExt cx="58007" cy="58007"/>
            </a:xfrm>
          </p:grpSpPr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BCD8BEC6-93F1-46CD-917F-90CC6BD60F5B}"/>
                  </a:ext>
                </a:extLst>
              </p:cNvPr>
              <p:cNvSpPr/>
              <p:nvPr/>
            </p:nvSpPr>
            <p:spPr>
              <a:xfrm>
                <a:off x="7202899" y="2775108"/>
                <a:ext cx="9525" cy="58007"/>
              </a:xfrm>
              <a:custGeom>
                <a:avLst/>
                <a:gdLst>
                  <a:gd name="connsiteX0" fmla="*/ 340 w 9525"/>
                  <a:gd name="connsiteY0" fmla="*/ 28 h 58007"/>
                  <a:gd name="connsiteX1" fmla="*/ 340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0" y="28"/>
                    </a:moveTo>
                    <a:lnTo>
                      <a:pt x="340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AD6BAB08-6566-4E2E-89D4-03E43918EF1D}"/>
                  </a:ext>
                </a:extLst>
              </p:cNvPr>
              <p:cNvSpPr/>
              <p:nvPr/>
            </p:nvSpPr>
            <p:spPr>
              <a:xfrm>
                <a:off x="7173848" y="2804160"/>
                <a:ext cx="58007" cy="9525"/>
              </a:xfrm>
              <a:custGeom>
                <a:avLst/>
                <a:gdLst>
                  <a:gd name="connsiteX0" fmla="*/ 58347 w 58007"/>
                  <a:gd name="connsiteY0" fmla="*/ 28 h 9525"/>
                  <a:gd name="connsiteX1" fmla="*/ 340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7" y="28"/>
                    </a:moveTo>
                    <a:lnTo>
                      <a:pt x="340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2" name="Graphic 898">
              <a:extLst>
                <a:ext uri="{FF2B5EF4-FFF2-40B4-BE49-F238E27FC236}">
                  <a16:creationId xmlns:a16="http://schemas.microsoft.com/office/drawing/2014/main" id="{EE881BF2-846B-4366-8A39-26B413A3B034}"/>
                </a:ext>
              </a:extLst>
            </p:cNvPr>
            <p:cNvGrpSpPr/>
            <p:nvPr/>
          </p:nvGrpSpPr>
          <p:grpSpPr>
            <a:xfrm>
              <a:off x="7168133" y="2775108"/>
              <a:ext cx="58007" cy="58007"/>
              <a:chOff x="7168133" y="2775108"/>
              <a:chExt cx="58007" cy="58007"/>
            </a:xfrm>
          </p:grpSpPr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A87096AB-65A1-452A-93E7-784C96819476}"/>
                  </a:ext>
                </a:extLst>
              </p:cNvPr>
              <p:cNvSpPr/>
              <p:nvPr/>
            </p:nvSpPr>
            <p:spPr>
              <a:xfrm>
                <a:off x="7197184" y="2775108"/>
                <a:ext cx="9525" cy="58007"/>
              </a:xfrm>
              <a:custGeom>
                <a:avLst/>
                <a:gdLst>
                  <a:gd name="connsiteX0" fmla="*/ 339 w 9525"/>
                  <a:gd name="connsiteY0" fmla="*/ 28 h 58007"/>
                  <a:gd name="connsiteX1" fmla="*/ 339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9" y="28"/>
                    </a:moveTo>
                    <a:lnTo>
                      <a:pt x="339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632FA4BB-0063-43B0-ADBD-7B8FC784CB20}"/>
                  </a:ext>
                </a:extLst>
              </p:cNvPr>
              <p:cNvSpPr/>
              <p:nvPr/>
            </p:nvSpPr>
            <p:spPr>
              <a:xfrm>
                <a:off x="7168133" y="2804160"/>
                <a:ext cx="58007" cy="9525"/>
              </a:xfrm>
              <a:custGeom>
                <a:avLst/>
                <a:gdLst>
                  <a:gd name="connsiteX0" fmla="*/ 58346 w 58007"/>
                  <a:gd name="connsiteY0" fmla="*/ 28 h 9525"/>
                  <a:gd name="connsiteX1" fmla="*/ 339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6" y="28"/>
                    </a:moveTo>
                    <a:lnTo>
                      <a:pt x="339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3" name="Graphic 898">
              <a:extLst>
                <a:ext uri="{FF2B5EF4-FFF2-40B4-BE49-F238E27FC236}">
                  <a16:creationId xmlns:a16="http://schemas.microsoft.com/office/drawing/2014/main" id="{A40F1153-28B6-465C-9EF7-C1CB257E6290}"/>
                </a:ext>
              </a:extLst>
            </p:cNvPr>
            <p:cNvGrpSpPr/>
            <p:nvPr/>
          </p:nvGrpSpPr>
          <p:grpSpPr>
            <a:xfrm>
              <a:off x="7162323" y="2775108"/>
              <a:ext cx="58007" cy="58007"/>
              <a:chOff x="7162323" y="2775108"/>
              <a:chExt cx="58007" cy="58007"/>
            </a:xfrm>
          </p:grpSpPr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E0F106E5-EE5A-4331-A26E-22B5E7059738}"/>
                  </a:ext>
                </a:extLst>
              </p:cNvPr>
              <p:cNvSpPr/>
              <p:nvPr/>
            </p:nvSpPr>
            <p:spPr>
              <a:xfrm>
                <a:off x="7191374" y="2775108"/>
                <a:ext cx="9525" cy="58007"/>
              </a:xfrm>
              <a:custGeom>
                <a:avLst/>
                <a:gdLst>
                  <a:gd name="connsiteX0" fmla="*/ 338 w 9525"/>
                  <a:gd name="connsiteY0" fmla="*/ 28 h 58007"/>
                  <a:gd name="connsiteX1" fmla="*/ 338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8" y="28"/>
                    </a:moveTo>
                    <a:lnTo>
                      <a:pt x="338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3CCB9184-2D2F-4CFE-9E8C-B95BEDE69E62}"/>
                  </a:ext>
                </a:extLst>
              </p:cNvPr>
              <p:cNvSpPr/>
              <p:nvPr/>
            </p:nvSpPr>
            <p:spPr>
              <a:xfrm>
                <a:off x="7162323" y="2804160"/>
                <a:ext cx="58007" cy="9525"/>
              </a:xfrm>
              <a:custGeom>
                <a:avLst/>
                <a:gdLst>
                  <a:gd name="connsiteX0" fmla="*/ 58346 w 58007"/>
                  <a:gd name="connsiteY0" fmla="*/ 28 h 9525"/>
                  <a:gd name="connsiteX1" fmla="*/ 338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6" y="28"/>
                    </a:moveTo>
                    <a:lnTo>
                      <a:pt x="338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4" name="Graphic 898">
              <a:extLst>
                <a:ext uri="{FF2B5EF4-FFF2-40B4-BE49-F238E27FC236}">
                  <a16:creationId xmlns:a16="http://schemas.microsoft.com/office/drawing/2014/main" id="{79EC5448-0269-47F9-BD7C-B9E6488BF5FB}"/>
                </a:ext>
              </a:extLst>
            </p:cNvPr>
            <p:cNvGrpSpPr/>
            <p:nvPr/>
          </p:nvGrpSpPr>
          <p:grpSpPr>
            <a:xfrm>
              <a:off x="7144225" y="2775108"/>
              <a:ext cx="58007" cy="58007"/>
              <a:chOff x="7144225" y="2775108"/>
              <a:chExt cx="58007" cy="58007"/>
            </a:xfrm>
          </p:grpSpPr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95999E77-36FE-496C-8A0F-FFAB16CDD0D6}"/>
                  </a:ext>
                </a:extLst>
              </p:cNvPr>
              <p:cNvSpPr/>
              <p:nvPr/>
            </p:nvSpPr>
            <p:spPr>
              <a:xfrm>
                <a:off x="7173277" y="2775108"/>
                <a:ext cx="9525" cy="58007"/>
              </a:xfrm>
              <a:custGeom>
                <a:avLst/>
                <a:gdLst>
                  <a:gd name="connsiteX0" fmla="*/ 337 w 9525"/>
                  <a:gd name="connsiteY0" fmla="*/ 28 h 58007"/>
                  <a:gd name="connsiteX1" fmla="*/ 337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7" y="28"/>
                    </a:moveTo>
                    <a:lnTo>
                      <a:pt x="337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168B4FBE-149E-4CCA-A3EA-C1ED0A46E6D8}"/>
                  </a:ext>
                </a:extLst>
              </p:cNvPr>
              <p:cNvSpPr/>
              <p:nvPr/>
            </p:nvSpPr>
            <p:spPr>
              <a:xfrm>
                <a:off x="7144225" y="2804160"/>
                <a:ext cx="58007" cy="9525"/>
              </a:xfrm>
              <a:custGeom>
                <a:avLst/>
                <a:gdLst>
                  <a:gd name="connsiteX0" fmla="*/ 58344 w 58007"/>
                  <a:gd name="connsiteY0" fmla="*/ 28 h 9525"/>
                  <a:gd name="connsiteX1" fmla="*/ 337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4" y="28"/>
                    </a:moveTo>
                    <a:lnTo>
                      <a:pt x="337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5" name="Graphic 898">
              <a:extLst>
                <a:ext uri="{FF2B5EF4-FFF2-40B4-BE49-F238E27FC236}">
                  <a16:creationId xmlns:a16="http://schemas.microsoft.com/office/drawing/2014/main" id="{FE22BD9A-FB31-4F8F-B420-BE5D4FAD4561}"/>
                </a:ext>
              </a:extLst>
            </p:cNvPr>
            <p:cNvGrpSpPr/>
            <p:nvPr/>
          </p:nvGrpSpPr>
          <p:grpSpPr>
            <a:xfrm>
              <a:off x="7138510" y="2775108"/>
              <a:ext cx="58007" cy="58007"/>
              <a:chOff x="7138510" y="2775108"/>
              <a:chExt cx="58007" cy="58007"/>
            </a:xfrm>
          </p:grpSpPr>
          <p:sp>
            <p:nvSpPr>
              <p:cNvPr id="1391" name="Freeform: Shape 1390">
                <a:extLst>
                  <a:ext uri="{FF2B5EF4-FFF2-40B4-BE49-F238E27FC236}">
                    <a16:creationId xmlns:a16="http://schemas.microsoft.com/office/drawing/2014/main" id="{693A04A7-6C0A-47D4-8D47-15CEDEBB3509}"/>
                  </a:ext>
                </a:extLst>
              </p:cNvPr>
              <p:cNvSpPr/>
              <p:nvPr/>
            </p:nvSpPr>
            <p:spPr>
              <a:xfrm>
                <a:off x="7167562" y="2775108"/>
                <a:ext cx="9525" cy="58007"/>
              </a:xfrm>
              <a:custGeom>
                <a:avLst/>
                <a:gdLst>
                  <a:gd name="connsiteX0" fmla="*/ 336 w 9525"/>
                  <a:gd name="connsiteY0" fmla="*/ 28 h 58007"/>
                  <a:gd name="connsiteX1" fmla="*/ 336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6" y="28"/>
                    </a:moveTo>
                    <a:lnTo>
                      <a:pt x="336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9514E9C0-5C31-412E-B781-B686DD08B754}"/>
                  </a:ext>
                </a:extLst>
              </p:cNvPr>
              <p:cNvSpPr/>
              <p:nvPr/>
            </p:nvSpPr>
            <p:spPr>
              <a:xfrm>
                <a:off x="7138510" y="2804160"/>
                <a:ext cx="58007" cy="9525"/>
              </a:xfrm>
              <a:custGeom>
                <a:avLst/>
                <a:gdLst>
                  <a:gd name="connsiteX0" fmla="*/ 58343 w 58007"/>
                  <a:gd name="connsiteY0" fmla="*/ 28 h 9525"/>
                  <a:gd name="connsiteX1" fmla="*/ 336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3" y="28"/>
                    </a:moveTo>
                    <a:lnTo>
                      <a:pt x="336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6" name="Graphic 898">
              <a:extLst>
                <a:ext uri="{FF2B5EF4-FFF2-40B4-BE49-F238E27FC236}">
                  <a16:creationId xmlns:a16="http://schemas.microsoft.com/office/drawing/2014/main" id="{A18BDD5E-6937-46A4-A393-4CDD502F10B8}"/>
                </a:ext>
              </a:extLst>
            </p:cNvPr>
            <p:cNvGrpSpPr/>
            <p:nvPr/>
          </p:nvGrpSpPr>
          <p:grpSpPr>
            <a:xfrm>
              <a:off x="7085647" y="2757487"/>
              <a:ext cx="58007" cy="58007"/>
              <a:chOff x="7085647" y="2757487"/>
              <a:chExt cx="58007" cy="58007"/>
            </a:xfrm>
          </p:grpSpPr>
          <p:sp>
            <p:nvSpPr>
              <p:cNvPr id="1389" name="Freeform: Shape 1388">
                <a:extLst>
                  <a:ext uri="{FF2B5EF4-FFF2-40B4-BE49-F238E27FC236}">
                    <a16:creationId xmlns:a16="http://schemas.microsoft.com/office/drawing/2014/main" id="{62ECF42B-CDA2-4673-8087-B1BEA9AB7E3F}"/>
                  </a:ext>
                </a:extLst>
              </p:cNvPr>
              <p:cNvSpPr/>
              <p:nvPr/>
            </p:nvSpPr>
            <p:spPr>
              <a:xfrm>
                <a:off x="7114698" y="2757487"/>
                <a:ext cx="9525" cy="58007"/>
              </a:xfrm>
              <a:custGeom>
                <a:avLst/>
                <a:gdLst>
                  <a:gd name="connsiteX0" fmla="*/ 330 w 9525"/>
                  <a:gd name="connsiteY0" fmla="*/ 27 h 58007"/>
                  <a:gd name="connsiteX1" fmla="*/ 330 w 9525"/>
                  <a:gd name="connsiteY1" fmla="*/ 5803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0" y="27"/>
                    </a:moveTo>
                    <a:lnTo>
                      <a:pt x="330" y="5803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90" name="Freeform: Shape 1389">
                <a:extLst>
                  <a:ext uri="{FF2B5EF4-FFF2-40B4-BE49-F238E27FC236}">
                    <a16:creationId xmlns:a16="http://schemas.microsoft.com/office/drawing/2014/main" id="{E49765A8-8AD5-4C9B-8759-446BD18099CE}"/>
                  </a:ext>
                </a:extLst>
              </p:cNvPr>
              <p:cNvSpPr/>
              <p:nvPr/>
            </p:nvSpPr>
            <p:spPr>
              <a:xfrm>
                <a:off x="7085647" y="2786538"/>
                <a:ext cx="58007" cy="9525"/>
              </a:xfrm>
              <a:custGeom>
                <a:avLst/>
                <a:gdLst>
                  <a:gd name="connsiteX0" fmla="*/ 58338 w 58007"/>
                  <a:gd name="connsiteY0" fmla="*/ 26 h 9525"/>
                  <a:gd name="connsiteX1" fmla="*/ 330 w 58007"/>
                  <a:gd name="connsiteY1" fmla="*/ 2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8" y="26"/>
                    </a:moveTo>
                    <a:lnTo>
                      <a:pt x="330" y="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7" name="Graphic 898">
              <a:extLst>
                <a:ext uri="{FF2B5EF4-FFF2-40B4-BE49-F238E27FC236}">
                  <a16:creationId xmlns:a16="http://schemas.microsoft.com/office/drawing/2014/main" id="{B313F18E-7E84-4C6F-9AE0-B7CE6DDCD009}"/>
                </a:ext>
              </a:extLst>
            </p:cNvPr>
            <p:cNvGrpSpPr/>
            <p:nvPr/>
          </p:nvGrpSpPr>
          <p:grpSpPr>
            <a:xfrm>
              <a:off x="7103363" y="2757487"/>
              <a:ext cx="58007" cy="58007"/>
              <a:chOff x="7103363" y="2757487"/>
              <a:chExt cx="58007" cy="58007"/>
            </a:xfrm>
          </p:grpSpPr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1D89113B-21D5-415F-9ED6-4BA5A3EF66EB}"/>
                  </a:ext>
                </a:extLst>
              </p:cNvPr>
              <p:cNvSpPr/>
              <p:nvPr/>
            </p:nvSpPr>
            <p:spPr>
              <a:xfrm>
                <a:off x="7132414" y="2757487"/>
                <a:ext cx="9525" cy="58007"/>
              </a:xfrm>
              <a:custGeom>
                <a:avLst/>
                <a:gdLst>
                  <a:gd name="connsiteX0" fmla="*/ 332 w 9525"/>
                  <a:gd name="connsiteY0" fmla="*/ 27 h 58007"/>
                  <a:gd name="connsiteX1" fmla="*/ 332 w 9525"/>
                  <a:gd name="connsiteY1" fmla="*/ 5803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2" y="27"/>
                    </a:moveTo>
                    <a:lnTo>
                      <a:pt x="332" y="5803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B9185C8E-3299-4875-A8F9-D4D8419ABCEC}"/>
                  </a:ext>
                </a:extLst>
              </p:cNvPr>
              <p:cNvSpPr/>
              <p:nvPr/>
            </p:nvSpPr>
            <p:spPr>
              <a:xfrm>
                <a:off x="7103363" y="2786538"/>
                <a:ext cx="58007" cy="9525"/>
              </a:xfrm>
              <a:custGeom>
                <a:avLst/>
                <a:gdLst>
                  <a:gd name="connsiteX0" fmla="*/ 58340 w 58007"/>
                  <a:gd name="connsiteY0" fmla="*/ 26 h 9525"/>
                  <a:gd name="connsiteX1" fmla="*/ 332 w 58007"/>
                  <a:gd name="connsiteY1" fmla="*/ 2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0" y="26"/>
                    </a:moveTo>
                    <a:lnTo>
                      <a:pt x="332" y="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8" name="Graphic 898">
              <a:extLst>
                <a:ext uri="{FF2B5EF4-FFF2-40B4-BE49-F238E27FC236}">
                  <a16:creationId xmlns:a16="http://schemas.microsoft.com/office/drawing/2014/main" id="{F946992C-A957-4C27-8B64-990B46518C34}"/>
                </a:ext>
              </a:extLst>
            </p:cNvPr>
            <p:cNvGrpSpPr/>
            <p:nvPr/>
          </p:nvGrpSpPr>
          <p:grpSpPr>
            <a:xfrm>
              <a:off x="7091362" y="2757487"/>
              <a:ext cx="58007" cy="58007"/>
              <a:chOff x="7091362" y="2757487"/>
              <a:chExt cx="58007" cy="58007"/>
            </a:xfrm>
          </p:grpSpPr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6C5973B3-3565-47C5-BF55-2FDE40027EE6}"/>
                  </a:ext>
                </a:extLst>
              </p:cNvPr>
              <p:cNvSpPr/>
              <p:nvPr/>
            </p:nvSpPr>
            <p:spPr>
              <a:xfrm>
                <a:off x="7120413" y="2757487"/>
                <a:ext cx="9525" cy="58007"/>
              </a:xfrm>
              <a:custGeom>
                <a:avLst/>
                <a:gdLst>
                  <a:gd name="connsiteX0" fmla="*/ 331 w 9525"/>
                  <a:gd name="connsiteY0" fmla="*/ 27 h 58007"/>
                  <a:gd name="connsiteX1" fmla="*/ 331 w 9525"/>
                  <a:gd name="connsiteY1" fmla="*/ 5803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1" y="27"/>
                    </a:moveTo>
                    <a:lnTo>
                      <a:pt x="331" y="5803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D1A8812C-2C97-4163-8F4D-88B095AC4B6D}"/>
                  </a:ext>
                </a:extLst>
              </p:cNvPr>
              <p:cNvSpPr/>
              <p:nvPr/>
            </p:nvSpPr>
            <p:spPr>
              <a:xfrm>
                <a:off x="7091362" y="2786538"/>
                <a:ext cx="58007" cy="9525"/>
              </a:xfrm>
              <a:custGeom>
                <a:avLst/>
                <a:gdLst>
                  <a:gd name="connsiteX0" fmla="*/ 58338 w 58007"/>
                  <a:gd name="connsiteY0" fmla="*/ 26 h 9525"/>
                  <a:gd name="connsiteX1" fmla="*/ 331 w 58007"/>
                  <a:gd name="connsiteY1" fmla="*/ 2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8" y="26"/>
                    </a:moveTo>
                    <a:lnTo>
                      <a:pt x="331" y="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59" name="Graphic 898">
              <a:extLst>
                <a:ext uri="{FF2B5EF4-FFF2-40B4-BE49-F238E27FC236}">
                  <a16:creationId xmlns:a16="http://schemas.microsoft.com/office/drawing/2014/main" id="{4D72A7D1-D786-4233-9F32-2C16A06A5EA8}"/>
                </a:ext>
              </a:extLst>
            </p:cNvPr>
            <p:cNvGrpSpPr/>
            <p:nvPr/>
          </p:nvGrpSpPr>
          <p:grpSpPr>
            <a:xfrm>
              <a:off x="7079836" y="2757487"/>
              <a:ext cx="58007" cy="58007"/>
              <a:chOff x="7079836" y="2757487"/>
              <a:chExt cx="58007" cy="58007"/>
            </a:xfrm>
          </p:grpSpPr>
          <p:sp>
            <p:nvSpPr>
              <p:cNvPr id="1383" name="Freeform: Shape 1382">
                <a:extLst>
                  <a:ext uri="{FF2B5EF4-FFF2-40B4-BE49-F238E27FC236}">
                    <a16:creationId xmlns:a16="http://schemas.microsoft.com/office/drawing/2014/main" id="{BEFB5F3F-672E-48E5-99E2-768534DD976B}"/>
                  </a:ext>
                </a:extLst>
              </p:cNvPr>
              <p:cNvSpPr/>
              <p:nvPr/>
            </p:nvSpPr>
            <p:spPr>
              <a:xfrm>
                <a:off x="7108888" y="2757487"/>
                <a:ext cx="9525" cy="58007"/>
              </a:xfrm>
              <a:custGeom>
                <a:avLst/>
                <a:gdLst>
                  <a:gd name="connsiteX0" fmla="*/ 330 w 9525"/>
                  <a:gd name="connsiteY0" fmla="*/ 27 h 58007"/>
                  <a:gd name="connsiteX1" fmla="*/ 330 w 9525"/>
                  <a:gd name="connsiteY1" fmla="*/ 5803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0" y="27"/>
                    </a:moveTo>
                    <a:lnTo>
                      <a:pt x="330" y="5803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564C95F7-30CD-40CF-80F2-5A13036CFFD0}"/>
                  </a:ext>
                </a:extLst>
              </p:cNvPr>
              <p:cNvSpPr/>
              <p:nvPr/>
            </p:nvSpPr>
            <p:spPr>
              <a:xfrm>
                <a:off x="7079836" y="2786538"/>
                <a:ext cx="58007" cy="9525"/>
              </a:xfrm>
              <a:custGeom>
                <a:avLst/>
                <a:gdLst>
                  <a:gd name="connsiteX0" fmla="*/ 58337 w 58007"/>
                  <a:gd name="connsiteY0" fmla="*/ 26 h 9525"/>
                  <a:gd name="connsiteX1" fmla="*/ 330 w 58007"/>
                  <a:gd name="connsiteY1" fmla="*/ 2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7" y="26"/>
                    </a:moveTo>
                    <a:lnTo>
                      <a:pt x="330" y="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0" name="Graphic 898">
              <a:extLst>
                <a:ext uri="{FF2B5EF4-FFF2-40B4-BE49-F238E27FC236}">
                  <a16:creationId xmlns:a16="http://schemas.microsoft.com/office/drawing/2014/main" id="{60F7B72B-42F5-41F5-8F9E-32416E4229D3}"/>
                </a:ext>
              </a:extLst>
            </p:cNvPr>
            <p:cNvGrpSpPr/>
            <p:nvPr/>
          </p:nvGrpSpPr>
          <p:grpSpPr>
            <a:xfrm>
              <a:off x="7208233" y="2775108"/>
              <a:ext cx="58007" cy="58007"/>
              <a:chOff x="7208233" y="2775108"/>
              <a:chExt cx="58007" cy="58007"/>
            </a:xfrm>
          </p:grpSpPr>
          <p:sp>
            <p:nvSpPr>
              <p:cNvPr id="1381" name="Freeform: Shape 1380">
                <a:extLst>
                  <a:ext uri="{FF2B5EF4-FFF2-40B4-BE49-F238E27FC236}">
                    <a16:creationId xmlns:a16="http://schemas.microsoft.com/office/drawing/2014/main" id="{A5134564-3341-4641-95DA-0AF4FA9E931E}"/>
                  </a:ext>
                </a:extLst>
              </p:cNvPr>
              <p:cNvSpPr/>
              <p:nvPr/>
            </p:nvSpPr>
            <p:spPr>
              <a:xfrm>
                <a:off x="7237285" y="2775108"/>
                <a:ext cx="9525" cy="58007"/>
              </a:xfrm>
              <a:custGeom>
                <a:avLst/>
                <a:gdLst>
                  <a:gd name="connsiteX0" fmla="*/ 343 w 9525"/>
                  <a:gd name="connsiteY0" fmla="*/ 28 h 58007"/>
                  <a:gd name="connsiteX1" fmla="*/ 343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3" y="28"/>
                    </a:moveTo>
                    <a:lnTo>
                      <a:pt x="343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82" name="Freeform: Shape 1381">
                <a:extLst>
                  <a:ext uri="{FF2B5EF4-FFF2-40B4-BE49-F238E27FC236}">
                    <a16:creationId xmlns:a16="http://schemas.microsoft.com/office/drawing/2014/main" id="{60F013E0-0638-45F1-AD76-231089BFE02E}"/>
                  </a:ext>
                </a:extLst>
              </p:cNvPr>
              <p:cNvSpPr/>
              <p:nvPr/>
            </p:nvSpPr>
            <p:spPr>
              <a:xfrm>
                <a:off x="7208233" y="2804160"/>
                <a:ext cx="58007" cy="9525"/>
              </a:xfrm>
              <a:custGeom>
                <a:avLst/>
                <a:gdLst>
                  <a:gd name="connsiteX0" fmla="*/ 58351 w 58007"/>
                  <a:gd name="connsiteY0" fmla="*/ 28 h 9525"/>
                  <a:gd name="connsiteX1" fmla="*/ 343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1" y="28"/>
                    </a:moveTo>
                    <a:lnTo>
                      <a:pt x="343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1" name="Graphic 898">
              <a:extLst>
                <a:ext uri="{FF2B5EF4-FFF2-40B4-BE49-F238E27FC236}">
                  <a16:creationId xmlns:a16="http://schemas.microsoft.com/office/drawing/2014/main" id="{230ACE6B-0C93-41BE-A13B-791995D597BE}"/>
                </a:ext>
              </a:extLst>
            </p:cNvPr>
            <p:cNvGrpSpPr/>
            <p:nvPr/>
          </p:nvGrpSpPr>
          <p:grpSpPr>
            <a:xfrm>
              <a:off x="7202518" y="2775108"/>
              <a:ext cx="58007" cy="58007"/>
              <a:chOff x="7202518" y="2775108"/>
              <a:chExt cx="58007" cy="58007"/>
            </a:xfrm>
          </p:grpSpPr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FCCC9AC2-D451-46E3-AB85-8A1578DFF237}"/>
                  </a:ext>
                </a:extLst>
              </p:cNvPr>
              <p:cNvSpPr/>
              <p:nvPr/>
            </p:nvSpPr>
            <p:spPr>
              <a:xfrm>
                <a:off x="7231570" y="2775108"/>
                <a:ext cx="9525" cy="58007"/>
              </a:xfrm>
              <a:custGeom>
                <a:avLst/>
                <a:gdLst>
                  <a:gd name="connsiteX0" fmla="*/ 343 w 9525"/>
                  <a:gd name="connsiteY0" fmla="*/ 28 h 58007"/>
                  <a:gd name="connsiteX1" fmla="*/ 343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3" y="28"/>
                    </a:moveTo>
                    <a:lnTo>
                      <a:pt x="343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B89D03E3-4269-486D-A76A-EC5D6D4840AF}"/>
                  </a:ext>
                </a:extLst>
              </p:cNvPr>
              <p:cNvSpPr/>
              <p:nvPr/>
            </p:nvSpPr>
            <p:spPr>
              <a:xfrm>
                <a:off x="7202518" y="2804160"/>
                <a:ext cx="58007" cy="9525"/>
              </a:xfrm>
              <a:custGeom>
                <a:avLst/>
                <a:gdLst>
                  <a:gd name="connsiteX0" fmla="*/ 58350 w 58007"/>
                  <a:gd name="connsiteY0" fmla="*/ 28 h 9525"/>
                  <a:gd name="connsiteX1" fmla="*/ 343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0" y="28"/>
                    </a:moveTo>
                    <a:lnTo>
                      <a:pt x="343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2" name="Graphic 898">
              <a:extLst>
                <a:ext uri="{FF2B5EF4-FFF2-40B4-BE49-F238E27FC236}">
                  <a16:creationId xmlns:a16="http://schemas.microsoft.com/office/drawing/2014/main" id="{D23F609F-4B5A-446B-9F07-7708957AD89B}"/>
                </a:ext>
              </a:extLst>
            </p:cNvPr>
            <p:cNvGrpSpPr/>
            <p:nvPr/>
          </p:nvGrpSpPr>
          <p:grpSpPr>
            <a:xfrm>
              <a:off x="7238047" y="2775108"/>
              <a:ext cx="58007" cy="58007"/>
              <a:chOff x="7238047" y="2775108"/>
              <a:chExt cx="58007" cy="58007"/>
            </a:xfrm>
          </p:grpSpPr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D383DD0C-B1BD-4C15-AD0D-7C57BF3825D1}"/>
                  </a:ext>
                </a:extLst>
              </p:cNvPr>
              <p:cNvSpPr/>
              <p:nvPr/>
            </p:nvSpPr>
            <p:spPr>
              <a:xfrm>
                <a:off x="7267098" y="2775108"/>
                <a:ext cx="9525" cy="58007"/>
              </a:xfrm>
              <a:custGeom>
                <a:avLst/>
                <a:gdLst>
                  <a:gd name="connsiteX0" fmla="*/ 346 w 9525"/>
                  <a:gd name="connsiteY0" fmla="*/ 28 h 58007"/>
                  <a:gd name="connsiteX1" fmla="*/ 346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6" y="28"/>
                    </a:moveTo>
                    <a:lnTo>
                      <a:pt x="346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7EABE915-6116-490A-AFF0-E76B35D2FB9A}"/>
                  </a:ext>
                </a:extLst>
              </p:cNvPr>
              <p:cNvSpPr/>
              <p:nvPr/>
            </p:nvSpPr>
            <p:spPr>
              <a:xfrm>
                <a:off x="7238047" y="2804160"/>
                <a:ext cx="58007" cy="9525"/>
              </a:xfrm>
              <a:custGeom>
                <a:avLst/>
                <a:gdLst>
                  <a:gd name="connsiteX0" fmla="*/ 58354 w 58007"/>
                  <a:gd name="connsiteY0" fmla="*/ 28 h 9525"/>
                  <a:gd name="connsiteX1" fmla="*/ 346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4" y="28"/>
                    </a:moveTo>
                    <a:lnTo>
                      <a:pt x="346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3" name="Graphic 898">
              <a:extLst>
                <a:ext uri="{FF2B5EF4-FFF2-40B4-BE49-F238E27FC236}">
                  <a16:creationId xmlns:a16="http://schemas.microsoft.com/office/drawing/2014/main" id="{15995CFC-06A3-4D04-B9A4-D13E629BCFA9}"/>
                </a:ext>
              </a:extLst>
            </p:cNvPr>
            <p:cNvGrpSpPr/>
            <p:nvPr/>
          </p:nvGrpSpPr>
          <p:grpSpPr>
            <a:xfrm>
              <a:off x="7267574" y="2775108"/>
              <a:ext cx="58007" cy="58007"/>
              <a:chOff x="7267574" y="2775108"/>
              <a:chExt cx="58007" cy="58007"/>
            </a:xfrm>
          </p:grpSpPr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5D06740E-50FE-478A-9DB5-A8EF860F5D00}"/>
                  </a:ext>
                </a:extLst>
              </p:cNvPr>
              <p:cNvSpPr/>
              <p:nvPr/>
            </p:nvSpPr>
            <p:spPr>
              <a:xfrm>
                <a:off x="7296625" y="2775108"/>
                <a:ext cx="9525" cy="58007"/>
              </a:xfrm>
              <a:custGeom>
                <a:avLst/>
                <a:gdLst>
                  <a:gd name="connsiteX0" fmla="*/ 349 w 9525"/>
                  <a:gd name="connsiteY0" fmla="*/ 28 h 58007"/>
                  <a:gd name="connsiteX1" fmla="*/ 349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9" y="28"/>
                    </a:moveTo>
                    <a:lnTo>
                      <a:pt x="349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37B3B718-2D85-4866-9FBB-6FBD8AEB44BF}"/>
                  </a:ext>
                </a:extLst>
              </p:cNvPr>
              <p:cNvSpPr/>
              <p:nvPr/>
            </p:nvSpPr>
            <p:spPr>
              <a:xfrm>
                <a:off x="7267574" y="2804160"/>
                <a:ext cx="58007" cy="9525"/>
              </a:xfrm>
              <a:custGeom>
                <a:avLst/>
                <a:gdLst>
                  <a:gd name="connsiteX0" fmla="*/ 58357 w 58007"/>
                  <a:gd name="connsiteY0" fmla="*/ 28 h 9525"/>
                  <a:gd name="connsiteX1" fmla="*/ 350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7" y="28"/>
                    </a:moveTo>
                    <a:lnTo>
                      <a:pt x="350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4" name="Graphic 898">
              <a:extLst>
                <a:ext uri="{FF2B5EF4-FFF2-40B4-BE49-F238E27FC236}">
                  <a16:creationId xmlns:a16="http://schemas.microsoft.com/office/drawing/2014/main" id="{79557FE5-0B9D-4239-955C-6F3B0E4C5ACD}"/>
                </a:ext>
              </a:extLst>
            </p:cNvPr>
            <p:cNvGrpSpPr/>
            <p:nvPr/>
          </p:nvGrpSpPr>
          <p:grpSpPr>
            <a:xfrm>
              <a:off x="7255858" y="2775108"/>
              <a:ext cx="58007" cy="58007"/>
              <a:chOff x="7255858" y="2775108"/>
              <a:chExt cx="58007" cy="58007"/>
            </a:xfrm>
          </p:grpSpPr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C8B86DFF-9874-4F13-9A0F-FD6288E0429F}"/>
                  </a:ext>
                </a:extLst>
              </p:cNvPr>
              <p:cNvSpPr/>
              <p:nvPr/>
            </p:nvSpPr>
            <p:spPr>
              <a:xfrm>
                <a:off x="7284910" y="2775108"/>
                <a:ext cx="9525" cy="58007"/>
              </a:xfrm>
              <a:custGeom>
                <a:avLst/>
                <a:gdLst>
                  <a:gd name="connsiteX0" fmla="*/ 348 w 9525"/>
                  <a:gd name="connsiteY0" fmla="*/ 28 h 58007"/>
                  <a:gd name="connsiteX1" fmla="*/ 348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8" y="28"/>
                    </a:moveTo>
                    <a:lnTo>
                      <a:pt x="348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3E65A767-C412-490E-BF24-E776E4685BBE}"/>
                  </a:ext>
                </a:extLst>
              </p:cNvPr>
              <p:cNvSpPr/>
              <p:nvPr/>
            </p:nvSpPr>
            <p:spPr>
              <a:xfrm>
                <a:off x="7255858" y="2804160"/>
                <a:ext cx="58007" cy="9525"/>
              </a:xfrm>
              <a:custGeom>
                <a:avLst/>
                <a:gdLst>
                  <a:gd name="connsiteX0" fmla="*/ 58356 w 58007"/>
                  <a:gd name="connsiteY0" fmla="*/ 28 h 9525"/>
                  <a:gd name="connsiteX1" fmla="*/ 348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6" y="28"/>
                    </a:moveTo>
                    <a:lnTo>
                      <a:pt x="348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5" name="Graphic 898">
              <a:extLst>
                <a:ext uri="{FF2B5EF4-FFF2-40B4-BE49-F238E27FC236}">
                  <a16:creationId xmlns:a16="http://schemas.microsoft.com/office/drawing/2014/main" id="{0F1B33CA-2DD3-4008-8923-E54E267FB4B9}"/>
                </a:ext>
              </a:extLst>
            </p:cNvPr>
            <p:cNvGrpSpPr/>
            <p:nvPr/>
          </p:nvGrpSpPr>
          <p:grpSpPr>
            <a:xfrm>
              <a:off x="7114984" y="2775108"/>
              <a:ext cx="58007" cy="58007"/>
              <a:chOff x="7114984" y="2775108"/>
              <a:chExt cx="58007" cy="58007"/>
            </a:xfrm>
          </p:grpSpPr>
          <p:sp>
            <p:nvSpPr>
              <p:cNvPr id="1371" name="Freeform: Shape 1370">
                <a:extLst>
                  <a:ext uri="{FF2B5EF4-FFF2-40B4-BE49-F238E27FC236}">
                    <a16:creationId xmlns:a16="http://schemas.microsoft.com/office/drawing/2014/main" id="{80EDAB9B-CC41-4488-8955-8DF903C6D22C}"/>
                  </a:ext>
                </a:extLst>
              </p:cNvPr>
              <p:cNvSpPr/>
              <p:nvPr/>
            </p:nvSpPr>
            <p:spPr>
              <a:xfrm>
                <a:off x="7144035" y="2775108"/>
                <a:ext cx="9525" cy="58007"/>
              </a:xfrm>
              <a:custGeom>
                <a:avLst/>
                <a:gdLst>
                  <a:gd name="connsiteX0" fmla="*/ 333 w 9525"/>
                  <a:gd name="connsiteY0" fmla="*/ 28 h 58007"/>
                  <a:gd name="connsiteX1" fmla="*/ 333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3" y="28"/>
                    </a:moveTo>
                    <a:lnTo>
                      <a:pt x="333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63D146A9-BFBD-4833-B89D-9E04958B8D5D}"/>
                  </a:ext>
                </a:extLst>
              </p:cNvPr>
              <p:cNvSpPr/>
              <p:nvPr/>
            </p:nvSpPr>
            <p:spPr>
              <a:xfrm>
                <a:off x="7114984" y="2804160"/>
                <a:ext cx="58007" cy="9525"/>
              </a:xfrm>
              <a:custGeom>
                <a:avLst/>
                <a:gdLst>
                  <a:gd name="connsiteX0" fmla="*/ 58341 w 58007"/>
                  <a:gd name="connsiteY0" fmla="*/ 28 h 9525"/>
                  <a:gd name="connsiteX1" fmla="*/ 333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1" y="28"/>
                    </a:moveTo>
                    <a:lnTo>
                      <a:pt x="333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6" name="Graphic 898">
              <a:extLst>
                <a:ext uri="{FF2B5EF4-FFF2-40B4-BE49-F238E27FC236}">
                  <a16:creationId xmlns:a16="http://schemas.microsoft.com/office/drawing/2014/main" id="{77339B40-D6DF-460C-8F4D-E8A19849DD1D}"/>
                </a:ext>
              </a:extLst>
            </p:cNvPr>
            <p:cNvGrpSpPr/>
            <p:nvPr/>
          </p:nvGrpSpPr>
          <p:grpSpPr>
            <a:xfrm>
              <a:off x="7126699" y="2775108"/>
              <a:ext cx="58007" cy="58007"/>
              <a:chOff x="7126699" y="2775108"/>
              <a:chExt cx="58007" cy="58007"/>
            </a:xfrm>
          </p:grpSpPr>
          <p:sp>
            <p:nvSpPr>
              <p:cNvPr id="1369" name="Freeform: Shape 1368">
                <a:extLst>
                  <a:ext uri="{FF2B5EF4-FFF2-40B4-BE49-F238E27FC236}">
                    <a16:creationId xmlns:a16="http://schemas.microsoft.com/office/drawing/2014/main" id="{8A2008D4-239F-4FA5-B8E5-447E3C8F1325}"/>
                  </a:ext>
                </a:extLst>
              </p:cNvPr>
              <p:cNvSpPr/>
              <p:nvPr/>
            </p:nvSpPr>
            <p:spPr>
              <a:xfrm>
                <a:off x="7155751" y="2775108"/>
                <a:ext cx="9525" cy="58007"/>
              </a:xfrm>
              <a:custGeom>
                <a:avLst/>
                <a:gdLst>
                  <a:gd name="connsiteX0" fmla="*/ 335 w 9525"/>
                  <a:gd name="connsiteY0" fmla="*/ 28 h 58007"/>
                  <a:gd name="connsiteX1" fmla="*/ 335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35" y="28"/>
                    </a:moveTo>
                    <a:lnTo>
                      <a:pt x="335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70" name="Freeform: Shape 1369">
                <a:extLst>
                  <a:ext uri="{FF2B5EF4-FFF2-40B4-BE49-F238E27FC236}">
                    <a16:creationId xmlns:a16="http://schemas.microsoft.com/office/drawing/2014/main" id="{FE5E4C23-EDB6-4C8C-AEAF-600DB5D1BCCD}"/>
                  </a:ext>
                </a:extLst>
              </p:cNvPr>
              <p:cNvSpPr/>
              <p:nvPr/>
            </p:nvSpPr>
            <p:spPr>
              <a:xfrm>
                <a:off x="7126699" y="2804160"/>
                <a:ext cx="58007" cy="9525"/>
              </a:xfrm>
              <a:custGeom>
                <a:avLst/>
                <a:gdLst>
                  <a:gd name="connsiteX0" fmla="*/ 58342 w 58007"/>
                  <a:gd name="connsiteY0" fmla="*/ 28 h 9525"/>
                  <a:gd name="connsiteX1" fmla="*/ 335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2" y="28"/>
                    </a:moveTo>
                    <a:lnTo>
                      <a:pt x="335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7" name="Graphic 898">
              <a:extLst>
                <a:ext uri="{FF2B5EF4-FFF2-40B4-BE49-F238E27FC236}">
                  <a16:creationId xmlns:a16="http://schemas.microsoft.com/office/drawing/2014/main" id="{0FF86770-571A-41DA-BF3A-B9090A570FA8}"/>
                </a:ext>
              </a:extLst>
            </p:cNvPr>
            <p:cNvGrpSpPr/>
            <p:nvPr/>
          </p:nvGrpSpPr>
          <p:grpSpPr>
            <a:xfrm>
              <a:off x="7220425" y="2775108"/>
              <a:ext cx="58007" cy="58007"/>
              <a:chOff x="7220425" y="2775108"/>
              <a:chExt cx="58007" cy="58007"/>
            </a:xfrm>
          </p:grpSpPr>
          <p:sp>
            <p:nvSpPr>
              <p:cNvPr id="1367" name="Freeform: Shape 1366">
                <a:extLst>
                  <a:ext uri="{FF2B5EF4-FFF2-40B4-BE49-F238E27FC236}">
                    <a16:creationId xmlns:a16="http://schemas.microsoft.com/office/drawing/2014/main" id="{42B0A8F6-EB78-4E5A-A8C7-E78B73AB409C}"/>
                  </a:ext>
                </a:extLst>
              </p:cNvPr>
              <p:cNvSpPr/>
              <p:nvPr/>
            </p:nvSpPr>
            <p:spPr>
              <a:xfrm>
                <a:off x="7249477" y="2775108"/>
                <a:ext cx="9525" cy="58007"/>
              </a:xfrm>
              <a:custGeom>
                <a:avLst/>
                <a:gdLst>
                  <a:gd name="connsiteX0" fmla="*/ 345 w 9525"/>
                  <a:gd name="connsiteY0" fmla="*/ 28 h 58007"/>
                  <a:gd name="connsiteX1" fmla="*/ 345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5" y="28"/>
                    </a:moveTo>
                    <a:lnTo>
                      <a:pt x="345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68" name="Freeform: Shape 1367">
                <a:extLst>
                  <a:ext uri="{FF2B5EF4-FFF2-40B4-BE49-F238E27FC236}">
                    <a16:creationId xmlns:a16="http://schemas.microsoft.com/office/drawing/2014/main" id="{8397E7A4-5DD0-4CA6-BE7C-327BE2012159}"/>
                  </a:ext>
                </a:extLst>
              </p:cNvPr>
              <p:cNvSpPr/>
              <p:nvPr/>
            </p:nvSpPr>
            <p:spPr>
              <a:xfrm>
                <a:off x="7220425" y="2804160"/>
                <a:ext cx="58007" cy="9525"/>
              </a:xfrm>
              <a:custGeom>
                <a:avLst/>
                <a:gdLst>
                  <a:gd name="connsiteX0" fmla="*/ 58352 w 58007"/>
                  <a:gd name="connsiteY0" fmla="*/ 28 h 9525"/>
                  <a:gd name="connsiteX1" fmla="*/ 345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2" y="28"/>
                    </a:moveTo>
                    <a:lnTo>
                      <a:pt x="345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8" name="Graphic 898">
              <a:extLst>
                <a:ext uri="{FF2B5EF4-FFF2-40B4-BE49-F238E27FC236}">
                  <a16:creationId xmlns:a16="http://schemas.microsoft.com/office/drawing/2014/main" id="{30E8D600-F95F-4DDD-BD3A-99E6A0A62ED8}"/>
                </a:ext>
              </a:extLst>
            </p:cNvPr>
            <p:cNvGrpSpPr/>
            <p:nvPr/>
          </p:nvGrpSpPr>
          <p:grpSpPr>
            <a:xfrm>
              <a:off x="7232332" y="2775108"/>
              <a:ext cx="58007" cy="58007"/>
              <a:chOff x="7232332" y="2775108"/>
              <a:chExt cx="58007" cy="58007"/>
            </a:xfrm>
          </p:grpSpPr>
          <p:sp>
            <p:nvSpPr>
              <p:cNvPr id="1365" name="Freeform: Shape 1364">
                <a:extLst>
                  <a:ext uri="{FF2B5EF4-FFF2-40B4-BE49-F238E27FC236}">
                    <a16:creationId xmlns:a16="http://schemas.microsoft.com/office/drawing/2014/main" id="{51B55992-F46E-4340-A07C-A5ECC1CE9B8E}"/>
                  </a:ext>
                </a:extLst>
              </p:cNvPr>
              <p:cNvSpPr/>
              <p:nvPr/>
            </p:nvSpPr>
            <p:spPr>
              <a:xfrm>
                <a:off x="7261383" y="2775108"/>
                <a:ext cx="9525" cy="58007"/>
              </a:xfrm>
              <a:custGeom>
                <a:avLst/>
                <a:gdLst>
                  <a:gd name="connsiteX0" fmla="*/ 346 w 9525"/>
                  <a:gd name="connsiteY0" fmla="*/ 28 h 58007"/>
                  <a:gd name="connsiteX1" fmla="*/ 346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6" y="28"/>
                    </a:moveTo>
                    <a:lnTo>
                      <a:pt x="346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66" name="Freeform: Shape 1365">
                <a:extLst>
                  <a:ext uri="{FF2B5EF4-FFF2-40B4-BE49-F238E27FC236}">
                    <a16:creationId xmlns:a16="http://schemas.microsoft.com/office/drawing/2014/main" id="{22FF9140-3914-4551-A04E-EFC80DC332D6}"/>
                  </a:ext>
                </a:extLst>
              </p:cNvPr>
              <p:cNvSpPr/>
              <p:nvPr/>
            </p:nvSpPr>
            <p:spPr>
              <a:xfrm>
                <a:off x="7232332" y="2804160"/>
                <a:ext cx="58007" cy="9525"/>
              </a:xfrm>
              <a:custGeom>
                <a:avLst/>
                <a:gdLst>
                  <a:gd name="connsiteX0" fmla="*/ 58353 w 58007"/>
                  <a:gd name="connsiteY0" fmla="*/ 28 h 9525"/>
                  <a:gd name="connsiteX1" fmla="*/ 346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3" y="28"/>
                    </a:moveTo>
                    <a:lnTo>
                      <a:pt x="346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69" name="Graphic 898">
              <a:extLst>
                <a:ext uri="{FF2B5EF4-FFF2-40B4-BE49-F238E27FC236}">
                  <a16:creationId xmlns:a16="http://schemas.microsoft.com/office/drawing/2014/main" id="{2ED20DEB-B8D6-439B-8FE7-59BA5DE7130B}"/>
                </a:ext>
              </a:extLst>
            </p:cNvPr>
            <p:cNvGrpSpPr/>
            <p:nvPr/>
          </p:nvGrpSpPr>
          <p:grpSpPr>
            <a:xfrm>
              <a:off x="7196803" y="2775108"/>
              <a:ext cx="58007" cy="58007"/>
              <a:chOff x="7196803" y="2775108"/>
              <a:chExt cx="58007" cy="58007"/>
            </a:xfrm>
          </p:grpSpPr>
          <p:sp>
            <p:nvSpPr>
              <p:cNvPr id="1363" name="Freeform: Shape 1362">
                <a:extLst>
                  <a:ext uri="{FF2B5EF4-FFF2-40B4-BE49-F238E27FC236}">
                    <a16:creationId xmlns:a16="http://schemas.microsoft.com/office/drawing/2014/main" id="{EDCBAD52-E568-418F-8F3E-EB6F6914C888}"/>
                  </a:ext>
                </a:extLst>
              </p:cNvPr>
              <p:cNvSpPr/>
              <p:nvPr/>
            </p:nvSpPr>
            <p:spPr>
              <a:xfrm>
                <a:off x="7225855" y="2775108"/>
                <a:ext cx="9525" cy="58007"/>
              </a:xfrm>
              <a:custGeom>
                <a:avLst/>
                <a:gdLst>
                  <a:gd name="connsiteX0" fmla="*/ 342 w 9525"/>
                  <a:gd name="connsiteY0" fmla="*/ 28 h 58007"/>
                  <a:gd name="connsiteX1" fmla="*/ 342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2" y="28"/>
                    </a:moveTo>
                    <a:lnTo>
                      <a:pt x="342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64" name="Freeform: Shape 1363">
                <a:extLst>
                  <a:ext uri="{FF2B5EF4-FFF2-40B4-BE49-F238E27FC236}">
                    <a16:creationId xmlns:a16="http://schemas.microsoft.com/office/drawing/2014/main" id="{EFA5AB31-57D6-4B2B-A188-D43EBF51CAA5}"/>
                  </a:ext>
                </a:extLst>
              </p:cNvPr>
              <p:cNvSpPr/>
              <p:nvPr/>
            </p:nvSpPr>
            <p:spPr>
              <a:xfrm>
                <a:off x="7196803" y="2804160"/>
                <a:ext cx="58007" cy="9525"/>
              </a:xfrm>
              <a:custGeom>
                <a:avLst/>
                <a:gdLst>
                  <a:gd name="connsiteX0" fmla="*/ 58349 w 58007"/>
                  <a:gd name="connsiteY0" fmla="*/ 28 h 9525"/>
                  <a:gd name="connsiteX1" fmla="*/ 342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9" y="28"/>
                    </a:moveTo>
                    <a:lnTo>
                      <a:pt x="342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0" name="Graphic 898">
              <a:extLst>
                <a:ext uri="{FF2B5EF4-FFF2-40B4-BE49-F238E27FC236}">
                  <a16:creationId xmlns:a16="http://schemas.microsoft.com/office/drawing/2014/main" id="{04765018-1C32-40B0-9E1A-F86710CF050A}"/>
                </a:ext>
              </a:extLst>
            </p:cNvPr>
            <p:cNvGrpSpPr/>
            <p:nvPr/>
          </p:nvGrpSpPr>
          <p:grpSpPr>
            <a:xfrm>
              <a:off x="7191088" y="2775108"/>
              <a:ext cx="58007" cy="58007"/>
              <a:chOff x="7191088" y="2775108"/>
              <a:chExt cx="58007" cy="58007"/>
            </a:xfrm>
          </p:grpSpPr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F61819FC-C79E-4B81-A98C-28E71DAFDB46}"/>
                  </a:ext>
                </a:extLst>
              </p:cNvPr>
              <p:cNvSpPr/>
              <p:nvPr/>
            </p:nvSpPr>
            <p:spPr>
              <a:xfrm>
                <a:off x="7220140" y="2775108"/>
                <a:ext cx="9525" cy="58007"/>
              </a:xfrm>
              <a:custGeom>
                <a:avLst/>
                <a:gdLst>
                  <a:gd name="connsiteX0" fmla="*/ 341 w 9525"/>
                  <a:gd name="connsiteY0" fmla="*/ 28 h 58007"/>
                  <a:gd name="connsiteX1" fmla="*/ 341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1" y="28"/>
                    </a:moveTo>
                    <a:lnTo>
                      <a:pt x="341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62" name="Freeform: Shape 1361">
                <a:extLst>
                  <a:ext uri="{FF2B5EF4-FFF2-40B4-BE49-F238E27FC236}">
                    <a16:creationId xmlns:a16="http://schemas.microsoft.com/office/drawing/2014/main" id="{620F65B8-52B1-4F36-93E3-3CDC960F549F}"/>
                  </a:ext>
                </a:extLst>
              </p:cNvPr>
              <p:cNvSpPr/>
              <p:nvPr/>
            </p:nvSpPr>
            <p:spPr>
              <a:xfrm>
                <a:off x="7191088" y="2804160"/>
                <a:ext cx="58007" cy="9525"/>
              </a:xfrm>
              <a:custGeom>
                <a:avLst/>
                <a:gdLst>
                  <a:gd name="connsiteX0" fmla="*/ 58349 w 58007"/>
                  <a:gd name="connsiteY0" fmla="*/ 28 h 9525"/>
                  <a:gd name="connsiteX1" fmla="*/ 341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9" y="28"/>
                    </a:moveTo>
                    <a:lnTo>
                      <a:pt x="341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1" name="Graphic 898">
              <a:extLst>
                <a:ext uri="{FF2B5EF4-FFF2-40B4-BE49-F238E27FC236}">
                  <a16:creationId xmlns:a16="http://schemas.microsoft.com/office/drawing/2014/main" id="{33FE4039-A09A-446E-99B7-026386C482B2}"/>
                </a:ext>
              </a:extLst>
            </p:cNvPr>
            <p:cNvGrpSpPr/>
            <p:nvPr/>
          </p:nvGrpSpPr>
          <p:grpSpPr>
            <a:xfrm>
              <a:off x="7185278" y="2775108"/>
              <a:ext cx="58007" cy="58007"/>
              <a:chOff x="7185278" y="2775108"/>
              <a:chExt cx="58007" cy="58007"/>
            </a:xfrm>
          </p:grpSpPr>
          <p:sp>
            <p:nvSpPr>
              <p:cNvPr id="1359" name="Freeform: Shape 1358">
                <a:extLst>
                  <a:ext uri="{FF2B5EF4-FFF2-40B4-BE49-F238E27FC236}">
                    <a16:creationId xmlns:a16="http://schemas.microsoft.com/office/drawing/2014/main" id="{7C7E1A19-8EC8-456F-B233-62D925E54670}"/>
                  </a:ext>
                </a:extLst>
              </p:cNvPr>
              <p:cNvSpPr/>
              <p:nvPr/>
            </p:nvSpPr>
            <p:spPr>
              <a:xfrm>
                <a:off x="7214329" y="2775108"/>
                <a:ext cx="9525" cy="58007"/>
              </a:xfrm>
              <a:custGeom>
                <a:avLst/>
                <a:gdLst>
                  <a:gd name="connsiteX0" fmla="*/ 341 w 9525"/>
                  <a:gd name="connsiteY0" fmla="*/ 28 h 58007"/>
                  <a:gd name="connsiteX1" fmla="*/ 341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1" y="28"/>
                    </a:moveTo>
                    <a:lnTo>
                      <a:pt x="341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60" name="Freeform: Shape 1359">
                <a:extLst>
                  <a:ext uri="{FF2B5EF4-FFF2-40B4-BE49-F238E27FC236}">
                    <a16:creationId xmlns:a16="http://schemas.microsoft.com/office/drawing/2014/main" id="{2E7C113A-99ED-470F-96CA-5EAEFEDE87B2}"/>
                  </a:ext>
                </a:extLst>
              </p:cNvPr>
              <p:cNvSpPr/>
              <p:nvPr/>
            </p:nvSpPr>
            <p:spPr>
              <a:xfrm>
                <a:off x="7185278" y="2804160"/>
                <a:ext cx="58007" cy="9525"/>
              </a:xfrm>
              <a:custGeom>
                <a:avLst/>
                <a:gdLst>
                  <a:gd name="connsiteX0" fmla="*/ 58348 w 58007"/>
                  <a:gd name="connsiteY0" fmla="*/ 28 h 9525"/>
                  <a:gd name="connsiteX1" fmla="*/ 341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8" y="28"/>
                    </a:moveTo>
                    <a:lnTo>
                      <a:pt x="341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2" name="Graphic 898">
              <a:extLst>
                <a:ext uri="{FF2B5EF4-FFF2-40B4-BE49-F238E27FC236}">
                  <a16:creationId xmlns:a16="http://schemas.microsoft.com/office/drawing/2014/main" id="{2FC2DAB7-6E47-4128-AB6B-0432D0728F8B}"/>
                </a:ext>
              </a:extLst>
            </p:cNvPr>
            <p:cNvGrpSpPr/>
            <p:nvPr/>
          </p:nvGrpSpPr>
          <p:grpSpPr>
            <a:xfrm>
              <a:off x="7179563" y="2775108"/>
              <a:ext cx="58007" cy="58007"/>
              <a:chOff x="7179563" y="2775108"/>
              <a:chExt cx="58007" cy="58007"/>
            </a:xfrm>
          </p:grpSpPr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CB570701-F354-4E5C-AE0C-B45CB6C494ED}"/>
                  </a:ext>
                </a:extLst>
              </p:cNvPr>
              <p:cNvSpPr/>
              <p:nvPr/>
            </p:nvSpPr>
            <p:spPr>
              <a:xfrm>
                <a:off x="7208614" y="2775108"/>
                <a:ext cx="9525" cy="58007"/>
              </a:xfrm>
              <a:custGeom>
                <a:avLst/>
                <a:gdLst>
                  <a:gd name="connsiteX0" fmla="*/ 340 w 9525"/>
                  <a:gd name="connsiteY0" fmla="*/ 28 h 58007"/>
                  <a:gd name="connsiteX1" fmla="*/ 340 w 9525"/>
                  <a:gd name="connsiteY1" fmla="*/ 5803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40" y="28"/>
                    </a:moveTo>
                    <a:lnTo>
                      <a:pt x="340" y="5803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58" name="Freeform: Shape 1357">
                <a:extLst>
                  <a:ext uri="{FF2B5EF4-FFF2-40B4-BE49-F238E27FC236}">
                    <a16:creationId xmlns:a16="http://schemas.microsoft.com/office/drawing/2014/main" id="{ECDC2046-E818-45D8-88B6-814503891C40}"/>
                  </a:ext>
                </a:extLst>
              </p:cNvPr>
              <p:cNvSpPr/>
              <p:nvPr/>
            </p:nvSpPr>
            <p:spPr>
              <a:xfrm>
                <a:off x="7179563" y="2804160"/>
                <a:ext cx="58007" cy="9525"/>
              </a:xfrm>
              <a:custGeom>
                <a:avLst/>
                <a:gdLst>
                  <a:gd name="connsiteX0" fmla="*/ 58348 w 58007"/>
                  <a:gd name="connsiteY0" fmla="*/ 28 h 9525"/>
                  <a:gd name="connsiteX1" fmla="*/ 340 w 58007"/>
                  <a:gd name="connsiteY1" fmla="*/ 2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48" y="28"/>
                    </a:moveTo>
                    <a:lnTo>
                      <a:pt x="340" y="2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3" name="Graphic 898">
              <a:extLst>
                <a:ext uri="{FF2B5EF4-FFF2-40B4-BE49-F238E27FC236}">
                  <a16:creationId xmlns:a16="http://schemas.microsoft.com/office/drawing/2014/main" id="{DAE22242-459B-4927-9B9C-EB36153846C4}"/>
                </a:ext>
              </a:extLst>
            </p:cNvPr>
            <p:cNvGrpSpPr/>
            <p:nvPr/>
          </p:nvGrpSpPr>
          <p:grpSpPr>
            <a:xfrm>
              <a:off x="7026973" y="2745581"/>
              <a:ext cx="58007" cy="58007"/>
              <a:chOff x="7026973" y="2745581"/>
              <a:chExt cx="58007" cy="58007"/>
            </a:xfrm>
          </p:grpSpPr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BC1F2A81-73D0-408E-BE0D-E3A02D596760}"/>
                  </a:ext>
                </a:extLst>
              </p:cNvPr>
              <p:cNvSpPr/>
              <p:nvPr/>
            </p:nvSpPr>
            <p:spPr>
              <a:xfrm>
                <a:off x="7056024" y="2745581"/>
                <a:ext cx="9525" cy="58007"/>
              </a:xfrm>
              <a:custGeom>
                <a:avLst/>
                <a:gdLst>
                  <a:gd name="connsiteX0" fmla="*/ 324 w 9525"/>
                  <a:gd name="connsiteY0" fmla="*/ 25 h 58007"/>
                  <a:gd name="connsiteX1" fmla="*/ 324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4" y="25"/>
                    </a:moveTo>
                    <a:lnTo>
                      <a:pt x="324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C65BAEB4-F4C9-4866-B617-FE2CF2103BFA}"/>
                  </a:ext>
                </a:extLst>
              </p:cNvPr>
              <p:cNvSpPr/>
              <p:nvPr/>
            </p:nvSpPr>
            <p:spPr>
              <a:xfrm>
                <a:off x="7026973" y="2774632"/>
                <a:ext cx="58007" cy="9525"/>
              </a:xfrm>
              <a:custGeom>
                <a:avLst/>
                <a:gdLst>
                  <a:gd name="connsiteX0" fmla="*/ 58331 w 58007"/>
                  <a:gd name="connsiteY0" fmla="*/ 25 h 9525"/>
                  <a:gd name="connsiteX1" fmla="*/ 324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1" y="25"/>
                    </a:moveTo>
                    <a:lnTo>
                      <a:pt x="324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4" name="Graphic 898">
              <a:extLst>
                <a:ext uri="{FF2B5EF4-FFF2-40B4-BE49-F238E27FC236}">
                  <a16:creationId xmlns:a16="http://schemas.microsoft.com/office/drawing/2014/main" id="{09A3446D-C1E3-4C1C-8E61-3F16D886D11F}"/>
                </a:ext>
              </a:extLst>
            </p:cNvPr>
            <p:cNvGrpSpPr/>
            <p:nvPr/>
          </p:nvGrpSpPr>
          <p:grpSpPr>
            <a:xfrm>
              <a:off x="7021258" y="2745581"/>
              <a:ext cx="58007" cy="58007"/>
              <a:chOff x="7021258" y="2745581"/>
              <a:chExt cx="58007" cy="58007"/>
            </a:xfrm>
          </p:grpSpPr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B3B87B6E-2AC3-477D-ACBD-F0380359979A}"/>
                  </a:ext>
                </a:extLst>
              </p:cNvPr>
              <p:cNvSpPr/>
              <p:nvPr/>
            </p:nvSpPr>
            <p:spPr>
              <a:xfrm>
                <a:off x="7050309" y="2745581"/>
                <a:ext cx="9525" cy="58007"/>
              </a:xfrm>
              <a:custGeom>
                <a:avLst/>
                <a:gdLst>
                  <a:gd name="connsiteX0" fmla="*/ 324 w 9525"/>
                  <a:gd name="connsiteY0" fmla="*/ 25 h 58007"/>
                  <a:gd name="connsiteX1" fmla="*/ 324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4" y="25"/>
                    </a:moveTo>
                    <a:lnTo>
                      <a:pt x="324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8140D446-842E-4F88-A7C9-F14EAF34FC62}"/>
                  </a:ext>
                </a:extLst>
              </p:cNvPr>
              <p:cNvSpPr/>
              <p:nvPr/>
            </p:nvSpPr>
            <p:spPr>
              <a:xfrm>
                <a:off x="7021258" y="2774632"/>
                <a:ext cx="58007" cy="9525"/>
              </a:xfrm>
              <a:custGeom>
                <a:avLst/>
                <a:gdLst>
                  <a:gd name="connsiteX0" fmla="*/ 58331 w 58007"/>
                  <a:gd name="connsiteY0" fmla="*/ 25 h 9525"/>
                  <a:gd name="connsiteX1" fmla="*/ 324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1" y="25"/>
                    </a:moveTo>
                    <a:lnTo>
                      <a:pt x="324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5" name="Graphic 898">
              <a:extLst>
                <a:ext uri="{FF2B5EF4-FFF2-40B4-BE49-F238E27FC236}">
                  <a16:creationId xmlns:a16="http://schemas.microsoft.com/office/drawing/2014/main" id="{14467D9B-D407-4601-A97C-2DE5900EEF55}"/>
                </a:ext>
              </a:extLst>
            </p:cNvPr>
            <p:cNvGrpSpPr/>
            <p:nvPr/>
          </p:nvGrpSpPr>
          <p:grpSpPr>
            <a:xfrm>
              <a:off x="7015447" y="2745581"/>
              <a:ext cx="58007" cy="58007"/>
              <a:chOff x="7015447" y="2745581"/>
              <a:chExt cx="58007" cy="58007"/>
            </a:xfrm>
          </p:grpSpPr>
          <p:sp>
            <p:nvSpPr>
              <p:cNvPr id="1351" name="Freeform: Shape 1350">
                <a:extLst>
                  <a:ext uri="{FF2B5EF4-FFF2-40B4-BE49-F238E27FC236}">
                    <a16:creationId xmlns:a16="http://schemas.microsoft.com/office/drawing/2014/main" id="{E985E449-8614-407C-8A3A-C77751D54C9D}"/>
                  </a:ext>
                </a:extLst>
              </p:cNvPr>
              <p:cNvSpPr/>
              <p:nvPr/>
            </p:nvSpPr>
            <p:spPr>
              <a:xfrm>
                <a:off x="7044499" y="2745581"/>
                <a:ext cx="9525" cy="58007"/>
              </a:xfrm>
              <a:custGeom>
                <a:avLst/>
                <a:gdLst>
                  <a:gd name="connsiteX0" fmla="*/ 323 w 9525"/>
                  <a:gd name="connsiteY0" fmla="*/ 25 h 58007"/>
                  <a:gd name="connsiteX1" fmla="*/ 323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3" y="25"/>
                    </a:moveTo>
                    <a:lnTo>
                      <a:pt x="323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46CDD5F0-FA04-4DB8-8E16-0314BF71C4C0}"/>
                  </a:ext>
                </a:extLst>
              </p:cNvPr>
              <p:cNvSpPr/>
              <p:nvPr/>
            </p:nvSpPr>
            <p:spPr>
              <a:xfrm>
                <a:off x="7015447" y="2774632"/>
                <a:ext cx="58007" cy="9525"/>
              </a:xfrm>
              <a:custGeom>
                <a:avLst/>
                <a:gdLst>
                  <a:gd name="connsiteX0" fmla="*/ 58330 w 58007"/>
                  <a:gd name="connsiteY0" fmla="*/ 25 h 9525"/>
                  <a:gd name="connsiteX1" fmla="*/ 323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0" y="25"/>
                    </a:moveTo>
                    <a:lnTo>
                      <a:pt x="323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6" name="Graphic 898">
              <a:extLst>
                <a:ext uri="{FF2B5EF4-FFF2-40B4-BE49-F238E27FC236}">
                  <a16:creationId xmlns:a16="http://schemas.microsoft.com/office/drawing/2014/main" id="{396C1F61-964A-48AE-9037-4164DEF7095A}"/>
                </a:ext>
              </a:extLst>
            </p:cNvPr>
            <p:cNvGrpSpPr/>
            <p:nvPr/>
          </p:nvGrpSpPr>
          <p:grpSpPr>
            <a:xfrm>
              <a:off x="7032783" y="2745581"/>
              <a:ext cx="58007" cy="58007"/>
              <a:chOff x="7032783" y="2745581"/>
              <a:chExt cx="58007" cy="58007"/>
            </a:xfrm>
          </p:grpSpPr>
          <p:sp>
            <p:nvSpPr>
              <p:cNvPr id="1349" name="Freeform: Shape 1348">
                <a:extLst>
                  <a:ext uri="{FF2B5EF4-FFF2-40B4-BE49-F238E27FC236}">
                    <a16:creationId xmlns:a16="http://schemas.microsoft.com/office/drawing/2014/main" id="{E38906AB-9DFF-43A8-B953-D1F9CB5A5CE9}"/>
                  </a:ext>
                </a:extLst>
              </p:cNvPr>
              <p:cNvSpPr/>
              <p:nvPr/>
            </p:nvSpPr>
            <p:spPr>
              <a:xfrm>
                <a:off x="7061834" y="2745581"/>
                <a:ext cx="9525" cy="58007"/>
              </a:xfrm>
              <a:custGeom>
                <a:avLst/>
                <a:gdLst>
                  <a:gd name="connsiteX0" fmla="*/ 325 w 9525"/>
                  <a:gd name="connsiteY0" fmla="*/ 25 h 58007"/>
                  <a:gd name="connsiteX1" fmla="*/ 325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5" y="25"/>
                    </a:moveTo>
                    <a:lnTo>
                      <a:pt x="325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50" name="Freeform: Shape 1349">
                <a:extLst>
                  <a:ext uri="{FF2B5EF4-FFF2-40B4-BE49-F238E27FC236}">
                    <a16:creationId xmlns:a16="http://schemas.microsoft.com/office/drawing/2014/main" id="{84C56641-C824-4564-B530-F3B41AC76C62}"/>
                  </a:ext>
                </a:extLst>
              </p:cNvPr>
              <p:cNvSpPr/>
              <p:nvPr/>
            </p:nvSpPr>
            <p:spPr>
              <a:xfrm>
                <a:off x="7032783" y="2774632"/>
                <a:ext cx="58007" cy="9525"/>
              </a:xfrm>
              <a:custGeom>
                <a:avLst/>
                <a:gdLst>
                  <a:gd name="connsiteX0" fmla="*/ 58332 w 58007"/>
                  <a:gd name="connsiteY0" fmla="*/ 25 h 9525"/>
                  <a:gd name="connsiteX1" fmla="*/ 325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2" y="25"/>
                    </a:moveTo>
                    <a:lnTo>
                      <a:pt x="325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7" name="Graphic 898">
              <a:extLst>
                <a:ext uri="{FF2B5EF4-FFF2-40B4-BE49-F238E27FC236}">
                  <a16:creationId xmlns:a16="http://schemas.microsoft.com/office/drawing/2014/main" id="{A39036E1-AB5F-4398-93C9-54A9514D2149}"/>
                </a:ext>
              </a:extLst>
            </p:cNvPr>
            <p:cNvGrpSpPr/>
            <p:nvPr/>
          </p:nvGrpSpPr>
          <p:grpSpPr>
            <a:xfrm>
              <a:off x="7038593" y="2745581"/>
              <a:ext cx="58007" cy="58007"/>
              <a:chOff x="7038593" y="2745581"/>
              <a:chExt cx="58007" cy="58007"/>
            </a:xfrm>
          </p:grpSpPr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D1B279E4-7D5C-443C-A121-7C22BE9166CF}"/>
                  </a:ext>
                </a:extLst>
              </p:cNvPr>
              <p:cNvSpPr/>
              <p:nvPr/>
            </p:nvSpPr>
            <p:spPr>
              <a:xfrm>
                <a:off x="7067644" y="2745581"/>
                <a:ext cx="9525" cy="58007"/>
              </a:xfrm>
              <a:custGeom>
                <a:avLst/>
                <a:gdLst>
                  <a:gd name="connsiteX0" fmla="*/ 325 w 9525"/>
                  <a:gd name="connsiteY0" fmla="*/ 25 h 58007"/>
                  <a:gd name="connsiteX1" fmla="*/ 325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5" y="25"/>
                    </a:moveTo>
                    <a:lnTo>
                      <a:pt x="325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8" name="Freeform: Shape 1347">
                <a:extLst>
                  <a:ext uri="{FF2B5EF4-FFF2-40B4-BE49-F238E27FC236}">
                    <a16:creationId xmlns:a16="http://schemas.microsoft.com/office/drawing/2014/main" id="{1BB70380-17F0-48D3-BDC4-8824244CB136}"/>
                  </a:ext>
                </a:extLst>
              </p:cNvPr>
              <p:cNvSpPr/>
              <p:nvPr/>
            </p:nvSpPr>
            <p:spPr>
              <a:xfrm>
                <a:off x="7038593" y="2774632"/>
                <a:ext cx="58007" cy="9525"/>
              </a:xfrm>
              <a:custGeom>
                <a:avLst/>
                <a:gdLst>
                  <a:gd name="connsiteX0" fmla="*/ 58333 w 58007"/>
                  <a:gd name="connsiteY0" fmla="*/ 25 h 9525"/>
                  <a:gd name="connsiteX1" fmla="*/ 325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3" y="25"/>
                    </a:moveTo>
                    <a:lnTo>
                      <a:pt x="325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8" name="Graphic 898">
              <a:extLst>
                <a:ext uri="{FF2B5EF4-FFF2-40B4-BE49-F238E27FC236}">
                  <a16:creationId xmlns:a16="http://schemas.microsoft.com/office/drawing/2014/main" id="{019DAC8E-B450-435E-8E5B-BF384A99CAC5}"/>
                </a:ext>
              </a:extLst>
            </p:cNvPr>
            <p:cNvGrpSpPr/>
            <p:nvPr/>
          </p:nvGrpSpPr>
          <p:grpSpPr>
            <a:xfrm>
              <a:off x="6915530" y="2745581"/>
              <a:ext cx="58007" cy="58007"/>
              <a:chOff x="6915530" y="2745581"/>
              <a:chExt cx="58007" cy="58007"/>
            </a:xfrm>
          </p:grpSpPr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D28F8B86-C6BE-4B99-B233-98030EC9D0F0}"/>
                  </a:ext>
                </a:extLst>
              </p:cNvPr>
              <p:cNvSpPr/>
              <p:nvPr/>
            </p:nvSpPr>
            <p:spPr>
              <a:xfrm>
                <a:off x="6944581" y="2745581"/>
                <a:ext cx="9525" cy="58007"/>
              </a:xfrm>
              <a:custGeom>
                <a:avLst/>
                <a:gdLst>
                  <a:gd name="connsiteX0" fmla="*/ 313 w 9525"/>
                  <a:gd name="connsiteY0" fmla="*/ 25 h 58007"/>
                  <a:gd name="connsiteX1" fmla="*/ 313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3" y="25"/>
                    </a:moveTo>
                    <a:lnTo>
                      <a:pt x="313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D6234935-341C-4638-ADAE-0A60ED7950B6}"/>
                  </a:ext>
                </a:extLst>
              </p:cNvPr>
              <p:cNvSpPr/>
              <p:nvPr/>
            </p:nvSpPr>
            <p:spPr>
              <a:xfrm>
                <a:off x="6915530" y="2774632"/>
                <a:ext cx="58007" cy="9525"/>
              </a:xfrm>
              <a:custGeom>
                <a:avLst/>
                <a:gdLst>
                  <a:gd name="connsiteX0" fmla="*/ 58320 w 58007"/>
                  <a:gd name="connsiteY0" fmla="*/ 25 h 9525"/>
                  <a:gd name="connsiteX1" fmla="*/ 313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0" y="25"/>
                    </a:moveTo>
                    <a:lnTo>
                      <a:pt x="313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79" name="Graphic 898">
              <a:extLst>
                <a:ext uri="{FF2B5EF4-FFF2-40B4-BE49-F238E27FC236}">
                  <a16:creationId xmlns:a16="http://schemas.microsoft.com/office/drawing/2014/main" id="{B593A1C0-7989-4C31-BB3A-989D40D90BA6}"/>
                </a:ext>
              </a:extLst>
            </p:cNvPr>
            <p:cNvGrpSpPr/>
            <p:nvPr/>
          </p:nvGrpSpPr>
          <p:grpSpPr>
            <a:xfrm>
              <a:off x="6909720" y="2745581"/>
              <a:ext cx="58007" cy="58007"/>
              <a:chOff x="6909720" y="2745581"/>
              <a:chExt cx="58007" cy="58007"/>
            </a:xfrm>
          </p:grpSpPr>
          <p:sp>
            <p:nvSpPr>
              <p:cNvPr id="1343" name="Freeform: Shape 1342">
                <a:extLst>
                  <a:ext uri="{FF2B5EF4-FFF2-40B4-BE49-F238E27FC236}">
                    <a16:creationId xmlns:a16="http://schemas.microsoft.com/office/drawing/2014/main" id="{662F3ED9-AE4C-4879-BE21-066A93357AAE}"/>
                  </a:ext>
                </a:extLst>
              </p:cNvPr>
              <p:cNvSpPr/>
              <p:nvPr/>
            </p:nvSpPr>
            <p:spPr>
              <a:xfrm>
                <a:off x="6938771" y="2745581"/>
                <a:ext cx="9525" cy="58007"/>
              </a:xfrm>
              <a:custGeom>
                <a:avLst/>
                <a:gdLst>
                  <a:gd name="connsiteX0" fmla="*/ 312 w 9525"/>
                  <a:gd name="connsiteY0" fmla="*/ 25 h 58007"/>
                  <a:gd name="connsiteX1" fmla="*/ 312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2" y="25"/>
                    </a:moveTo>
                    <a:lnTo>
                      <a:pt x="312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691EF9AC-2204-46DD-89A8-1AC8C7383924}"/>
                  </a:ext>
                </a:extLst>
              </p:cNvPr>
              <p:cNvSpPr/>
              <p:nvPr/>
            </p:nvSpPr>
            <p:spPr>
              <a:xfrm>
                <a:off x="6909720" y="2774632"/>
                <a:ext cx="58007" cy="9525"/>
              </a:xfrm>
              <a:custGeom>
                <a:avLst/>
                <a:gdLst>
                  <a:gd name="connsiteX0" fmla="*/ 58319 w 58007"/>
                  <a:gd name="connsiteY0" fmla="*/ 25 h 9525"/>
                  <a:gd name="connsiteX1" fmla="*/ 312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9" y="25"/>
                    </a:moveTo>
                    <a:lnTo>
                      <a:pt x="312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0" name="Graphic 898">
              <a:extLst>
                <a:ext uri="{FF2B5EF4-FFF2-40B4-BE49-F238E27FC236}">
                  <a16:creationId xmlns:a16="http://schemas.microsoft.com/office/drawing/2014/main" id="{F40C4E4E-CBEC-4CDF-A1B2-2D4928E4AB68}"/>
                </a:ext>
              </a:extLst>
            </p:cNvPr>
            <p:cNvGrpSpPr/>
            <p:nvPr/>
          </p:nvGrpSpPr>
          <p:grpSpPr>
            <a:xfrm>
              <a:off x="6904005" y="2745581"/>
              <a:ext cx="58007" cy="58007"/>
              <a:chOff x="6904005" y="2745581"/>
              <a:chExt cx="58007" cy="58007"/>
            </a:xfrm>
          </p:grpSpPr>
          <p:sp>
            <p:nvSpPr>
              <p:cNvPr id="1341" name="Freeform: Shape 1340">
                <a:extLst>
                  <a:ext uri="{FF2B5EF4-FFF2-40B4-BE49-F238E27FC236}">
                    <a16:creationId xmlns:a16="http://schemas.microsoft.com/office/drawing/2014/main" id="{DB955C62-D635-4463-AF98-F44796EF1C46}"/>
                  </a:ext>
                </a:extLst>
              </p:cNvPr>
              <p:cNvSpPr/>
              <p:nvPr/>
            </p:nvSpPr>
            <p:spPr>
              <a:xfrm>
                <a:off x="6933056" y="2745581"/>
                <a:ext cx="9525" cy="58007"/>
              </a:xfrm>
              <a:custGeom>
                <a:avLst/>
                <a:gdLst>
                  <a:gd name="connsiteX0" fmla="*/ 311 w 9525"/>
                  <a:gd name="connsiteY0" fmla="*/ 25 h 58007"/>
                  <a:gd name="connsiteX1" fmla="*/ 311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1" y="25"/>
                    </a:moveTo>
                    <a:lnTo>
                      <a:pt x="311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2" name="Freeform: Shape 1341">
                <a:extLst>
                  <a:ext uri="{FF2B5EF4-FFF2-40B4-BE49-F238E27FC236}">
                    <a16:creationId xmlns:a16="http://schemas.microsoft.com/office/drawing/2014/main" id="{784AFAFE-D250-460F-A139-5BF3A8724FBA}"/>
                  </a:ext>
                </a:extLst>
              </p:cNvPr>
              <p:cNvSpPr/>
              <p:nvPr/>
            </p:nvSpPr>
            <p:spPr>
              <a:xfrm>
                <a:off x="6904005" y="2774632"/>
                <a:ext cx="58007" cy="9525"/>
              </a:xfrm>
              <a:custGeom>
                <a:avLst/>
                <a:gdLst>
                  <a:gd name="connsiteX0" fmla="*/ 58319 w 58007"/>
                  <a:gd name="connsiteY0" fmla="*/ 25 h 9525"/>
                  <a:gd name="connsiteX1" fmla="*/ 311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9" y="25"/>
                    </a:moveTo>
                    <a:lnTo>
                      <a:pt x="311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1" name="Graphic 898">
              <a:extLst>
                <a:ext uri="{FF2B5EF4-FFF2-40B4-BE49-F238E27FC236}">
                  <a16:creationId xmlns:a16="http://schemas.microsoft.com/office/drawing/2014/main" id="{468ECD34-93F1-4EF6-9802-4B06C54EF156}"/>
                </a:ext>
              </a:extLst>
            </p:cNvPr>
            <p:cNvGrpSpPr/>
            <p:nvPr/>
          </p:nvGrpSpPr>
          <p:grpSpPr>
            <a:xfrm>
              <a:off x="6886384" y="2734532"/>
              <a:ext cx="58007" cy="58007"/>
              <a:chOff x="6886384" y="2734532"/>
              <a:chExt cx="58007" cy="58007"/>
            </a:xfrm>
          </p:grpSpPr>
          <p:sp>
            <p:nvSpPr>
              <p:cNvPr id="1339" name="Freeform: Shape 1338">
                <a:extLst>
                  <a:ext uri="{FF2B5EF4-FFF2-40B4-BE49-F238E27FC236}">
                    <a16:creationId xmlns:a16="http://schemas.microsoft.com/office/drawing/2014/main" id="{0245ABEA-4F44-4A16-9197-B36E58699911}"/>
                  </a:ext>
                </a:extLst>
              </p:cNvPr>
              <p:cNvSpPr/>
              <p:nvPr/>
            </p:nvSpPr>
            <p:spPr>
              <a:xfrm>
                <a:off x="6915435" y="2734532"/>
                <a:ext cx="9525" cy="58007"/>
              </a:xfrm>
              <a:custGeom>
                <a:avLst/>
                <a:gdLst>
                  <a:gd name="connsiteX0" fmla="*/ 309 w 9525"/>
                  <a:gd name="connsiteY0" fmla="*/ 24 h 58007"/>
                  <a:gd name="connsiteX1" fmla="*/ 309 w 9525"/>
                  <a:gd name="connsiteY1" fmla="*/ 5803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9" y="24"/>
                    </a:moveTo>
                    <a:lnTo>
                      <a:pt x="309" y="580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40" name="Freeform: Shape 1339">
                <a:extLst>
                  <a:ext uri="{FF2B5EF4-FFF2-40B4-BE49-F238E27FC236}">
                    <a16:creationId xmlns:a16="http://schemas.microsoft.com/office/drawing/2014/main" id="{013085F9-B91A-4EAA-AF5A-EC0535CCC15F}"/>
                  </a:ext>
                </a:extLst>
              </p:cNvPr>
              <p:cNvSpPr/>
              <p:nvPr/>
            </p:nvSpPr>
            <p:spPr>
              <a:xfrm>
                <a:off x="6886384" y="2763583"/>
                <a:ext cx="58007" cy="9525"/>
              </a:xfrm>
              <a:custGeom>
                <a:avLst/>
                <a:gdLst>
                  <a:gd name="connsiteX0" fmla="*/ 58317 w 58007"/>
                  <a:gd name="connsiteY0" fmla="*/ 24 h 9525"/>
                  <a:gd name="connsiteX1" fmla="*/ 309 w 58007"/>
                  <a:gd name="connsiteY1" fmla="*/ 2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7" y="24"/>
                    </a:moveTo>
                    <a:lnTo>
                      <a:pt x="309" y="2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2" name="Graphic 898">
              <a:extLst>
                <a:ext uri="{FF2B5EF4-FFF2-40B4-BE49-F238E27FC236}">
                  <a16:creationId xmlns:a16="http://schemas.microsoft.com/office/drawing/2014/main" id="{03CDF6B5-8852-4EEF-B48E-FC2D8167F049}"/>
                </a:ext>
              </a:extLst>
            </p:cNvPr>
            <p:cNvGrpSpPr/>
            <p:nvPr/>
          </p:nvGrpSpPr>
          <p:grpSpPr>
            <a:xfrm>
              <a:off x="6880669" y="2734532"/>
              <a:ext cx="58007" cy="58007"/>
              <a:chOff x="6880669" y="2734532"/>
              <a:chExt cx="58007" cy="58007"/>
            </a:xfrm>
          </p:grpSpPr>
          <p:sp>
            <p:nvSpPr>
              <p:cNvPr id="1337" name="Freeform: Shape 1336">
                <a:extLst>
                  <a:ext uri="{FF2B5EF4-FFF2-40B4-BE49-F238E27FC236}">
                    <a16:creationId xmlns:a16="http://schemas.microsoft.com/office/drawing/2014/main" id="{35D3D07F-5291-4DF5-98BF-B8A5D82FB09E}"/>
                  </a:ext>
                </a:extLst>
              </p:cNvPr>
              <p:cNvSpPr/>
              <p:nvPr/>
            </p:nvSpPr>
            <p:spPr>
              <a:xfrm>
                <a:off x="6909720" y="2734532"/>
                <a:ext cx="9525" cy="58007"/>
              </a:xfrm>
              <a:custGeom>
                <a:avLst/>
                <a:gdLst>
                  <a:gd name="connsiteX0" fmla="*/ 309 w 9525"/>
                  <a:gd name="connsiteY0" fmla="*/ 24 h 58007"/>
                  <a:gd name="connsiteX1" fmla="*/ 309 w 9525"/>
                  <a:gd name="connsiteY1" fmla="*/ 5803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9" y="24"/>
                    </a:moveTo>
                    <a:lnTo>
                      <a:pt x="309" y="580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38" name="Freeform: Shape 1337">
                <a:extLst>
                  <a:ext uri="{FF2B5EF4-FFF2-40B4-BE49-F238E27FC236}">
                    <a16:creationId xmlns:a16="http://schemas.microsoft.com/office/drawing/2014/main" id="{8048A68E-38D9-4D09-8DEB-3CF378833FCB}"/>
                  </a:ext>
                </a:extLst>
              </p:cNvPr>
              <p:cNvSpPr/>
              <p:nvPr/>
            </p:nvSpPr>
            <p:spPr>
              <a:xfrm>
                <a:off x="6880669" y="2763583"/>
                <a:ext cx="58007" cy="9525"/>
              </a:xfrm>
              <a:custGeom>
                <a:avLst/>
                <a:gdLst>
                  <a:gd name="connsiteX0" fmla="*/ 58316 w 58007"/>
                  <a:gd name="connsiteY0" fmla="*/ 24 h 9525"/>
                  <a:gd name="connsiteX1" fmla="*/ 309 w 58007"/>
                  <a:gd name="connsiteY1" fmla="*/ 2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6" y="24"/>
                    </a:moveTo>
                    <a:lnTo>
                      <a:pt x="309" y="2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3" name="Graphic 898">
              <a:extLst>
                <a:ext uri="{FF2B5EF4-FFF2-40B4-BE49-F238E27FC236}">
                  <a16:creationId xmlns:a16="http://schemas.microsoft.com/office/drawing/2014/main" id="{646B7046-177F-43D5-8ED1-294554D9B7E9}"/>
                </a:ext>
              </a:extLst>
            </p:cNvPr>
            <p:cNvGrpSpPr/>
            <p:nvPr/>
          </p:nvGrpSpPr>
          <p:grpSpPr>
            <a:xfrm>
              <a:off x="6874858" y="2734532"/>
              <a:ext cx="58007" cy="58007"/>
              <a:chOff x="6874858" y="2734532"/>
              <a:chExt cx="58007" cy="58007"/>
            </a:xfrm>
          </p:grpSpPr>
          <p:sp>
            <p:nvSpPr>
              <p:cNvPr id="1335" name="Freeform: Shape 1334">
                <a:extLst>
                  <a:ext uri="{FF2B5EF4-FFF2-40B4-BE49-F238E27FC236}">
                    <a16:creationId xmlns:a16="http://schemas.microsoft.com/office/drawing/2014/main" id="{81E03B20-7147-4122-98D0-88C96089F8C5}"/>
                  </a:ext>
                </a:extLst>
              </p:cNvPr>
              <p:cNvSpPr/>
              <p:nvPr/>
            </p:nvSpPr>
            <p:spPr>
              <a:xfrm>
                <a:off x="6903910" y="2734532"/>
                <a:ext cx="9525" cy="58007"/>
              </a:xfrm>
              <a:custGeom>
                <a:avLst/>
                <a:gdLst>
                  <a:gd name="connsiteX0" fmla="*/ 308 w 9525"/>
                  <a:gd name="connsiteY0" fmla="*/ 24 h 58007"/>
                  <a:gd name="connsiteX1" fmla="*/ 308 w 9525"/>
                  <a:gd name="connsiteY1" fmla="*/ 5803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8" y="24"/>
                    </a:moveTo>
                    <a:lnTo>
                      <a:pt x="308" y="580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36" name="Freeform: Shape 1335">
                <a:extLst>
                  <a:ext uri="{FF2B5EF4-FFF2-40B4-BE49-F238E27FC236}">
                    <a16:creationId xmlns:a16="http://schemas.microsoft.com/office/drawing/2014/main" id="{30C098B2-2594-49A6-92D5-EEE192504A1C}"/>
                  </a:ext>
                </a:extLst>
              </p:cNvPr>
              <p:cNvSpPr/>
              <p:nvPr/>
            </p:nvSpPr>
            <p:spPr>
              <a:xfrm>
                <a:off x="6874858" y="2763583"/>
                <a:ext cx="58007" cy="9525"/>
              </a:xfrm>
              <a:custGeom>
                <a:avLst/>
                <a:gdLst>
                  <a:gd name="connsiteX0" fmla="*/ 58316 w 58007"/>
                  <a:gd name="connsiteY0" fmla="*/ 24 h 9525"/>
                  <a:gd name="connsiteX1" fmla="*/ 308 w 58007"/>
                  <a:gd name="connsiteY1" fmla="*/ 2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6" y="24"/>
                    </a:moveTo>
                    <a:lnTo>
                      <a:pt x="308" y="2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4" name="Graphic 898">
              <a:extLst>
                <a:ext uri="{FF2B5EF4-FFF2-40B4-BE49-F238E27FC236}">
                  <a16:creationId xmlns:a16="http://schemas.microsoft.com/office/drawing/2014/main" id="{5F6EC63D-0DFE-4363-87C1-76883FC86FF6}"/>
                </a:ext>
              </a:extLst>
            </p:cNvPr>
            <p:cNvGrpSpPr/>
            <p:nvPr/>
          </p:nvGrpSpPr>
          <p:grpSpPr>
            <a:xfrm>
              <a:off x="6892765" y="2745581"/>
              <a:ext cx="58007" cy="58007"/>
              <a:chOff x="6892765" y="2745581"/>
              <a:chExt cx="58007" cy="58007"/>
            </a:xfrm>
          </p:grpSpPr>
          <p:sp>
            <p:nvSpPr>
              <p:cNvPr id="1333" name="Freeform: Shape 1332">
                <a:extLst>
                  <a:ext uri="{FF2B5EF4-FFF2-40B4-BE49-F238E27FC236}">
                    <a16:creationId xmlns:a16="http://schemas.microsoft.com/office/drawing/2014/main" id="{E5BF83C2-A795-4A1F-BD58-C09BAA3874EB}"/>
                  </a:ext>
                </a:extLst>
              </p:cNvPr>
              <p:cNvSpPr/>
              <p:nvPr/>
            </p:nvSpPr>
            <p:spPr>
              <a:xfrm>
                <a:off x="6921817" y="2745581"/>
                <a:ext cx="9525" cy="58007"/>
              </a:xfrm>
              <a:custGeom>
                <a:avLst/>
                <a:gdLst>
                  <a:gd name="connsiteX0" fmla="*/ 310 w 9525"/>
                  <a:gd name="connsiteY0" fmla="*/ 25 h 58007"/>
                  <a:gd name="connsiteX1" fmla="*/ 310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0" y="25"/>
                    </a:moveTo>
                    <a:lnTo>
                      <a:pt x="310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34" name="Freeform: Shape 1333">
                <a:extLst>
                  <a:ext uri="{FF2B5EF4-FFF2-40B4-BE49-F238E27FC236}">
                    <a16:creationId xmlns:a16="http://schemas.microsoft.com/office/drawing/2014/main" id="{241089E1-871F-4654-998B-E56384308633}"/>
                  </a:ext>
                </a:extLst>
              </p:cNvPr>
              <p:cNvSpPr/>
              <p:nvPr/>
            </p:nvSpPr>
            <p:spPr>
              <a:xfrm>
                <a:off x="6892765" y="2774632"/>
                <a:ext cx="58007" cy="9525"/>
              </a:xfrm>
              <a:custGeom>
                <a:avLst/>
                <a:gdLst>
                  <a:gd name="connsiteX0" fmla="*/ 58317 w 58007"/>
                  <a:gd name="connsiteY0" fmla="*/ 25 h 9525"/>
                  <a:gd name="connsiteX1" fmla="*/ 310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7" y="25"/>
                    </a:moveTo>
                    <a:lnTo>
                      <a:pt x="310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5" name="Graphic 898">
              <a:extLst>
                <a:ext uri="{FF2B5EF4-FFF2-40B4-BE49-F238E27FC236}">
                  <a16:creationId xmlns:a16="http://schemas.microsoft.com/office/drawing/2014/main" id="{54044BA3-C7A3-4761-87DC-600A11FAF033}"/>
                </a:ext>
              </a:extLst>
            </p:cNvPr>
            <p:cNvGrpSpPr/>
            <p:nvPr/>
          </p:nvGrpSpPr>
          <p:grpSpPr>
            <a:xfrm>
              <a:off x="6921340" y="2745581"/>
              <a:ext cx="58007" cy="58007"/>
              <a:chOff x="6921340" y="2745581"/>
              <a:chExt cx="58007" cy="58007"/>
            </a:xfrm>
          </p:grpSpPr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6BBBBCCE-870B-43B4-9767-12CBB7324065}"/>
                  </a:ext>
                </a:extLst>
              </p:cNvPr>
              <p:cNvSpPr/>
              <p:nvPr/>
            </p:nvSpPr>
            <p:spPr>
              <a:xfrm>
                <a:off x="6950392" y="2745581"/>
                <a:ext cx="9525" cy="58007"/>
              </a:xfrm>
              <a:custGeom>
                <a:avLst/>
                <a:gdLst>
                  <a:gd name="connsiteX0" fmla="*/ 313 w 9525"/>
                  <a:gd name="connsiteY0" fmla="*/ 25 h 58007"/>
                  <a:gd name="connsiteX1" fmla="*/ 313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3" y="25"/>
                    </a:moveTo>
                    <a:lnTo>
                      <a:pt x="313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32" name="Freeform: Shape 1331">
                <a:extLst>
                  <a:ext uri="{FF2B5EF4-FFF2-40B4-BE49-F238E27FC236}">
                    <a16:creationId xmlns:a16="http://schemas.microsoft.com/office/drawing/2014/main" id="{4CD7478F-0460-44AB-A0B8-11A5BBC88BE1}"/>
                  </a:ext>
                </a:extLst>
              </p:cNvPr>
              <p:cNvSpPr/>
              <p:nvPr/>
            </p:nvSpPr>
            <p:spPr>
              <a:xfrm>
                <a:off x="6921340" y="2774632"/>
                <a:ext cx="58007" cy="9525"/>
              </a:xfrm>
              <a:custGeom>
                <a:avLst/>
                <a:gdLst>
                  <a:gd name="connsiteX0" fmla="*/ 58320 w 58007"/>
                  <a:gd name="connsiteY0" fmla="*/ 25 h 9525"/>
                  <a:gd name="connsiteX1" fmla="*/ 313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0" y="25"/>
                    </a:moveTo>
                    <a:lnTo>
                      <a:pt x="313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6" name="Graphic 898">
              <a:extLst>
                <a:ext uri="{FF2B5EF4-FFF2-40B4-BE49-F238E27FC236}">
                  <a16:creationId xmlns:a16="http://schemas.microsoft.com/office/drawing/2014/main" id="{A1C708E0-DD54-4379-9D6B-83D320E3B829}"/>
                </a:ext>
              </a:extLst>
            </p:cNvPr>
            <p:cNvGrpSpPr/>
            <p:nvPr/>
          </p:nvGrpSpPr>
          <p:grpSpPr>
            <a:xfrm>
              <a:off x="6927055" y="2745581"/>
              <a:ext cx="58007" cy="58007"/>
              <a:chOff x="6927055" y="2745581"/>
              <a:chExt cx="58007" cy="58007"/>
            </a:xfrm>
          </p:grpSpPr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FE86F7C8-3949-4E74-B54E-76B65DFAE56D}"/>
                  </a:ext>
                </a:extLst>
              </p:cNvPr>
              <p:cNvSpPr/>
              <p:nvPr/>
            </p:nvSpPr>
            <p:spPr>
              <a:xfrm>
                <a:off x="6956107" y="2745581"/>
                <a:ext cx="9525" cy="58007"/>
              </a:xfrm>
              <a:custGeom>
                <a:avLst/>
                <a:gdLst>
                  <a:gd name="connsiteX0" fmla="*/ 314 w 9525"/>
                  <a:gd name="connsiteY0" fmla="*/ 25 h 58007"/>
                  <a:gd name="connsiteX1" fmla="*/ 314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4" y="25"/>
                    </a:moveTo>
                    <a:lnTo>
                      <a:pt x="314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465CE83A-65C3-4CB6-B66C-DFC6EB7E423C}"/>
                  </a:ext>
                </a:extLst>
              </p:cNvPr>
              <p:cNvSpPr/>
              <p:nvPr/>
            </p:nvSpPr>
            <p:spPr>
              <a:xfrm>
                <a:off x="6927055" y="2774632"/>
                <a:ext cx="58007" cy="9525"/>
              </a:xfrm>
              <a:custGeom>
                <a:avLst/>
                <a:gdLst>
                  <a:gd name="connsiteX0" fmla="*/ 58321 w 58007"/>
                  <a:gd name="connsiteY0" fmla="*/ 25 h 9525"/>
                  <a:gd name="connsiteX1" fmla="*/ 314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1" y="25"/>
                    </a:moveTo>
                    <a:lnTo>
                      <a:pt x="314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7" name="Graphic 898">
              <a:extLst>
                <a:ext uri="{FF2B5EF4-FFF2-40B4-BE49-F238E27FC236}">
                  <a16:creationId xmlns:a16="http://schemas.microsoft.com/office/drawing/2014/main" id="{2141E5CA-D710-46DE-8980-60773BB77059}"/>
                </a:ext>
              </a:extLst>
            </p:cNvPr>
            <p:cNvGrpSpPr/>
            <p:nvPr/>
          </p:nvGrpSpPr>
          <p:grpSpPr>
            <a:xfrm>
              <a:off x="6862571" y="2721959"/>
              <a:ext cx="58007" cy="58007"/>
              <a:chOff x="6862571" y="2721959"/>
              <a:chExt cx="58007" cy="58007"/>
            </a:xfrm>
          </p:grpSpPr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099CEC60-4F78-4C36-8395-1DF656BA724A}"/>
                  </a:ext>
                </a:extLst>
              </p:cNvPr>
              <p:cNvSpPr/>
              <p:nvPr/>
            </p:nvSpPr>
            <p:spPr>
              <a:xfrm>
                <a:off x="6891622" y="2721959"/>
                <a:ext cx="9525" cy="58007"/>
              </a:xfrm>
              <a:custGeom>
                <a:avLst/>
                <a:gdLst>
                  <a:gd name="connsiteX0" fmla="*/ 307 w 9525"/>
                  <a:gd name="connsiteY0" fmla="*/ 23 h 58007"/>
                  <a:gd name="connsiteX1" fmla="*/ 307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7" y="23"/>
                    </a:moveTo>
                    <a:lnTo>
                      <a:pt x="307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C3BED337-96CB-4650-A9EA-FA871B913DB8}"/>
                  </a:ext>
                </a:extLst>
              </p:cNvPr>
              <p:cNvSpPr/>
              <p:nvPr/>
            </p:nvSpPr>
            <p:spPr>
              <a:xfrm>
                <a:off x="6862571" y="2751010"/>
                <a:ext cx="58007" cy="9525"/>
              </a:xfrm>
              <a:custGeom>
                <a:avLst/>
                <a:gdLst>
                  <a:gd name="connsiteX0" fmla="*/ 58314 w 58007"/>
                  <a:gd name="connsiteY0" fmla="*/ 23 h 9525"/>
                  <a:gd name="connsiteX1" fmla="*/ 307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4" y="23"/>
                    </a:moveTo>
                    <a:lnTo>
                      <a:pt x="307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8" name="Graphic 898">
              <a:extLst>
                <a:ext uri="{FF2B5EF4-FFF2-40B4-BE49-F238E27FC236}">
                  <a16:creationId xmlns:a16="http://schemas.microsoft.com/office/drawing/2014/main" id="{68FC0CDD-0F8E-4075-B8ED-6E3FEE2537D4}"/>
                </a:ext>
              </a:extLst>
            </p:cNvPr>
            <p:cNvGrpSpPr/>
            <p:nvPr/>
          </p:nvGrpSpPr>
          <p:grpSpPr>
            <a:xfrm>
              <a:off x="6856761" y="2721959"/>
              <a:ext cx="58007" cy="58007"/>
              <a:chOff x="6856761" y="2721959"/>
              <a:chExt cx="58007" cy="58007"/>
            </a:xfrm>
          </p:grpSpPr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DC19F2B8-D049-40A4-B2AE-657F2C440E83}"/>
                  </a:ext>
                </a:extLst>
              </p:cNvPr>
              <p:cNvSpPr/>
              <p:nvPr/>
            </p:nvSpPr>
            <p:spPr>
              <a:xfrm>
                <a:off x="6885812" y="2721959"/>
                <a:ext cx="9525" cy="58007"/>
              </a:xfrm>
              <a:custGeom>
                <a:avLst/>
                <a:gdLst>
                  <a:gd name="connsiteX0" fmla="*/ 306 w 9525"/>
                  <a:gd name="connsiteY0" fmla="*/ 23 h 58007"/>
                  <a:gd name="connsiteX1" fmla="*/ 306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6" y="23"/>
                    </a:moveTo>
                    <a:lnTo>
                      <a:pt x="306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2A9589AB-B69D-41B7-9DF3-0223E104E2A4}"/>
                  </a:ext>
                </a:extLst>
              </p:cNvPr>
              <p:cNvSpPr/>
              <p:nvPr/>
            </p:nvSpPr>
            <p:spPr>
              <a:xfrm>
                <a:off x="6856761" y="2751010"/>
                <a:ext cx="58007" cy="9525"/>
              </a:xfrm>
              <a:custGeom>
                <a:avLst/>
                <a:gdLst>
                  <a:gd name="connsiteX0" fmla="*/ 58314 w 58007"/>
                  <a:gd name="connsiteY0" fmla="*/ 23 h 9525"/>
                  <a:gd name="connsiteX1" fmla="*/ 306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4" y="23"/>
                    </a:moveTo>
                    <a:lnTo>
                      <a:pt x="306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89" name="Graphic 898">
              <a:extLst>
                <a:ext uri="{FF2B5EF4-FFF2-40B4-BE49-F238E27FC236}">
                  <a16:creationId xmlns:a16="http://schemas.microsoft.com/office/drawing/2014/main" id="{D9353734-5BC4-499A-B987-A89FA0DCCCDF}"/>
                </a:ext>
              </a:extLst>
            </p:cNvPr>
            <p:cNvGrpSpPr/>
            <p:nvPr/>
          </p:nvGrpSpPr>
          <p:grpSpPr>
            <a:xfrm>
              <a:off x="6851046" y="2721959"/>
              <a:ext cx="58007" cy="58007"/>
              <a:chOff x="6851046" y="2721959"/>
              <a:chExt cx="58007" cy="58007"/>
            </a:xfrm>
          </p:grpSpPr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2B3579DF-CC5E-4336-AA1A-8CB374BF5A30}"/>
                  </a:ext>
                </a:extLst>
              </p:cNvPr>
              <p:cNvSpPr/>
              <p:nvPr/>
            </p:nvSpPr>
            <p:spPr>
              <a:xfrm>
                <a:off x="6880097" y="2721959"/>
                <a:ext cx="9525" cy="58007"/>
              </a:xfrm>
              <a:custGeom>
                <a:avLst/>
                <a:gdLst>
                  <a:gd name="connsiteX0" fmla="*/ 306 w 9525"/>
                  <a:gd name="connsiteY0" fmla="*/ 23 h 58007"/>
                  <a:gd name="connsiteX1" fmla="*/ 306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6" y="23"/>
                    </a:moveTo>
                    <a:lnTo>
                      <a:pt x="306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BD2728E6-92D6-4D76-909F-FB930448AB1D}"/>
                  </a:ext>
                </a:extLst>
              </p:cNvPr>
              <p:cNvSpPr/>
              <p:nvPr/>
            </p:nvSpPr>
            <p:spPr>
              <a:xfrm>
                <a:off x="6851046" y="2751010"/>
                <a:ext cx="58007" cy="9525"/>
              </a:xfrm>
              <a:custGeom>
                <a:avLst/>
                <a:gdLst>
                  <a:gd name="connsiteX0" fmla="*/ 58313 w 58007"/>
                  <a:gd name="connsiteY0" fmla="*/ 23 h 9525"/>
                  <a:gd name="connsiteX1" fmla="*/ 306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3" y="23"/>
                    </a:moveTo>
                    <a:lnTo>
                      <a:pt x="306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0" name="Graphic 898">
              <a:extLst>
                <a:ext uri="{FF2B5EF4-FFF2-40B4-BE49-F238E27FC236}">
                  <a16:creationId xmlns:a16="http://schemas.microsoft.com/office/drawing/2014/main" id="{EB3E9885-2B12-498C-87B1-97748F5ADD6D}"/>
                </a:ext>
              </a:extLst>
            </p:cNvPr>
            <p:cNvGrpSpPr/>
            <p:nvPr/>
          </p:nvGrpSpPr>
          <p:grpSpPr>
            <a:xfrm>
              <a:off x="6827424" y="2721959"/>
              <a:ext cx="58007" cy="58007"/>
              <a:chOff x="6827424" y="2721959"/>
              <a:chExt cx="58007" cy="58007"/>
            </a:xfrm>
          </p:grpSpPr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051169A5-61F5-4E2D-985A-E50F3C13B5A0}"/>
                  </a:ext>
                </a:extLst>
              </p:cNvPr>
              <p:cNvSpPr/>
              <p:nvPr/>
            </p:nvSpPr>
            <p:spPr>
              <a:xfrm>
                <a:off x="6856475" y="2721959"/>
                <a:ext cx="9525" cy="58007"/>
              </a:xfrm>
              <a:custGeom>
                <a:avLst/>
                <a:gdLst>
                  <a:gd name="connsiteX0" fmla="*/ 303 w 9525"/>
                  <a:gd name="connsiteY0" fmla="*/ 23 h 58007"/>
                  <a:gd name="connsiteX1" fmla="*/ 303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3" y="23"/>
                    </a:moveTo>
                    <a:lnTo>
                      <a:pt x="303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022594A4-2FC6-4A7B-8531-E2E419A9DFCD}"/>
                  </a:ext>
                </a:extLst>
              </p:cNvPr>
              <p:cNvSpPr/>
              <p:nvPr/>
            </p:nvSpPr>
            <p:spPr>
              <a:xfrm>
                <a:off x="6827424" y="2751010"/>
                <a:ext cx="58007" cy="9525"/>
              </a:xfrm>
              <a:custGeom>
                <a:avLst/>
                <a:gdLst>
                  <a:gd name="connsiteX0" fmla="*/ 58311 w 58007"/>
                  <a:gd name="connsiteY0" fmla="*/ 23 h 9525"/>
                  <a:gd name="connsiteX1" fmla="*/ 303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1" y="23"/>
                    </a:moveTo>
                    <a:lnTo>
                      <a:pt x="303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1" name="Graphic 898">
              <a:extLst>
                <a:ext uri="{FF2B5EF4-FFF2-40B4-BE49-F238E27FC236}">
                  <a16:creationId xmlns:a16="http://schemas.microsoft.com/office/drawing/2014/main" id="{362F9B9F-9954-4C67-B41D-ACADD5A0B6CF}"/>
                </a:ext>
              </a:extLst>
            </p:cNvPr>
            <p:cNvGrpSpPr/>
            <p:nvPr/>
          </p:nvGrpSpPr>
          <p:grpSpPr>
            <a:xfrm>
              <a:off x="6821709" y="2721959"/>
              <a:ext cx="58007" cy="58007"/>
              <a:chOff x="6821709" y="2721959"/>
              <a:chExt cx="58007" cy="58007"/>
            </a:xfrm>
          </p:grpSpPr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575D8965-E37D-4B6C-960C-803F8CEB90CE}"/>
                  </a:ext>
                </a:extLst>
              </p:cNvPr>
              <p:cNvSpPr/>
              <p:nvPr/>
            </p:nvSpPr>
            <p:spPr>
              <a:xfrm>
                <a:off x="6850760" y="2721959"/>
                <a:ext cx="9525" cy="58007"/>
              </a:xfrm>
              <a:custGeom>
                <a:avLst/>
                <a:gdLst>
                  <a:gd name="connsiteX0" fmla="*/ 303 w 9525"/>
                  <a:gd name="connsiteY0" fmla="*/ 23 h 58007"/>
                  <a:gd name="connsiteX1" fmla="*/ 303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3" y="23"/>
                    </a:moveTo>
                    <a:lnTo>
                      <a:pt x="303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A9388088-6A3B-4A92-9827-5C9E59DCAEEF}"/>
                  </a:ext>
                </a:extLst>
              </p:cNvPr>
              <p:cNvSpPr/>
              <p:nvPr/>
            </p:nvSpPr>
            <p:spPr>
              <a:xfrm>
                <a:off x="6821709" y="2751010"/>
                <a:ext cx="58007" cy="9525"/>
              </a:xfrm>
              <a:custGeom>
                <a:avLst/>
                <a:gdLst>
                  <a:gd name="connsiteX0" fmla="*/ 58310 w 58007"/>
                  <a:gd name="connsiteY0" fmla="*/ 23 h 9525"/>
                  <a:gd name="connsiteX1" fmla="*/ 303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0" y="23"/>
                    </a:moveTo>
                    <a:lnTo>
                      <a:pt x="303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2" name="Graphic 898">
              <a:extLst>
                <a:ext uri="{FF2B5EF4-FFF2-40B4-BE49-F238E27FC236}">
                  <a16:creationId xmlns:a16="http://schemas.microsoft.com/office/drawing/2014/main" id="{B28CEBE6-40B2-483A-B978-0F3E8CDB6879}"/>
                </a:ext>
              </a:extLst>
            </p:cNvPr>
            <p:cNvGrpSpPr/>
            <p:nvPr/>
          </p:nvGrpSpPr>
          <p:grpSpPr>
            <a:xfrm>
              <a:off x="6815899" y="2721959"/>
              <a:ext cx="58007" cy="58007"/>
              <a:chOff x="6815899" y="2721959"/>
              <a:chExt cx="58007" cy="58007"/>
            </a:xfrm>
          </p:grpSpPr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40113FB9-3AA1-453D-9988-783725A407F9}"/>
                  </a:ext>
                </a:extLst>
              </p:cNvPr>
              <p:cNvSpPr/>
              <p:nvPr/>
            </p:nvSpPr>
            <p:spPr>
              <a:xfrm>
                <a:off x="6844950" y="2721959"/>
                <a:ext cx="9525" cy="58007"/>
              </a:xfrm>
              <a:custGeom>
                <a:avLst/>
                <a:gdLst>
                  <a:gd name="connsiteX0" fmla="*/ 302 w 9525"/>
                  <a:gd name="connsiteY0" fmla="*/ 23 h 58007"/>
                  <a:gd name="connsiteX1" fmla="*/ 302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2" y="23"/>
                    </a:moveTo>
                    <a:lnTo>
                      <a:pt x="302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2FE7959D-2130-4AC0-9FFA-247274B1CE32}"/>
                  </a:ext>
                </a:extLst>
              </p:cNvPr>
              <p:cNvSpPr/>
              <p:nvPr/>
            </p:nvSpPr>
            <p:spPr>
              <a:xfrm>
                <a:off x="6815899" y="2751010"/>
                <a:ext cx="58007" cy="9525"/>
              </a:xfrm>
              <a:custGeom>
                <a:avLst/>
                <a:gdLst>
                  <a:gd name="connsiteX0" fmla="*/ 58309 w 58007"/>
                  <a:gd name="connsiteY0" fmla="*/ 23 h 9525"/>
                  <a:gd name="connsiteX1" fmla="*/ 302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9" y="23"/>
                    </a:moveTo>
                    <a:lnTo>
                      <a:pt x="302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3" name="Graphic 898">
              <a:extLst>
                <a:ext uri="{FF2B5EF4-FFF2-40B4-BE49-F238E27FC236}">
                  <a16:creationId xmlns:a16="http://schemas.microsoft.com/office/drawing/2014/main" id="{F53482BC-E66D-4B12-B14A-DF3EF55F5DCD}"/>
                </a:ext>
              </a:extLst>
            </p:cNvPr>
            <p:cNvGrpSpPr/>
            <p:nvPr/>
          </p:nvGrpSpPr>
          <p:grpSpPr>
            <a:xfrm>
              <a:off x="6839330" y="2721959"/>
              <a:ext cx="58007" cy="58007"/>
              <a:chOff x="6839330" y="2721959"/>
              <a:chExt cx="58007" cy="58007"/>
            </a:xfrm>
          </p:grpSpPr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A8FE6F19-047B-44C5-8AF5-5672C13F60D3}"/>
                  </a:ext>
                </a:extLst>
              </p:cNvPr>
              <p:cNvSpPr/>
              <p:nvPr/>
            </p:nvSpPr>
            <p:spPr>
              <a:xfrm>
                <a:off x="6868381" y="2721959"/>
                <a:ext cx="9525" cy="58007"/>
              </a:xfrm>
              <a:custGeom>
                <a:avLst/>
                <a:gdLst>
                  <a:gd name="connsiteX0" fmla="*/ 305 w 9525"/>
                  <a:gd name="connsiteY0" fmla="*/ 23 h 58007"/>
                  <a:gd name="connsiteX1" fmla="*/ 305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5" y="23"/>
                    </a:moveTo>
                    <a:lnTo>
                      <a:pt x="305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A6DAA94F-58C8-405E-8D83-4721C3B51E9A}"/>
                  </a:ext>
                </a:extLst>
              </p:cNvPr>
              <p:cNvSpPr/>
              <p:nvPr/>
            </p:nvSpPr>
            <p:spPr>
              <a:xfrm>
                <a:off x="6839330" y="2751010"/>
                <a:ext cx="58007" cy="9525"/>
              </a:xfrm>
              <a:custGeom>
                <a:avLst/>
                <a:gdLst>
                  <a:gd name="connsiteX0" fmla="*/ 58312 w 58007"/>
                  <a:gd name="connsiteY0" fmla="*/ 23 h 9525"/>
                  <a:gd name="connsiteX1" fmla="*/ 305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2" y="23"/>
                    </a:moveTo>
                    <a:lnTo>
                      <a:pt x="305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4" name="Graphic 898">
              <a:extLst>
                <a:ext uri="{FF2B5EF4-FFF2-40B4-BE49-F238E27FC236}">
                  <a16:creationId xmlns:a16="http://schemas.microsoft.com/office/drawing/2014/main" id="{44240C45-6B4F-4305-AEEF-498E14827F21}"/>
                </a:ext>
              </a:extLst>
            </p:cNvPr>
            <p:cNvGrpSpPr/>
            <p:nvPr/>
          </p:nvGrpSpPr>
          <p:grpSpPr>
            <a:xfrm>
              <a:off x="6786371" y="2721959"/>
              <a:ext cx="58007" cy="58007"/>
              <a:chOff x="6786371" y="2721959"/>
              <a:chExt cx="58007" cy="58007"/>
            </a:xfrm>
          </p:grpSpPr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310D9CE3-C0C9-404F-9609-74A38FE50E1C}"/>
                  </a:ext>
                </a:extLst>
              </p:cNvPr>
              <p:cNvSpPr/>
              <p:nvPr/>
            </p:nvSpPr>
            <p:spPr>
              <a:xfrm>
                <a:off x="6815422" y="2721959"/>
                <a:ext cx="9525" cy="58007"/>
              </a:xfrm>
              <a:custGeom>
                <a:avLst/>
                <a:gdLst>
                  <a:gd name="connsiteX0" fmla="*/ 299 w 9525"/>
                  <a:gd name="connsiteY0" fmla="*/ 23 h 58007"/>
                  <a:gd name="connsiteX1" fmla="*/ 299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9" y="23"/>
                    </a:moveTo>
                    <a:lnTo>
                      <a:pt x="299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CC505CD5-836B-47B2-AD5B-E4B8A6518D2C}"/>
                  </a:ext>
                </a:extLst>
              </p:cNvPr>
              <p:cNvSpPr/>
              <p:nvPr/>
            </p:nvSpPr>
            <p:spPr>
              <a:xfrm>
                <a:off x="6786371" y="2751010"/>
                <a:ext cx="58007" cy="9525"/>
              </a:xfrm>
              <a:custGeom>
                <a:avLst/>
                <a:gdLst>
                  <a:gd name="connsiteX0" fmla="*/ 58306 w 58007"/>
                  <a:gd name="connsiteY0" fmla="*/ 23 h 9525"/>
                  <a:gd name="connsiteX1" fmla="*/ 299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6" y="23"/>
                    </a:moveTo>
                    <a:lnTo>
                      <a:pt x="299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5" name="Graphic 898">
              <a:extLst>
                <a:ext uri="{FF2B5EF4-FFF2-40B4-BE49-F238E27FC236}">
                  <a16:creationId xmlns:a16="http://schemas.microsoft.com/office/drawing/2014/main" id="{0CA2F57F-9E5F-4C06-A6D8-A1CA59CED2B5}"/>
                </a:ext>
              </a:extLst>
            </p:cNvPr>
            <p:cNvGrpSpPr/>
            <p:nvPr/>
          </p:nvGrpSpPr>
          <p:grpSpPr>
            <a:xfrm>
              <a:off x="6780561" y="2721959"/>
              <a:ext cx="58007" cy="58007"/>
              <a:chOff x="6780561" y="2721959"/>
              <a:chExt cx="58007" cy="58007"/>
            </a:xfrm>
          </p:grpSpPr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C09F4368-A4B7-4900-BAB8-92F8A878BDD5}"/>
                  </a:ext>
                </a:extLst>
              </p:cNvPr>
              <p:cNvSpPr/>
              <p:nvPr/>
            </p:nvSpPr>
            <p:spPr>
              <a:xfrm>
                <a:off x="6809612" y="2721959"/>
                <a:ext cx="9525" cy="58007"/>
              </a:xfrm>
              <a:custGeom>
                <a:avLst/>
                <a:gdLst>
                  <a:gd name="connsiteX0" fmla="*/ 298 w 9525"/>
                  <a:gd name="connsiteY0" fmla="*/ 23 h 58007"/>
                  <a:gd name="connsiteX1" fmla="*/ 298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8" y="23"/>
                    </a:moveTo>
                    <a:lnTo>
                      <a:pt x="298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2" name="Freeform: Shape 1311">
                <a:extLst>
                  <a:ext uri="{FF2B5EF4-FFF2-40B4-BE49-F238E27FC236}">
                    <a16:creationId xmlns:a16="http://schemas.microsoft.com/office/drawing/2014/main" id="{D147B8ED-CB41-4AAF-94AD-77444F16E0B7}"/>
                  </a:ext>
                </a:extLst>
              </p:cNvPr>
              <p:cNvSpPr/>
              <p:nvPr/>
            </p:nvSpPr>
            <p:spPr>
              <a:xfrm>
                <a:off x="6780561" y="2751010"/>
                <a:ext cx="58007" cy="9525"/>
              </a:xfrm>
              <a:custGeom>
                <a:avLst/>
                <a:gdLst>
                  <a:gd name="connsiteX0" fmla="*/ 58306 w 58007"/>
                  <a:gd name="connsiteY0" fmla="*/ 23 h 9525"/>
                  <a:gd name="connsiteX1" fmla="*/ 298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6" y="23"/>
                    </a:moveTo>
                    <a:lnTo>
                      <a:pt x="298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6" name="Graphic 898">
              <a:extLst>
                <a:ext uri="{FF2B5EF4-FFF2-40B4-BE49-F238E27FC236}">
                  <a16:creationId xmlns:a16="http://schemas.microsoft.com/office/drawing/2014/main" id="{FC849E53-969B-41DA-84E5-5E36B87F6E19}"/>
                </a:ext>
              </a:extLst>
            </p:cNvPr>
            <p:cNvGrpSpPr/>
            <p:nvPr/>
          </p:nvGrpSpPr>
          <p:grpSpPr>
            <a:xfrm>
              <a:off x="6774751" y="2721959"/>
              <a:ext cx="58007" cy="58007"/>
              <a:chOff x="6774751" y="2721959"/>
              <a:chExt cx="58007" cy="58007"/>
            </a:xfrm>
          </p:grpSpPr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54540637-3AA5-446B-A92F-638889E24E06}"/>
                  </a:ext>
                </a:extLst>
              </p:cNvPr>
              <p:cNvSpPr/>
              <p:nvPr/>
            </p:nvSpPr>
            <p:spPr>
              <a:xfrm>
                <a:off x="6803802" y="2721959"/>
                <a:ext cx="9525" cy="58007"/>
              </a:xfrm>
              <a:custGeom>
                <a:avLst/>
                <a:gdLst>
                  <a:gd name="connsiteX0" fmla="*/ 298 w 9525"/>
                  <a:gd name="connsiteY0" fmla="*/ 23 h 58007"/>
                  <a:gd name="connsiteX1" fmla="*/ 298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8" y="23"/>
                    </a:moveTo>
                    <a:lnTo>
                      <a:pt x="298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A9C5C9A4-9E2E-4EDB-9F39-E7820D8295D4}"/>
                  </a:ext>
                </a:extLst>
              </p:cNvPr>
              <p:cNvSpPr/>
              <p:nvPr/>
            </p:nvSpPr>
            <p:spPr>
              <a:xfrm>
                <a:off x="6774751" y="2751010"/>
                <a:ext cx="58007" cy="9525"/>
              </a:xfrm>
              <a:custGeom>
                <a:avLst/>
                <a:gdLst>
                  <a:gd name="connsiteX0" fmla="*/ 58305 w 58007"/>
                  <a:gd name="connsiteY0" fmla="*/ 23 h 9525"/>
                  <a:gd name="connsiteX1" fmla="*/ 298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5" y="23"/>
                    </a:moveTo>
                    <a:lnTo>
                      <a:pt x="298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7" name="Graphic 898">
              <a:extLst>
                <a:ext uri="{FF2B5EF4-FFF2-40B4-BE49-F238E27FC236}">
                  <a16:creationId xmlns:a16="http://schemas.microsoft.com/office/drawing/2014/main" id="{34665451-2155-4119-9AF1-E7EF22CB5B6E}"/>
                </a:ext>
              </a:extLst>
            </p:cNvPr>
            <p:cNvGrpSpPr/>
            <p:nvPr/>
          </p:nvGrpSpPr>
          <p:grpSpPr>
            <a:xfrm>
              <a:off x="6721792" y="2721959"/>
              <a:ext cx="58007" cy="58007"/>
              <a:chOff x="6721792" y="2721959"/>
              <a:chExt cx="58007" cy="58007"/>
            </a:xfrm>
          </p:grpSpPr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7ED2DABF-24EE-4A49-A671-E1B21A0652C7}"/>
                  </a:ext>
                </a:extLst>
              </p:cNvPr>
              <p:cNvSpPr/>
              <p:nvPr/>
            </p:nvSpPr>
            <p:spPr>
              <a:xfrm>
                <a:off x="6750843" y="2721959"/>
                <a:ext cx="9525" cy="58007"/>
              </a:xfrm>
              <a:custGeom>
                <a:avLst/>
                <a:gdLst>
                  <a:gd name="connsiteX0" fmla="*/ 292 w 9525"/>
                  <a:gd name="connsiteY0" fmla="*/ 23 h 58007"/>
                  <a:gd name="connsiteX1" fmla="*/ 292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2" y="23"/>
                    </a:moveTo>
                    <a:lnTo>
                      <a:pt x="292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55EAE8D6-ADA9-47DE-951B-04A8E9486B84}"/>
                  </a:ext>
                </a:extLst>
              </p:cNvPr>
              <p:cNvSpPr/>
              <p:nvPr/>
            </p:nvSpPr>
            <p:spPr>
              <a:xfrm>
                <a:off x="6721792" y="2751010"/>
                <a:ext cx="58007" cy="9525"/>
              </a:xfrm>
              <a:custGeom>
                <a:avLst/>
                <a:gdLst>
                  <a:gd name="connsiteX0" fmla="*/ 58299 w 58007"/>
                  <a:gd name="connsiteY0" fmla="*/ 23 h 9525"/>
                  <a:gd name="connsiteX1" fmla="*/ 292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9" y="23"/>
                    </a:moveTo>
                    <a:lnTo>
                      <a:pt x="292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8" name="Graphic 898">
              <a:extLst>
                <a:ext uri="{FF2B5EF4-FFF2-40B4-BE49-F238E27FC236}">
                  <a16:creationId xmlns:a16="http://schemas.microsoft.com/office/drawing/2014/main" id="{C5AFDA79-6225-44BB-AADD-593B3B9579A4}"/>
                </a:ext>
              </a:extLst>
            </p:cNvPr>
            <p:cNvGrpSpPr/>
            <p:nvPr/>
          </p:nvGrpSpPr>
          <p:grpSpPr>
            <a:xfrm>
              <a:off x="6715981" y="2721959"/>
              <a:ext cx="58007" cy="58007"/>
              <a:chOff x="6715981" y="2721959"/>
              <a:chExt cx="58007" cy="58007"/>
            </a:xfrm>
          </p:grpSpPr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764A3CAD-FFCA-463B-916F-C9C67DE60D9E}"/>
                  </a:ext>
                </a:extLst>
              </p:cNvPr>
              <p:cNvSpPr/>
              <p:nvPr/>
            </p:nvSpPr>
            <p:spPr>
              <a:xfrm>
                <a:off x="6745033" y="2721959"/>
                <a:ext cx="9525" cy="58007"/>
              </a:xfrm>
              <a:custGeom>
                <a:avLst/>
                <a:gdLst>
                  <a:gd name="connsiteX0" fmla="*/ 292 w 9525"/>
                  <a:gd name="connsiteY0" fmla="*/ 23 h 58007"/>
                  <a:gd name="connsiteX1" fmla="*/ 292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2" y="23"/>
                    </a:moveTo>
                    <a:lnTo>
                      <a:pt x="292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E79C556A-6F0D-4426-9A2E-C67D591DA60B}"/>
                  </a:ext>
                </a:extLst>
              </p:cNvPr>
              <p:cNvSpPr/>
              <p:nvPr/>
            </p:nvSpPr>
            <p:spPr>
              <a:xfrm>
                <a:off x="6715981" y="2751010"/>
                <a:ext cx="58007" cy="9525"/>
              </a:xfrm>
              <a:custGeom>
                <a:avLst/>
                <a:gdLst>
                  <a:gd name="connsiteX0" fmla="*/ 58299 w 58007"/>
                  <a:gd name="connsiteY0" fmla="*/ 23 h 9525"/>
                  <a:gd name="connsiteX1" fmla="*/ 292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9" y="23"/>
                    </a:moveTo>
                    <a:lnTo>
                      <a:pt x="292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999" name="Graphic 898">
              <a:extLst>
                <a:ext uri="{FF2B5EF4-FFF2-40B4-BE49-F238E27FC236}">
                  <a16:creationId xmlns:a16="http://schemas.microsoft.com/office/drawing/2014/main" id="{43B4B1F2-7158-47CC-89E1-9F9FD8CFAFF8}"/>
                </a:ext>
              </a:extLst>
            </p:cNvPr>
            <p:cNvGrpSpPr/>
            <p:nvPr/>
          </p:nvGrpSpPr>
          <p:grpSpPr>
            <a:xfrm>
              <a:off x="6710266" y="2721959"/>
              <a:ext cx="58007" cy="58007"/>
              <a:chOff x="6710266" y="2721959"/>
              <a:chExt cx="58007" cy="58007"/>
            </a:xfrm>
          </p:grpSpPr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E00AD877-258F-45A0-82DA-5A758E68F4C9}"/>
                  </a:ext>
                </a:extLst>
              </p:cNvPr>
              <p:cNvSpPr/>
              <p:nvPr/>
            </p:nvSpPr>
            <p:spPr>
              <a:xfrm>
                <a:off x="6739318" y="2721959"/>
                <a:ext cx="9525" cy="58007"/>
              </a:xfrm>
              <a:custGeom>
                <a:avLst/>
                <a:gdLst>
                  <a:gd name="connsiteX0" fmla="*/ 291 w 9525"/>
                  <a:gd name="connsiteY0" fmla="*/ 23 h 58007"/>
                  <a:gd name="connsiteX1" fmla="*/ 291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1" y="23"/>
                    </a:moveTo>
                    <a:lnTo>
                      <a:pt x="291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C103FCF9-B267-48BB-8ECC-5F0B80639D49}"/>
                  </a:ext>
                </a:extLst>
              </p:cNvPr>
              <p:cNvSpPr/>
              <p:nvPr/>
            </p:nvSpPr>
            <p:spPr>
              <a:xfrm>
                <a:off x="6710266" y="2751010"/>
                <a:ext cx="58007" cy="9525"/>
              </a:xfrm>
              <a:custGeom>
                <a:avLst/>
                <a:gdLst>
                  <a:gd name="connsiteX0" fmla="*/ 58298 w 58007"/>
                  <a:gd name="connsiteY0" fmla="*/ 23 h 9525"/>
                  <a:gd name="connsiteX1" fmla="*/ 291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8" y="23"/>
                    </a:moveTo>
                    <a:lnTo>
                      <a:pt x="291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0" name="Graphic 898">
              <a:extLst>
                <a:ext uri="{FF2B5EF4-FFF2-40B4-BE49-F238E27FC236}">
                  <a16:creationId xmlns:a16="http://schemas.microsoft.com/office/drawing/2014/main" id="{8CF8FC93-3FDA-4F4F-85DF-673C770DB055}"/>
                </a:ext>
              </a:extLst>
            </p:cNvPr>
            <p:cNvGrpSpPr/>
            <p:nvPr/>
          </p:nvGrpSpPr>
          <p:grpSpPr>
            <a:xfrm>
              <a:off x="6645592" y="2697575"/>
              <a:ext cx="58007" cy="58007"/>
              <a:chOff x="6645592" y="2697575"/>
              <a:chExt cx="58007" cy="58007"/>
            </a:xfrm>
          </p:grpSpPr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D3265F8D-1D94-43DA-8AC6-657950A762E8}"/>
                  </a:ext>
                </a:extLst>
              </p:cNvPr>
              <p:cNvSpPr/>
              <p:nvPr/>
            </p:nvSpPr>
            <p:spPr>
              <a:xfrm>
                <a:off x="6674643" y="2697575"/>
                <a:ext cx="9525" cy="58007"/>
              </a:xfrm>
              <a:custGeom>
                <a:avLst/>
                <a:gdLst>
                  <a:gd name="connsiteX0" fmla="*/ 284 w 9525"/>
                  <a:gd name="connsiteY0" fmla="*/ 20 h 58007"/>
                  <a:gd name="connsiteX1" fmla="*/ 284 w 9525"/>
                  <a:gd name="connsiteY1" fmla="*/ 5802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4" y="20"/>
                    </a:moveTo>
                    <a:lnTo>
                      <a:pt x="284" y="5802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F54A5526-8CB1-4761-8E0F-326145FA0BFD}"/>
                  </a:ext>
                </a:extLst>
              </p:cNvPr>
              <p:cNvSpPr/>
              <p:nvPr/>
            </p:nvSpPr>
            <p:spPr>
              <a:xfrm>
                <a:off x="6645592" y="2726626"/>
                <a:ext cx="58007" cy="9525"/>
              </a:xfrm>
              <a:custGeom>
                <a:avLst/>
                <a:gdLst>
                  <a:gd name="connsiteX0" fmla="*/ 58291 w 58007"/>
                  <a:gd name="connsiteY0" fmla="*/ 20 h 9525"/>
                  <a:gd name="connsiteX1" fmla="*/ 284 w 58007"/>
                  <a:gd name="connsiteY1" fmla="*/ 2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1" y="20"/>
                    </a:moveTo>
                    <a:lnTo>
                      <a:pt x="284" y="2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1" name="Graphic 898">
              <a:extLst>
                <a:ext uri="{FF2B5EF4-FFF2-40B4-BE49-F238E27FC236}">
                  <a16:creationId xmlns:a16="http://schemas.microsoft.com/office/drawing/2014/main" id="{504FBD5E-4462-44BC-975C-FF06F7566FEB}"/>
                </a:ext>
              </a:extLst>
            </p:cNvPr>
            <p:cNvGrpSpPr/>
            <p:nvPr/>
          </p:nvGrpSpPr>
          <p:grpSpPr>
            <a:xfrm>
              <a:off x="6639877" y="2697575"/>
              <a:ext cx="58007" cy="58007"/>
              <a:chOff x="6639877" y="2697575"/>
              <a:chExt cx="58007" cy="58007"/>
            </a:xfrm>
          </p:grpSpPr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A453069D-3037-4E36-8024-14EA212AB63E}"/>
                  </a:ext>
                </a:extLst>
              </p:cNvPr>
              <p:cNvSpPr/>
              <p:nvPr/>
            </p:nvSpPr>
            <p:spPr>
              <a:xfrm>
                <a:off x="6668928" y="2697575"/>
                <a:ext cx="9525" cy="58007"/>
              </a:xfrm>
              <a:custGeom>
                <a:avLst/>
                <a:gdLst>
                  <a:gd name="connsiteX0" fmla="*/ 284 w 9525"/>
                  <a:gd name="connsiteY0" fmla="*/ 20 h 58007"/>
                  <a:gd name="connsiteX1" fmla="*/ 284 w 9525"/>
                  <a:gd name="connsiteY1" fmla="*/ 5802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4" y="20"/>
                    </a:moveTo>
                    <a:lnTo>
                      <a:pt x="284" y="5802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2B985E8C-B6BF-4822-A91C-F7AA176745D5}"/>
                  </a:ext>
                </a:extLst>
              </p:cNvPr>
              <p:cNvSpPr/>
              <p:nvPr/>
            </p:nvSpPr>
            <p:spPr>
              <a:xfrm>
                <a:off x="6639877" y="2726626"/>
                <a:ext cx="58007" cy="9525"/>
              </a:xfrm>
              <a:custGeom>
                <a:avLst/>
                <a:gdLst>
                  <a:gd name="connsiteX0" fmla="*/ 58291 w 58007"/>
                  <a:gd name="connsiteY0" fmla="*/ 20 h 9525"/>
                  <a:gd name="connsiteX1" fmla="*/ 284 w 58007"/>
                  <a:gd name="connsiteY1" fmla="*/ 2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1" y="20"/>
                    </a:moveTo>
                    <a:lnTo>
                      <a:pt x="284" y="2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2" name="Graphic 898">
              <a:extLst>
                <a:ext uri="{FF2B5EF4-FFF2-40B4-BE49-F238E27FC236}">
                  <a16:creationId xmlns:a16="http://schemas.microsoft.com/office/drawing/2014/main" id="{38219F8C-7B0A-432A-AFA6-0FB443925F69}"/>
                </a:ext>
              </a:extLst>
            </p:cNvPr>
            <p:cNvGrpSpPr/>
            <p:nvPr/>
          </p:nvGrpSpPr>
          <p:grpSpPr>
            <a:xfrm>
              <a:off x="6634066" y="2697575"/>
              <a:ext cx="58007" cy="58007"/>
              <a:chOff x="6634066" y="2697575"/>
              <a:chExt cx="58007" cy="58007"/>
            </a:xfrm>
          </p:grpSpPr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27253FBA-33DD-4347-8881-22585D8E3462}"/>
                  </a:ext>
                </a:extLst>
              </p:cNvPr>
              <p:cNvSpPr/>
              <p:nvPr/>
            </p:nvSpPr>
            <p:spPr>
              <a:xfrm>
                <a:off x="6663118" y="2697575"/>
                <a:ext cx="9525" cy="58007"/>
              </a:xfrm>
              <a:custGeom>
                <a:avLst/>
                <a:gdLst>
                  <a:gd name="connsiteX0" fmla="*/ 283 w 9525"/>
                  <a:gd name="connsiteY0" fmla="*/ 20 h 58007"/>
                  <a:gd name="connsiteX1" fmla="*/ 283 w 9525"/>
                  <a:gd name="connsiteY1" fmla="*/ 5802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3" y="20"/>
                    </a:moveTo>
                    <a:lnTo>
                      <a:pt x="283" y="5802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E5AB8E9E-4472-45A3-A82E-A1303725589E}"/>
                  </a:ext>
                </a:extLst>
              </p:cNvPr>
              <p:cNvSpPr/>
              <p:nvPr/>
            </p:nvSpPr>
            <p:spPr>
              <a:xfrm>
                <a:off x="6634066" y="2726626"/>
                <a:ext cx="58007" cy="9525"/>
              </a:xfrm>
              <a:custGeom>
                <a:avLst/>
                <a:gdLst>
                  <a:gd name="connsiteX0" fmla="*/ 58290 w 58007"/>
                  <a:gd name="connsiteY0" fmla="*/ 20 h 9525"/>
                  <a:gd name="connsiteX1" fmla="*/ 283 w 58007"/>
                  <a:gd name="connsiteY1" fmla="*/ 2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0" y="20"/>
                    </a:moveTo>
                    <a:lnTo>
                      <a:pt x="283" y="2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3" name="Graphic 898">
              <a:extLst>
                <a:ext uri="{FF2B5EF4-FFF2-40B4-BE49-F238E27FC236}">
                  <a16:creationId xmlns:a16="http://schemas.microsoft.com/office/drawing/2014/main" id="{EC7519DC-B906-47D7-A010-E5D16B3398B0}"/>
                </a:ext>
              </a:extLst>
            </p:cNvPr>
            <p:cNvGrpSpPr/>
            <p:nvPr/>
          </p:nvGrpSpPr>
          <p:grpSpPr>
            <a:xfrm>
              <a:off x="6551675" y="2679668"/>
              <a:ext cx="58007" cy="58007"/>
              <a:chOff x="6551675" y="2679668"/>
              <a:chExt cx="58007" cy="58007"/>
            </a:xfrm>
          </p:grpSpPr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7BBB6205-826F-425A-9E31-92A323E0D869}"/>
                  </a:ext>
                </a:extLst>
              </p:cNvPr>
              <p:cNvSpPr/>
              <p:nvPr/>
            </p:nvSpPr>
            <p:spPr>
              <a:xfrm>
                <a:off x="6580726" y="2679668"/>
                <a:ext cx="9525" cy="58007"/>
              </a:xfrm>
              <a:custGeom>
                <a:avLst/>
                <a:gdLst>
                  <a:gd name="connsiteX0" fmla="*/ 274 w 9525"/>
                  <a:gd name="connsiteY0" fmla="*/ 18 h 58007"/>
                  <a:gd name="connsiteX1" fmla="*/ 274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4" y="18"/>
                    </a:moveTo>
                    <a:lnTo>
                      <a:pt x="274" y="580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F63D616B-4F77-4524-8FE5-54FD8A520166}"/>
                  </a:ext>
                </a:extLst>
              </p:cNvPr>
              <p:cNvSpPr/>
              <p:nvPr/>
            </p:nvSpPr>
            <p:spPr>
              <a:xfrm>
                <a:off x="6551675" y="2708719"/>
                <a:ext cx="58007" cy="9525"/>
              </a:xfrm>
              <a:custGeom>
                <a:avLst/>
                <a:gdLst>
                  <a:gd name="connsiteX0" fmla="*/ 58282 w 58007"/>
                  <a:gd name="connsiteY0" fmla="*/ 18 h 9525"/>
                  <a:gd name="connsiteX1" fmla="*/ 274 w 58007"/>
                  <a:gd name="connsiteY1" fmla="*/ 1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2" y="18"/>
                    </a:moveTo>
                    <a:lnTo>
                      <a:pt x="274" y="1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4" name="Graphic 898">
              <a:extLst>
                <a:ext uri="{FF2B5EF4-FFF2-40B4-BE49-F238E27FC236}">
                  <a16:creationId xmlns:a16="http://schemas.microsoft.com/office/drawing/2014/main" id="{BE2F5D8D-E476-42F7-BEFC-5DA5FD417AFB}"/>
                </a:ext>
              </a:extLst>
            </p:cNvPr>
            <p:cNvGrpSpPr/>
            <p:nvPr/>
          </p:nvGrpSpPr>
          <p:grpSpPr>
            <a:xfrm>
              <a:off x="6545960" y="2679668"/>
              <a:ext cx="58007" cy="58007"/>
              <a:chOff x="6545960" y="2679668"/>
              <a:chExt cx="58007" cy="58007"/>
            </a:xfrm>
          </p:grpSpPr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D3007B25-0B44-4C7B-B4F0-F1F57D108547}"/>
                  </a:ext>
                </a:extLst>
              </p:cNvPr>
              <p:cNvSpPr/>
              <p:nvPr/>
            </p:nvSpPr>
            <p:spPr>
              <a:xfrm>
                <a:off x="6575011" y="2679668"/>
                <a:ext cx="9525" cy="58007"/>
              </a:xfrm>
              <a:custGeom>
                <a:avLst/>
                <a:gdLst>
                  <a:gd name="connsiteX0" fmla="*/ 274 w 9525"/>
                  <a:gd name="connsiteY0" fmla="*/ 18 h 58007"/>
                  <a:gd name="connsiteX1" fmla="*/ 274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4" y="18"/>
                    </a:moveTo>
                    <a:lnTo>
                      <a:pt x="274" y="580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FC74472B-73CD-429A-9956-54F0F0198831}"/>
                  </a:ext>
                </a:extLst>
              </p:cNvPr>
              <p:cNvSpPr/>
              <p:nvPr/>
            </p:nvSpPr>
            <p:spPr>
              <a:xfrm>
                <a:off x="6545960" y="2708719"/>
                <a:ext cx="58007" cy="9525"/>
              </a:xfrm>
              <a:custGeom>
                <a:avLst/>
                <a:gdLst>
                  <a:gd name="connsiteX0" fmla="*/ 58281 w 58007"/>
                  <a:gd name="connsiteY0" fmla="*/ 18 h 9525"/>
                  <a:gd name="connsiteX1" fmla="*/ 274 w 58007"/>
                  <a:gd name="connsiteY1" fmla="*/ 1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1" y="18"/>
                    </a:moveTo>
                    <a:lnTo>
                      <a:pt x="274" y="1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5" name="Graphic 898">
              <a:extLst>
                <a:ext uri="{FF2B5EF4-FFF2-40B4-BE49-F238E27FC236}">
                  <a16:creationId xmlns:a16="http://schemas.microsoft.com/office/drawing/2014/main" id="{DF527BEE-50AE-4F55-B396-E021581C9EDA}"/>
                </a:ext>
              </a:extLst>
            </p:cNvPr>
            <p:cNvGrpSpPr/>
            <p:nvPr/>
          </p:nvGrpSpPr>
          <p:grpSpPr>
            <a:xfrm>
              <a:off x="6540340" y="2679668"/>
              <a:ext cx="58007" cy="58007"/>
              <a:chOff x="6540340" y="2679668"/>
              <a:chExt cx="58007" cy="58007"/>
            </a:xfrm>
          </p:grpSpPr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1AEEC897-9D5E-4D8F-B5BF-76C72A9E0D62}"/>
                  </a:ext>
                </a:extLst>
              </p:cNvPr>
              <p:cNvSpPr/>
              <p:nvPr/>
            </p:nvSpPr>
            <p:spPr>
              <a:xfrm>
                <a:off x="6569392" y="2679668"/>
                <a:ext cx="9525" cy="58007"/>
              </a:xfrm>
              <a:custGeom>
                <a:avLst/>
                <a:gdLst>
                  <a:gd name="connsiteX0" fmla="*/ 273 w 9525"/>
                  <a:gd name="connsiteY0" fmla="*/ 18 h 58007"/>
                  <a:gd name="connsiteX1" fmla="*/ 273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3" y="18"/>
                    </a:moveTo>
                    <a:lnTo>
                      <a:pt x="273" y="580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3A9142BB-18C4-4138-B9F0-9634248096EF}"/>
                  </a:ext>
                </a:extLst>
              </p:cNvPr>
              <p:cNvSpPr/>
              <p:nvPr/>
            </p:nvSpPr>
            <p:spPr>
              <a:xfrm>
                <a:off x="6540340" y="2708719"/>
                <a:ext cx="58007" cy="9525"/>
              </a:xfrm>
              <a:custGeom>
                <a:avLst/>
                <a:gdLst>
                  <a:gd name="connsiteX0" fmla="*/ 58280 w 58007"/>
                  <a:gd name="connsiteY0" fmla="*/ 18 h 9525"/>
                  <a:gd name="connsiteX1" fmla="*/ 273 w 58007"/>
                  <a:gd name="connsiteY1" fmla="*/ 1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0" y="18"/>
                    </a:moveTo>
                    <a:lnTo>
                      <a:pt x="273" y="1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6" name="Graphic 898">
              <a:extLst>
                <a:ext uri="{FF2B5EF4-FFF2-40B4-BE49-F238E27FC236}">
                  <a16:creationId xmlns:a16="http://schemas.microsoft.com/office/drawing/2014/main" id="{3D8467F1-DAE7-4AA2-933D-9F1A04E0A763}"/>
                </a:ext>
              </a:extLst>
            </p:cNvPr>
            <p:cNvGrpSpPr/>
            <p:nvPr/>
          </p:nvGrpSpPr>
          <p:grpSpPr>
            <a:xfrm>
              <a:off x="6440233" y="2657570"/>
              <a:ext cx="58007" cy="58007"/>
              <a:chOff x="6440233" y="2657570"/>
              <a:chExt cx="58007" cy="58007"/>
            </a:xfrm>
          </p:grpSpPr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0EC4A46E-51AB-4457-9CA9-89E59D659B61}"/>
                  </a:ext>
                </a:extLst>
              </p:cNvPr>
              <p:cNvSpPr/>
              <p:nvPr/>
            </p:nvSpPr>
            <p:spPr>
              <a:xfrm>
                <a:off x="6469284" y="2657570"/>
                <a:ext cx="9525" cy="58007"/>
              </a:xfrm>
              <a:custGeom>
                <a:avLst/>
                <a:gdLst>
                  <a:gd name="connsiteX0" fmla="*/ 263 w 9525"/>
                  <a:gd name="connsiteY0" fmla="*/ 16 h 58007"/>
                  <a:gd name="connsiteX1" fmla="*/ 263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3" y="16"/>
                    </a:moveTo>
                    <a:lnTo>
                      <a:pt x="263" y="580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7E411E3F-31C3-4133-A6FE-E9B8F22486F5}"/>
                  </a:ext>
                </a:extLst>
              </p:cNvPr>
              <p:cNvSpPr/>
              <p:nvPr/>
            </p:nvSpPr>
            <p:spPr>
              <a:xfrm>
                <a:off x="6440233" y="2686621"/>
                <a:ext cx="58007" cy="9525"/>
              </a:xfrm>
              <a:custGeom>
                <a:avLst/>
                <a:gdLst>
                  <a:gd name="connsiteX0" fmla="*/ 58270 w 58007"/>
                  <a:gd name="connsiteY0" fmla="*/ 16 h 9525"/>
                  <a:gd name="connsiteX1" fmla="*/ 263 w 58007"/>
                  <a:gd name="connsiteY1" fmla="*/ 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0" y="16"/>
                    </a:moveTo>
                    <a:lnTo>
                      <a:pt x="263" y="1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7" name="Graphic 898">
              <a:extLst>
                <a:ext uri="{FF2B5EF4-FFF2-40B4-BE49-F238E27FC236}">
                  <a16:creationId xmlns:a16="http://schemas.microsoft.com/office/drawing/2014/main" id="{17405A30-D022-4F3E-97B8-B82201971221}"/>
                </a:ext>
              </a:extLst>
            </p:cNvPr>
            <p:cNvGrpSpPr/>
            <p:nvPr/>
          </p:nvGrpSpPr>
          <p:grpSpPr>
            <a:xfrm>
              <a:off x="6451948" y="2657570"/>
              <a:ext cx="58007" cy="58007"/>
              <a:chOff x="6451948" y="2657570"/>
              <a:chExt cx="58007" cy="58007"/>
            </a:xfrm>
          </p:grpSpPr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3DBE5852-AFB6-4B4C-99DB-17586BFAB9E4}"/>
                  </a:ext>
                </a:extLst>
              </p:cNvPr>
              <p:cNvSpPr/>
              <p:nvPr/>
            </p:nvSpPr>
            <p:spPr>
              <a:xfrm>
                <a:off x="6481000" y="2657570"/>
                <a:ext cx="9525" cy="58007"/>
              </a:xfrm>
              <a:custGeom>
                <a:avLst/>
                <a:gdLst>
                  <a:gd name="connsiteX0" fmla="*/ 264 w 9525"/>
                  <a:gd name="connsiteY0" fmla="*/ 16 h 58007"/>
                  <a:gd name="connsiteX1" fmla="*/ 264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4" y="16"/>
                    </a:moveTo>
                    <a:lnTo>
                      <a:pt x="264" y="580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9F72C346-EF2C-424E-8F14-09EE401067C6}"/>
                  </a:ext>
                </a:extLst>
              </p:cNvPr>
              <p:cNvSpPr/>
              <p:nvPr/>
            </p:nvSpPr>
            <p:spPr>
              <a:xfrm>
                <a:off x="6451948" y="2686621"/>
                <a:ext cx="58007" cy="9525"/>
              </a:xfrm>
              <a:custGeom>
                <a:avLst/>
                <a:gdLst>
                  <a:gd name="connsiteX0" fmla="*/ 58271 w 58007"/>
                  <a:gd name="connsiteY0" fmla="*/ 16 h 9525"/>
                  <a:gd name="connsiteX1" fmla="*/ 264 w 58007"/>
                  <a:gd name="connsiteY1" fmla="*/ 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1" y="16"/>
                    </a:moveTo>
                    <a:lnTo>
                      <a:pt x="264" y="1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8" name="Graphic 898">
              <a:extLst>
                <a:ext uri="{FF2B5EF4-FFF2-40B4-BE49-F238E27FC236}">
                  <a16:creationId xmlns:a16="http://schemas.microsoft.com/office/drawing/2014/main" id="{5B4093C3-FC2B-4641-98D8-AAE668B2277C}"/>
                </a:ext>
              </a:extLst>
            </p:cNvPr>
            <p:cNvGrpSpPr/>
            <p:nvPr/>
          </p:nvGrpSpPr>
          <p:grpSpPr>
            <a:xfrm>
              <a:off x="6434613" y="2657570"/>
              <a:ext cx="58007" cy="58007"/>
              <a:chOff x="6434613" y="2657570"/>
              <a:chExt cx="58007" cy="58007"/>
            </a:xfrm>
          </p:grpSpPr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33A86AAE-4A9F-468F-A48D-7CA5E52B91FA}"/>
                  </a:ext>
                </a:extLst>
              </p:cNvPr>
              <p:cNvSpPr/>
              <p:nvPr/>
            </p:nvSpPr>
            <p:spPr>
              <a:xfrm>
                <a:off x="6463664" y="2657570"/>
                <a:ext cx="9525" cy="58007"/>
              </a:xfrm>
              <a:custGeom>
                <a:avLst/>
                <a:gdLst>
                  <a:gd name="connsiteX0" fmla="*/ 262 w 9525"/>
                  <a:gd name="connsiteY0" fmla="*/ 16 h 58007"/>
                  <a:gd name="connsiteX1" fmla="*/ 262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2" y="16"/>
                    </a:moveTo>
                    <a:lnTo>
                      <a:pt x="262" y="580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EDBF53D9-EC67-40BB-A315-094C372DA53F}"/>
                  </a:ext>
                </a:extLst>
              </p:cNvPr>
              <p:cNvSpPr/>
              <p:nvPr/>
            </p:nvSpPr>
            <p:spPr>
              <a:xfrm>
                <a:off x="6434613" y="2686621"/>
                <a:ext cx="58007" cy="9525"/>
              </a:xfrm>
              <a:custGeom>
                <a:avLst/>
                <a:gdLst>
                  <a:gd name="connsiteX0" fmla="*/ 58269 w 58007"/>
                  <a:gd name="connsiteY0" fmla="*/ 16 h 9525"/>
                  <a:gd name="connsiteX1" fmla="*/ 262 w 58007"/>
                  <a:gd name="connsiteY1" fmla="*/ 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9" y="16"/>
                    </a:moveTo>
                    <a:lnTo>
                      <a:pt x="262" y="1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9" name="Graphic 898">
              <a:extLst>
                <a:ext uri="{FF2B5EF4-FFF2-40B4-BE49-F238E27FC236}">
                  <a16:creationId xmlns:a16="http://schemas.microsoft.com/office/drawing/2014/main" id="{25034941-CDE1-4CA0-AB4F-76271DF8B870}"/>
                </a:ext>
              </a:extLst>
            </p:cNvPr>
            <p:cNvGrpSpPr/>
            <p:nvPr/>
          </p:nvGrpSpPr>
          <p:grpSpPr>
            <a:xfrm>
              <a:off x="6428993" y="2657570"/>
              <a:ext cx="58007" cy="58007"/>
              <a:chOff x="6428993" y="2657570"/>
              <a:chExt cx="58007" cy="58007"/>
            </a:xfrm>
          </p:grpSpPr>
          <p:sp>
            <p:nvSpPr>
              <p:cNvPr id="1283" name="Freeform: Shape 1282">
                <a:extLst>
                  <a:ext uri="{FF2B5EF4-FFF2-40B4-BE49-F238E27FC236}">
                    <a16:creationId xmlns:a16="http://schemas.microsoft.com/office/drawing/2014/main" id="{1E013BFD-06D8-4F60-9095-3816910758BB}"/>
                  </a:ext>
                </a:extLst>
              </p:cNvPr>
              <p:cNvSpPr/>
              <p:nvPr/>
            </p:nvSpPr>
            <p:spPr>
              <a:xfrm>
                <a:off x="6458044" y="2657570"/>
                <a:ext cx="9525" cy="58007"/>
              </a:xfrm>
              <a:custGeom>
                <a:avLst/>
                <a:gdLst>
                  <a:gd name="connsiteX0" fmla="*/ 261 w 9525"/>
                  <a:gd name="connsiteY0" fmla="*/ 16 h 58007"/>
                  <a:gd name="connsiteX1" fmla="*/ 261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1" y="16"/>
                    </a:moveTo>
                    <a:lnTo>
                      <a:pt x="261" y="580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84" name="Freeform: Shape 1283">
                <a:extLst>
                  <a:ext uri="{FF2B5EF4-FFF2-40B4-BE49-F238E27FC236}">
                    <a16:creationId xmlns:a16="http://schemas.microsoft.com/office/drawing/2014/main" id="{3E237C74-832A-4CA4-9BB4-06F0C97D08D5}"/>
                  </a:ext>
                </a:extLst>
              </p:cNvPr>
              <p:cNvSpPr/>
              <p:nvPr/>
            </p:nvSpPr>
            <p:spPr>
              <a:xfrm>
                <a:off x="6428993" y="2686621"/>
                <a:ext cx="58007" cy="9525"/>
              </a:xfrm>
              <a:custGeom>
                <a:avLst/>
                <a:gdLst>
                  <a:gd name="connsiteX0" fmla="*/ 58269 w 58007"/>
                  <a:gd name="connsiteY0" fmla="*/ 16 h 9525"/>
                  <a:gd name="connsiteX1" fmla="*/ 261 w 58007"/>
                  <a:gd name="connsiteY1" fmla="*/ 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9" y="16"/>
                    </a:moveTo>
                    <a:lnTo>
                      <a:pt x="261" y="1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0" name="Graphic 898">
              <a:extLst>
                <a:ext uri="{FF2B5EF4-FFF2-40B4-BE49-F238E27FC236}">
                  <a16:creationId xmlns:a16="http://schemas.microsoft.com/office/drawing/2014/main" id="{53DA524F-5771-4AF1-99AD-AE580ECD90EF}"/>
                </a:ext>
              </a:extLst>
            </p:cNvPr>
            <p:cNvGrpSpPr/>
            <p:nvPr/>
          </p:nvGrpSpPr>
          <p:grpSpPr>
            <a:xfrm>
              <a:off x="6399085" y="2657570"/>
              <a:ext cx="58007" cy="58007"/>
              <a:chOff x="6399085" y="2657570"/>
              <a:chExt cx="58007" cy="58007"/>
            </a:xfrm>
          </p:grpSpPr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0349F716-0FB8-4237-8049-58AA3232B055}"/>
                  </a:ext>
                </a:extLst>
              </p:cNvPr>
              <p:cNvSpPr/>
              <p:nvPr/>
            </p:nvSpPr>
            <p:spPr>
              <a:xfrm>
                <a:off x="6428136" y="2657570"/>
                <a:ext cx="9525" cy="58007"/>
              </a:xfrm>
              <a:custGeom>
                <a:avLst/>
                <a:gdLst>
                  <a:gd name="connsiteX0" fmla="*/ 258 w 9525"/>
                  <a:gd name="connsiteY0" fmla="*/ 16 h 58007"/>
                  <a:gd name="connsiteX1" fmla="*/ 258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8" y="16"/>
                    </a:moveTo>
                    <a:lnTo>
                      <a:pt x="258" y="580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82" name="Freeform: Shape 1281">
                <a:extLst>
                  <a:ext uri="{FF2B5EF4-FFF2-40B4-BE49-F238E27FC236}">
                    <a16:creationId xmlns:a16="http://schemas.microsoft.com/office/drawing/2014/main" id="{1CA31576-22B7-4D45-871E-DDEE2CF75E48}"/>
                  </a:ext>
                </a:extLst>
              </p:cNvPr>
              <p:cNvSpPr/>
              <p:nvPr/>
            </p:nvSpPr>
            <p:spPr>
              <a:xfrm>
                <a:off x="6399085" y="2686621"/>
                <a:ext cx="58007" cy="9525"/>
              </a:xfrm>
              <a:custGeom>
                <a:avLst/>
                <a:gdLst>
                  <a:gd name="connsiteX0" fmla="*/ 58266 w 58007"/>
                  <a:gd name="connsiteY0" fmla="*/ 16 h 9525"/>
                  <a:gd name="connsiteX1" fmla="*/ 258 w 58007"/>
                  <a:gd name="connsiteY1" fmla="*/ 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6" y="16"/>
                    </a:moveTo>
                    <a:lnTo>
                      <a:pt x="258" y="1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1" name="Graphic 898">
              <a:extLst>
                <a:ext uri="{FF2B5EF4-FFF2-40B4-BE49-F238E27FC236}">
                  <a16:creationId xmlns:a16="http://schemas.microsoft.com/office/drawing/2014/main" id="{D4C85B4E-FC84-44A2-9684-2F9B2E889823}"/>
                </a:ext>
              </a:extLst>
            </p:cNvPr>
            <p:cNvGrpSpPr/>
            <p:nvPr/>
          </p:nvGrpSpPr>
          <p:grpSpPr>
            <a:xfrm>
              <a:off x="6411086" y="2657570"/>
              <a:ext cx="58007" cy="58007"/>
              <a:chOff x="6411086" y="2657570"/>
              <a:chExt cx="58007" cy="58007"/>
            </a:xfrm>
          </p:grpSpPr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551F5124-425F-40E7-A653-EEA1AD01F07A}"/>
                  </a:ext>
                </a:extLst>
              </p:cNvPr>
              <p:cNvSpPr/>
              <p:nvPr/>
            </p:nvSpPr>
            <p:spPr>
              <a:xfrm>
                <a:off x="6440137" y="2657570"/>
                <a:ext cx="9525" cy="58007"/>
              </a:xfrm>
              <a:custGeom>
                <a:avLst/>
                <a:gdLst>
                  <a:gd name="connsiteX0" fmla="*/ 260 w 9525"/>
                  <a:gd name="connsiteY0" fmla="*/ 16 h 58007"/>
                  <a:gd name="connsiteX1" fmla="*/ 260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0" y="16"/>
                    </a:moveTo>
                    <a:lnTo>
                      <a:pt x="260" y="580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638B3A16-F9AA-4213-90DC-B5A41C931865}"/>
                  </a:ext>
                </a:extLst>
              </p:cNvPr>
              <p:cNvSpPr/>
              <p:nvPr/>
            </p:nvSpPr>
            <p:spPr>
              <a:xfrm>
                <a:off x="6411086" y="2686621"/>
                <a:ext cx="58007" cy="9525"/>
              </a:xfrm>
              <a:custGeom>
                <a:avLst/>
                <a:gdLst>
                  <a:gd name="connsiteX0" fmla="*/ 58267 w 58007"/>
                  <a:gd name="connsiteY0" fmla="*/ 16 h 9525"/>
                  <a:gd name="connsiteX1" fmla="*/ 260 w 58007"/>
                  <a:gd name="connsiteY1" fmla="*/ 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7" y="16"/>
                    </a:moveTo>
                    <a:lnTo>
                      <a:pt x="260" y="1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2" name="Graphic 898">
              <a:extLst>
                <a:ext uri="{FF2B5EF4-FFF2-40B4-BE49-F238E27FC236}">
                  <a16:creationId xmlns:a16="http://schemas.microsoft.com/office/drawing/2014/main" id="{F3283885-CC14-41BD-8F9A-44041DF39D34}"/>
                </a:ext>
              </a:extLst>
            </p:cNvPr>
            <p:cNvGrpSpPr/>
            <p:nvPr/>
          </p:nvGrpSpPr>
          <p:grpSpPr>
            <a:xfrm>
              <a:off x="6375844" y="2657570"/>
              <a:ext cx="58007" cy="58007"/>
              <a:chOff x="6375844" y="2657570"/>
              <a:chExt cx="58007" cy="58007"/>
            </a:xfrm>
          </p:grpSpPr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55B2AD5B-C395-4E73-8953-97152DA2E388}"/>
                  </a:ext>
                </a:extLst>
              </p:cNvPr>
              <p:cNvSpPr/>
              <p:nvPr/>
            </p:nvSpPr>
            <p:spPr>
              <a:xfrm>
                <a:off x="6404895" y="2657570"/>
                <a:ext cx="9525" cy="58007"/>
              </a:xfrm>
              <a:custGeom>
                <a:avLst/>
                <a:gdLst>
                  <a:gd name="connsiteX0" fmla="*/ 256 w 9525"/>
                  <a:gd name="connsiteY0" fmla="*/ 16 h 58007"/>
                  <a:gd name="connsiteX1" fmla="*/ 256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6" y="16"/>
                    </a:moveTo>
                    <a:lnTo>
                      <a:pt x="256" y="580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BAE34235-DA4B-4822-AE7B-F043E19E8698}"/>
                  </a:ext>
                </a:extLst>
              </p:cNvPr>
              <p:cNvSpPr/>
              <p:nvPr/>
            </p:nvSpPr>
            <p:spPr>
              <a:xfrm>
                <a:off x="6375844" y="2686621"/>
                <a:ext cx="58007" cy="9525"/>
              </a:xfrm>
              <a:custGeom>
                <a:avLst/>
                <a:gdLst>
                  <a:gd name="connsiteX0" fmla="*/ 58263 w 58007"/>
                  <a:gd name="connsiteY0" fmla="*/ 16 h 9525"/>
                  <a:gd name="connsiteX1" fmla="*/ 256 w 58007"/>
                  <a:gd name="connsiteY1" fmla="*/ 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3" y="16"/>
                    </a:moveTo>
                    <a:lnTo>
                      <a:pt x="256" y="1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3" name="Graphic 898">
              <a:extLst>
                <a:ext uri="{FF2B5EF4-FFF2-40B4-BE49-F238E27FC236}">
                  <a16:creationId xmlns:a16="http://schemas.microsoft.com/office/drawing/2014/main" id="{E13E5796-966E-403B-BA1D-BBBCF842A631}"/>
                </a:ext>
              </a:extLst>
            </p:cNvPr>
            <p:cNvGrpSpPr/>
            <p:nvPr/>
          </p:nvGrpSpPr>
          <p:grpSpPr>
            <a:xfrm>
              <a:off x="6358318" y="2651950"/>
              <a:ext cx="58007" cy="58007"/>
              <a:chOff x="6358318" y="2651950"/>
              <a:chExt cx="58007" cy="58007"/>
            </a:xfrm>
          </p:grpSpPr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B82A7EE8-1594-4BD6-A5C4-10901B295208}"/>
                  </a:ext>
                </a:extLst>
              </p:cNvPr>
              <p:cNvSpPr/>
              <p:nvPr/>
            </p:nvSpPr>
            <p:spPr>
              <a:xfrm>
                <a:off x="6387369" y="2651950"/>
                <a:ext cx="9525" cy="58007"/>
              </a:xfrm>
              <a:custGeom>
                <a:avLst/>
                <a:gdLst>
                  <a:gd name="connsiteX0" fmla="*/ 254 w 9525"/>
                  <a:gd name="connsiteY0" fmla="*/ 15 h 58007"/>
                  <a:gd name="connsiteX1" fmla="*/ 254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4" y="15"/>
                    </a:moveTo>
                    <a:lnTo>
                      <a:pt x="254" y="580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D947D011-4A8C-463E-919B-307CDB6255FC}"/>
                  </a:ext>
                </a:extLst>
              </p:cNvPr>
              <p:cNvSpPr/>
              <p:nvPr/>
            </p:nvSpPr>
            <p:spPr>
              <a:xfrm>
                <a:off x="6358318" y="2681001"/>
                <a:ext cx="58007" cy="9525"/>
              </a:xfrm>
              <a:custGeom>
                <a:avLst/>
                <a:gdLst>
                  <a:gd name="connsiteX0" fmla="*/ 58261 w 58007"/>
                  <a:gd name="connsiteY0" fmla="*/ 15 h 9525"/>
                  <a:gd name="connsiteX1" fmla="*/ 254 w 58007"/>
                  <a:gd name="connsiteY1" fmla="*/ 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1" y="15"/>
                    </a:moveTo>
                    <a:lnTo>
                      <a:pt x="254" y="1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4" name="Graphic 898">
              <a:extLst>
                <a:ext uri="{FF2B5EF4-FFF2-40B4-BE49-F238E27FC236}">
                  <a16:creationId xmlns:a16="http://schemas.microsoft.com/office/drawing/2014/main" id="{97AF2599-E5B6-46DC-B9BE-F5053615D40B}"/>
                </a:ext>
              </a:extLst>
            </p:cNvPr>
            <p:cNvGrpSpPr/>
            <p:nvPr/>
          </p:nvGrpSpPr>
          <p:grpSpPr>
            <a:xfrm>
              <a:off x="6334600" y="2645759"/>
              <a:ext cx="58007" cy="58007"/>
              <a:chOff x="6334600" y="2645759"/>
              <a:chExt cx="58007" cy="58007"/>
            </a:xfrm>
          </p:grpSpPr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42BF6F2C-1CD3-4EDA-AA6B-26E2672EB665}"/>
                  </a:ext>
                </a:extLst>
              </p:cNvPr>
              <p:cNvSpPr/>
              <p:nvPr/>
            </p:nvSpPr>
            <p:spPr>
              <a:xfrm>
                <a:off x="6363652" y="2645759"/>
                <a:ext cx="9525" cy="58007"/>
              </a:xfrm>
              <a:custGeom>
                <a:avLst/>
                <a:gdLst>
                  <a:gd name="connsiteX0" fmla="*/ 252 w 9525"/>
                  <a:gd name="connsiteY0" fmla="*/ 15 h 58007"/>
                  <a:gd name="connsiteX1" fmla="*/ 252 w 9525"/>
                  <a:gd name="connsiteY1" fmla="*/ 5802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2" y="15"/>
                    </a:moveTo>
                    <a:lnTo>
                      <a:pt x="252" y="58022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F5CB4AD2-4AAB-4DCF-8BE3-ECD4FD17825B}"/>
                  </a:ext>
                </a:extLst>
              </p:cNvPr>
              <p:cNvSpPr/>
              <p:nvPr/>
            </p:nvSpPr>
            <p:spPr>
              <a:xfrm>
                <a:off x="6334600" y="2674810"/>
                <a:ext cx="58007" cy="9525"/>
              </a:xfrm>
              <a:custGeom>
                <a:avLst/>
                <a:gdLst>
                  <a:gd name="connsiteX0" fmla="*/ 58259 w 58007"/>
                  <a:gd name="connsiteY0" fmla="*/ 15 h 9525"/>
                  <a:gd name="connsiteX1" fmla="*/ 252 w 58007"/>
                  <a:gd name="connsiteY1" fmla="*/ 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9" y="15"/>
                    </a:moveTo>
                    <a:lnTo>
                      <a:pt x="252" y="1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5" name="Graphic 898">
              <a:extLst>
                <a:ext uri="{FF2B5EF4-FFF2-40B4-BE49-F238E27FC236}">
                  <a16:creationId xmlns:a16="http://schemas.microsoft.com/office/drawing/2014/main" id="{A5F15F68-7E9C-41E7-9797-D9C73FB5B69B}"/>
                </a:ext>
              </a:extLst>
            </p:cNvPr>
            <p:cNvGrpSpPr/>
            <p:nvPr/>
          </p:nvGrpSpPr>
          <p:grpSpPr>
            <a:xfrm>
              <a:off x="6287833" y="2645759"/>
              <a:ext cx="58007" cy="58007"/>
              <a:chOff x="6287833" y="2645759"/>
              <a:chExt cx="58007" cy="58007"/>
            </a:xfrm>
          </p:grpSpPr>
          <p:sp>
            <p:nvSpPr>
              <p:cNvPr id="1271" name="Freeform: Shape 1270">
                <a:extLst>
                  <a:ext uri="{FF2B5EF4-FFF2-40B4-BE49-F238E27FC236}">
                    <a16:creationId xmlns:a16="http://schemas.microsoft.com/office/drawing/2014/main" id="{49AA9EAC-FCD9-46A1-9D81-082758BE809D}"/>
                  </a:ext>
                </a:extLst>
              </p:cNvPr>
              <p:cNvSpPr/>
              <p:nvPr/>
            </p:nvSpPr>
            <p:spPr>
              <a:xfrm>
                <a:off x="6316884" y="2645759"/>
                <a:ext cx="9525" cy="58007"/>
              </a:xfrm>
              <a:custGeom>
                <a:avLst/>
                <a:gdLst>
                  <a:gd name="connsiteX0" fmla="*/ 247 w 9525"/>
                  <a:gd name="connsiteY0" fmla="*/ 15 h 58007"/>
                  <a:gd name="connsiteX1" fmla="*/ 247 w 9525"/>
                  <a:gd name="connsiteY1" fmla="*/ 5802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7" y="15"/>
                    </a:moveTo>
                    <a:lnTo>
                      <a:pt x="247" y="58022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72" name="Freeform: Shape 1271">
                <a:extLst>
                  <a:ext uri="{FF2B5EF4-FFF2-40B4-BE49-F238E27FC236}">
                    <a16:creationId xmlns:a16="http://schemas.microsoft.com/office/drawing/2014/main" id="{718F3088-347A-48B7-A3CE-8015BEE4DC76}"/>
                  </a:ext>
                </a:extLst>
              </p:cNvPr>
              <p:cNvSpPr/>
              <p:nvPr/>
            </p:nvSpPr>
            <p:spPr>
              <a:xfrm>
                <a:off x="6287833" y="2674810"/>
                <a:ext cx="58007" cy="9525"/>
              </a:xfrm>
              <a:custGeom>
                <a:avLst/>
                <a:gdLst>
                  <a:gd name="connsiteX0" fmla="*/ 58254 w 58007"/>
                  <a:gd name="connsiteY0" fmla="*/ 15 h 9525"/>
                  <a:gd name="connsiteX1" fmla="*/ 247 w 58007"/>
                  <a:gd name="connsiteY1" fmla="*/ 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4" y="15"/>
                    </a:moveTo>
                    <a:lnTo>
                      <a:pt x="247" y="1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6" name="Graphic 898">
              <a:extLst>
                <a:ext uri="{FF2B5EF4-FFF2-40B4-BE49-F238E27FC236}">
                  <a16:creationId xmlns:a16="http://schemas.microsoft.com/office/drawing/2014/main" id="{19D9F509-B76A-47A2-85FF-D02C080FA470}"/>
                </a:ext>
              </a:extLst>
            </p:cNvPr>
            <p:cNvGrpSpPr/>
            <p:nvPr/>
          </p:nvGrpSpPr>
          <p:grpSpPr>
            <a:xfrm>
              <a:off x="6293548" y="2645759"/>
              <a:ext cx="58007" cy="58007"/>
              <a:chOff x="6293548" y="2645759"/>
              <a:chExt cx="58007" cy="58007"/>
            </a:xfrm>
          </p:grpSpPr>
          <p:sp>
            <p:nvSpPr>
              <p:cNvPr id="1269" name="Freeform: Shape 1268">
                <a:extLst>
                  <a:ext uri="{FF2B5EF4-FFF2-40B4-BE49-F238E27FC236}">
                    <a16:creationId xmlns:a16="http://schemas.microsoft.com/office/drawing/2014/main" id="{0E0C13B1-C321-4A2B-B906-4B35CFBDA402}"/>
                  </a:ext>
                </a:extLst>
              </p:cNvPr>
              <p:cNvSpPr/>
              <p:nvPr/>
            </p:nvSpPr>
            <p:spPr>
              <a:xfrm>
                <a:off x="6322599" y="2645759"/>
                <a:ext cx="9525" cy="58007"/>
              </a:xfrm>
              <a:custGeom>
                <a:avLst/>
                <a:gdLst>
                  <a:gd name="connsiteX0" fmla="*/ 247 w 9525"/>
                  <a:gd name="connsiteY0" fmla="*/ 15 h 58007"/>
                  <a:gd name="connsiteX1" fmla="*/ 247 w 9525"/>
                  <a:gd name="connsiteY1" fmla="*/ 5802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7" y="15"/>
                    </a:moveTo>
                    <a:lnTo>
                      <a:pt x="247" y="58022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70" name="Freeform: Shape 1269">
                <a:extLst>
                  <a:ext uri="{FF2B5EF4-FFF2-40B4-BE49-F238E27FC236}">
                    <a16:creationId xmlns:a16="http://schemas.microsoft.com/office/drawing/2014/main" id="{FCD6D5A2-3FEB-416B-90E4-AF25122459C3}"/>
                  </a:ext>
                </a:extLst>
              </p:cNvPr>
              <p:cNvSpPr/>
              <p:nvPr/>
            </p:nvSpPr>
            <p:spPr>
              <a:xfrm>
                <a:off x="6293548" y="2674810"/>
                <a:ext cx="58007" cy="9525"/>
              </a:xfrm>
              <a:custGeom>
                <a:avLst/>
                <a:gdLst>
                  <a:gd name="connsiteX0" fmla="*/ 58254 w 58007"/>
                  <a:gd name="connsiteY0" fmla="*/ 15 h 9525"/>
                  <a:gd name="connsiteX1" fmla="*/ 247 w 58007"/>
                  <a:gd name="connsiteY1" fmla="*/ 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4" y="15"/>
                    </a:moveTo>
                    <a:lnTo>
                      <a:pt x="247" y="1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7" name="Graphic 898">
              <a:extLst>
                <a:ext uri="{FF2B5EF4-FFF2-40B4-BE49-F238E27FC236}">
                  <a16:creationId xmlns:a16="http://schemas.microsoft.com/office/drawing/2014/main" id="{4BD7DFE0-7598-4738-8B71-19B7B1D15405}"/>
                </a:ext>
              </a:extLst>
            </p:cNvPr>
            <p:cNvGrpSpPr/>
            <p:nvPr/>
          </p:nvGrpSpPr>
          <p:grpSpPr>
            <a:xfrm>
              <a:off x="6258591" y="2638425"/>
              <a:ext cx="58007" cy="58007"/>
              <a:chOff x="6258591" y="2638425"/>
              <a:chExt cx="58007" cy="58007"/>
            </a:xfrm>
          </p:grpSpPr>
          <p:sp>
            <p:nvSpPr>
              <p:cNvPr id="1267" name="Freeform: Shape 1266">
                <a:extLst>
                  <a:ext uri="{FF2B5EF4-FFF2-40B4-BE49-F238E27FC236}">
                    <a16:creationId xmlns:a16="http://schemas.microsoft.com/office/drawing/2014/main" id="{D1ABBE97-95B3-44B4-8AB6-30A5FD8CF7CE}"/>
                  </a:ext>
                </a:extLst>
              </p:cNvPr>
              <p:cNvSpPr/>
              <p:nvPr/>
            </p:nvSpPr>
            <p:spPr>
              <a:xfrm>
                <a:off x="6287642" y="2638425"/>
                <a:ext cx="9525" cy="58007"/>
              </a:xfrm>
              <a:custGeom>
                <a:avLst/>
                <a:gdLst>
                  <a:gd name="connsiteX0" fmla="*/ 244 w 9525"/>
                  <a:gd name="connsiteY0" fmla="*/ 14 h 58007"/>
                  <a:gd name="connsiteX1" fmla="*/ 244 w 9525"/>
                  <a:gd name="connsiteY1" fmla="*/ 5802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4" y="14"/>
                    </a:moveTo>
                    <a:lnTo>
                      <a:pt x="244" y="5802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68" name="Freeform: Shape 1267">
                <a:extLst>
                  <a:ext uri="{FF2B5EF4-FFF2-40B4-BE49-F238E27FC236}">
                    <a16:creationId xmlns:a16="http://schemas.microsoft.com/office/drawing/2014/main" id="{C6715FFE-AC6A-4E47-B923-BA6854CEE797}"/>
                  </a:ext>
                </a:extLst>
              </p:cNvPr>
              <p:cNvSpPr/>
              <p:nvPr/>
            </p:nvSpPr>
            <p:spPr>
              <a:xfrm>
                <a:off x="6258591" y="2667476"/>
                <a:ext cx="58007" cy="9525"/>
              </a:xfrm>
              <a:custGeom>
                <a:avLst/>
                <a:gdLst>
                  <a:gd name="connsiteX0" fmla="*/ 58251 w 58007"/>
                  <a:gd name="connsiteY0" fmla="*/ 14 h 9525"/>
                  <a:gd name="connsiteX1" fmla="*/ 244 w 58007"/>
                  <a:gd name="connsiteY1" fmla="*/ 1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1" y="14"/>
                    </a:moveTo>
                    <a:lnTo>
                      <a:pt x="244" y="1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8" name="Graphic 898">
              <a:extLst>
                <a:ext uri="{FF2B5EF4-FFF2-40B4-BE49-F238E27FC236}">
                  <a16:creationId xmlns:a16="http://schemas.microsoft.com/office/drawing/2014/main" id="{C98C879D-70EC-4B3E-8D62-1EA51C7F8A9B}"/>
                </a:ext>
              </a:extLst>
            </p:cNvPr>
            <p:cNvGrpSpPr/>
            <p:nvPr/>
          </p:nvGrpSpPr>
          <p:grpSpPr>
            <a:xfrm>
              <a:off x="6246685" y="2638425"/>
              <a:ext cx="58007" cy="58007"/>
              <a:chOff x="6246685" y="2638425"/>
              <a:chExt cx="58007" cy="58007"/>
            </a:xfrm>
          </p:grpSpPr>
          <p:sp>
            <p:nvSpPr>
              <p:cNvPr id="1265" name="Freeform: Shape 1264">
                <a:extLst>
                  <a:ext uri="{FF2B5EF4-FFF2-40B4-BE49-F238E27FC236}">
                    <a16:creationId xmlns:a16="http://schemas.microsoft.com/office/drawing/2014/main" id="{A749FBA5-190E-41AF-9683-37CE2EFBC142}"/>
                  </a:ext>
                </a:extLst>
              </p:cNvPr>
              <p:cNvSpPr/>
              <p:nvPr/>
            </p:nvSpPr>
            <p:spPr>
              <a:xfrm>
                <a:off x="6275736" y="2638425"/>
                <a:ext cx="9525" cy="58007"/>
              </a:xfrm>
              <a:custGeom>
                <a:avLst/>
                <a:gdLst>
                  <a:gd name="connsiteX0" fmla="*/ 242 w 9525"/>
                  <a:gd name="connsiteY0" fmla="*/ 14 h 58007"/>
                  <a:gd name="connsiteX1" fmla="*/ 242 w 9525"/>
                  <a:gd name="connsiteY1" fmla="*/ 5802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2" y="14"/>
                    </a:moveTo>
                    <a:lnTo>
                      <a:pt x="242" y="5802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66" name="Freeform: Shape 1265">
                <a:extLst>
                  <a:ext uri="{FF2B5EF4-FFF2-40B4-BE49-F238E27FC236}">
                    <a16:creationId xmlns:a16="http://schemas.microsoft.com/office/drawing/2014/main" id="{829FA14A-AB79-41FD-B77D-4E5A4E92F0D3}"/>
                  </a:ext>
                </a:extLst>
              </p:cNvPr>
              <p:cNvSpPr/>
              <p:nvPr/>
            </p:nvSpPr>
            <p:spPr>
              <a:xfrm>
                <a:off x="6246685" y="2667476"/>
                <a:ext cx="58007" cy="9525"/>
              </a:xfrm>
              <a:custGeom>
                <a:avLst/>
                <a:gdLst>
                  <a:gd name="connsiteX0" fmla="*/ 58250 w 58007"/>
                  <a:gd name="connsiteY0" fmla="*/ 14 h 9525"/>
                  <a:gd name="connsiteX1" fmla="*/ 242 w 58007"/>
                  <a:gd name="connsiteY1" fmla="*/ 1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0" y="14"/>
                    </a:moveTo>
                    <a:lnTo>
                      <a:pt x="242" y="1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19" name="Graphic 898">
              <a:extLst>
                <a:ext uri="{FF2B5EF4-FFF2-40B4-BE49-F238E27FC236}">
                  <a16:creationId xmlns:a16="http://schemas.microsoft.com/office/drawing/2014/main" id="{6629D920-4636-4A1F-9AD3-8A9A993FD767}"/>
                </a:ext>
              </a:extLst>
            </p:cNvPr>
            <p:cNvGrpSpPr/>
            <p:nvPr/>
          </p:nvGrpSpPr>
          <p:grpSpPr>
            <a:xfrm>
              <a:off x="6229254" y="2628328"/>
              <a:ext cx="58007" cy="58007"/>
              <a:chOff x="6229254" y="2628328"/>
              <a:chExt cx="58007" cy="58007"/>
            </a:xfrm>
          </p:grpSpPr>
          <p:sp>
            <p:nvSpPr>
              <p:cNvPr id="1263" name="Freeform: Shape 1262">
                <a:extLst>
                  <a:ext uri="{FF2B5EF4-FFF2-40B4-BE49-F238E27FC236}">
                    <a16:creationId xmlns:a16="http://schemas.microsoft.com/office/drawing/2014/main" id="{6D87B9A8-9724-4D1B-8F44-B759F7FC1CCB}"/>
                  </a:ext>
                </a:extLst>
              </p:cNvPr>
              <p:cNvSpPr/>
              <p:nvPr/>
            </p:nvSpPr>
            <p:spPr>
              <a:xfrm>
                <a:off x="6258305" y="2628328"/>
                <a:ext cx="9525" cy="58007"/>
              </a:xfrm>
              <a:custGeom>
                <a:avLst/>
                <a:gdLst>
                  <a:gd name="connsiteX0" fmla="*/ 240 w 9525"/>
                  <a:gd name="connsiteY0" fmla="*/ 13 h 58007"/>
                  <a:gd name="connsiteX1" fmla="*/ 240 w 9525"/>
                  <a:gd name="connsiteY1" fmla="*/ 5802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0" y="13"/>
                    </a:moveTo>
                    <a:lnTo>
                      <a:pt x="240" y="5802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64" name="Freeform: Shape 1263">
                <a:extLst>
                  <a:ext uri="{FF2B5EF4-FFF2-40B4-BE49-F238E27FC236}">
                    <a16:creationId xmlns:a16="http://schemas.microsoft.com/office/drawing/2014/main" id="{A3E627F4-E5E8-4B72-A9CB-332EABB0041A}"/>
                  </a:ext>
                </a:extLst>
              </p:cNvPr>
              <p:cNvSpPr/>
              <p:nvPr/>
            </p:nvSpPr>
            <p:spPr>
              <a:xfrm>
                <a:off x="6229254" y="2657379"/>
                <a:ext cx="58007" cy="9525"/>
              </a:xfrm>
              <a:custGeom>
                <a:avLst/>
                <a:gdLst>
                  <a:gd name="connsiteX0" fmla="*/ 58248 w 58007"/>
                  <a:gd name="connsiteY0" fmla="*/ 13 h 9525"/>
                  <a:gd name="connsiteX1" fmla="*/ 240 w 58007"/>
                  <a:gd name="connsiteY1" fmla="*/ 1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48" y="13"/>
                    </a:moveTo>
                    <a:lnTo>
                      <a:pt x="240" y="1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0" name="Graphic 898">
              <a:extLst>
                <a:ext uri="{FF2B5EF4-FFF2-40B4-BE49-F238E27FC236}">
                  <a16:creationId xmlns:a16="http://schemas.microsoft.com/office/drawing/2014/main" id="{5D5169F4-26AE-48A3-B714-E3044BF10D4F}"/>
                </a:ext>
              </a:extLst>
            </p:cNvPr>
            <p:cNvGrpSpPr/>
            <p:nvPr/>
          </p:nvGrpSpPr>
          <p:grpSpPr>
            <a:xfrm>
              <a:off x="6064852" y="2610612"/>
              <a:ext cx="58007" cy="58007"/>
              <a:chOff x="6064852" y="2610612"/>
              <a:chExt cx="58007" cy="58007"/>
            </a:xfrm>
          </p:grpSpPr>
          <p:sp>
            <p:nvSpPr>
              <p:cNvPr id="1261" name="Freeform: Shape 1260">
                <a:extLst>
                  <a:ext uri="{FF2B5EF4-FFF2-40B4-BE49-F238E27FC236}">
                    <a16:creationId xmlns:a16="http://schemas.microsoft.com/office/drawing/2014/main" id="{69B159A8-DCA5-4ED7-809E-E4EFD6CDC837}"/>
                  </a:ext>
                </a:extLst>
              </p:cNvPr>
              <p:cNvSpPr/>
              <p:nvPr/>
            </p:nvSpPr>
            <p:spPr>
              <a:xfrm>
                <a:off x="6093904" y="2610612"/>
                <a:ext cx="9525" cy="58007"/>
              </a:xfrm>
              <a:custGeom>
                <a:avLst/>
                <a:gdLst>
                  <a:gd name="connsiteX0" fmla="*/ 223 w 9525"/>
                  <a:gd name="connsiteY0" fmla="*/ 11 h 58007"/>
                  <a:gd name="connsiteX1" fmla="*/ 223 w 9525"/>
                  <a:gd name="connsiteY1" fmla="*/ 5801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23" y="11"/>
                    </a:moveTo>
                    <a:lnTo>
                      <a:pt x="223" y="5801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62" name="Freeform: Shape 1261">
                <a:extLst>
                  <a:ext uri="{FF2B5EF4-FFF2-40B4-BE49-F238E27FC236}">
                    <a16:creationId xmlns:a16="http://schemas.microsoft.com/office/drawing/2014/main" id="{8A13C45E-4A15-430D-8D89-6E419D6264A2}"/>
                  </a:ext>
                </a:extLst>
              </p:cNvPr>
              <p:cNvSpPr/>
              <p:nvPr/>
            </p:nvSpPr>
            <p:spPr>
              <a:xfrm>
                <a:off x="6064852" y="2639663"/>
                <a:ext cx="58007" cy="9525"/>
              </a:xfrm>
              <a:custGeom>
                <a:avLst/>
                <a:gdLst>
                  <a:gd name="connsiteX0" fmla="*/ 58230 w 58007"/>
                  <a:gd name="connsiteY0" fmla="*/ 11 h 9525"/>
                  <a:gd name="connsiteX1" fmla="*/ 223 w 58007"/>
                  <a:gd name="connsiteY1" fmla="*/ 1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30" y="11"/>
                    </a:moveTo>
                    <a:lnTo>
                      <a:pt x="223" y="1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1" name="Graphic 898">
              <a:extLst>
                <a:ext uri="{FF2B5EF4-FFF2-40B4-BE49-F238E27FC236}">
                  <a16:creationId xmlns:a16="http://schemas.microsoft.com/office/drawing/2014/main" id="{D7C0C812-A685-482C-A5B2-C7B1C21A7E47}"/>
                </a:ext>
              </a:extLst>
            </p:cNvPr>
            <p:cNvGrpSpPr/>
            <p:nvPr/>
          </p:nvGrpSpPr>
          <p:grpSpPr>
            <a:xfrm>
              <a:off x="6006083" y="2610612"/>
              <a:ext cx="58007" cy="58007"/>
              <a:chOff x="6006083" y="2610612"/>
              <a:chExt cx="58007" cy="58007"/>
            </a:xfrm>
          </p:grpSpPr>
          <p:sp>
            <p:nvSpPr>
              <p:cNvPr id="1259" name="Freeform: Shape 1258">
                <a:extLst>
                  <a:ext uri="{FF2B5EF4-FFF2-40B4-BE49-F238E27FC236}">
                    <a16:creationId xmlns:a16="http://schemas.microsoft.com/office/drawing/2014/main" id="{DC565B3D-022C-45EA-88EE-CBA2DE32605A}"/>
                  </a:ext>
                </a:extLst>
              </p:cNvPr>
              <p:cNvSpPr/>
              <p:nvPr/>
            </p:nvSpPr>
            <p:spPr>
              <a:xfrm>
                <a:off x="6035134" y="2610612"/>
                <a:ext cx="9525" cy="58007"/>
              </a:xfrm>
              <a:custGeom>
                <a:avLst/>
                <a:gdLst>
                  <a:gd name="connsiteX0" fmla="*/ 217 w 9525"/>
                  <a:gd name="connsiteY0" fmla="*/ 11 h 58007"/>
                  <a:gd name="connsiteX1" fmla="*/ 217 w 9525"/>
                  <a:gd name="connsiteY1" fmla="*/ 5801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17" y="11"/>
                    </a:moveTo>
                    <a:lnTo>
                      <a:pt x="217" y="5801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60" name="Freeform: Shape 1259">
                <a:extLst>
                  <a:ext uri="{FF2B5EF4-FFF2-40B4-BE49-F238E27FC236}">
                    <a16:creationId xmlns:a16="http://schemas.microsoft.com/office/drawing/2014/main" id="{0C243CFD-25F8-49A2-84DD-C30CFF24DC66}"/>
                  </a:ext>
                </a:extLst>
              </p:cNvPr>
              <p:cNvSpPr/>
              <p:nvPr/>
            </p:nvSpPr>
            <p:spPr>
              <a:xfrm>
                <a:off x="6006083" y="2639663"/>
                <a:ext cx="58007" cy="9525"/>
              </a:xfrm>
              <a:custGeom>
                <a:avLst/>
                <a:gdLst>
                  <a:gd name="connsiteX0" fmla="*/ 58224 w 58007"/>
                  <a:gd name="connsiteY0" fmla="*/ 11 h 9525"/>
                  <a:gd name="connsiteX1" fmla="*/ 217 w 58007"/>
                  <a:gd name="connsiteY1" fmla="*/ 1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24" y="11"/>
                    </a:moveTo>
                    <a:lnTo>
                      <a:pt x="217" y="1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2" name="Graphic 898">
              <a:extLst>
                <a:ext uri="{FF2B5EF4-FFF2-40B4-BE49-F238E27FC236}">
                  <a16:creationId xmlns:a16="http://schemas.microsoft.com/office/drawing/2014/main" id="{3929CA96-60B6-44C6-A362-5BDBBE40FDDA}"/>
                </a:ext>
              </a:extLst>
            </p:cNvPr>
            <p:cNvGrpSpPr/>
            <p:nvPr/>
          </p:nvGrpSpPr>
          <p:grpSpPr>
            <a:xfrm>
              <a:off x="6264306" y="2638425"/>
              <a:ext cx="58007" cy="58007"/>
              <a:chOff x="6264306" y="2638425"/>
              <a:chExt cx="58007" cy="58007"/>
            </a:xfrm>
          </p:grpSpPr>
          <p:sp>
            <p:nvSpPr>
              <p:cNvPr id="1257" name="Freeform: Shape 1256">
                <a:extLst>
                  <a:ext uri="{FF2B5EF4-FFF2-40B4-BE49-F238E27FC236}">
                    <a16:creationId xmlns:a16="http://schemas.microsoft.com/office/drawing/2014/main" id="{A56962C6-57F7-41CF-B757-F893E31558CB}"/>
                  </a:ext>
                </a:extLst>
              </p:cNvPr>
              <p:cNvSpPr/>
              <p:nvPr/>
            </p:nvSpPr>
            <p:spPr>
              <a:xfrm>
                <a:off x="6293357" y="2638425"/>
                <a:ext cx="9525" cy="58007"/>
              </a:xfrm>
              <a:custGeom>
                <a:avLst/>
                <a:gdLst>
                  <a:gd name="connsiteX0" fmla="*/ 244 w 9525"/>
                  <a:gd name="connsiteY0" fmla="*/ 14 h 58007"/>
                  <a:gd name="connsiteX1" fmla="*/ 244 w 9525"/>
                  <a:gd name="connsiteY1" fmla="*/ 58021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4" y="14"/>
                    </a:moveTo>
                    <a:lnTo>
                      <a:pt x="244" y="5802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8" name="Freeform: Shape 1257">
                <a:extLst>
                  <a:ext uri="{FF2B5EF4-FFF2-40B4-BE49-F238E27FC236}">
                    <a16:creationId xmlns:a16="http://schemas.microsoft.com/office/drawing/2014/main" id="{B98F7B71-8DEE-4F9C-A8CC-FD2988186AFE}"/>
                  </a:ext>
                </a:extLst>
              </p:cNvPr>
              <p:cNvSpPr/>
              <p:nvPr/>
            </p:nvSpPr>
            <p:spPr>
              <a:xfrm>
                <a:off x="6264306" y="2667476"/>
                <a:ext cx="58007" cy="9525"/>
              </a:xfrm>
              <a:custGeom>
                <a:avLst/>
                <a:gdLst>
                  <a:gd name="connsiteX0" fmla="*/ 58251 w 58007"/>
                  <a:gd name="connsiteY0" fmla="*/ 14 h 9525"/>
                  <a:gd name="connsiteX1" fmla="*/ 244 w 58007"/>
                  <a:gd name="connsiteY1" fmla="*/ 1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1" y="14"/>
                    </a:moveTo>
                    <a:lnTo>
                      <a:pt x="244" y="1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3" name="Graphic 898">
              <a:extLst>
                <a:ext uri="{FF2B5EF4-FFF2-40B4-BE49-F238E27FC236}">
                  <a16:creationId xmlns:a16="http://schemas.microsoft.com/office/drawing/2014/main" id="{0EE6D213-00D6-462B-B088-937993EEEA30}"/>
                </a:ext>
              </a:extLst>
            </p:cNvPr>
            <p:cNvGrpSpPr/>
            <p:nvPr/>
          </p:nvGrpSpPr>
          <p:grpSpPr>
            <a:xfrm>
              <a:off x="6305549" y="2645759"/>
              <a:ext cx="58007" cy="58007"/>
              <a:chOff x="6305549" y="2645759"/>
              <a:chExt cx="58007" cy="58007"/>
            </a:xfrm>
          </p:grpSpPr>
          <p:sp>
            <p:nvSpPr>
              <p:cNvPr id="1255" name="Freeform: Shape 1254">
                <a:extLst>
                  <a:ext uri="{FF2B5EF4-FFF2-40B4-BE49-F238E27FC236}">
                    <a16:creationId xmlns:a16="http://schemas.microsoft.com/office/drawing/2014/main" id="{79FBCC4E-7614-4D93-A1FA-DEDA78936F5F}"/>
                  </a:ext>
                </a:extLst>
              </p:cNvPr>
              <p:cNvSpPr/>
              <p:nvPr/>
            </p:nvSpPr>
            <p:spPr>
              <a:xfrm>
                <a:off x="6334600" y="2645759"/>
                <a:ext cx="9525" cy="58007"/>
              </a:xfrm>
              <a:custGeom>
                <a:avLst/>
                <a:gdLst>
                  <a:gd name="connsiteX0" fmla="*/ 248 w 9525"/>
                  <a:gd name="connsiteY0" fmla="*/ 15 h 58007"/>
                  <a:gd name="connsiteX1" fmla="*/ 248 w 9525"/>
                  <a:gd name="connsiteY1" fmla="*/ 5802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8" y="15"/>
                    </a:moveTo>
                    <a:lnTo>
                      <a:pt x="248" y="58022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6" name="Freeform: Shape 1255">
                <a:extLst>
                  <a:ext uri="{FF2B5EF4-FFF2-40B4-BE49-F238E27FC236}">
                    <a16:creationId xmlns:a16="http://schemas.microsoft.com/office/drawing/2014/main" id="{BE8A6957-6494-4B05-B358-CD4DD765C6EE}"/>
                  </a:ext>
                </a:extLst>
              </p:cNvPr>
              <p:cNvSpPr/>
              <p:nvPr/>
            </p:nvSpPr>
            <p:spPr>
              <a:xfrm>
                <a:off x="6305549" y="2674810"/>
                <a:ext cx="58007" cy="9525"/>
              </a:xfrm>
              <a:custGeom>
                <a:avLst/>
                <a:gdLst>
                  <a:gd name="connsiteX0" fmla="*/ 58256 w 58007"/>
                  <a:gd name="connsiteY0" fmla="*/ 15 h 9525"/>
                  <a:gd name="connsiteX1" fmla="*/ 249 w 58007"/>
                  <a:gd name="connsiteY1" fmla="*/ 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6" y="15"/>
                    </a:moveTo>
                    <a:lnTo>
                      <a:pt x="249" y="1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4" name="Graphic 898">
              <a:extLst>
                <a:ext uri="{FF2B5EF4-FFF2-40B4-BE49-F238E27FC236}">
                  <a16:creationId xmlns:a16="http://schemas.microsoft.com/office/drawing/2014/main" id="{638651BA-1430-4E99-AD71-825AC2C8CEC4}"/>
                </a:ext>
              </a:extLst>
            </p:cNvPr>
            <p:cNvGrpSpPr/>
            <p:nvPr/>
          </p:nvGrpSpPr>
          <p:grpSpPr>
            <a:xfrm>
              <a:off x="6311359" y="2645759"/>
              <a:ext cx="58007" cy="58007"/>
              <a:chOff x="6311359" y="2645759"/>
              <a:chExt cx="58007" cy="58007"/>
            </a:xfrm>
          </p:grpSpPr>
          <p:sp>
            <p:nvSpPr>
              <p:cNvPr id="1253" name="Freeform: Shape 1252">
                <a:extLst>
                  <a:ext uri="{FF2B5EF4-FFF2-40B4-BE49-F238E27FC236}">
                    <a16:creationId xmlns:a16="http://schemas.microsoft.com/office/drawing/2014/main" id="{350FEC84-468B-423E-B6C8-041A3E67081E}"/>
                  </a:ext>
                </a:extLst>
              </p:cNvPr>
              <p:cNvSpPr/>
              <p:nvPr/>
            </p:nvSpPr>
            <p:spPr>
              <a:xfrm>
                <a:off x="6340411" y="2645759"/>
                <a:ext cx="9525" cy="58007"/>
              </a:xfrm>
              <a:custGeom>
                <a:avLst/>
                <a:gdLst>
                  <a:gd name="connsiteX0" fmla="*/ 249 w 9525"/>
                  <a:gd name="connsiteY0" fmla="*/ 15 h 58007"/>
                  <a:gd name="connsiteX1" fmla="*/ 249 w 9525"/>
                  <a:gd name="connsiteY1" fmla="*/ 5802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49" y="15"/>
                    </a:moveTo>
                    <a:lnTo>
                      <a:pt x="249" y="58022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4" name="Freeform: Shape 1253">
                <a:extLst>
                  <a:ext uri="{FF2B5EF4-FFF2-40B4-BE49-F238E27FC236}">
                    <a16:creationId xmlns:a16="http://schemas.microsoft.com/office/drawing/2014/main" id="{F33FD0F8-6E04-4219-99F7-CCD3BA28C1C5}"/>
                  </a:ext>
                </a:extLst>
              </p:cNvPr>
              <p:cNvSpPr/>
              <p:nvPr/>
            </p:nvSpPr>
            <p:spPr>
              <a:xfrm>
                <a:off x="6311359" y="2674810"/>
                <a:ext cx="58007" cy="9525"/>
              </a:xfrm>
              <a:custGeom>
                <a:avLst/>
                <a:gdLst>
                  <a:gd name="connsiteX0" fmla="*/ 58256 w 58007"/>
                  <a:gd name="connsiteY0" fmla="*/ 15 h 9525"/>
                  <a:gd name="connsiteX1" fmla="*/ 249 w 58007"/>
                  <a:gd name="connsiteY1" fmla="*/ 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6" y="15"/>
                    </a:moveTo>
                    <a:lnTo>
                      <a:pt x="249" y="1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5" name="Graphic 898">
              <a:extLst>
                <a:ext uri="{FF2B5EF4-FFF2-40B4-BE49-F238E27FC236}">
                  <a16:creationId xmlns:a16="http://schemas.microsoft.com/office/drawing/2014/main" id="{2AF99775-E7CD-4A0E-BFAD-1471164F5492}"/>
                </a:ext>
              </a:extLst>
            </p:cNvPr>
            <p:cNvGrpSpPr/>
            <p:nvPr/>
          </p:nvGrpSpPr>
          <p:grpSpPr>
            <a:xfrm>
              <a:off x="6317170" y="2645759"/>
              <a:ext cx="58007" cy="58007"/>
              <a:chOff x="6317170" y="2645759"/>
              <a:chExt cx="58007" cy="58007"/>
            </a:xfrm>
          </p:grpSpPr>
          <p:sp>
            <p:nvSpPr>
              <p:cNvPr id="1251" name="Freeform: Shape 1250">
                <a:extLst>
                  <a:ext uri="{FF2B5EF4-FFF2-40B4-BE49-F238E27FC236}">
                    <a16:creationId xmlns:a16="http://schemas.microsoft.com/office/drawing/2014/main" id="{2474B142-3A73-4812-8727-6D7D91300C91}"/>
                  </a:ext>
                </a:extLst>
              </p:cNvPr>
              <p:cNvSpPr/>
              <p:nvPr/>
            </p:nvSpPr>
            <p:spPr>
              <a:xfrm>
                <a:off x="6346221" y="2645759"/>
                <a:ext cx="9525" cy="58007"/>
              </a:xfrm>
              <a:custGeom>
                <a:avLst/>
                <a:gdLst>
                  <a:gd name="connsiteX0" fmla="*/ 250 w 9525"/>
                  <a:gd name="connsiteY0" fmla="*/ 15 h 58007"/>
                  <a:gd name="connsiteX1" fmla="*/ 250 w 9525"/>
                  <a:gd name="connsiteY1" fmla="*/ 5802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0" y="15"/>
                    </a:moveTo>
                    <a:lnTo>
                      <a:pt x="250" y="58022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2" name="Freeform: Shape 1251">
                <a:extLst>
                  <a:ext uri="{FF2B5EF4-FFF2-40B4-BE49-F238E27FC236}">
                    <a16:creationId xmlns:a16="http://schemas.microsoft.com/office/drawing/2014/main" id="{4C235F28-4E3B-4181-BA83-DC4842CB698D}"/>
                  </a:ext>
                </a:extLst>
              </p:cNvPr>
              <p:cNvSpPr/>
              <p:nvPr/>
            </p:nvSpPr>
            <p:spPr>
              <a:xfrm>
                <a:off x="6317170" y="2674810"/>
                <a:ext cx="58007" cy="9525"/>
              </a:xfrm>
              <a:custGeom>
                <a:avLst/>
                <a:gdLst>
                  <a:gd name="connsiteX0" fmla="*/ 58257 w 58007"/>
                  <a:gd name="connsiteY0" fmla="*/ 15 h 9525"/>
                  <a:gd name="connsiteX1" fmla="*/ 250 w 58007"/>
                  <a:gd name="connsiteY1" fmla="*/ 1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57" y="15"/>
                    </a:moveTo>
                    <a:lnTo>
                      <a:pt x="250" y="1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6" name="Graphic 898">
              <a:extLst>
                <a:ext uri="{FF2B5EF4-FFF2-40B4-BE49-F238E27FC236}">
                  <a16:creationId xmlns:a16="http://schemas.microsoft.com/office/drawing/2014/main" id="{17D91C3E-2CE7-4BD5-9902-9DADE73525ED}"/>
                </a:ext>
              </a:extLst>
            </p:cNvPr>
            <p:cNvGrpSpPr/>
            <p:nvPr/>
          </p:nvGrpSpPr>
          <p:grpSpPr>
            <a:xfrm>
              <a:off x="6393465" y="2657570"/>
              <a:ext cx="58007" cy="58007"/>
              <a:chOff x="6393465" y="2657570"/>
              <a:chExt cx="58007" cy="58007"/>
            </a:xfrm>
          </p:grpSpPr>
          <p:sp>
            <p:nvSpPr>
              <p:cNvPr id="1249" name="Freeform: Shape 1248">
                <a:extLst>
                  <a:ext uri="{FF2B5EF4-FFF2-40B4-BE49-F238E27FC236}">
                    <a16:creationId xmlns:a16="http://schemas.microsoft.com/office/drawing/2014/main" id="{F0567A7A-2D81-4149-8FE9-56A89912F5A1}"/>
                  </a:ext>
                </a:extLst>
              </p:cNvPr>
              <p:cNvSpPr/>
              <p:nvPr/>
            </p:nvSpPr>
            <p:spPr>
              <a:xfrm>
                <a:off x="6422516" y="2657570"/>
                <a:ext cx="9525" cy="58007"/>
              </a:xfrm>
              <a:custGeom>
                <a:avLst/>
                <a:gdLst>
                  <a:gd name="connsiteX0" fmla="*/ 258 w 9525"/>
                  <a:gd name="connsiteY0" fmla="*/ 16 h 58007"/>
                  <a:gd name="connsiteX1" fmla="*/ 258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8" y="16"/>
                    </a:moveTo>
                    <a:lnTo>
                      <a:pt x="258" y="580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50" name="Freeform: Shape 1249">
                <a:extLst>
                  <a:ext uri="{FF2B5EF4-FFF2-40B4-BE49-F238E27FC236}">
                    <a16:creationId xmlns:a16="http://schemas.microsoft.com/office/drawing/2014/main" id="{57DABB9C-5B73-494D-AAAA-0F86B707CA58}"/>
                  </a:ext>
                </a:extLst>
              </p:cNvPr>
              <p:cNvSpPr/>
              <p:nvPr/>
            </p:nvSpPr>
            <p:spPr>
              <a:xfrm>
                <a:off x="6393465" y="2686621"/>
                <a:ext cx="58007" cy="9525"/>
              </a:xfrm>
              <a:custGeom>
                <a:avLst/>
                <a:gdLst>
                  <a:gd name="connsiteX0" fmla="*/ 58265 w 58007"/>
                  <a:gd name="connsiteY0" fmla="*/ 16 h 9525"/>
                  <a:gd name="connsiteX1" fmla="*/ 258 w 58007"/>
                  <a:gd name="connsiteY1" fmla="*/ 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5" y="16"/>
                    </a:moveTo>
                    <a:lnTo>
                      <a:pt x="258" y="1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7" name="Graphic 898">
              <a:extLst>
                <a:ext uri="{FF2B5EF4-FFF2-40B4-BE49-F238E27FC236}">
                  <a16:creationId xmlns:a16="http://schemas.microsoft.com/office/drawing/2014/main" id="{648D8324-8F03-4706-A29A-28F9EFCCEDC3}"/>
                </a:ext>
              </a:extLst>
            </p:cNvPr>
            <p:cNvGrpSpPr/>
            <p:nvPr/>
          </p:nvGrpSpPr>
          <p:grpSpPr>
            <a:xfrm>
              <a:off x="6387750" y="2657570"/>
              <a:ext cx="58007" cy="58007"/>
              <a:chOff x="6387750" y="2657570"/>
              <a:chExt cx="58007" cy="58007"/>
            </a:xfrm>
          </p:grpSpPr>
          <p:sp>
            <p:nvSpPr>
              <p:cNvPr id="1247" name="Freeform: Shape 1246">
                <a:extLst>
                  <a:ext uri="{FF2B5EF4-FFF2-40B4-BE49-F238E27FC236}">
                    <a16:creationId xmlns:a16="http://schemas.microsoft.com/office/drawing/2014/main" id="{9C1D464D-BD9D-4FDA-A753-417A19C584B7}"/>
                  </a:ext>
                </a:extLst>
              </p:cNvPr>
              <p:cNvSpPr/>
              <p:nvPr/>
            </p:nvSpPr>
            <p:spPr>
              <a:xfrm>
                <a:off x="6416801" y="2657570"/>
                <a:ext cx="9525" cy="58007"/>
              </a:xfrm>
              <a:custGeom>
                <a:avLst/>
                <a:gdLst>
                  <a:gd name="connsiteX0" fmla="*/ 257 w 9525"/>
                  <a:gd name="connsiteY0" fmla="*/ 16 h 58007"/>
                  <a:gd name="connsiteX1" fmla="*/ 257 w 9525"/>
                  <a:gd name="connsiteY1" fmla="*/ 5802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57" y="16"/>
                    </a:moveTo>
                    <a:lnTo>
                      <a:pt x="257" y="580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8" name="Freeform: Shape 1247">
                <a:extLst>
                  <a:ext uri="{FF2B5EF4-FFF2-40B4-BE49-F238E27FC236}">
                    <a16:creationId xmlns:a16="http://schemas.microsoft.com/office/drawing/2014/main" id="{C0E1B60B-DBA7-4B65-B2BD-BCFCD5CCABDF}"/>
                  </a:ext>
                </a:extLst>
              </p:cNvPr>
              <p:cNvSpPr/>
              <p:nvPr/>
            </p:nvSpPr>
            <p:spPr>
              <a:xfrm>
                <a:off x="6387750" y="2686621"/>
                <a:ext cx="58007" cy="9525"/>
              </a:xfrm>
              <a:custGeom>
                <a:avLst/>
                <a:gdLst>
                  <a:gd name="connsiteX0" fmla="*/ 58264 w 58007"/>
                  <a:gd name="connsiteY0" fmla="*/ 16 h 9525"/>
                  <a:gd name="connsiteX1" fmla="*/ 257 w 58007"/>
                  <a:gd name="connsiteY1" fmla="*/ 16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64" y="16"/>
                    </a:moveTo>
                    <a:lnTo>
                      <a:pt x="257" y="1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8" name="Graphic 898">
              <a:extLst>
                <a:ext uri="{FF2B5EF4-FFF2-40B4-BE49-F238E27FC236}">
                  <a16:creationId xmlns:a16="http://schemas.microsoft.com/office/drawing/2014/main" id="{F60B83F1-D5C8-4FF4-8967-602DB97FBE1F}"/>
                </a:ext>
              </a:extLst>
            </p:cNvPr>
            <p:cNvGrpSpPr/>
            <p:nvPr/>
          </p:nvGrpSpPr>
          <p:grpSpPr>
            <a:xfrm>
              <a:off x="6528339" y="2675001"/>
              <a:ext cx="58007" cy="58007"/>
              <a:chOff x="6528339" y="2675001"/>
              <a:chExt cx="58007" cy="58007"/>
            </a:xfrm>
          </p:grpSpPr>
          <p:sp>
            <p:nvSpPr>
              <p:cNvPr id="1245" name="Freeform: Shape 1244">
                <a:extLst>
                  <a:ext uri="{FF2B5EF4-FFF2-40B4-BE49-F238E27FC236}">
                    <a16:creationId xmlns:a16="http://schemas.microsoft.com/office/drawing/2014/main" id="{B579A992-EEEF-4D55-9FD0-B7B8A6B196E7}"/>
                  </a:ext>
                </a:extLst>
              </p:cNvPr>
              <p:cNvSpPr/>
              <p:nvPr/>
            </p:nvSpPr>
            <p:spPr>
              <a:xfrm>
                <a:off x="6557390" y="2675001"/>
                <a:ext cx="9525" cy="58007"/>
              </a:xfrm>
              <a:custGeom>
                <a:avLst/>
                <a:gdLst>
                  <a:gd name="connsiteX0" fmla="*/ 272 w 9525"/>
                  <a:gd name="connsiteY0" fmla="*/ 18 h 58007"/>
                  <a:gd name="connsiteX1" fmla="*/ 272 w 9525"/>
                  <a:gd name="connsiteY1" fmla="*/ 58025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2" y="18"/>
                    </a:moveTo>
                    <a:lnTo>
                      <a:pt x="272" y="580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6" name="Freeform: Shape 1245">
                <a:extLst>
                  <a:ext uri="{FF2B5EF4-FFF2-40B4-BE49-F238E27FC236}">
                    <a16:creationId xmlns:a16="http://schemas.microsoft.com/office/drawing/2014/main" id="{2022ECB1-F8FC-4EEE-BA97-F3FA7ECEF50A}"/>
                  </a:ext>
                </a:extLst>
              </p:cNvPr>
              <p:cNvSpPr/>
              <p:nvPr/>
            </p:nvSpPr>
            <p:spPr>
              <a:xfrm>
                <a:off x="6528339" y="2704052"/>
                <a:ext cx="58007" cy="9525"/>
              </a:xfrm>
              <a:custGeom>
                <a:avLst/>
                <a:gdLst>
                  <a:gd name="connsiteX0" fmla="*/ 58279 w 58007"/>
                  <a:gd name="connsiteY0" fmla="*/ 18 h 9525"/>
                  <a:gd name="connsiteX1" fmla="*/ 272 w 58007"/>
                  <a:gd name="connsiteY1" fmla="*/ 1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9" y="18"/>
                    </a:moveTo>
                    <a:lnTo>
                      <a:pt x="272" y="1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29" name="Graphic 898">
              <a:extLst>
                <a:ext uri="{FF2B5EF4-FFF2-40B4-BE49-F238E27FC236}">
                  <a16:creationId xmlns:a16="http://schemas.microsoft.com/office/drawing/2014/main" id="{7039E08E-D890-448D-88CB-BD7BB2B3309B}"/>
                </a:ext>
              </a:extLst>
            </p:cNvPr>
            <p:cNvGrpSpPr/>
            <p:nvPr/>
          </p:nvGrpSpPr>
          <p:grpSpPr>
            <a:xfrm>
              <a:off x="6522624" y="2675001"/>
              <a:ext cx="58007" cy="58007"/>
              <a:chOff x="6522624" y="2675001"/>
              <a:chExt cx="58007" cy="58007"/>
            </a:xfrm>
          </p:grpSpPr>
          <p:sp>
            <p:nvSpPr>
              <p:cNvPr id="1243" name="Freeform: Shape 1242">
                <a:extLst>
                  <a:ext uri="{FF2B5EF4-FFF2-40B4-BE49-F238E27FC236}">
                    <a16:creationId xmlns:a16="http://schemas.microsoft.com/office/drawing/2014/main" id="{5CA2AEE7-CF60-4D07-A9B0-4A15F2AD5F98}"/>
                  </a:ext>
                </a:extLst>
              </p:cNvPr>
              <p:cNvSpPr/>
              <p:nvPr/>
            </p:nvSpPr>
            <p:spPr>
              <a:xfrm>
                <a:off x="6551675" y="2675001"/>
                <a:ext cx="9525" cy="58007"/>
              </a:xfrm>
              <a:custGeom>
                <a:avLst/>
                <a:gdLst>
                  <a:gd name="connsiteX0" fmla="*/ 271 w 9525"/>
                  <a:gd name="connsiteY0" fmla="*/ 18 h 58007"/>
                  <a:gd name="connsiteX1" fmla="*/ 271 w 9525"/>
                  <a:gd name="connsiteY1" fmla="*/ 58025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1" y="18"/>
                    </a:moveTo>
                    <a:lnTo>
                      <a:pt x="271" y="580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4" name="Freeform: Shape 1243">
                <a:extLst>
                  <a:ext uri="{FF2B5EF4-FFF2-40B4-BE49-F238E27FC236}">
                    <a16:creationId xmlns:a16="http://schemas.microsoft.com/office/drawing/2014/main" id="{827A6427-9319-47C8-9BFE-390DE1248E16}"/>
                  </a:ext>
                </a:extLst>
              </p:cNvPr>
              <p:cNvSpPr/>
              <p:nvPr/>
            </p:nvSpPr>
            <p:spPr>
              <a:xfrm>
                <a:off x="6522624" y="2704052"/>
                <a:ext cx="58007" cy="9525"/>
              </a:xfrm>
              <a:custGeom>
                <a:avLst/>
                <a:gdLst>
                  <a:gd name="connsiteX0" fmla="*/ 58279 w 58007"/>
                  <a:gd name="connsiteY0" fmla="*/ 18 h 9525"/>
                  <a:gd name="connsiteX1" fmla="*/ 271 w 58007"/>
                  <a:gd name="connsiteY1" fmla="*/ 1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9" y="18"/>
                    </a:moveTo>
                    <a:lnTo>
                      <a:pt x="271" y="1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0" name="Graphic 898">
              <a:extLst>
                <a:ext uri="{FF2B5EF4-FFF2-40B4-BE49-F238E27FC236}">
                  <a16:creationId xmlns:a16="http://schemas.microsoft.com/office/drawing/2014/main" id="{2EAE1534-FDB1-478D-A347-8C9D2EF20578}"/>
                </a:ext>
              </a:extLst>
            </p:cNvPr>
            <p:cNvGrpSpPr/>
            <p:nvPr/>
          </p:nvGrpSpPr>
          <p:grpSpPr>
            <a:xfrm>
              <a:off x="6510527" y="2663475"/>
              <a:ext cx="58007" cy="58007"/>
              <a:chOff x="6510527" y="2663475"/>
              <a:chExt cx="58007" cy="58007"/>
            </a:xfrm>
          </p:grpSpPr>
          <p:sp>
            <p:nvSpPr>
              <p:cNvPr id="1241" name="Freeform: Shape 1240">
                <a:extLst>
                  <a:ext uri="{FF2B5EF4-FFF2-40B4-BE49-F238E27FC236}">
                    <a16:creationId xmlns:a16="http://schemas.microsoft.com/office/drawing/2014/main" id="{17D71D21-C65A-4D82-B557-9E2C18B00762}"/>
                  </a:ext>
                </a:extLst>
              </p:cNvPr>
              <p:cNvSpPr/>
              <p:nvPr/>
            </p:nvSpPr>
            <p:spPr>
              <a:xfrm>
                <a:off x="6539578" y="2663475"/>
                <a:ext cx="9525" cy="58007"/>
              </a:xfrm>
              <a:custGeom>
                <a:avLst/>
                <a:gdLst>
                  <a:gd name="connsiteX0" fmla="*/ 270 w 9525"/>
                  <a:gd name="connsiteY0" fmla="*/ 17 h 58007"/>
                  <a:gd name="connsiteX1" fmla="*/ 270 w 9525"/>
                  <a:gd name="connsiteY1" fmla="*/ 5802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0" y="17"/>
                    </a:moveTo>
                    <a:lnTo>
                      <a:pt x="270" y="5802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2" name="Freeform: Shape 1241">
                <a:extLst>
                  <a:ext uri="{FF2B5EF4-FFF2-40B4-BE49-F238E27FC236}">
                    <a16:creationId xmlns:a16="http://schemas.microsoft.com/office/drawing/2014/main" id="{2949F653-F658-460B-8AFE-7E9A9B58FECE}"/>
                  </a:ext>
                </a:extLst>
              </p:cNvPr>
              <p:cNvSpPr/>
              <p:nvPr/>
            </p:nvSpPr>
            <p:spPr>
              <a:xfrm>
                <a:off x="6510527" y="2692527"/>
                <a:ext cx="58007" cy="9525"/>
              </a:xfrm>
              <a:custGeom>
                <a:avLst/>
                <a:gdLst>
                  <a:gd name="connsiteX0" fmla="*/ 58277 w 58007"/>
                  <a:gd name="connsiteY0" fmla="*/ 17 h 9525"/>
                  <a:gd name="connsiteX1" fmla="*/ 270 w 58007"/>
                  <a:gd name="connsiteY1" fmla="*/ 1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7" y="17"/>
                    </a:moveTo>
                    <a:lnTo>
                      <a:pt x="270" y="1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1" name="Graphic 898">
              <a:extLst>
                <a:ext uri="{FF2B5EF4-FFF2-40B4-BE49-F238E27FC236}">
                  <a16:creationId xmlns:a16="http://schemas.microsoft.com/office/drawing/2014/main" id="{67DE0282-17E8-448B-B5B1-8A96B2A6D10B}"/>
                </a:ext>
              </a:extLst>
            </p:cNvPr>
            <p:cNvGrpSpPr/>
            <p:nvPr/>
          </p:nvGrpSpPr>
          <p:grpSpPr>
            <a:xfrm>
              <a:off x="6504812" y="2663475"/>
              <a:ext cx="58007" cy="58007"/>
              <a:chOff x="6504812" y="2663475"/>
              <a:chExt cx="58007" cy="58007"/>
            </a:xfrm>
          </p:grpSpPr>
          <p:sp>
            <p:nvSpPr>
              <p:cNvPr id="1239" name="Freeform: Shape 1238">
                <a:extLst>
                  <a:ext uri="{FF2B5EF4-FFF2-40B4-BE49-F238E27FC236}">
                    <a16:creationId xmlns:a16="http://schemas.microsoft.com/office/drawing/2014/main" id="{00C17DB8-3E2E-4134-B16C-CF8CFC4B1A6F}"/>
                  </a:ext>
                </a:extLst>
              </p:cNvPr>
              <p:cNvSpPr/>
              <p:nvPr/>
            </p:nvSpPr>
            <p:spPr>
              <a:xfrm>
                <a:off x="6533863" y="2663475"/>
                <a:ext cx="9525" cy="58007"/>
              </a:xfrm>
              <a:custGeom>
                <a:avLst/>
                <a:gdLst>
                  <a:gd name="connsiteX0" fmla="*/ 269 w 9525"/>
                  <a:gd name="connsiteY0" fmla="*/ 17 h 58007"/>
                  <a:gd name="connsiteX1" fmla="*/ 269 w 9525"/>
                  <a:gd name="connsiteY1" fmla="*/ 5802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9" y="17"/>
                    </a:moveTo>
                    <a:lnTo>
                      <a:pt x="269" y="5802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40" name="Freeform: Shape 1239">
                <a:extLst>
                  <a:ext uri="{FF2B5EF4-FFF2-40B4-BE49-F238E27FC236}">
                    <a16:creationId xmlns:a16="http://schemas.microsoft.com/office/drawing/2014/main" id="{12557029-6F7E-4D2F-AC9D-C06A957CA4DD}"/>
                  </a:ext>
                </a:extLst>
              </p:cNvPr>
              <p:cNvSpPr/>
              <p:nvPr/>
            </p:nvSpPr>
            <p:spPr>
              <a:xfrm>
                <a:off x="6504812" y="2692527"/>
                <a:ext cx="58007" cy="9525"/>
              </a:xfrm>
              <a:custGeom>
                <a:avLst/>
                <a:gdLst>
                  <a:gd name="connsiteX0" fmla="*/ 58277 w 58007"/>
                  <a:gd name="connsiteY0" fmla="*/ 17 h 9525"/>
                  <a:gd name="connsiteX1" fmla="*/ 269 w 58007"/>
                  <a:gd name="connsiteY1" fmla="*/ 1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7" y="17"/>
                    </a:moveTo>
                    <a:lnTo>
                      <a:pt x="269" y="1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2" name="Graphic 898">
              <a:extLst>
                <a:ext uri="{FF2B5EF4-FFF2-40B4-BE49-F238E27FC236}">
                  <a16:creationId xmlns:a16="http://schemas.microsoft.com/office/drawing/2014/main" id="{18FE73DA-356D-4163-BFE1-931F1E4B1CC3}"/>
                </a:ext>
              </a:extLst>
            </p:cNvPr>
            <p:cNvGrpSpPr/>
            <p:nvPr/>
          </p:nvGrpSpPr>
          <p:grpSpPr>
            <a:xfrm>
              <a:off x="6493096" y="2663475"/>
              <a:ext cx="58007" cy="58007"/>
              <a:chOff x="6493096" y="2663475"/>
              <a:chExt cx="58007" cy="58007"/>
            </a:xfrm>
          </p:grpSpPr>
          <p:sp>
            <p:nvSpPr>
              <p:cNvPr id="1237" name="Freeform: Shape 1236">
                <a:extLst>
                  <a:ext uri="{FF2B5EF4-FFF2-40B4-BE49-F238E27FC236}">
                    <a16:creationId xmlns:a16="http://schemas.microsoft.com/office/drawing/2014/main" id="{5FA65E93-41CA-435B-9A20-438E1B03E478}"/>
                  </a:ext>
                </a:extLst>
              </p:cNvPr>
              <p:cNvSpPr/>
              <p:nvPr/>
            </p:nvSpPr>
            <p:spPr>
              <a:xfrm>
                <a:off x="6522148" y="2663475"/>
                <a:ext cx="9525" cy="58007"/>
              </a:xfrm>
              <a:custGeom>
                <a:avLst/>
                <a:gdLst>
                  <a:gd name="connsiteX0" fmla="*/ 268 w 9525"/>
                  <a:gd name="connsiteY0" fmla="*/ 17 h 58007"/>
                  <a:gd name="connsiteX1" fmla="*/ 268 w 9525"/>
                  <a:gd name="connsiteY1" fmla="*/ 5802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8" y="17"/>
                    </a:moveTo>
                    <a:lnTo>
                      <a:pt x="268" y="5802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38" name="Freeform: Shape 1237">
                <a:extLst>
                  <a:ext uri="{FF2B5EF4-FFF2-40B4-BE49-F238E27FC236}">
                    <a16:creationId xmlns:a16="http://schemas.microsoft.com/office/drawing/2014/main" id="{02E4C60C-7393-4CCC-A647-FE66C7978A61}"/>
                  </a:ext>
                </a:extLst>
              </p:cNvPr>
              <p:cNvSpPr/>
              <p:nvPr/>
            </p:nvSpPr>
            <p:spPr>
              <a:xfrm>
                <a:off x="6493096" y="2692527"/>
                <a:ext cx="58007" cy="9525"/>
              </a:xfrm>
              <a:custGeom>
                <a:avLst/>
                <a:gdLst>
                  <a:gd name="connsiteX0" fmla="*/ 58275 w 58007"/>
                  <a:gd name="connsiteY0" fmla="*/ 17 h 9525"/>
                  <a:gd name="connsiteX1" fmla="*/ 268 w 58007"/>
                  <a:gd name="connsiteY1" fmla="*/ 1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5" y="17"/>
                    </a:moveTo>
                    <a:lnTo>
                      <a:pt x="268" y="1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3" name="Graphic 898">
              <a:extLst>
                <a:ext uri="{FF2B5EF4-FFF2-40B4-BE49-F238E27FC236}">
                  <a16:creationId xmlns:a16="http://schemas.microsoft.com/office/drawing/2014/main" id="{576FBB76-C738-46DC-8F55-A0846E6E7AC0}"/>
                </a:ext>
              </a:extLst>
            </p:cNvPr>
            <p:cNvGrpSpPr/>
            <p:nvPr/>
          </p:nvGrpSpPr>
          <p:grpSpPr>
            <a:xfrm>
              <a:off x="6463759" y="2663475"/>
              <a:ext cx="58007" cy="58007"/>
              <a:chOff x="6463759" y="2663475"/>
              <a:chExt cx="58007" cy="58007"/>
            </a:xfrm>
          </p:grpSpPr>
          <p:sp>
            <p:nvSpPr>
              <p:cNvPr id="1235" name="Freeform: Shape 1234">
                <a:extLst>
                  <a:ext uri="{FF2B5EF4-FFF2-40B4-BE49-F238E27FC236}">
                    <a16:creationId xmlns:a16="http://schemas.microsoft.com/office/drawing/2014/main" id="{BA4E1F80-E68E-45CC-99F4-239534CB6CA5}"/>
                  </a:ext>
                </a:extLst>
              </p:cNvPr>
              <p:cNvSpPr/>
              <p:nvPr/>
            </p:nvSpPr>
            <p:spPr>
              <a:xfrm>
                <a:off x="6492811" y="2663475"/>
                <a:ext cx="9525" cy="58007"/>
              </a:xfrm>
              <a:custGeom>
                <a:avLst/>
                <a:gdLst>
                  <a:gd name="connsiteX0" fmla="*/ 265 w 9525"/>
                  <a:gd name="connsiteY0" fmla="*/ 17 h 58007"/>
                  <a:gd name="connsiteX1" fmla="*/ 265 w 9525"/>
                  <a:gd name="connsiteY1" fmla="*/ 58024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65" y="17"/>
                    </a:moveTo>
                    <a:lnTo>
                      <a:pt x="265" y="5802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36" name="Freeform: Shape 1235">
                <a:extLst>
                  <a:ext uri="{FF2B5EF4-FFF2-40B4-BE49-F238E27FC236}">
                    <a16:creationId xmlns:a16="http://schemas.microsoft.com/office/drawing/2014/main" id="{6B64C039-F40F-4EC2-BB01-6F4F094B7908}"/>
                  </a:ext>
                </a:extLst>
              </p:cNvPr>
              <p:cNvSpPr/>
              <p:nvPr/>
            </p:nvSpPr>
            <p:spPr>
              <a:xfrm>
                <a:off x="6463759" y="2692527"/>
                <a:ext cx="58007" cy="9525"/>
              </a:xfrm>
              <a:custGeom>
                <a:avLst/>
                <a:gdLst>
                  <a:gd name="connsiteX0" fmla="*/ 58272 w 58007"/>
                  <a:gd name="connsiteY0" fmla="*/ 17 h 9525"/>
                  <a:gd name="connsiteX1" fmla="*/ 265 w 58007"/>
                  <a:gd name="connsiteY1" fmla="*/ 17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72" y="17"/>
                    </a:moveTo>
                    <a:lnTo>
                      <a:pt x="265" y="1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4" name="Graphic 898">
              <a:extLst>
                <a:ext uri="{FF2B5EF4-FFF2-40B4-BE49-F238E27FC236}">
                  <a16:creationId xmlns:a16="http://schemas.microsoft.com/office/drawing/2014/main" id="{03A43D44-FEC7-4F5C-AAF1-8C148E7B4543}"/>
                </a:ext>
              </a:extLst>
            </p:cNvPr>
            <p:cNvGrpSpPr/>
            <p:nvPr/>
          </p:nvGrpSpPr>
          <p:grpSpPr>
            <a:xfrm>
              <a:off x="6568630" y="2679668"/>
              <a:ext cx="58007" cy="58007"/>
              <a:chOff x="6568630" y="2679668"/>
              <a:chExt cx="58007" cy="58007"/>
            </a:xfrm>
          </p:grpSpPr>
          <p:sp>
            <p:nvSpPr>
              <p:cNvPr id="1233" name="Freeform: Shape 1232">
                <a:extLst>
                  <a:ext uri="{FF2B5EF4-FFF2-40B4-BE49-F238E27FC236}">
                    <a16:creationId xmlns:a16="http://schemas.microsoft.com/office/drawing/2014/main" id="{EC82BB86-F1A3-48AB-BC01-AECEE78CAB04}"/>
                  </a:ext>
                </a:extLst>
              </p:cNvPr>
              <p:cNvSpPr/>
              <p:nvPr/>
            </p:nvSpPr>
            <p:spPr>
              <a:xfrm>
                <a:off x="6597681" y="2679668"/>
                <a:ext cx="9525" cy="58007"/>
              </a:xfrm>
              <a:custGeom>
                <a:avLst/>
                <a:gdLst>
                  <a:gd name="connsiteX0" fmla="*/ 276 w 9525"/>
                  <a:gd name="connsiteY0" fmla="*/ 18 h 58007"/>
                  <a:gd name="connsiteX1" fmla="*/ 276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6" y="18"/>
                    </a:moveTo>
                    <a:lnTo>
                      <a:pt x="276" y="580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34" name="Freeform: Shape 1233">
                <a:extLst>
                  <a:ext uri="{FF2B5EF4-FFF2-40B4-BE49-F238E27FC236}">
                    <a16:creationId xmlns:a16="http://schemas.microsoft.com/office/drawing/2014/main" id="{7168AF90-5494-476D-89F9-7B8ACF3DF379}"/>
                  </a:ext>
                </a:extLst>
              </p:cNvPr>
              <p:cNvSpPr/>
              <p:nvPr/>
            </p:nvSpPr>
            <p:spPr>
              <a:xfrm>
                <a:off x="6568630" y="2708719"/>
                <a:ext cx="58007" cy="9525"/>
              </a:xfrm>
              <a:custGeom>
                <a:avLst/>
                <a:gdLst>
                  <a:gd name="connsiteX0" fmla="*/ 58283 w 58007"/>
                  <a:gd name="connsiteY0" fmla="*/ 18 h 9525"/>
                  <a:gd name="connsiteX1" fmla="*/ 276 w 58007"/>
                  <a:gd name="connsiteY1" fmla="*/ 1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3" y="18"/>
                    </a:moveTo>
                    <a:lnTo>
                      <a:pt x="276" y="1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5" name="Graphic 898">
              <a:extLst>
                <a:ext uri="{FF2B5EF4-FFF2-40B4-BE49-F238E27FC236}">
                  <a16:creationId xmlns:a16="http://schemas.microsoft.com/office/drawing/2014/main" id="{292A6116-F855-4A83-8E43-4F230CC6FE62}"/>
                </a:ext>
              </a:extLst>
            </p:cNvPr>
            <p:cNvGrpSpPr/>
            <p:nvPr/>
          </p:nvGrpSpPr>
          <p:grpSpPr>
            <a:xfrm>
              <a:off x="6563010" y="2679668"/>
              <a:ext cx="58007" cy="58007"/>
              <a:chOff x="6563010" y="2679668"/>
              <a:chExt cx="58007" cy="58007"/>
            </a:xfrm>
          </p:grpSpPr>
          <p:sp>
            <p:nvSpPr>
              <p:cNvPr id="1231" name="Freeform: Shape 1230">
                <a:extLst>
                  <a:ext uri="{FF2B5EF4-FFF2-40B4-BE49-F238E27FC236}">
                    <a16:creationId xmlns:a16="http://schemas.microsoft.com/office/drawing/2014/main" id="{612326E5-B856-4B8B-8267-87E8BDE515E6}"/>
                  </a:ext>
                </a:extLst>
              </p:cNvPr>
              <p:cNvSpPr/>
              <p:nvPr/>
            </p:nvSpPr>
            <p:spPr>
              <a:xfrm>
                <a:off x="6592061" y="2679668"/>
                <a:ext cx="9525" cy="58007"/>
              </a:xfrm>
              <a:custGeom>
                <a:avLst/>
                <a:gdLst>
                  <a:gd name="connsiteX0" fmla="*/ 276 w 9525"/>
                  <a:gd name="connsiteY0" fmla="*/ 18 h 58007"/>
                  <a:gd name="connsiteX1" fmla="*/ 276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6" y="18"/>
                    </a:moveTo>
                    <a:lnTo>
                      <a:pt x="276" y="580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32" name="Freeform: Shape 1231">
                <a:extLst>
                  <a:ext uri="{FF2B5EF4-FFF2-40B4-BE49-F238E27FC236}">
                    <a16:creationId xmlns:a16="http://schemas.microsoft.com/office/drawing/2014/main" id="{51A3B764-D47A-4DDB-94B8-B539ECB16D1A}"/>
                  </a:ext>
                </a:extLst>
              </p:cNvPr>
              <p:cNvSpPr/>
              <p:nvPr/>
            </p:nvSpPr>
            <p:spPr>
              <a:xfrm>
                <a:off x="6563010" y="2708719"/>
                <a:ext cx="58007" cy="9525"/>
              </a:xfrm>
              <a:custGeom>
                <a:avLst/>
                <a:gdLst>
                  <a:gd name="connsiteX0" fmla="*/ 58283 w 58007"/>
                  <a:gd name="connsiteY0" fmla="*/ 18 h 9525"/>
                  <a:gd name="connsiteX1" fmla="*/ 276 w 58007"/>
                  <a:gd name="connsiteY1" fmla="*/ 1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3" y="18"/>
                    </a:moveTo>
                    <a:lnTo>
                      <a:pt x="276" y="1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6" name="Graphic 898">
              <a:extLst>
                <a:ext uri="{FF2B5EF4-FFF2-40B4-BE49-F238E27FC236}">
                  <a16:creationId xmlns:a16="http://schemas.microsoft.com/office/drawing/2014/main" id="{239BE22F-8BBA-41CF-941A-70FEF2B62CFF}"/>
                </a:ext>
              </a:extLst>
            </p:cNvPr>
            <p:cNvGrpSpPr/>
            <p:nvPr/>
          </p:nvGrpSpPr>
          <p:grpSpPr>
            <a:xfrm>
              <a:off x="6557295" y="2679668"/>
              <a:ext cx="58007" cy="58007"/>
              <a:chOff x="6557295" y="2679668"/>
              <a:chExt cx="58007" cy="58007"/>
            </a:xfrm>
          </p:grpSpPr>
          <p:sp>
            <p:nvSpPr>
              <p:cNvPr id="1229" name="Freeform: Shape 1228">
                <a:extLst>
                  <a:ext uri="{FF2B5EF4-FFF2-40B4-BE49-F238E27FC236}">
                    <a16:creationId xmlns:a16="http://schemas.microsoft.com/office/drawing/2014/main" id="{BADABF41-DAF5-46DF-81BF-C69E7E76B58B}"/>
                  </a:ext>
                </a:extLst>
              </p:cNvPr>
              <p:cNvSpPr/>
              <p:nvPr/>
            </p:nvSpPr>
            <p:spPr>
              <a:xfrm>
                <a:off x="6586346" y="2679668"/>
                <a:ext cx="9525" cy="58007"/>
              </a:xfrm>
              <a:custGeom>
                <a:avLst/>
                <a:gdLst>
                  <a:gd name="connsiteX0" fmla="*/ 275 w 9525"/>
                  <a:gd name="connsiteY0" fmla="*/ 18 h 58007"/>
                  <a:gd name="connsiteX1" fmla="*/ 275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5" y="18"/>
                    </a:moveTo>
                    <a:lnTo>
                      <a:pt x="275" y="580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30" name="Freeform: Shape 1229">
                <a:extLst>
                  <a:ext uri="{FF2B5EF4-FFF2-40B4-BE49-F238E27FC236}">
                    <a16:creationId xmlns:a16="http://schemas.microsoft.com/office/drawing/2014/main" id="{DD087E88-6FDD-4706-A834-29FD261A4B39}"/>
                  </a:ext>
                </a:extLst>
              </p:cNvPr>
              <p:cNvSpPr/>
              <p:nvPr/>
            </p:nvSpPr>
            <p:spPr>
              <a:xfrm>
                <a:off x="6557295" y="2708719"/>
                <a:ext cx="58007" cy="9525"/>
              </a:xfrm>
              <a:custGeom>
                <a:avLst/>
                <a:gdLst>
                  <a:gd name="connsiteX0" fmla="*/ 58282 w 58007"/>
                  <a:gd name="connsiteY0" fmla="*/ 18 h 9525"/>
                  <a:gd name="connsiteX1" fmla="*/ 275 w 58007"/>
                  <a:gd name="connsiteY1" fmla="*/ 18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2" y="18"/>
                    </a:moveTo>
                    <a:lnTo>
                      <a:pt x="275" y="1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7" name="Graphic 898">
              <a:extLst>
                <a:ext uri="{FF2B5EF4-FFF2-40B4-BE49-F238E27FC236}">
                  <a16:creationId xmlns:a16="http://schemas.microsoft.com/office/drawing/2014/main" id="{6BF7D76A-4924-488A-8144-DDEABDCC2DD2}"/>
                </a:ext>
              </a:extLst>
            </p:cNvPr>
            <p:cNvGrpSpPr/>
            <p:nvPr/>
          </p:nvGrpSpPr>
          <p:grpSpPr>
            <a:xfrm>
              <a:off x="6621970" y="2692050"/>
              <a:ext cx="58007" cy="58007"/>
              <a:chOff x="6621970" y="2692050"/>
              <a:chExt cx="58007" cy="58007"/>
            </a:xfrm>
          </p:grpSpPr>
          <p:sp>
            <p:nvSpPr>
              <p:cNvPr id="1227" name="Freeform: Shape 1226">
                <a:extLst>
                  <a:ext uri="{FF2B5EF4-FFF2-40B4-BE49-F238E27FC236}">
                    <a16:creationId xmlns:a16="http://schemas.microsoft.com/office/drawing/2014/main" id="{7CC7DB4C-B02E-4794-AD7F-F07192CED072}"/>
                  </a:ext>
                </a:extLst>
              </p:cNvPr>
              <p:cNvSpPr/>
              <p:nvPr/>
            </p:nvSpPr>
            <p:spPr>
              <a:xfrm>
                <a:off x="6651021" y="2692050"/>
                <a:ext cx="9525" cy="58007"/>
              </a:xfrm>
              <a:custGeom>
                <a:avLst/>
                <a:gdLst>
                  <a:gd name="connsiteX0" fmla="*/ 282 w 9525"/>
                  <a:gd name="connsiteY0" fmla="*/ 20 h 58007"/>
                  <a:gd name="connsiteX1" fmla="*/ 282 w 9525"/>
                  <a:gd name="connsiteY1" fmla="*/ 5802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2" y="20"/>
                    </a:moveTo>
                    <a:lnTo>
                      <a:pt x="282" y="5802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28" name="Freeform: Shape 1227">
                <a:extLst>
                  <a:ext uri="{FF2B5EF4-FFF2-40B4-BE49-F238E27FC236}">
                    <a16:creationId xmlns:a16="http://schemas.microsoft.com/office/drawing/2014/main" id="{EEB2E0C0-B9C6-4794-8276-184CB465D5EC}"/>
                  </a:ext>
                </a:extLst>
              </p:cNvPr>
              <p:cNvSpPr/>
              <p:nvPr/>
            </p:nvSpPr>
            <p:spPr>
              <a:xfrm>
                <a:off x="6621970" y="2721102"/>
                <a:ext cx="58007" cy="9525"/>
              </a:xfrm>
              <a:custGeom>
                <a:avLst/>
                <a:gdLst>
                  <a:gd name="connsiteX0" fmla="*/ 58289 w 58007"/>
                  <a:gd name="connsiteY0" fmla="*/ 20 h 9525"/>
                  <a:gd name="connsiteX1" fmla="*/ 282 w 58007"/>
                  <a:gd name="connsiteY1" fmla="*/ 2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9" y="20"/>
                    </a:moveTo>
                    <a:lnTo>
                      <a:pt x="282" y="2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8" name="Graphic 898">
              <a:extLst>
                <a:ext uri="{FF2B5EF4-FFF2-40B4-BE49-F238E27FC236}">
                  <a16:creationId xmlns:a16="http://schemas.microsoft.com/office/drawing/2014/main" id="{3C566376-AB02-4D65-9D69-DE7D3460B34B}"/>
                </a:ext>
              </a:extLst>
            </p:cNvPr>
            <p:cNvGrpSpPr/>
            <p:nvPr/>
          </p:nvGrpSpPr>
          <p:grpSpPr>
            <a:xfrm>
              <a:off x="6616255" y="2692050"/>
              <a:ext cx="58007" cy="58007"/>
              <a:chOff x="6616255" y="2692050"/>
              <a:chExt cx="58007" cy="58007"/>
            </a:xfrm>
          </p:grpSpPr>
          <p:sp>
            <p:nvSpPr>
              <p:cNvPr id="1225" name="Freeform: Shape 1224">
                <a:extLst>
                  <a:ext uri="{FF2B5EF4-FFF2-40B4-BE49-F238E27FC236}">
                    <a16:creationId xmlns:a16="http://schemas.microsoft.com/office/drawing/2014/main" id="{1406CF2B-EDF3-4C2E-ACF5-24D2B3B73D2E}"/>
                  </a:ext>
                </a:extLst>
              </p:cNvPr>
              <p:cNvSpPr/>
              <p:nvPr/>
            </p:nvSpPr>
            <p:spPr>
              <a:xfrm>
                <a:off x="6645306" y="2692050"/>
                <a:ext cx="9525" cy="58007"/>
              </a:xfrm>
              <a:custGeom>
                <a:avLst/>
                <a:gdLst>
                  <a:gd name="connsiteX0" fmla="*/ 281 w 9525"/>
                  <a:gd name="connsiteY0" fmla="*/ 20 h 58007"/>
                  <a:gd name="connsiteX1" fmla="*/ 281 w 9525"/>
                  <a:gd name="connsiteY1" fmla="*/ 5802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1" y="20"/>
                    </a:moveTo>
                    <a:lnTo>
                      <a:pt x="281" y="5802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26" name="Freeform: Shape 1225">
                <a:extLst>
                  <a:ext uri="{FF2B5EF4-FFF2-40B4-BE49-F238E27FC236}">
                    <a16:creationId xmlns:a16="http://schemas.microsoft.com/office/drawing/2014/main" id="{4B46790C-6568-425A-82DC-8C4570580CD2}"/>
                  </a:ext>
                </a:extLst>
              </p:cNvPr>
              <p:cNvSpPr/>
              <p:nvPr/>
            </p:nvSpPr>
            <p:spPr>
              <a:xfrm>
                <a:off x="6616255" y="2721102"/>
                <a:ext cx="58007" cy="9525"/>
              </a:xfrm>
              <a:custGeom>
                <a:avLst/>
                <a:gdLst>
                  <a:gd name="connsiteX0" fmla="*/ 58288 w 58007"/>
                  <a:gd name="connsiteY0" fmla="*/ 20 h 9525"/>
                  <a:gd name="connsiteX1" fmla="*/ 281 w 58007"/>
                  <a:gd name="connsiteY1" fmla="*/ 2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8" y="20"/>
                    </a:moveTo>
                    <a:lnTo>
                      <a:pt x="281" y="2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9" name="Graphic 898">
              <a:extLst>
                <a:ext uri="{FF2B5EF4-FFF2-40B4-BE49-F238E27FC236}">
                  <a16:creationId xmlns:a16="http://schemas.microsoft.com/office/drawing/2014/main" id="{C1E3F4FC-44CF-4A50-8A7B-09A75F3EAB9A}"/>
                </a:ext>
              </a:extLst>
            </p:cNvPr>
            <p:cNvGrpSpPr/>
            <p:nvPr/>
          </p:nvGrpSpPr>
          <p:grpSpPr>
            <a:xfrm>
              <a:off x="6610444" y="2692050"/>
              <a:ext cx="58007" cy="58007"/>
              <a:chOff x="6610444" y="2692050"/>
              <a:chExt cx="58007" cy="58007"/>
            </a:xfrm>
          </p:grpSpPr>
          <p:sp>
            <p:nvSpPr>
              <p:cNvPr id="1223" name="Freeform: Shape 1222">
                <a:extLst>
                  <a:ext uri="{FF2B5EF4-FFF2-40B4-BE49-F238E27FC236}">
                    <a16:creationId xmlns:a16="http://schemas.microsoft.com/office/drawing/2014/main" id="{6A8897F6-C9ED-42F9-88F7-DEEB89780A2A}"/>
                  </a:ext>
                </a:extLst>
              </p:cNvPr>
              <p:cNvSpPr/>
              <p:nvPr/>
            </p:nvSpPr>
            <p:spPr>
              <a:xfrm>
                <a:off x="6639496" y="2692050"/>
                <a:ext cx="9525" cy="58007"/>
              </a:xfrm>
              <a:custGeom>
                <a:avLst/>
                <a:gdLst>
                  <a:gd name="connsiteX0" fmla="*/ 281 w 9525"/>
                  <a:gd name="connsiteY0" fmla="*/ 20 h 58007"/>
                  <a:gd name="connsiteX1" fmla="*/ 281 w 9525"/>
                  <a:gd name="connsiteY1" fmla="*/ 5802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1" y="20"/>
                    </a:moveTo>
                    <a:lnTo>
                      <a:pt x="281" y="5802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24" name="Freeform: Shape 1223">
                <a:extLst>
                  <a:ext uri="{FF2B5EF4-FFF2-40B4-BE49-F238E27FC236}">
                    <a16:creationId xmlns:a16="http://schemas.microsoft.com/office/drawing/2014/main" id="{91DAEF47-D520-463A-BACC-13F7734B7EB0}"/>
                  </a:ext>
                </a:extLst>
              </p:cNvPr>
              <p:cNvSpPr/>
              <p:nvPr/>
            </p:nvSpPr>
            <p:spPr>
              <a:xfrm>
                <a:off x="6610444" y="2721102"/>
                <a:ext cx="58007" cy="9525"/>
              </a:xfrm>
              <a:custGeom>
                <a:avLst/>
                <a:gdLst>
                  <a:gd name="connsiteX0" fmla="*/ 58288 w 58007"/>
                  <a:gd name="connsiteY0" fmla="*/ 20 h 9525"/>
                  <a:gd name="connsiteX1" fmla="*/ 281 w 58007"/>
                  <a:gd name="connsiteY1" fmla="*/ 2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8" y="20"/>
                    </a:moveTo>
                    <a:lnTo>
                      <a:pt x="281" y="2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0" name="Graphic 898">
              <a:extLst>
                <a:ext uri="{FF2B5EF4-FFF2-40B4-BE49-F238E27FC236}">
                  <a16:creationId xmlns:a16="http://schemas.microsoft.com/office/drawing/2014/main" id="{B5969C1D-16D6-4BF9-8213-F8B17C121119}"/>
                </a:ext>
              </a:extLst>
            </p:cNvPr>
            <p:cNvGrpSpPr/>
            <p:nvPr/>
          </p:nvGrpSpPr>
          <p:grpSpPr>
            <a:xfrm>
              <a:off x="6598633" y="2685954"/>
              <a:ext cx="58007" cy="58007"/>
              <a:chOff x="6598633" y="2685954"/>
              <a:chExt cx="58007" cy="58007"/>
            </a:xfrm>
          </p:grpSpPr>
          <p:sp>
            <p:nvSpPr>
              <p:cNvPr id="1221" name="Freeform: Shape 1220">
                <a:extLst>
                  <a:ext uri="{FF2B5EF4-FFF2-40B4-BE49-F238E27FC236}">
                    <a16:creationId xmlns:a16="http://schemas.microsoft.com/office/drawing/2014/main" id="{F3111608-EFEB-4383-8F24-4A14F35F9593}"/>
                  </a:ext>
                </a:extLst>
              </p:cNvPr>
              <p:cNvSpPr/>
              <p:nvPr/>
            </p:nvSpPr>
            <p:spPr>
              <a:xfrm>
                <a:off x="6627685" y="2685954"/>
                <a:ext cx="9525" cy="58007"/>
              </a:xfrm>
              <a:custGeom>
                <a:avLst/>
                <a:gdLst>
                  <a:gd name="connsiteX0" fmla="*/ 279 w 9525"/>
                  <a:gd name="connsiteY0" fmla="*/ 19 h 58007"/>
                  <a:gd name="connsiteX1" fmla="*/ 279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9" y="19"/>
                    </a:moveTo>
                    <a:lnTo>
                      <a:pt x="279" y="580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22" name="Freeform: Shape 1221">
                <a:extLst>
                  <a:ext uri="{FF2B5EF4-FFF2-40B4-BE49-F238E27FC236}">
                    <a16:creationId xmlns:a16="http://schemas.microsoft.com/office/drawing/2014/main" id="{2FB15B77-6CAB-451C-B1D1-9ABFD16E3D2B}"/>
                  </a:ext>
                </a:extLst>
              </p:cNvPr>
              <p:cNvSpPr/>
              <p:nvPr/>
            </p:nvSpPr>
            <p:spPr>
              <a:xfrm>
                <a:off x="6598633" y="2715006"/>
                <a:ext cx="58007" cy="9525"/>
              </a:xfrm>
              <a:custGeom>
                <a:avLst/>
                <a:gdLst>
                  <a:gd name="connsiteX0" fmla="*/ 58287 w 58007"/>
                  <a:gd name="connsiteY0" fmla="*/ 19 h 9525"/>
                  <a:gd name="connsiteX1" fmla="*/ 279 w 58007"/>
                  <a:gd name="connsiteY1" fmla="*/ 1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7" y="19"/>
                    </a:moveTo>
                    <a:lnTo>
                      <a:pt x="279" y="19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1" name="Graphic 898">
              <a:extLst>
                <a:ext uri="{FF2B5EF4-FFF2-40B4-BE49-F238E27FC236}">
                  <a16:creationId xmlns:a16="http://schemas.microsoft.com/office/drawing/2014/main" id="{D61039B7-0F5C-4D87-8A27-25EDCF7F394E}"/>
                </a:ext>
              </a:extLst>
            </p:cNvPr>
            <p:cNvGrpSpPr/>
            <p:nvPr/>
          </p:nvGrpSpPr>
          <p:grpSpPr>
            <a:xfrm>
              <a:off x="6592823" y="2685954"/>
              <a:ext cx="58007" cy="58007"/>
              <a:chOff x="6592823" y="2685954"/>
              <a:chExt cx="58007" cy="58007"/>
            </a:xfrm>
          </p:grpSpPr>
          <p:sp>
            <p:nvSpPr>
              <p:cNvPr id="1219" name="Freeform: Shape 1218">
                <a:extLst>
                  <a:ext uri="{FF2B5EF4-FFF2-40B4-BE49-F238E27FC236}">
                    <a16:creationId xmlns:a16="http://schemas.microsoft.com/office/drawing/2014/main" id="{E16533F4-7632-455B-91D7-41473093D70C}"/>
                  </a:ext>
                </a:extLst>
              </p:cNvPr>
              <p:cNvSpPr/>
              <p:nvPr/>
            </p:nvSpPr>
            <p:spPr>
              <a:xfrm>
                <a:off x="6621874" y="2685954"/>
                <a:ext cx="9525" cy="58007"/>
              </a:xfrm>
              <a:custGeom>
                <a:avLst/>
                <a:gdLst>
                  <a:gd name="connsiteX0" fmla="*/ 279 w 9525"/>
                  <a:gd name="connsiteY0" fmla="*/ 19 h 58007"/>
                  <a:gd name="connsiteX1" fmla="*/ 279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9" y="19"/>
                    </a:moveTo>
                    <a:lnTo>
                      <a:pt x="279" y="580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20" name="Freeform: Shape 1219">
                <a:extLst>
                  <a:ext uri="{FF2B5EF4-FFF2-40B4-BE49-F238E27FC236}">
                    <a16:creationId xmlns:a16="http://schemas.microsoft.com/office/drawing/2014/main" id="{164601C8-F36D-453D-BBD1-47E522419657}"/>
                  </a:ext>
                </a:extLst>
              </p:cNvPr>
              <p:cNvSpPr/>
              <p:nvPr/>
            </p:nvSpPr>
            <p:spPr>
              <a:xfrm>
                <a:off x="6592823" y="2715006"/>
                <a:ext cx="58007" cy="9525"/>
              </a:xfrm>
              <a:custGeom>
                <a:avLst/>
                <a:gdLst>
                  <a:gd name="connsiteX0" fmla="*/ 58286 w 58007"/>
                  <a:gd name="connsiteY0" fmla="*/ 19 h 9525"/>
                  <a:gd name="connsiteX1" fmla="*/ 279 w 58007"/>
                  <a:gd name="connsiteY1" fmla="*/ 1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6" y="19"/>
                    </a:moveTo>
                    <a:lnTo>
                      <a:pt x="279" y="19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2" name="Graphic 898">
              <a:extLst>
                <a:ext uri="{FF2B5EF4-FFF2-40B4-BE49-F238E27FC236}">
                  <a16:creationId xmlns:a16="http://schemas.microsoft.com/office/drawing/2014/main" id="{65C2AAF7-BD77-40E1-88DE-02229FFDF75B}"/>
                </a:ext>
              </a:extLst>
            </p:cNvPr>
            <p:cNvGrpSpPr/>
            <p:nvPr/>
          </p:nvGrpSpPr>
          <p:grpSpPr>
            <a:xfrm>
              <a:off x="6581107" y="2685954"/>
              <a:ext cx="58007" cy="58007"/>
              <a:chOff x="6581107" y="2685954"/>
              <a:chExt cx="58007" cy="58007"/>
            </a:xfrm>
          </p:grpSpPr>
          <p:sp>
            <p:nvSpPr>
              <p:cNvPr id="1217" name="Freeform: Shape 1216">
                <a:extLst>
                  <a:ext uri="{FF2B5EF4-FFF2-40B4-BE49-F238E27FC236}">
                    <a16:creationId xmlns:a16="http://schemas.microsoft.com/office/drawing/2014/main" id="{8396C8B7-1A05-4F21-96CC-B8A97F8D7BC5}"/>
                  </a:ext>
                </a:extLst>
              </p:cNvPr>
              <p:cNvSpPr/>
              <p:nvPr/>
            </p:nvSpPr>
            <p:spPr>
              <a:xfrm>
                <a:off x="6610159" y="2685954"/>
                <a:ext cx="9525" cy="58007"/>
              </a:xfrm>
              <a:custGeom>
                <a:avLst/>
                <a:gdLst>
                  <a:gd name="connsiteX0" fmla="*/ 277 w 9525"/>
                  <a:gd name="connsiteY0" fmla="*/ 19 h 58007"/>
                  <a:gd name="connsiteX1" fmla="*/ 277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7" y="19"/>
                    </a:moveTo>
                    <a:lnTo>
                      <a:pt x="277" y="580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8" name="Freeform: Shape 1217">
                <a:extLst>
                  <a:ext uri="{FF2B5EF4-FFF2-40B4-BE49-F238E27FC236}">
                    <a16:creationId xmlns:a16="http://schemas.microsoft.com/office/drawing/2014/main" id="{CD2E1C79-6D3E-43F3-B2D6-D60D46E8839F}"/>
                  </a:ext>
                </a:extLst>
              </p:cNvPr>
              <p:cNvSpPr/>
              <p:nvPr/>
            </p:nvSpPr>
            <p:spPr>
              <a:xfrm>
                <a:off x="6581107" y="2715006"/>
                <a:ext cx="58007" cy="9525"/>
              </a:xfrm>
              <a:custGeom>
                <a:avLst/>
                <a:gdLst>
                  <a:gd name="connsiteX0" fmla="*/ 58285 w 58007"/>
                  <a:gd name="connsiteY0" fmla="*/ 19 h 9525"/>
                  <a:gd name="connsiteX1" fmla="*/ 277 w 58007"/>
                  <a:gd name="connsiteY1" fmla="*/ 1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5" y="19"/>
                    </a:moveTo>
                    <a:lnTo>
                      <a:pt x="277" y="19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3" name="Graphic 898">
              <a:extLst>
                <a:ext uri="{FF2B5EF4-FFF2-40B4-BE49-F238E27FC236}">
                  <a16:creationId xmlns:a16="http://schemas.microsoft.com/office/drawing/2014/main" id="{2A0FC43E-FEA6-43EF-B8E5-A964E6590E00}"/>
                </a:ext>
              </a:extLst>
            </p:cNvPr>
            <p:cNvGrpSpPr/>
            <p:nvPr/>
          </p:nvGrpSpPr>
          <p:grpSpPr>
            <a:xfrm>
              <a:off x="6745318" y="2721959"/>
              <a:ext cx="58007" cy="58007"/>
              <a:chOff x="6745318" y="2721959"/>
              <a:chExt cx="58007" cy="58007"/>
            </a:xfrm>
          </p:grpSpPr>
          <p:sp>
            <p:nvSpPr>
              <p:cNvPr id="1215" name="Freeform: Shape 1214">
                <a:extLst>
                  <a:ext uri="{FF2B5EF4-FFF2-40B4-BE49-F238E27FC236}">
                    <a16:creationId xmlns:a16="http://schemas.microsoft.com/office/drawing/2014/main" id="{BEEA010E-5C93-4387-9603-6396DC92C2B0}"/>
                  </a:ext>
                </a:extLst>
              </p:cNvPr>
              <p:cNvSpPr/>
              <p:nvPr/>
            </p:nvSpPr>
            <p:spPr>
              <a:xfrm>
                <a:off x="6774370" y="2721959"/>
                <a:ext cx="9525" cy="58007"/>
              </a:xfrm>
              <a:custGeom>
                <a:avLst/>
                <a:gdLst>
                  <a:gd name="connsiteX0" fmla="*/ 295 w 9525"/>
                  <a:gd name="connsiteY0" fmla="*/ 23 h 58007"/>
                  <a:gd name="connsiteX1" fmla="*/ 295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5" y="23"/>
                    </a:moveTo>
                    <a:lnTo>
                      <a:pt x="295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6" name="Freeform: Shape 1215">
                <a:extLst>
                  <a:ext uri="{FF2B5EF4-FFF2-40B4-BE49-F238E27FC236}">
                    <a16:creationId xmlns:a16="http://schemas.microsoft.com/office/drawing/2014/main" id="{496B85D2-C290-4BF6-9B23-8E56F8F00A13}"/>
                  </a:ext>
                </a:extLst>
              </p:cNvPr>
              <p:cNvSpPr/>
              <p:nvPr/>
            </p:nvSpPr>
            <p:spPr>
              <a:xfrm>
                <a:off x="6745318" y="2751010"/>
                <a:ext cx="58007" cy="9525"/>
              </a:xfrm>
              <a:custGeom>
                <a:avLst/>
                <a:gdLst>
                  <a:gd name="connsiteX0" fmla="*/ 58302 w 58007"/>
                  <a:gd name="connsiteY0" fmla="*/ 23 h 9525"/>
                  <a:gd name="connsiteX1" fmla="*/ 295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2" y="23"/>
                    </a:moveTo>
                    <a:lnTo>
                      <a:pt x="295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4" name="Graphic 898">
              <a:extLst>
                <a:ext uri="{FF2B5EF4-FFF2-40B4-BE49-F238E27FC236}">
                  <a16:creationId xmlns:a16="http://schemas.microsoft.com/office/drawing/2014/main" id="{3FCCD71C-A999-4994-9A5F-29BF40C7ED66}"/>
                </a:ext>
              </a:extLst>
            </p:cNvPr>
            <p:cNvGrpSpPr/>
            <p:nvPr/>
          </p:nvGrpSpPr>
          <p:grpSpPr>
            <a:xfrm>
              <a:off x="6568725" y="2685954"/>
              <a:ext cx="58007" cy="58007"/>
              <a:chOff x="6568725" y="2685954"/>
              <a:chExt cx="58007" cy="58007"/>
            </a:xfrm>
          </p:grpSpPr>
          <p:sp>
            <p:nvSpPr>
              <p:cNvPr id="1213" name="Freeform: Shape 1212">
                <a:extLst>
                  <a:ext uri="{FF2B5EF4-FFF2-40B4-BE49-F238E27FC236}">
                    <a16:creationId xmlns:a16="http://schemas.microsoft.com/office/drawing/2014/main" id="{AEDC9801-BC5F-4113-BA71-3718EFB8E590}"/>
                  </a:ext>
                </a:extLst>
              </p:cNvPr>
              <p:cNvSpPr/>
              <p:nvPr/>
            </p:nvSpPr>
            <p:spPr>
              <a:xfrm>
                <a:off x="6597776" y="2685954"/>
                <a:ext cx="9525" cy="58007"/>
              </a:xfrm>
              <a:custGeom>
                <a:avLst/>
                <a:gdLst>
                  <a:gd name="connsiteX0" fmla="*/ 276 w 9525"/>
                  <a:gd name="connsiteY0" fmla="*/ 19 h 58007"/>
                  <a:gd name="connsiteX1" fmla="*/ 276 w 9525"/>
                  <a:gd name="connsiteY1" fmla="*/ 58026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76" y="19"/>
                    </a:moveTo>
                    <a:lnTo>
                      <a:pt x="276" y="58026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4" name="Freeform: Shape 1213">
                <a:extLst>
                  <a:ext uri="{FF2B5EF4-FFF2-40B4-BE49-F238E27FC236}">
                    <a16:creationId xmlns:a16="http://schemas.microsoft.com/office/drawing/2014/main" id="{F8C66D2F-69CD-458C-8545-3F40C94C0D94}"/>
                  </a:ext>
                </a:extLst>
              </p:cNvPr>
              <p:cNvSpPr/>
              <p:nvPr/>
            </p:nvSpPr>
            <p:spPr>
              <a:xfrm>
                <a:off x="6568725" y="2715006"/>
                <a:ext cx="58007" cy="9525"/>
              </a:xfrm>
              <a:custGeom>
                <a:avLst/>
                <a:gdLst>
                  <a:gd name="connsiteX0" fmla="*/ 58283 w 58007"/>
                  <a:gd name="connsiteY0" fmla="*/ 19 h 9525"/>
                  <a:gd name="connsiteX1" fmla="*/ 276 w 58007"/>
                  <a:gd name="connsiteY1" fmla="*/ 19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83" y="19"/>
                    </a:moveTo>
                    <a:lnTo>
                      <a:pt x="276" y="19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5" name="Graphic 898">
              <a:extLst>
                <a:ext uri="{FF2B5EF4-FFF2-40B4-BE49-F238E27FC236}">
                  <a16:creationId xmlns:a16="http://schemas.microsoft.com/office/drawing/2014/main" id="{A0DD8E64-AFAC-49E9-9C17-2F1797D1B704}"/>
                </a:ext>
              </a:extLst>
            </p:cNvPr>
            <p:cNvGrpSpPr/>
            <p:nvPr/>
          </p:nvGrpSpPr>
          <p:grpSpPr>
            <a:xfrm>
              <a:off x="6739508" y="2721959"/>
              <a:ext cx="58007" cy="58007"/>
              <a:chOff x="6739508" y="2721959"/>
              <a:chExt cx="58007" cy="58007"/>
            </a:xfrm>
          </p:grpSpPr>
          <p:sp>
            <p:nvSpPr>
              <p:cNvPr id="1211" name="Freeform: Shape 1210">
                <a:extLst>
                  <a:ext uri="{FF2B5EF4-FFF2-40B4-BE49-F238E27FC236}">
                    <a16:creationId xmlns:a16="http://schemas.microsoft.com/office/drawing/2014/main" id="{3AF3E154-4CFC-4FE0-9C2B-CD0B225B6BBC}"/>
                  </a:ext>
                </a:extLst>
              </p:cNvPr>
              <p:cNvSpPr/>
              <p:nvPr/>
            </p:nvSpPr>
            <p:spPr>
              <a:xfrm>
                <a:off x="6768559" y="2721959"/>
                <a:ext cx="9525" cy="58007"/>
              </a:xfrm>
              <a:custGeom>
                <a:avLst/>
                <a:gdLst>
                  <a:gd name="connsiteX0" fmla="*/ 294 w 9525"/>
                  <a:gd name="connsiteY0" fmla="*/ 23 h 58007"/>
                  <a:gd name="connsiteX1" fmla="*/ 294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4" y="23"/>
                    </a:moveTo>
                    <a:lnTo>
                      <a:pt x="294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2" name="Freeform: Shape 1211">
                <a:extLst>
                  <a:ext uri="{FF2B5EF4-FFF2-40B4-BE49-F238E27FC236}">
                    <a16:creationId xmlns:a16="http://schemas.microsoft.com/office/drawing/2014/main" id="{F199169F-AA70-4B7A-817D-C550569A9D67}"/>
                  </a:ext>
                </a:extLst>
              </p:cNvPr>
              <p:cNvSpPr/>
              <p:nvPr/>
            </p:nvSpPr>
            <p:spPr>
              <a:xfrm>
                <a:off x="6739508" y="2751010"/>
                <a:ext cx="58007" cy="9525"/>
              </a:xfrm>
              <a:custGeom>
                <a:avLst/>
                <a:gdLst>
                  <a:gd name="connsiteX0" fmla="*/ 58301 w 58007"/>
                  <a:gd name="connsiteY0" fmla="*/ 23 h 9525"/>
                  <a:gd name="connsiteX1" fmla="*/ 294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1" y="23"/>
                    </a:moveTo>
                    <a:lnTo>
                      <a:pt x="294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6" name="Graphic 898">
              <a:extLst>
                <a:ext uri="{FF2B5EF4-FFF2-40B4-BE49-F238E27FC236}">
                  <a16:creationId xmlns:a16="http://schemas.microsoft.com/office/drawing/2014/main" id="{959D0A9F-F901-4C73-B0CF-5A5268EEF7FD}"/>
                </a:ext>
              </a:extLst>
            </p:cNvPr>
            <p:cNvGrpSpPr/>
            <p:nvPr/>
          </p:nvGrpSpPr>
          <p:grpSpPr>
            <a:xfrm>
              <a:off x="6762844" y="2721959"/>
              <a:ext cx="58007" cy="58007"/>
              <a:chOff x="6762844" y="2721959"/>
              <a:chExt cx="58007" cy="58007"/>
            </a:xfrm>
          </p:grpSpPr>
          <p:sp>
            <p:nvSpPr>
              <p:cNvPr id="1209" name="Freeform: Shape 1208">
                <a:extLst>
                  <a:ext uri="{FF2B5EF4-FFF2-40B4-BE49-F238E27FC236}">
                    <a16:creationId xmlns:a16="http://schemas.microsoft.com/office/drawing/2014/main" id="{3E6F0A75-1E6B-49F7-B0F3-405D45F8D406}"/>
                  </a:ext>
                </a:extLst>
              </p:cNvPr>
              <p:cNvSpPr/>
              <p:nvPr/>
            </p:nvSpPr>
            <p:spPr>
              <a:xfrm>
                <a:off x="6791896" y="2721959"/>
                <a:ext cx="9525" cy="58007"/>
              </a:xfrm>
              <a:custGeom>
                <a:avLst/>
                <a:gdLst>
                  <a:gd name="connsiteX0" fmla="*/ 297 w 9525"/>
                  <a:gd name="connsiteY0" fmla="*/ 23 h 58007"/>
                  <a:gd name="connsiteX1" fmla="*/ 297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7" y="23"/>
                    </a:moveTo>
                    <a:lnTo>
                      <a:pt x="297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10" name="Freeform: Shape 1209">
                <a:extLst>
                  <a:ext uri="{FF2B5EF4-FFF2-40B4-BE49-F238E27FC236}">
                    <a16:creationId xmlns:a16="http://schemas.microsoft.com/office/drawing/2014/main" id="{C3C3548C-E60C-44BE-88D8-B70C3CC304A8}"/>
                  </a:ext>
                </a:extLst>
              </p:cNvPr>
              <p:cNvSpPr/>
              <p:nvPr/>
            </p:nvSpPr>
            <p:spPr>
              <a:xfrm>
                <a:off x="6762844" y="2751010"/>
                <a:ext cx="58007" cy="9525"/>
              </a:xfrm>
              <a:custGeom>
                <a:avLst/>
                <a:gdLst>
                  <a:gd name="connsiteX0" fmla="*/ 58304 w 58007"/>
                  <a:gd name="connsiteY0" fmla="*/ 23 h 9525"/>
                  <a:gd name="connsiteX1" fmla="*/ 297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4" y="23"/>
                    </a:moveTo>
                    <a:lnTo>
                      <a:pt x="297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7" name="Graphic 898">
              <a:extLst>
                <a:ext uri="{FF2B5EF4-FFF2-40B4-BE49-F238E27FC236}">
                  <a16:creationId xmlns:a16="http://schemas.microsoft.com/office/drawing/2014/main" id="{04E71BE7-597C-4756-A332-B36287894E09}"/>
                </a:ext>
              </a:extLst>
            </p:cNvPr>
            <p:cNvGrpSpPr/>
            <p:nvPr/>
          </p:nvGrpSpPr>
          <p:grpSpPr>
            <a:xfrm>
              <a:off x="6757129" y="2721959"/>
              <a:ext cx="58007" cy="58007"/>
              <a:chOff x="6757129" y="2721959"/>
              <a:chExt cx="58007" cy="58007"/>
            </a:xfrm>
          </p:grpSpPr>
          <p:sp>
            <p:nvSpPr>
              <p:cNvPr id="1207" name="Freeform: Shape 1206">
                <a:extLst>
                  <a:ext uri="{FF2B5EF4-FFF2-40B4-BE49-F238E27FC236}">
                    <a16:creationId xmlns:a16="http://schemas.microsoft.com/office/drawing/2014/main" id="{DB8CD9F9-455A-4DF2-BAF9-4965A213539E}"/>
                  </a:ext>
                </a:extLst>
              </p:cNvPr>
              <p:cNvSpPr/>
              <p:nvPr/>
            </p:nvSpPr>
            <p:spPr>
              <a:xfrm>
                <a:off x="6786181" y="2721959"/>
                <a:ext cx="9525" cy="58007"/>
              </a:xfrm>
              <a:custGeom>
                <a:avLst/>
                <a:gdLst>
                  <a:gd name="connsiteX0" fmla="*/ 296 w 9525"/>
                  <a:gd name="connsiteY0" fmla="*/ 23 h 58007"/>
                  <a:gd name="connsiteX1" fmla="*/ 296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6" y="23"/>
                    </a:moveTo>
                    <a:lnTo>
                      <a:pt x="296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8" name="Freeform: Shape 1207">
                <a:extLst>
                  <a:ext uri="{FF2B5EF4-FFF2-40B4-BE49-F238E27FC236}">
                    <a16:creationId xmlns:a16="http://schemas.microsoft.com/office/drawing/2014/main" id="{72E29FDD-48C8-4D47-BE86-D91806012630}"/>
                  </a:ext>
                </a:extLst>
              </p:cNvPr>
              <p:cNvSpPr/>
              <p:nvPr/>
            </p:nvSpPr>
            <p:spPr>
              <a:xfrm>
                <a:off x="6757129" y="2751010"/>
                <a:ext cx="58007" cy="9525"/>
              </a:xfrm>
              <a:custGeom>
                <a:avLst/>
                <a:gdLst>
                  <a:gd name="connsiteX0" fmla="*/ 58303 w 58007"/>
                  <a:gd name="connsiteY0" fmla="*/ 23 h 9525"/>
                  <a:gd name="connsiteX1" fmla="*/ 296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3" y="23"/>
                    </a:moveTo>
                    <a:lnTo>
                      <a:pt x="296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8" name="Graphic 898">
              <a:extLst>
                <a:ext uri="{FF2B5EF4-FFF2-40B4-BE49-F238E27FC236}">
                  <a16:creationId xmlns:a16="http://schemas.microsoft.com/office/drawing/2014/main" id="{FCD68A8A-1357-48CE-BD24-1A7F4D2C2593}"/>
                </a:ext>
              </a:extLst>
            </p:cNvPr>
            <p:cNvGrpSpPr/>
            <p:nvPr/>
          </p:nvGrpSpPr>
          <p:grpSpPr>
            <a:xfrm>
              <a:off x="6674833" y="2721959"/>
              <a:ext cx="58007" cy="58007"/>
              <a:chOff x="6674833" y="2721959"/>
              <a:chExt cx="58007" cy="58007"/>
            </a:xfrm>
          </p:grpSpPr>
          <p:sp>
            <p:nvSpPr>
              <p:cNvPr id="1205" name="Freeform: Shape 1204">
                <a:extLst>
                  <a:ext uri="{FF2B5EF4-FFF2-40B4-BE49-F238E27FC236}">
                    <a16:creationId xmlns:a16="http://schemas.microsoft.com/office/drawing/2014/main" id="{C85D3BE2-6836-4BDC-ADCC-2B7DC00B73E8}"/>
                  </a:ext>
                </a:extLst>
              </p:cNvPr>
              <p:cNvSpPr/>
              <p:nvPr/>
            </p:nvSpPr>
            <p:spPr>
              <a:xfrm>
                <a:off x="6703885" y="2721959"/>
                <a:ext cx="9525" cy="58007"/>
              </a:xfrm>
              <a:custGeom>
                <a:avLst/>
                <a:gdLst>
                  <a:gd name="connsiteX0" fmla="*/ 287 w 9525"/>
                  <a:gd name="connsiteY0" fmla="*/ 23 h 58007"/>
                  <a:gd name="connsiteX1" fmla="*/ 287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7" y="23"/>
                    </a:moveTo>
                    <a:lnTo>
                      <a:pt x="287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6" name="Freeform: Shape 1205">
                <a:extLst>
                  <a:ext uri="{FF2B5EF4-FFF2-40B4-BE49-F238E27FC236}">
                    <a16:creationId xmlns:a16="http://schemas.microsoft.com/office/drawing/2014/main" id="{5C8D6598-2042-4B69-9855-B9CB2F6ADDA2}"/>
                  </a:ext>
                </a:extLst>
              </p:cNvPr>
              <p:cNvSpPr/>
              <p:nvPr/>
            </p:nvSpPr>
            <p:spPr>
              <a:xfrm>
                <a:off x="6674833" y="2751010"/>
                <a:ext cx="58007" cy="9525"/>
              </a:xfrm>
              <a:custGeom>
                <a:avLst/>
                <a:gdLst>
                  <a:gd name="connsiteX0" fmla="*/ 58295 w 58007"/>
                  <a:gd name="connsiteY0" fmla="*/ 23 h 9525"/>
                  <a:gd name="connsiteX1" fmla="*/ 287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5" y="23"/>
                    </a:moveTo>
                    <a:lnTo>
                      <a:pt x="287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49" name="Graphic 898">
              <a:extLst>
                <a:ext uri="{FF2B5EF4-FFF2-40B4-BE49-F238E27FC236}">
                  <a16:creationId xmlns:a16="http://schemas.microsoft.com/office/drawing/2014/main" id="{2CA37AA8-1D32-457B-9864-EBCAF7B1F0A2}"/>
                </a:ext>
              </a:extLst>
            </p:cNvPr>
            <p:cNvGrpSpPr/>
            <p:nvPr/>
          </p:nvGrpSpPr>
          <p:grpSpPr>
            <a:xfrm>
              <a:off x="6692645" y="2721959"/>
              <a:ext cx="58007" cy="58007"/>
              <a:chOff x="6692645" y="2721959"/>
              <a:chExt cx="58007" cy="58007"/>
            </a:xfrm>
          </p:grpSpPr>
          <p:sp>
            <p:nvSpPr>
              <p:cNvPr id="1203" name="Freeform: Shape 1202">
                <a:extLst>
                  <a:ext uri="{FF2B5EF4-FFF2-40B4-BE49-F238E27FC236}">
                    <a16:creationId xmlns:a16="http://schemas.microsoft.com/office/drawing/2014/main" id="{56BB6E8B-091A-4C53-8AC9-64D4818C7F47}"/>
                  </a:ext>
                </a:extLst>
              </p:cNvPr>
              <p:cNvSpPr/>
              <p:nvPr/>
            </p:nvSpPr>
            <p:spPr>
              <a:xfrm>
                <a:off x="6721696" y="2721959"/>
                <a:ext cx="9525" cy="58007"/>
              </a:xfrm>
              <a:custGeom>
                <a:avLst/>
                <a:gdLst>
                  <a:gd name="connsiteX0" fmla="*/ 289 w 9525"/>
                  <a:gd name="connsiteY0" fmla="*/ 23 h 58007"/>
                  <a:gd name="connsiteX1" fmla="*/ 289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9" y="23"/>
                    </a:moveTo>
                    <a:lnTo>
                      <a:pt x="289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4" name="Freeform: Shape 1203">
                <a:extLst>
                  <a:ext uri="{FF2B5EF4-FFF2-40B4-BE49-F238E27FC236}">
                    <a16:creationId xmlns:a16="http://schemas.microsoft.com/office/drawing/2014/main" id="{A7258830-7108-4545-96AA-D9DFD3A3D78E}"/>
                  </a:ext>
                </a:extLst>
              </p:cNvPr>
              <p:cNvSpPr/>
              <p:nvPr/>
            </p:nvSpPr>
            <p:spPr>
              <a:xfrm>
                <a:off x="6692645" y="2751010"/>
                <a:ext cx="58007" cy="9525"/>
              </a:xfrm>
              <a:custGeom>
                <a:avLst/>
                <a:gdLst>
                  <a:gd name="connsiteX0" fmla="*/ 58296 w 58007"/>
                  <a:gd name="connsiteY0" fmla="*/ 23 h 9525"/>
                  <a:gd name="connsiteX1" fmla="*/ 289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6" y="23"/>
                    </a:moveTo>
                    <a:lnTo>
                      <a:pt x="289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0" name="Graphic 898">
              <a:extLst>
                <a:ext uri="{FF2B5EF4-FFF2-40B4-BE49-F238E27FC236}">
                  <a16:creationId xmlns:a16="http://schemas.microsoft.com/office/drawing/2014/main" id="{4B8288B0-425B-43A7-90E2-58966ABCDB30}"/>
                </a:ext>
              </a:extLst>
            </p:cNvPr>
            <p:cNvGrpSpPr/>
            <p:nvPr/>
          </p:nvGrpSpPr>
          <p:grpSpPr>
            <a:xfrm>
              <a:off x="6669118" y="2721959"/>
              <a:ext cx="58007" cy="58007"/>
              <a:chOff x="6669118" y="2721959"/>
              <a:chExt cx="58007" cy="58007"/>
            </a:xfrm>
          </p:grpSpPr>
          <p:sp>
            <p:nvSpPr>
              <p:cNvPr id="1201" name="Freeform: Shape 1200">
                <a:extLst>
                  <a:ext uri="{FF2B5EF4-FFF2-40B4-BE49-F238E27FC236}">
                    <a16:creationId xmlns:a16="http://schemas.microsoft.com/office/drawing/2014/main" id="{4678E993-DEE8-42CE-A077-B430C31C6EED}"/>
                  </a:ext>
                </a:extLst>
              </p:cNvPr>
              <p:cNvSpPr/>
              <p:nvPr/>
            </p:nvSpPr>
            <p:spPr>
              <a:xfrm>
                <a:off x="6698170" y="2721959"/>
                <a:ext cx="9525" cy="58007"/>
              </a:xfrm>
              <a:custGeom>
                <a:avLst/>
                <a:gdLst>
                  <a:gd name="connsiteX0" fmla="*/ 287 w 9525"/>
                  <a:gd name="connsiteY0" fmla="*/ 23 h 58007"/>
                  <a:gd name="connsiteX1" fmla="*/ 287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7" y="23"/>
                    </a:moveTo>
                    <a:lnTo>
                      <a:pt x="287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2" name="Freeform: Shape 1201">
                <a:extLst>
                  <a:ext uri="{FF2B5EF4-FFF2-40B4-BE49-F238E27FC236}">
                    <a16:creationId xmlns:a16="http://schemas.microsoft.com/office/drawing/2014/main" id="{B6C4E70B-7CBC-40E4-BB51-A6E64F2DBDD6}"/>
                  </a:ext>
                </a:extLst>
              </p:cNvPr>
              <p:cNvSpPr/>
              <p:nvPr/>
            </p:nvSpPr>
            <p:spPr>
              <a:xfrm>
                <a:off x="6669118" y="2751010"/>
                <a:ext cx="58007" cy="9525"/>
              </a:xfrm>
              <a:custGeom>
                <a:avLst/>
                <a:gdLst>
                  <a:gd name="connsiteX0" fmla="*/ 58294 w 58007"/>
                  <a:gd name="connsiteY0" fmla="*/ 23 h 9525"/>
                  <a:gd name="connsiteX1" fmla="*/ 287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4" y="23"/>
                    </a:moveTo>
                    <a:lnTo>
                      <a:pt x="287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1" name="Graphic 898">
              <a:extLst>
                <a:ext uri="{FF2B5EF4-FFF2-40B4-BE49-F238E27FC236}">
                  <a16:creationId xmlns:a16="http://schemas.microsoft.com/office/drawing/2014/main" id="{29581789-3198-4084-A1A5-11469B79C8DF}"/>
                </a:ext>
              </a:extLst>
            </p:cNvPr>
            <p:cNvGrpSpPr/>
            <p:nvPr/>
          </p:nvGrpSpPr>
          <p:grpSpPr>
            <a:xfrm>
              <a:off x="6657688" y="2716434"/>
              <a:ext cx="58007" cy="58007"/>
              <a:chOff x="6657688" y="2716434"/>
              <a:chExt cx="58007" cy="58007"/>
            </a:xfrm>
          </p:grpSpPr>
          <p:sp>
            <p:nvSpPr>
              <p:cNvPr id="1199" name="Freeform: Shape 1198">
                <a:extLst>
                  <a:ext uri="{FF2B5EF4-FFF2-40B4-BE49-F238E27FC236}">
                    <a16:creationId xmlns:a16="http://schemas.microsoft.com/office/drawing/2014/main" id="{C85B0EA4-609D-45F3-B28A-309F542B8C68}"/>
                  </a:ext>
                </a:extLst>
              </p:cNvPr>
              <p:cNvSpPr/>
              <p:nvPr/>
            </p:nvSpPr>
            <p:spPr>
              <a:xfrm>
                <a:off x="6686740" y="2716434"/>
                <a:ext cx="9525" cy="58007"/>
              </a:xfrm>
              <a:custGeom>
                <a:avLst/>
                <a:gdLst>
                  <a:gd name="connsiteX0" fmla="*/ 285 w 9525"/>
                  <a:gd name="connsiteY0" fmla="*/ 22 h 58007"/>
                  <a:gd name="connsiteX1" fmla="*/ 285 w 9525"/>
                  <a:gd name="connsiteY1" fmla="*/ 5802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5" y="22"/>
                    </a:moveTo>
                    <a:lnTo>
                      <a:pt x="285" y="58029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200" name="Freeform: Shape 1199">
                <a:extLst>
                  <a:ext uri="{FF2B5EF4-FFF2-40B4-BE49-F238E27FC236}">
                    <a16:creationId xmlns:a16="http://schemas.microsoft.com/office/drawing/2014/main" id="{8CE36A10-C6B9-489B-B9C5-F136A0F148F3}"/>
                  </a:ext>
                </a:extLst>
              </p:cNvPr>
              <p:cNvSpPr/>
              <p:nvPr/>
            </p:nvSpPr>
            <p:spPr>
              <a:xfrm>
                <a:off x="6657688" y="2745486"/>
                <a:ext cx="58007" cy="9525"/>
              </a:xfrm>
              <a:custGeom>
                <a:avLst/>
                <a:gdLst>
                  <a:gd name="connsiteX0" fmla="*/ 58293 w 58007"/>
                  <a:gd name="connsiteY0" fmla="*/ 22 h 9525"/>
                  <a:gd name="connsiteX1" fmla="*/ 285 w 58007"/>
                  <a:gd name="connsiteY1" fmla="*/ 2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3" y="22"/>
                    </a:moveTo>
                    <a:lnTo>
                      <a:pt x="285" y="22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2" name="Graphic 898">
              <a:extLst>
                <a:ext uri="{FF2B5EF4-FFF2-40B4-BE49-F238E27FC236}">
                  <a16:creationId xmlns:a16="http://schemas.microsoft.com/office/drawing/2014/main" id="{44103F7E-465C-44E4-AC93-DF2D315292BF}"/>
                </a:ext>
              </a:extLst>
            </p:cNvPr>
            <p:cNvGrpSpPr/>
            <p:nvPr/>
          </p:nvGrpSpPr>
          <p:grpSpPr>
            <a:xfrm>
              <a:off x="6651973" y="2716434"/>
              <a:ext cx="58007" cy="58007"/>
              <a:chOff x="6651973" y="2716434"/>
              <a:chExt cx="58007" cy="58007"/>
            </a:xfrm>
          </p:grpSpPr>
          <p:sp>
            <p:nvSpPr>
              <p:cNvPr id="1197" name="Freeform: Shape 1196">
                <a:extLst>
                  <a:ext uri="{FF2B5EF4-FFF2-40B4-BE49-F238E27FC236}">
                    <a16:creationId xmlns:a16="http://schemas.microsoft.com/office/drawing/2014/main" id="{C94C90F7-5CAA-4470-8279-27E128556F02}"/>
                  </a:ext>
                </a:extLst>
              </p:cNvPr>
              <p:cNvSpPr/>
              <p:nvPr/>
            </p:nvSpPr>
            <p:spPr>
              <a:xfrm>
                <a:off x="6681025" y="2716434"/>
                <a:ext cx="9525" cy="58007"/>
              </a:xfrm>
              <a:custGeom>
                <a:avLst/>
                <a:gdLst>
                  <a:gd name="connsiteX0" fmla="*/ 285 w 9525"/>
                  <a:gd name="connsiteY0" fmla="*/ 22 h 58007"/>
                  <a:gd name="connsiteX1" fmla="*/ 285 w 9525"/>
                  <a:gd name="connsiteY1" fmla="*/ 58029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85" y="22"/>
                    </a:moveTo>
                    <a:lnTo>
                      <a:pt x="285" y="58029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8" name="Freeform: Shape 1197">
                <a:extLst>
                  <a:ext uri="{FF2B5EF4-FFF2-40B4-BE49-F238E27FC236}">
                    <a16:creationId xmlns:a16="http://schemas.microsoft.com/office/drawing/2014/main" id="{F565F53B-4727-4C47-BAF8-1D8D62553445}"/>
                  </a:ext>
                </a:extLst>
              </p:cNvPr>
              <p:cNvSpPr/>
              <p:nvPr/>
            </p:nvSpPr>
            <p:spPr>
              <a:xfrm>
                <a:off x="6651973" y="2745486"/>
                <a:ext cx="58007" cy="9525"/>
              </a:xfrm>
              <a:custGeom>
                <a:avLst/>
                <a:gdLst>
                  <a:gd name="connsiteX0" fmla="*/ 58292 w 58007"/>
                  <a:gd name="connsiteY0" fmla="*/ 22 h 9525"/>
                  <a:gd name="connsiteX1" fmla="*/ 285 w 58007"/>
                  <a:gd name="connsiteY1" fmla="*/ 22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292" y="22"/>
                    </a:moveTo>
                    <a:lnTo>
                      <a:pt x="285" y="22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3" name="Graphic 898">
              <a:extLst>
                <a:ext uri="{FF2B5EF4-FFF2-40B4-BE49-F238E27FC236}">
                  <a16:creationId xmlns:a16="http://schemas.microsoft.com/office/drawing/2014/main" id="{8D3ECFA5-3996-4342-9AD6-10AE938BA5CB}"/>
                </a:ext>
              </a:extLst>
            </p:cNvPr>
            <p:cNvGrpSpPr/>
            <p:nvPr/>
          </p:nvGrpSpPr>
          <p:grpSpPr>
            <a:xfrm>
              <a:off x="6803992" y="2721959"/>
              <a:ext cx="58007" cy="58007"/>
              <a:chOff x="6803992" y="2721959"/>
              <a:chExt cx="58007" cy="58007"/>
            </a:xfrm>
          </p:grpSpPr>
          <p:sp>
            <p:nvSpPr>
              <p:cNvPr id="1195" name="Freeform: Shape 1194">
                <a:extLst>
                  <a:ext uri="{FF2B5EF4-FFF2-40B4-BE49-F238E27FC236}">
                    <a16:creationId xmlns:a16="http://schemas.microsoft.com/office/drawing/2014/main" id="{A4D43E97-3337-47BE-9591-4038DAC19320}"/>
                  </a:ext>
                </a:extLst>
              </p:cNvPr>
              <p:cNvSpPr/>
              <p:nvPr/>
            </p:nvSpPr>
            <p:spPr>
              <a:xfrm>
                <a:off x="6833044" y="2721959"/>
                <a:ext cx="9525" cy="58007"/>
              </a:xfrm>
              <a:custGeom>
                <a:avLst/>
                <a:gdLst>
                  <a:gd name="connsiteX0" fmla="*/ 301 w 9525"/>
                  <a:gd name="connsiteY0" fmla="*/ 23 h 58007"/>
                  <a:gd name="connsiteX1" fmla="*/ 301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1" y="23"/>
                    </a:moveTo>
                    <a:lnTo>
                      <a:pt x="301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6" name="Freeform: Shape 1195">
                <a:extLst>
                  <a:ext uri="{FF2B5EF4-FFF2-40B4-BE49-F238E27FC236}">
                    <a16:creationId xmlns:a16="http://schemas.microsoft.com/office/drawing/2014/main" id="{6A21FFB8-0625-44FD-9AEF-656CB5421EFD}"/>
                  </a:ext>
                </a:extLst>
              </p:cNvPr>
              <p:cNvSpPr/>
              <p:nvPr/>
            </p:nvSpPr>
            <p:spPr>
              <a:xfrm>
                <a:off x="6803992" y="2751010"/>
                <a:ext cx="58007" cy="9525"/>
              </a:xfrm>
              <a:custGeom>
                <a:avLst/>
                <a:gdLst>
                  <a:gd name="connsiteX0" fmla="*/ 58308 w 58007"/>
                  <a:gd name="connsiteY0" fmla="*/ 23 h 9525"/>
                  <a:gd name="connsiteX1" fmla="*/ 301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8" y="23"/>
                    </a:moveTo>
                    <a:lnTo>
                      <a:pt x="301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4" name="Graphic 898">
              <a:extLst>
                <a:ext uri="{FF2B5EF4-FFF2-40B4-BE49-F238E27FC236}">
                  <a16:creationId xmlns:a16="http://schemas.microsoft.com/office/drawing/2014/main" id="{54BDA629-8921-45C3-AB3F-5E8CB33E0D83}"/>
                </a:ext>
              </a:extLst>
            </p:cNvPr>
            <p:cNvGrpSpPr/>
            <p:nvPr/>
          </p:nvGrpSpPr>
          <p:grpSpPr>
            <a:xfrm>
              <a:off x="6798182" y="2721959"/>
              <a:ext cx="58007" cy="58007"/>
              <a:chOff x="6798182" y="2721959"/>
              <a:chExt cx="58007" cy="58007"/>
            </a:xfrm>
          </p:grpSpPr>
          <p:sp>
            <p:nvSpPr>
              <p:cNvPr id="1193" name="Freeform: Shape 1192">
                <a:extLst>
                  <a:ext uri="{FF2B5EF4-FFF2-40B4-BE49-F238E27FC236}">
                    <a16:creationId xmlns:a16="http://schemas.microsoft.com/office/drawing/2014/main" id="{521E1748-7DE9-4D12-9943-6246E00AAA01}"/>
                  </a:ext>
                </a:extLst>
              </p:cNvPr>
              <p:cNvSpPr/>
              <p:nvPr/>
            </p:nvSpPr>
            <p:spPr>
              <a:xfrm>
                <a:off x="6827233" y="2721959"/>
                <a:ext cx="9525" cy="58007"/>
              </a:xfrm>
              <a:custGeom>
                <a:avLst/>
                <a:gdLst>
                  <a:gd name="connsiteX0" fmla="*/ 300 w 9525"/>
                  <a:gd name="connsiteY0" fmla="*/ 23 h 58007"/>
                  <a:gd name="connsiteX1" fmla="*/ 300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0" y="23"/>
                    </a:moveTo>
                    <a:lnTo>
                      <a:pt x="300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4" name="Freeform: Shape 1193">
                <a:extLst>
                  <a:ext uri="{FF2B5EF4-FFF2-40B4-BE49-F238E27FC236}">
                    <a16:creationId xmlns:a16="http://schemas.microsoft.com/office/drawing/2014/main" id="{6C63FDA8-069C-4203-827E-D51E23B43014}"/>
                  </a:ext>
                </a:extLst>
              </p:cNvPr>
              <p:cNvSpPr/>
              <p:nvPr/>
            </p:nvSpPr>
            <p:spPr>
              <a:xfrm>
                <a:off x="6798182" y="2751010"/>
                <a:ext cx="58007" cy="9525"/>
              </a:xfrm>
              <a:custGeom>
                <a:avLst/>
                <a:gdLst>
                  <a:gd name="connsiteX0" fmla="*/ 58307 w 58007"/>
                  <a:gd name="connsiteY0" fmla="*/ 23 h 9525"/>
                  <a:gd name="connsiteX1" fmla="*/ 300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7" y="23"/>
                    </a:moveTo>
                    <a:lnTo>
                      <a:pt x="300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5" name="Graphic 898">
              <a:extLst>
                <a:ext uri="{FF2B5EF4-FFF2-40B4-BE49-F238E27FC236}">
                  <a16:creationId xmlns:a16="http://schemas.microsoft.com/office/drawing/2014/main" id="{320B0ED4-9519-4FC9-BD7E-27DF79D5240F}"/>
                </a:ext>
              </a:extLst>
            </p:cNvPr>
            <p:cNvGrpSpPr/>
            <p:nvPr/>
          </p:nvGrpSpPr>
          <p:grpSpPr>
            <a:xfrm>
              <a:off x="6733793" y="2721959"/>
              <a:ext cx="58007" cy="58007"/>
              <a:chOff x="6733793" y="2721959"/>
              <a:chExt cx="58007" cy="58007"/>
            </a:xfrm>
          </p:grpSpPr>
          <p:sp>
            <p:nvSpPr>
              <p:cNvPr id="1191" name="Freeform: Shape 1190">
                <a:extLst>
                  <a:ext uri="{FF2B5EF4-FFF2-40B4-BE49-F238E27FC236}">
                    <a16:creationId xmlns:a16="http://schemas.microsoft.com/office/drawing/2014/main" id="{62C9F023-8620-47D5-8593-3C5BF74A4453}"/>
                  </a:ext>
                </a:extLst>
              </p:cNvPr>
              <p:cNvSpPr/>
              <p:nvPr/>
            </p:nvSpPr>
            <p:spPr>
              <a:xfrm>
                <a:off x="6762844" y="2721959"/>
                <a:ext cx="9525" cy="58007"/>
              </a:xfrm>
              <a:custGeom>
                <a:avLst/>
                <a:gdLst>
                  <a:gd name="connsiteX0" fmla="*/ 293 w 9525"/>
                  <a:gd name="connsiteY0" fmla="*/ 23 h 58007"/>
                  <a:gd name="connsiteX1" fmla="*/ 293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293" y="23"/>
                    </a:moveTo>
                    <a:lnTo>
                      <a:pt x="293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2" name="Freeform: Shape 1191">
                <a:extLst>
                  <a:ext uri="{FF2B5EF4-FFF2-40B4-BE49-F238E27FC236}">
                    <a16:creationId xmlns:a16="http://schemas.microsoft.com/office/drawing/2014/main" id="{26F61965-8225-4628-8CA5-20C45CAC4D43}"/>
                  </a:ext>
                </a:extLst>
              </p:cNvPr>
              <p:cNvSpPr/>
              <p:nvPr/>
            </p:nvSpPr>
            <p:spPr>
              <a:xfrm>
                <a:off x="6733793" y="2751010"/>
                <a:ext cx="58007" cy="9525"/>
              </a:xfrm>
              <a:custGeom>
                <a:avLst/>
                <a:gdLst>
                  <a:gd name="connsiteX0" fmla="*/ 58301 w 58007"/>
                  <a:gd name="connsiteY0" fmla="*/ 23 h 9525"/>
                  <a:gd name="connsiteX1" fmla="*/ 293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01" y="23"/>
                    </a:moveTo>
                    <a:lnTo>
                      <a:pt x="293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6" name="Graphic 898">
              <a:extLst>
                <a:ext uri="{FF2B5EF4-FFF2-40B4-BE49-F238E27FC236}">
                  <a16:creationId xmlns:a16="http://schemas.microsoft.com/office/drawing/2014/main" id="{B5F22F23-76FE-4A30-A033-D4EF5E8D55AB}"/>
                </a:ext>
              </a:extLst>
            </p:cNvPr>
            <p:cNvGrpSpPr/>
            <p:nvPr/>
          </p:nvGrpSpPr>
          <p:grpSpPr>
            <a:xfrm>
              <a:off x="6868381" y="2721959"/>
              <a:ext cx="58007" cy="58007"/>
              <a:chOff x="6868381" y="2721959"/>
              <a:chExt cx="58007" cy="58007"/>
            </a:xfrm>
          </p:grpSpPr>
          <p:sp>
            <p:nvSpPr>
              <p:cNvPr id="1189" name="Freeform: Shape 1188">
                <a:extLst>
                  <a:ext uri="{FF2B5EF4-FFF2-40B4-BE49-F238E27FC236}">
                    <a16:creationId xmlns:a16="http://schemas.microsoft.com/office/drawing/2014/main" id="{D4AE9B87-585A-4F5C-8396-BFE28C7EAC4D}"/>
                  </a:ext>
                </a:extLst>
              </p:cNvPr>
              <p:cNvSpPr/>
              <p:nvPr/>
            </p:nvSpPr>
            <p:spPr>
              <a:xfrm>
                <a:off x="6897433" y="2721959"/>
                <a:ext cx="9525" cy="58007"/>
              </a:xfrm>
              <a:custGeom>
                <a:avLst/>
                <a:gdLst>
                  <a:gd name="connsiteX0" fmla="*/ 308 w 9525"/>
                  <a:gd name="connsiteY0" fmla="*/ 23 h 58007"/>
                  <a:gd name="connsiteX1" fmla="*/ 308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8" y="23"/>
                    </a:moveTo>
                    <a:lnTo>
                      <a:pt x="308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90" name="Freeform: Shape 1189">
                <a:extLst>
                  <a:ext uri="{FF2B5EF4-FFF2-40B4-BE49-F238E27FC236}">
                    <a16:creationId xmlns:a16="http://schemas.microsoft.com/office/drawing/2014/main" id="{256BCCED-DD6D-4EE5-9BAE-552EFC408192}"/>
                  </a:ext>
                </a:extLst>
              </p:cNvPr>
              <p:cNvSpPr/>
              <p:nvPr/>
            </p:nvSpPr>
            <p:spPr>
              <a:xfrm>
                <a:off x="6868381" y="2751010"/>
                <a:ext cx="58007" cy="9525"/>
              </a:xfrm>
              <a:custGeom>
                <a:avLst/>
                <a:gdLst>
                  <a:gd name="connsiteX0" fmla="*/ 58315 w 58007"/>
                  <a:gd name="connsiteY0" fmla="*/ 23 h 9525"/>
                  <a:gd name="connsiteX1" fmla="*/ 308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5" y="23"/>
                    </a:moveTo>
                    <a:lnTo>
                      <a:pt x="308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7" name="Graphic 898">
              <a:extLst>
                <a:ext uri="{FF2B5EF4-FFF2-40B4-BE49-F238E27FC236}">
                  <a16:creationId xmlns:a16="http://schemas.microsoft.com/office/drawing/2014/main" id="{AB0EE573-C2E4-4EF8-A1ED-773006270CC6}"/>
                </a:ext>
              </a:extLst>
            </p:cNvPr>
            <p:cNvGrpSpPr/>
            <p:nvPr/>
          </p:nvGrpSpPr>
          <p:grpSpPr>
            <a:xfrm>
              <a:off x="6874096" y="2721959"/>
              <a:ext cx="58007" cy="58007"/>
              <a:chOff x="6874096" y="2721959"/>
              <a:chExt cx="58007" cy="58007"/>
            </a:xfrm>
          </p:grpSpPr>
          <p:sp>
            <p:nvSpPr>
              <p:cNvPr id="1187" name="Freeform: Shape 1186">
                <a:extLst>
                  <a:ext uri="{FF2B5EF4-FFF2-40B4-BE49-F238E27FC236}">
                    <a16:creationId xmlns:a16="http://schemas.microsoft.com/office/drawing/2014/main" id="{A4037EFD-4B8A-4C67-A7D7-C08736020D78}"/>
                  </a:ext>
                </a:extLst>
              </p:cNvPr>
              <p:cNvSpPr/>
              <p:nvPr/>
            </p:nvSpPr>
            <p:spPr>
              <a:xfrm>
                <a:off x="6903148" y="2721959"/>
                <a:ext cx="9525" cy="58007"/>
              </a:xfrm>
              <a:custGeom>
                <a:avLst/>
                <a:gdLst>
                  <a:gd name="connsiteX0" fmla="*/ 308 w 9525"/>
                  <a:gd name="connsiteY0" fmla="*/ 23 h 58007"/>
                  <a:gd name="connsiteX1" fmla="*/ 308 w 9525"/>
                  <a:gd name="connsiteY1" fmla="*/ 58030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8" y="23"/>
                    </a:moveTo>
                    <a:lnTo>
                      <a:pt x="308" y="5803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88" name="Freeform: Shape 1187">
                <a:extLst>
                  <a:ext uri="{FF2B5EF4-FFF2-40B4-BE49-F238E27FC236}">
                    <a16:creationId xmlns:a16="http://schemas.microsoft.com/office/drawing/2014/main" id="{D5DD9243-CD0C-4471-B246-5B6DC10F3C1F}"/>
                  </a:ext>
                </a:extLst>
              </p:cNvPr>
              <p:cNvSpPr/>
              <p:nvPr/>
            </p:nvSpPr>
            <p:spPr>
              <a:xfrm>
                <a:off x="6874096" y="2751010"/>
                <a:ext cx="58007" cy="9525"/>
              </a:xfrm>
              <a:custGeom>
                <a:avLst/>
                <a:gdLst>
                  <a:gd name="connsiteX0" fmla="*/ 58315 w 58007"/>
                  <a:gd name="connsiteY0" fmla="*/ 23 h 9525"/>
                  <a:gd name="connsiteX1" fmla="*/ 308 w 58007"/>
                  <a:gd name="connsiteY1" fmla="*/ 23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15" y="23"/>
                    </a:moveTo>
                    <a:lnTo>
                      <a:pt x="308" y="2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8" name="Graphic 898">
              <a:extLst>
                <a:ext uri="{FF2B5EF4-FFF2-40B4-BE49-F238E27FC236}">
                  <a16:creationId xmlns:a16="http://schemas.microsoft.com/office/drawing/2014/main" id="{0113AD1F-5745-4AE6-AA87-0C974D0FC023}"/>
                </a:ext>
              </a:extLst>
            </p:cNvPr>
            <p:cNvGrpSpPr/>
            <p:nvPr/>
          </p:nvGrpSpPr>
          <p:grpSpPr>
            <a:xfrm>
              <a:off x="6932866" y="2745581"/>
              <a:ext cx="58007" cy="58007"/>
              <a:chOff x="6932866" y="2745581"/>
              <a:chExt cx="58007" cy="58007"/>
            </a:xfrm>
          </p:grpSpPr>
          <p:sp>
            <p:nvSpPr>
              <p:cNvPr id="1185" name="Freeform: Shape 1184">
                <a:extLst>
                  <a:ext uri="{FF2B5EF4-FFF2-40B4-BE49-F238E27FC236}">
                    <a16:creationId xmlns:a16="http://schemas.microsoft.com/office/drawing/2014/main" id="{357AA482-7928-4BFB-B15D-2F6C7E666B55}"/>
                  </a:ext>
                </a:extLst>
              </p:cNvPr>
              <p:cNvSpPr/>
              <p:nvPr/>
            </p:nvSpPr>
            <p:spPr>
              <a:xfrm>
                <a:off x="6961917" y="2745581"/>
                <a:ext cx="9525" cy="58007"/>
              </a:xfrm>
              <a:custGeom>
                <a:avLst/>
                <a:gdLst>
                  <a:gd name="connsiteX0" fmla="*/ 314 w 9525"/>
                  <a:gd name="connsiteY0" fmla="*/ 25 h 58007"/>
                  <a:gd name="connsiteX1" fmla="*/ 314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4" y="25"/>
                    </a:moveTo>
                    <a:lnTo>
                      <a:pt x="314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86" name="Freeform: Shape 1185">
                <a:extLst>
                  <a:ext uri="{FF2B5EF4-FFF2-40B4-BE49-F238E27FC236}">
                    <a16:creationId xmlns:a16="http://schemas.microsoft.com/office/drawing/2014/main" id="{AC5271EB-E31A-4733-8705-CA360BFD78A3}"/>
                  </a:ext>
                </a:extLst>
              </p:cNvPr>
              <p:cNvSpPr/>
              <p:nvPr/>
            </p:nvSpPr>
            <p:spPr>
              <a:xfrm>
                <a:off x="6932866" y="2774632"/>
                <a:ext cx="58007" cy="9525"/>
              </a:xfrm>
              <a:custGeom>
                <a:avLst/>
                <a:gdLst>
                  <a:gd name="connsiteX0" fmla="*/ 58322 w 58007"/>
                  <a:gd name="connsiteY0" fmla="*/ 25 h 9525"/>
                  <a:gd name="connsiteX1" fmla="*/ 314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2" y="25"/>
                    </a:moveTo>
                    <a:lnTo>
                      <a:pt x="314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59" name="Graphic 898">
              <a:extLst>
                <a:ext uri="{FF2B5EF4-FFF2-40B4-BE49-F238E27FC236}">
                  <a16:creationId xmlns:a16="http://schemas.microsoft.com/office/drawing/2014/main" id="{6A0DD2D8-7322-4CF7-B92F-7A7642BB8C27}"/>
                </a:ext>
              </a:extLst>
            </p:cNvPr>
            <p:cNvGrpSpPr/>
            <p:nvPr/>
          </p:nvGrpSpPr>
          <p:grpSpPr>
            <a:xfrm>
              <a:off x="6944867" y="2745581"/>
              <a:ext cx="58007" cy="58007"/>
              <a:chOff x="6944867" y="2745581"/>
              <a:chExt cx="58007" cy="58007"/>
            </a:xfrm>
          </p:grpSpPr>
          <p:sp>
            <p:nvSpPr>
              <p:cNvPr id="1183" name="Freeform: Shape 1182">
                <a:extLst>
                  <a:ext uri="{FF2B5EF4-FFF2-40B4-BE49-F238E27FC236}">
                    <a16:creationId xmlns:a16="http://schemas.microsoft.com/office/drawing/2014/main" id="{8D1B8BF5-5A0F-4593-A6A5-FB73C021F7BD}"/>
                  </a:ext>
                </a:extLst>
              </p:cNvPr>
              <p:cNvSpPr/>
              <p:nvPr/>
            </p:nvSpPr>
            <p:spPr>
              <a:xfrm>
                <a:off x="6973918" y="2745581"/>
                <a:ext cx="9525" cy="58007"/>
              </a:xfrm>
              <a:custGeom>
                <a:avLst/>
                <a:gdLst>
                  <a:gd name="connsiteX0" fmla="*/ 316 w 9525"/>
                  <a:gd name="connsiteY0" fmla="*/ 25 h 58007"/>
                  <a:gd name="connsiteX1" fmla="*/ 316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6" y="25"/>
                    </a:moveTo>
                    <a:lnTo>
                      <a:pt x="316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84" name="Freeform: Shape 1183">
                <a:extLst>
                  <a:ext uri="{FF2B5EF4-FFF2-40B4-BE49-F238E27FC236}">
                    <a16:creationId xmlns:a16="http://schemas.microsoft.com/office/drawing/2014/main" id="{F2BF4088-E107-48C6-AE78-B6D25F1D025E}"/>
                  </a:ext>
                </a:extLst>
              </p:cNvPr>
              <p:cNvSpPr/>
              <p:nvPr/>
            </p:nvSpPr>
            <p:spPr>
              <a:xfrm>
                <a:off x="6944867" y="2774632"/>
                <a:ext cx="58007" cy="9525"/>
              </a:xfrm>
              <a:custGeom>
                <a:avLst/>
                <a:gdLst>
                  <a:gd name="connsiteX0" fmla="*/ 58323 w 58007"/>
                  <a:gd name="connsiteY0" fmla="*/ 25 h 9525"/>
                  <a:gd name="connsiteX1" fmla="*/ 316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3" y="25"/>
                    </a:moveTo>
                    <a:lnTo>
                      <a:pt x="316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0" name="Graphic 898">
              <a:extLst>
                <a:ext uri="{FF2B5EF4-FFF2-40B4-BE49-F238E27FC236}">
                  <a16:creationId xmlns:a16="http://schemas.microsoft.com/office/drawing/2014/main" id="{C2BEE30B-2591-4CEE-8E73-02852D9D96B3}"/>
                </a:ext>
              </a:extLst>
            </p:cNvPr>
            <p:cNvGrpSpPr/>
            <p:nvPr/>
          </p:nvGrpSpPr>
          <p:grpSpPr>
            <a:xfrm>
              <a:off x="6950677" y="2745581"/>
              <a:ext cx="58007" cy="58007"/>
              <a:chOff x="6950677" y="2745581"/>
              <a:chExt cx="58007" cy="58007"/>
            </a:xfrm>
          </p:grpSpPr>
          <p:sp>
            <p:nvSpPr>
              <p:cNvPr id="1181" name="Freeform: Shape 1180">
                <a:extLst>
                  <a:ext uri="{FF2B5EF4-FFF2-40B4-BE49-F238E27FC236}">
                    <a16:creationId xmlns:a16="http://schemas.microsoft.com/office/drawing/2014/main" id="{15B312E4-1E6F-47CF-ABEC-B414ABA1D661}"/>
                  </a:ext>
                </a:extLst>
              </p:cNvPr>
              <p:cNvSpPr/>
              <p:nvPr/>
            </p:nvSpPr>
            <p:spPr>
              <a:xfrm>
                <a:off x="6979729" y="2745581"/>
                <a:ext cx="9525" cy="58007"/>
              </a:xfrm>
              <a:custGeom>
                <a:avLst/>
                <a:gdLst>
                  <a:gd name="connsiteX0" fmla="*/ 316 w 9525"/>
                  <a:gd name="connsiteY0" fmla="*/ 25 h 58007"/>
                  <a:gd name="connsiteX1" fmla="*/ 316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6" y="25"/>
                    </a:moveTo>
                    <a:lnTo>
                      <a:pt x="316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82" name="Freeform: Shape 1181">
                <a:extLst>
                  <a:ext uri="{FF2B5EF4-FFF2-40B4-BE49-F238E27FC236}">
                    <a16:creationId xmlns:a16="http://schemas.microsoft.com/office/drawing/2014/main" id="{C1942921-666B-481E-A866-A9AC3F90F343}"/>
                  </a:ext>
                </a:extLst>
              </p:cNvPr>
              <p:cNvSpPr/>
              <p:nvPr/>
            </p:nvSpPr>
            <p:spPr>
              <a:xfrm>
                <a:off x="6950677" y="2774632"/>
                <a:ext cx="58007" cy="9525"/>
              </a:xfrm>
              <a:custGeom>
                <a:avLst/>
                <a:gdLst>
                  <a:gd name="connsiteX0" fmla="*/ 58323 w 58007"/>
                  <a:gd name="connsiteY0" fmla="*/ 25 h 9525"/>
                  <a:gd name="connsiteX1" fmla="*/ 316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3" y="25"/>
                    </a:moveTo>
                    <a:lnTo>
                      <a:pt x="316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1" name="Graphic 898">
              <a:extLst>
                <a:ext uri="{FF2B5EF4-FFF2-40B4-BE49-F238E27FC236}">
                  <a16:creationId xmlns:a16="http://schemas.microsoft.com/office/drawing/2014/main" id="{30753F44-AA24-4FE3-80F2-6EE8C2964FAC}"/>
                </a:ext>
              </a:extLst>
            </p:cNvPr>
            <p:cNvGrpSpPr/>
            <p:nvPr/>
          </p:nvGrpSpPr>
          <p:grpSpPr>
            <a:xfrm>
              <a:off x="6956488" y="2745581"/>
              <a:ext cx="58007" cy="58007"/>
              <a:chOff x="6956488" y="2745581"/>
              <a:chExt cx="58007" cy="58007"/>
            </a:xfrm>
          </p:grpSpPr>
          <p:sp>
            <p:nvSpPr>
              <p:cNvPr id="1179" name="Freeform: Shape 1178">
                <a:extLst>
                  <a:ext uri="{FF2B5EF4-FFF2-40B4-BE49-F238E27FC236}">
                    <a16:creationId xmlns:a16="http://schemas.microsoft.com/office/drawing/2014/main" id="{643E1BAF-5B38-4CC7-BFB1-6FEF6154AAD9}"/>
                  </a:ext>
                </a:extLst>
              </p:cNvPr>
              <p:cNvSpPr/>
              <p:nvPr/>
            </p:nvSpPr>
            <p:spPr>
              <a:xfrm>
                <a:off x="6985539" y="2745581"/>
                <a:ext cx="9525" cy="58007"/>
              </a:xfrm>
              <a:custGeom>
                <a:avLst/>
                <a:gdLst>
                  <a:gd name="connsiteX0" fmla="*/ 317 w 9525"/>
                  <a:gd name="connsiteY0" fmla="*/ 25 h 58007"/>
                  <a:gd name="connsiteX1" fmla="*/ 317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17" y="25"/>
                    </a:moveTo>
                    <a:lnTo>
                      <a:pt x="317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80" name="Freeform: Shape 1179">
                <a:extLst>
                  <a:ext uri="{FF2B5EF4-FFF2-40B4-BE49-F238E27FC236}">
                    <a16:creationId xmlns:a16="http://schemas.microsoft.com/office/drawing/2014/main" id="{704042F0-645D-4B5A-ACD7-10108BE6CE54}"/>
                  </a:ext>
                </a:extLst>
              </p:cNvPr>
              <p:cNvSpPr/>
              <p:nvPr/>
            </p:nvSpPr>
            <p:spPr>
              <a:xfrm>
                <a:off x="6956488" y="2774632"/>
                <a:ext cx="58007" cy="9525"/>
              </a:xfrm>
              <a:custGeom>
                <a:avLst/>
                <a:gdLst>
                  <a:gd name="connsiteX0" fmla="*/ 58324 w 58007"/>
                  <a:gd name="connsiteY0" fmla="*/ 25 h 9525"/>
                  <a:gd name="connsiteX1" fmla="*/ 317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4" y="25"/>
                    </a:moveTo>
                    <a:lnTo>
                      <a:pt x="317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2" name="Graphic 898">
              <a:extLst>
                <a:ext uri="{FF2B5EF4-FFF2-40B4-BE49-F238E27FC236}">
                  <a16:creationId xmlns:a16="http://schemas.microsoft.com/office/drawing/2014/main" id="{01052E1D-E79B-4390-BFFB-5FFDE035EA80}"/>
                </a:ext>
              </a:extLst>
            </p:cNvPr>
            <p:cNvGrpSpPr/>
            <p:nvPr/>
          </p:nvGrpSpPr>
          <p:grpSpPr>
            <a:xfrm>
              <a:off x="6991825" y="2745581"/>
              <a:ext cx="58007" cy="58007"/>
              <a:chOff x="6991825" y="2745581"/>
              <a:chExt cx="58007" cy="58007"/>
            </a:xfrm>
          </p:grpSpPr>
          <p:sp>
            <p:nvSpPr>
              <p:cNvPr id="1177" name="Freeform: Shape 1176">
                <a:extLst>
                  <a:ext uri="{FF2B5EF4-FFF2-40B4-BE49-F238E27FC236}">
                    <a16:creationId xmlns:a16="http://schemas.microsoft.com/office/drawing/2014/main" id="{F1BA6BB4-793C-4AF2-AB7F-BC94BE8A2DE0}"/>
                  </a:ext>
                </a:extLst>
              </p:cNvPr>
              <p:cNvSpPr/>
              <p:nvPr/>
            </p:nvSpPr>
            <p:spPr>
              <a:xfrm>
                <a:off x="7020877" y="2745581"/>
                <a:ext cx="9525" cy="58007"/>
              </a:xfrm>
              <a:custGeom>
                <a:avLst/>
                <a:gdLst>
                  <a:gd name="connsiteX0" fmla="*/ 321 w 9525"/>
                  <a:gd name="connsiteY0" fmla="*/ 25 h 58007"/>
                  <a:gd name="connsiteX1" fmla="*/ 321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1" y="25"/>
                    </a:moveTo>
                    <a:lnTo>
                      <a:pt x="321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78" name="Freeform: Shape 1177">
                <a:extLst>
                  <a:ext uri="{FF2B5EF4-FFF2-40B4-BE49-F238E27FC236}">
                    <a16:creationId xmlns:a16="http://schemas.microsoft.com/office/drawing/2014/main" id="{A8F385C7-DD7A-42FF-AFD3-118117434D33}"/>
                  </a:ext>
                </a:extLst>
              </p:cNvPr>
              <p:cNvSpPr/>
              <p:nvPr/>
            </p:nvSpPr>
            <p:spPr>
              <a:xfrm>
                <a:off x="6991825" y="2774632"/>
                <a:ext cx="58007" cy="9525"/>
              </a:xfrm>
              <a:custGeom>
                <a:avLst/>
                <a:gdLst>
                  <a:gd name="connsiteX0" fmla="*/ 58328 w 58007"/>
                  <a:gd name="connsiteY0" fmla="*/ 25 h 9525"/>
                  <a:gd name="connsiteX1" fmla="*/ 321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8" y="25"/>
                    </a:moveTo>
                    <a:lnTo>
                      <a:pt x="321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3" name="Graphic 898">
              <a:extLst>
                <a:ext uri="{FF2B5EF4-FFF2-40B4-BE49-F238E27FC236}">
                  <a16:creationId xmlns:a16="http://schemas.microsoft.com/office/drawing/2014/main" id="{850CFE68-2B36-40A6-919A-E37AEE710F69}"/>
                </a:ext>
              </a:extLst>
            </p:cNvPr>
            <p:cNvGrpSpPr/>
            <p:nvPr/>
          </p:nvGrpSpPr>
          <p:grpSpPr>
            <a:xfrm>
              <a:off x="6997636" y="2745581"/>
              <a:ext cx="58007" cy="58007"/>
              <a:chOff x="6997636" y="2745581"/>
              <a:chExt cx="58007" cy="58007"/>
            </a:xfrm>
          </p:grpSpPr>
          <p:sp>
            <p:nvSpPr>
              <p:cNvPr id="1175" name="Freeform: Shape 1174">
                <a:extLst>
                  <a:ext uri="{FF2B5EF4-FFF2-40B4-BE49-F238E27FC236}">
                    <a16:creationId xmlns:a16="http://schemas.microsoft.com/office/drawing/2014/main" id="{1567F1D2-D3D9-4BE4-B254-883FFF1CDD50}"/>
                  </a:ext>
                </a:extLst>
              </p:cNvPr>
              <p:cNvSpPr/>
              <p:nvPr/>
            </p:nvSpPr>
            <p:spPr>
              <a:xfrm>
                <a:off x="7026687" y="2745581"/>
                <a:ext cx="9525" cy="58007"/>
              </a:xfrm>
              <a:custGeom>
                <a:avLst/>
                <a:gdLst>
                  <a:gd name="connsiteX0" fmla="*/ 321 w 9525"/>
                  <a:gd name="connsiteY0" fmla="*/ 25 h 58007"/>
                  <a:gd name="connsiteX1" fmla="*/ 321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1" y="25"/>
                    </a:moveTo>
                    <a:lnTo>
                      <a:pt x="321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76" name="Freeform: Shape 1175">
                <a:extLst>
                  <a:ext uri="{FF2B5EF4-FFF2-40B4-BE49-F238E27FC236}">
                    <a16:creationId xmlns:a16="http://schemas.microsoft.com/office/drawing/2014/main" id="{BDD7E256-8A7E-4239-AB3F-77DBB6AFF7A1}"/>
                  </a:ext>
                </a:extLst>
              </p:cNvPr>
              <p:cNvSpPr/>
              <p:nvPr/>
            </p:nvSpPr>
            <p:spPr>
              <a:xfrm>
                <a:off x="6997636" y="2774632"/>
                <a:ext cx="58007" cy="9525"/>
              </a:xfrm>
              <a:custGeom>
                <a:avLst/>
                <a:gdLst>
                  <a:gd name="connsiteX0" fmla="*/ 58328 w 58007"/>
                  <a:gd name="connsiteY0" fmla="*/ 25 h 9525"/>
                  <a:gd name="connsiteX1" fmla="*/ 321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28" y="25"/>
                    </a:moveTo>
                    <a:lnTo>
                      <a:pt x="321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4" name="Graphic 898">
              <a:extLst>
                <a:ext uri="{FF2B5EF4-FFF2-40B4-BE49-F238E27FC236}">
                  <a16:creationId xmlns:a16="http://schemas.microsoft.com/office/drawing/2014/main" id="{BBCB35B1-671E-4B0F-A033-589F77D6A0ED}"/>
                </a:ext>
              </a:extLst>
            </p:cNvPr>
            <p:cNvGrpSpPr/>
            <p:nvPr/>
          </p:nvGrpSpPr>
          <p:grpSpPr>
            <a:xfrm>
              <a:off x="7074121" y="2745581"/>
              <a:ext cx="58007" cy="58007"/>
              <a:chOff x="7074121" y="2745581"/>
              <a:chExt cx="58007" cy="58007"/>
            </a:xfrm>
          </p:grpSpPr>
          <p:sp>
            <p:nvSpPr>
              <p:cNvPr id="1173" name="Freeform: Shape 1172">
                <a:extLst>
                  <a:ext uri="{FF2B5EF4-FFF2-40B4-BE49-F238E27FC236}">
                    <a16:creationId xmlns:a16="http://schemas.microsoft.com/office/drawing/2014/main" id="{F0A0CDE3-C4B3-4F5A-ADD1-7E882CAF9671}"/>
                  </a:ext>
                </a:extLst>
              </p:cNvPr>
              <p:cNvSpPr/>
              <p:nvPr/>
            </p:nvSpPr>
            <p:spPr>
              <a:xfrm>
                <a:off x="7103173" y="2745581"/>
                <a:ext cx="9525" cy="58007"/>
              </a:xfrm>
              <a:custGeom>
                <a:avLst/>
                <a:gdLst>
                  <a:gd name="connsiteX0" fmla="*/ 329 w 9525"/>
                  <a:gd name="connsiteY0" fmla="*/ 25 h 58007"/>
                  <a:gd name="connsiteX1" fmla="*/ 329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9" y="25"/>
                    </a:moveTo>
                    <a:lnTo>
                      <a:pt x="329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74" name="Freeform: Shape 1173">
                <a:extLst>
                  <a:ext uri="{FF2B5EF4-FFF2-40B4-BE49-F238E27FC236}">
                    <a16:creationId xmlns:a16="http://schemas.microsoft.com/office/drawing/2014/main" id="{8CE4B41C-CC16-4C0D-A392-4BC6D5411D5D}"/>
                  </a:ext>
                </a:extLst>
              </p:cNvPr>
              <p:cNvSpPr/>
              <p:nvPr/>
            </p:nvSpPr>
            <p:spPr>
              <a:xfrm>
                <a:off x="7074121" y="2774632"/>
                <a:ext cx="58007" cy="9525"/>
              </a:xfrm>
              <a:custGeom>
                <a:avLst/>
                <a:gdLst>
                  <a:gd name="connsiteX0" fmla="*/ 58336 w 58007"/>
                  <a:gd name="connsiteY0" fmla="*/ 25 h 9525"/>
                  <a:gd name="connsiteX1" fmla="*/ 329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6" y="25"/>
                    </a:moveTo>
                    <a:lnTo>
                      <a:pt x="329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5" name="Graphic 898">
              <a:extLst>
                <a:ext uri="{FF2B5EF4-FFF2-40B4-BE49-F238E27FC236}">
                  <a16:creationId xmlns:a16="http://schemas.microsoft.com/office/drawing/2014/main" id="{7EE2D337-E568-4767-8725-1A13044F48B1}"/>
                </a:ext>
              </a:extLst>
            </p:cNvPr>
            <p:cNvGrpSpPr/>
            <p:nvPr/>
          </p:nvGrpSpPr>
          <p:grpSpPr>
            <a:xfrm>
              <a:off x="7062215" y="2745581"/>
              <a:ext cx="58007" cy="58007"/>
              <a:chOff x="7062215" y="2745581"/>
              <a:chExt cx="58007" cy="58007"/>
            </a:xfrm>
          </p:grpSpPr>
          <p:sp>
            <p:nvSpPr>
              <p:cNvPr id="1171" name="Freeform: Shape 1170">
                <a:extLst>
                  <a:ext uri="{FF2B5EF4-FFF2-40B4-BE49-F238E27FC236}">
                    <a16:creationId xmlns:a16="http://schemas.microsoft.com/office/drawing/2014/main" id="{B960C758-A099-4C1C-A0B8-0D905106BBFA}"/>
                  </a:ext>
                </a:extLst>
              </p:cNvPr>
              <p:cNvSpPr/>
              <p:nvPr/>
            </p:nvSpPr>
            <p:spPr>
              <a:xfrm>
                <a:off x="7091266" y="2745581"/>
                <a:ext cx="9525" cy="58007"/>
              </a:xfrm>
              <a:custGeom>
                <a:avLst/>
                <a:gdLst>
                  <a:gd name="connsiteX0" fmla="*/ 328 w 9525"/>
                  <a:gd name="connsiteY0" fmla="*/ 25 h 58007"/>
                  <a:gd name="connsiteX1" fmla="*/ 328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8" y="25"/>
                    </a:moveTo>
                    <a:lnTo>
                      <a:pt x="328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72" name="Freeform: Shape 1171">
                <a:extLst>
                  <a:ext uri="{FF2B5EF4-FFF2-40B4-BE49-F238E27FC236}">
                    <a16:creationId xmlns:a16="http://schemas.microsoft.com/office/drawing/2014/main" id="{A19BCF2B-7136-4219-9624-28306EC5F777}"/>
                  </a:ext>
                </a:extLst>
              </p:cNvPr>
              <p:cNvSpPr/>
              <p:nvPr/>
            </p:nvSpPr>
            <p:spPr>
              <a:xfrm>
                <a:off x="7062215" y="2774632"/>
                <a:ext cx="58007" cy="9525"/>
              </a:xfrm>
              <a:custGeom>
                <a:avLst/>
                <a:gdLst>
                  <a:gd name="connsiteX0" fmla="*/ 58335 w 58007"/>
                  <a:gd name="connsiteY0" fmla="*/ 25 h 9525"/>
                  <a:gd name="connsiteX1" fmla="*/ 328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5" y="25"/>
                    </a:moveTo>
                    <a:lnTo>
                      <a:pt x="328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6" name="Graphic 898">
              <a:extLst>
                <a:ext uri="{FF2B5EF4-FFF2-40B4-BE49-F238E27FC236}">
                  <a16:creationId xmlns:a16="http://schemas.microsoft.com/office/drawing/2014/main" id="{24DA613D-5ECE-4731-B766-4D219AF0E089}"/>
                </a:ext>
              </a:extLst>
            </p:cNvPr>
            <p:cNvGrpSpPr/>
            <p:nvPr/>
          </p:nvGrpSpPr>
          <p:grpSpPr>
            <a:xfrm>
              <a:off x="7050118" y="2745581"/>
              <a:ext cx="58007" cy="58007"/>
              <a:chOff x="7050118" y="2745581"/>
              <a:chExt cx="58007" cy="58007"/>
            </a:xfrm>
          </p:grpSpPr>
          <p:sp>
            <p:nvSpPr>
              <p:cNvPr id="1169" name="Freeform: Shape 1168">
                <a:extLst>
                  <a:ext uri="{FF2B5EF4-FFF2-40B4-BE49-F238E27FC236}">
                    <a16:creationId xmlns:a16="http://schemas.microsoft.com/office/drawing/2014/main" id="{ECAC1BE5-635B-4E24-9BA3-D6FA789DE0F5}"/>
                  </a:ext>
                </a:extLst>
              </p:cNvPr>
              <p:cNvSpPr/>
              <p:nvPr/>
            </p:nvSpPr>
            <p:spPr>
              <a:xfrm>
                <a:off x="7079170" y="2745581"/>
                <a:ext cx="9525" cy="58007"/>
              </a:xfrm>
              <a:custGeom>
                <a:avLst/>
                <a:gdLst>
                  <a:gd name="connsiteX0" fmla="*/ 327 w 9525"/>
                  <a:gd name="connsiteY0" fmla="*/ 25 h 58007"/>
                  <a:gd name="connsiteX1" fmla="*/ 327 w 9525"/>
                  <a:gd name="connsiteY1" fmla="*/ 58033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27" y="25"/>
                    </a:moveTo>
                    <a:lnTo>
                      <a:pt x="327" y="58033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70" name="Freeform: Shape 1169">
                <a:extLst>
                  <a:ext uri="{FF2B5EF4-FFF2-40B4-BE49-F238E27FC236}">
                    <a16:creationId xmlns:a16="http://schemas.microsoft.com/office/drawing/2014/main" id="{37288D11-9633-4A54-84F3-61CD64D0940C}"/>
                  </a:ext>
                </a:extLst>
              </p:cNvPr>
              <p:cNvSpPr/>
              <p:nvPr/>
            </p:nvSpPr>
            <p:spPr>
              <a:xfrm>
                <a:off x="7050118" y="2774632"/>
                <a:ext cx="58007" cy="9525"/>
              </a:xfrm>
              <a:custGeom>
                <a:avLst/>
                <a:gdLst>
                  <a:gd name="connsiteX0" fmla="*/ 58334 w 58007"/>
                  <a:gd name="connsiteY0" fmla="*/ 25 h 9525"/>
                  <a:gd name="connsiteX1" fmla="*/ 327 w 58007"/>
                  <a:gd name="connsiteY1" fmla="*/ 2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34" y="25"/>
                    </a:moveTo>
                    <a:lnTo>
                      <a:pt x="327" y="2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7" name="Graphic 898">
              <a:extLst>
                <a:ext uri="{FF2B5EF4-FFF2-40B4-BE49-F238E27FC236}">
                  <a16:creationId xmlns:a16="http://schemas.microsoft.com/office/drawing/2014/main" id="{5E6089DD-9214-495D-8635-28145C617017}"/>
                </a:ext>
              </a:extLst>
            </p:cNvPr>
            <p:cNvGrpSpPr/>
            <p:nvPr/>
          </p:nvGrpSpPr>
          <p:grpSpPr>
            <a:xfrm>
              <a:off x="7361205" y="2798254"/>
              <a:ext cx="58007" cy="58007"/>
              <a:chOff x="7361205" y="2798254"/>
              <a:chExt cx="58007" cy="58007"/>
            </a:xfrm>
          </p:grpSpPr>
          <p:sp>
            <p:nvSpPr>
              <p:cNvPr id="1167" name="Freeform: Shape 1166">
                <a:extLst>
                  <a:ext uri="{FF2B5EF4-FFF2-40B4-BE49-F238E27FC236}">
                    <a16:creationId xmlns:a16="http://schemas.microsoft.com/office/drawing/2014/main" id="{64BF4448-2BEA-464C-887F-F25C8F924A23}"/>
                  </a:ext>
                </a:extLst>
              </p:cNvPr>
              <p:cNvSpPr/>
              <p:nvPr/>
            </p:nvSpPr>
            <p:spPr>
              <a:xfrm>
                <a:off x="7390256" y="2798254"/>
                <a:ext cx="9525" cy="58007"/>
              </a:xfrm>
              <a:custGeom>
                <a:avLst/>
                <a:gdLst>
                  <a:gd name="connsiteX0" fmla="*/ 359 w 9525"/>
                  <a:gd name="connsiteY0" fmla="*/ 31 h 58007"/>
                  <a:gd name="connsiteX1" fmla="*/ 359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9" y="31"/>
                    </a:moveTo>
                    <a:lnTo>
                      <a:pt x="359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68" name="Freeform: Shape 1167">
                <a:extLst>
                  <a:ext uri="{FF2B5EF4-FFF2-40B4-BE49-F238E27FC236}">
                    <a16:creationId xmlns:a16="http://schemas.microsoft.com/office/drawing/2014/main" id="{F9B42C54-6025-48CE-B137-340E0CC5DB2F}"/>
                  </a:ext>
                </a:extLst>
              </p:cNvPr>
              <p:cNvSpPr/>
              <p:nvPr/>
            </p:nvSpPr>
            <p:spPr>
              <a:xfrm>
                <a:off x="7361205" y="2827305"/>
                <a:ext cx="58007" cy="9525"/>
              </a:xfrm>
              <a:custGeom>
                <a:avLst/>
                <a:gdLst>
                  <a:gd name="connsiteX0" fmla="*/ 58367 w 58007"/>
                  <a:gd name="connsiteY0" fmla="*/ 31 h 9525"/>
                  <a:gd name="connsiteX1" fmla="*/ 359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7" y="31"/>
                    </a:moveTo>
                    <a:lnTo>
                      <a:pt x="359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8" name="Graphic 898">
              <a:extLst>
                <a:ext uri="{FF2B5EF4-FFF2-40B4-BE49-F238E27FC236}">
                  <a16:creationId xmlns:a16="http://schemas.microsoft.com/office/drawing/2014/main" id="{6101C0B9-D9AA-4FB8-87C8-D7D6FFD8532F}"/>
                </a:ext>
              </a:extLst>
            </p:cNvPr>
            <p:cNvGrpSpPr/>
            <p:nvPr/>
          </p:nvGrpSpPr>
          <p:grpSpPr>
            <a:xfrm>
              <a:off x="7355490" y="2798254"/>
              <a:ext cx="58007" cy="58007"/>
              <a:chOff x="7355490" y="2798254"/>
              <a:chExt cx="58007" cy="58007"/>
            </a:xfrm>
          </p:grpSpPr>
          <p:sp>
            <p:nvSpPr>
              <p:cNvPr id="1165" name="Freeform: Shape 1164">
                <a:extLst>
                  <a:ext uri="{FF2B5EF4-FFF2-40B4-BE49-F238E27FC236}">
                    <a16:creationId xmlns:a16="http://schemas.microsoft.com/office/drawing/2014/main" id="{D166511D-E352-4620-BD98-E6FFA2F53C0D}"/>
                  </a:ext>
                </a:extLst>
              </p:cNvPr>
              <p:cNvSpPr/>
              <p:nvPr/>
            </p:nvSpPr>
            <p:spPr>
              <a:xfrm>
                <a:off x="7384541" y="2798254"/>
                <a:ext cx="9525" cy="58007"/>
              </a:xfrm>
              <a:custGeom>
                <a:avLst/>
                <a:gdLst>
                  <a:gd name="connsiteX0" fmla="*/ 359 w 9525"/>
                  <a:gd name="connsiteY0" fmla="*/ 31 h 58007"/>
                  <a:gd name="connsiteX1" fmla="*/ 359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9" y="31"/>
                    </a:moveTo>
                    <a:lnTo>
                      <a:pt x="359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66" name="Freeform: Shape 1165">
                <a:extLst>
                  <a:ext uri="{FF2B5EF4-FFF2-40B4-BE49-F238E27FC236}">
                    <a16:creationId xmlns:a16="http://schemas.microsoft.com/office/drawing/2014/main" id="{D1EBFEAD-0808-451B-B734-48F44711DC58}"/>
                  </a:ext>
                </a:extLst>
              </p:cNvPr>
              <p:cNvSpPr/>
              <p:nvPr/>
            </p:nvSpPr>
            <p:spPr>
              <a:xfrm>
                <a:off x="7355490" y="2827305"/>
                <a:ext cx="58007" cy="9525"/>
              </a:xfrm>
              <a:custGeom>
                <a:avLst/>
                <a:gdLst>
                  <a:gd name="connsiteX0" fmla="*/ 58366 w 58007"/>
                  <a:gd name="connsiteY0" fmla="*/ 31 h 9525"/>
                  <a:gd name="connsiteX1" fmla="*/ 359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6" y="31"/>
                    </a:moveTo>
                    <a:lnTo>
                      <a:pt x="359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9" name="Graphic 898">
              <a:extLst>
                <a:ext uri="{FF2B5EF4-FFF2-40B4-BE49-F238E27FC236}">
                  <a16:creationId xmlns:a16="http://schemas.microsoft.com/office/drawing/2014/main" id="{4B7C6CFC-7BB5-42BD-82CE-FA5BEC1377FA}"/>
                </a:ext>
              </a:extLst>
            </p:cNvPr>
            <p:cNvGrpSpPr/>
            <p:nvPr/>
          </p:nvGrpSpPr>
          <p:grpSpPr>
            <a:xfrm>
              <a:off x="7326058" y="2798254"/>
              <a:ext cx="58007" cy="58007"/>
              <a:chOff x="7326058" y="2798254"/>
              <a:chExt cx="58007" cy="58007"/>
            </a:xfrm>
          </p:grpSpPr>
          <p:sp>
            <p:nvSpPr>
              <p:cNvPr id="1163" name="Freeform: Shape 1162">
                <a:extLst>
                  <a:ext uri="{FF2B5EF4-FFF2-40B4-BE49-F238E27FC236}">
                    <a16:creationId xmlns:a16="http://schemas.microsoft.com/office/drawing/2014/main" id="{6847457C-4323-42BB-92DF-F524354594EC}"/>
                  </a:ext>
                </a:extLst>
              </p:cNvPr>
              <p:cNvSpPr/>
              <p:nvPr/>
            </p:nvSpPr>
            <p:spPr>
              <a:xfrm>
                <a:off x="7355109" y="2798254"/>
                <a:ext cx="9525" cy="58007"/>
              </a:xfrm>
              <a:custGeom>
                <a:avLst/>
                <a:gdLst>
                  <a:gd name="connsiteX0" fmla="*/ 356 w 9525"/>
                  <a:gd name="connsiteY0" fmla="*/ 31 h 58007"/>
                  <a:gd name="connsiteX1" fmla="*/ 356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6" y="31"/>
                    </a:moveTo>
                    <a:lnTo>
                      <a:pt x="356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64" name="Freeform: Shape 1163">
                <a:extLst>
                  <a:ext uri="{FF2B5EF4-FFF2-40B4-BE49-F238E27FC236}">
                    <a16:creationId xmlns:a16="http://schemas.microsoft.com/office/drawing/2014/main" id="{165B0D09-7690-4CB9-87F1-216856F4B42C}"/>
                  </a:ext>
                </a:extLst>
              </p:cNvPr>
              <p:cNvSpPr/>
              <p:nvPr/>
            </p:nvSpPr>
            <p:spPr>
              <a:xfrm>
                <a:off x="7326058" y="2827305"/>
                <a:ext cx="58007" cy="9525"/>
              </a:xfrm>
              <a:custGeom>
                <a:avLst/>
                <a:gdLst>
                  <a:gd name="connsiteX0" fmla="*/ 58363 w 58007"/>
                  <a:gd name="connsiteY0" fmla="*/ 31 h 9525"/>
                  <a:gd name="connsiteX1" fmla="*/ 356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3" y="31"/>
                    </a:moveTo>
                    <a:lnTo>
                      <a:pt x="356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0" name="Graphic 898">
              <a:extLst>
                <a:ext uri="{FF2B5EF4-FFF2-40B4-BE49-F238E27FC236}">
                  <a16:creationId xmlns:a16="http://schemas.microsoft.com/office/drawing/2014/main" id="{35EFB6E4-DDA1-4888-A062-FACECAADDF7C}"/>
                </a:ext>
              </a:extLst>
            </p:cNvPr>
            <p:cNvGrpSpPr/>
            <p:nvPr/>
          </p:nvGrpSpPr>
          <p:grpSpPr>
            <a:xfrm>
              <a:off x="7285005" y="2798254"/>
              <a:ext cx="58007" cy="58007"/>
              <a:chOff x="7285005" y="2798254"/>
              <a:chExt cx="58007" cy="58007"/>
            </a:xfrm>
          </p:grpSpPr>
          <p:sp>
            <p:nvSpPr>
              <p:cNvPr id="1161" name="Freeform: Shape 1160">
                <a:extLst>
                  <a:ext uri="{FF2B5EF4-FFF2-40B4-BE49-F238E27FC236}">
                    <a16:creationId xmlns:a16="http://schemas.microsoft.com/office/drawing/2014/main" id="{3872DD24-C649-4F0E-9569-F60B39E8F544}"/>
                  </a:ext>
                </a:extLst>
              </p:cNvPr>
              <p:cNvSpPr/>
              <p:nvPr/>
            </p:nvSpPr>
            <p:spPr>
              <a:xfrm>
                <a:off x="7314056" y="2798254"/>
                <a:ext cx="9525" cy="58007"/>
              </a:xfrm>
              <a:custGeom>
                <a:avLst/>
                <a:gdLst>
                  <a:gd name="connsiteX0" fmla="*/ 351 w 9525"/>
                  <a:gd name="connsiteY0" fmla="*/ 31 h 58007"/>
                  <a:gd name="connsiteX1" fmla="*/ 351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1" y="31"/>
                    </a:moveTo>
                    <a:lnTo>
                      <a:pt x="351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62" name="Freeform: Shape 1161">
                <a:extLst>
                  <a:ext uri="{FF2B5EF4-FFF2-40B4-BE49-F238E27FC236}">
                    <a16:creationId xmlns:a16="http://schemas.microsoft.com/office/drawing/2014/main" id="{B9C2B46F-CE3B-4D3E-AFD2-F0A8642BBA1E}"/>
                  </a:ext>
                </a:extLst>
              </p:cNvPr>
              <p:cNvSpPr/>
              <p:nvPr/>
            </p:nvSpPr>
            <p:spPr>
              <a:xfrm>
                <a:off x="7285005" y="2827305"/>
                <a:ext cx="58007" cy="9525"/>
              </a:xfrm>
              <a:custGeom>
                <a:avLst/>
                <a:gdLst>
                  <a:gd name="connsiteX0" fmla="*/ 58359 w 58007"/>
                  <a:gd name="connsiteY0" fmla="*/ 31 h 9525"/>
                  <a:gd name="connsiteX1" fmla="*/ 351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59" y="31"/>
                    </a:moveTo>
                    <a:lnTo>
                      <a:pt x="351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1" name="Graphic 898">
              <a:extLst>
                <a:ext uri="{FF2B5EF4-FFF2-40B4-BE49-F238E27FC236}">
                  <a16:creationId xmlns:a16="http://schemas.microsoft.com/office/drawing/2014/main" id="{C8C3B9A5-F952-48DB-A584-93D69C4AB725}"/>
                </a:ext>
              </a:extLst>
            </p:cNvPr>
            <p:cNvGrpSpPr/>
            <p:nvPr/>
          </p:nvGrpSpPr>
          <p:grpSpPr>
            <a:xfrm>
              <a:off x="7308436" y="2798254"/>
              <a:ext cx="58007" cy="58007"/>
              <a:chOff x="7308436" y="2798254"/>
              <a:chExt cx="58007" cy="58007"/>
            </a:xfrm>
          </p:grpSpPr>
          <p:sp>
            <p:nvSpPr>
              <p:cNvPr id="1159" name="Freeform: Shape 1158">
                <a:extLst>
                  <a:ext uri="{FF2B5EF4-FFF2-40B4-BE49-F238E27FC236}">
                    <a16:creationId xmlns:a16="http://schemas.microsoft.com/office/drawing/2014/main" id="{BB1F9124-D32B-4618-91B2-D8D0618149D5}"/>
                  </a:ext>
                </a:extLst>
              </p:cNvPr>
              <p:cNvSpPr/>
              <p:nvPr/>
            </p:nvSpPr>
            <p:spPr>
              <a:xfrm>
                <a:off x="7337488" y="2798254"/>
                <a:ext cx="9525" cy="58007"/>
              </a:xfrm>
              <a:custGeom>
                <a:avLst/>
                <a:gdLst>
                  <a:gd name="connsiteX0" fmla="*/ 354 w 9525"/>
                  <a:gd name="connsiteY0" fmla="*/ 31 h 58007"/>
                  <a:gd name="connsiteX1" fmla="*/ 354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4" y="31"/>
                    </a:moveTo>
                    <a:lnTo>
                      <a:pt x="354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60" name="Freeform: Shape 1159">
                <a:extLst>
                  <a:ext uri="{FF2B5EF4-FFF2-40B4-BE49-F238E27FC236}">
                    <a16:creationId xmlns:a16="http://schemas.microsoft.com/office/drawing/2014/main" id="{B4129837-CAB8-4B9F-A590-8EDCF27C2D09}"/>
                  </a:ext>
                </a:extLst>
              </p:cNvPr>
              <p:cNvSpPr/>
              <p:nvPr/>
            </p:nvSpPr>
            <p:spPr>
              <a:xfrm>
                <a:off x="7308436" y="2827305"/>
                <a:ext cx="58007" cy="9525"/>
              </a:xfrm>
              <a:custGeom>
                <a:avLst/>
                <a:gdLst>
                  <a:gd name="connsiteX0" fmla="*/ 58361 w 58007"/>
                  <a:gd name="connsiteY0" fmla="*/ 31 h 9525"/>
                  <a:gd name="connsiteX1" fmla="*/ 354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1" y="31"/>
                    </a:moveTo>
                    <a:lnTo>
                      <a:pt x="354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2" name="Graphic 898">
              <a:extLst>
                <a:ext uri="{FF2B5EF4-FFF2-40B4-BE49-F238E27FC236}">
                  <a16:creationId xmlns:a16="http://schemas.microsoft.com/office/drawing/2014/main" id="{E5356AD3-18C9-4CAC-ACA5-FC16586C718D}"/>
                </a:ext>
              </a:extLst>
            </p:cNvPr>
            <p:cNvGrpSpPr/>
            <p:nvPr/>
          </p:nvGrpSpPr>
          <p:grpSpPr>
            <a:xfrm>
              <a:off x="7296816" y="2798254"/>
              <a:ext cx="58007" cy="58007"/>
              <a:chOff x="7296816" y="2798254"/>
              <a:chExt cx="58007" cy="58007"/>
            </a:xfrm>
          </p:grpSpPr>
          <p:sp>
            <p:nvSpPr>
              <p:cNvPr id="1157" name="Freeform: Shape 1156">
                <a:extLst>
                  <a:ext uri="{FF2B5EF4-FFF2-40B4-BE49-F238E27FC236}">
                    <a16:creationId xmlns:a16="http://schemas.microsoft.com/office/drawing/2014/main" id="{49AFAF3C-835C-402F-8302-514B5AA95017}"/>
                  </a:ext>
                </a:extLst>
              </p:cNvPr>
              <p:cNvSpPr/>
              <p:nvPr/>
            </p:nvSpPr>
            <p:spPr>
              <a:xfrm>
                <a:off x="7325867" y="2798254"/>
                <a:ext cx="9525" cy="58007"/>
              </a:xfrm>
              <a:custGeom>
                <a:avLst/>
                <a:gdLst>
                  <a:gd name="connsiteX0" fmla="*/ 353 w 9525"/>
                  <a:gd name="connsiteY0" fmla="*/ 31 h 58007"/>
                  <a:gd name="connsiteX1" fmla="*/ 353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3" y="31"/>
                    </a:moveTo>
                    <a:lnTo>
                      <a:pt x="353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58" name="Freeform: Shape 1157">
                <a:extLst>
                  <a:ext uri="{FF2B5EF4-FFF2-40B4-BE49-F238E27FC236}">
                    <a16:creationId xmlns:a16="http://schemas.microsoft.com/office/drawing/2014/main" id="{B6882303-778B-459F-89A8-0CAE0095738C}"/>
                  </a:ext>
                </a:extLst>
              </p:cNvPr>
              <p:cNvSpPr/>
              <p:nvPr/>
            </p:nvSpPr>
            <p:spPr>
              <a:xfrm>
                <a:off x="7296816" y="2827305"/>
                <a:ext cx="58007" cy="9525"/>
              </a:xfrm>
              <a:custGeom>
                <a:avLst/>
                <a:gdLst>
                  <a:gd name="connsiteX0" fmla="*/ 58360 w 58007"/>
                  <a:gd name="connsiteY0" fmla="*/ 31 h 9525"/>
                  <a:gd name="connsiteX1" fmla="*/ 353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0" y="31"/>
                    </a:moveTo>
                    <a:lnTo>
                      <a:pt x="353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3" name="Graphic 898">
              <a:extLst>
                <a:ext uri="{FF2B5EF4-FFF2-40B4-BE49-F238E27FC236}">
                  <a16:creationId xmlns:a16="http://schemas.microsoft.com/office/drawing/2014/main" id="{CBFF70AF-2A7A-41AC-8618-BB9143BEF92B}"/>
                </a:ext>
              </a:extLst>
            </p:cNvPr>
            <p:cNvGrpSpPr/>
            <p:nvPr/>
          </p:nvGrpSpPr>
          <p:grpSpPr>
            <a:xfrm>
              <a:off x="7320343" y="2798254"/>
              <a:ext cx="58007" cy="58007"/>
              <a:chOff x="7320343" y="2798254"/>
              <a:chExt cx="58007" cy="58007"/>
            </a:xfrm>
          </p:grpSpPr>
          <p:sp>
            <p:nvSpPr>
              <p:cNvPr id="1155" name="Freeform: Shape 1154">
                <a:extLst>
                  <a:ext uri="{FF2B5EF4-FFF2-40B4-BE49-F238E27FC236}">
                    <a16:creationId xmlns:a16="http://schemas.microsoft.com/office/drawing/2014/main" id="{2C0739A8-A22D-419C-B8CC-59538A9EC769}"/>
                  </a:ext>
                </a:extLst>
              </p:cNvPr>
              <p:cNvSpPr/>
              <p:nvPr/>
            </p:nvSpPr>
            <p:spPr>
              <a:xfrm>
                <a:off x="7349394" y="2798254"/>
                <a:ext cx="9525" cy="58007"/>
              </a:xfrm>
              <a:custGeom>
                <a:avLst/>
                <a:gdLst>
                  <a:gd name="connsiteX0" fmla="*/ 355 w 9525"/>
                  <a:gd name="connsiteY0" fmla="*/ 31 h 58007"/>
                  <a:gd name="connsiteX1" fmla="*/ 355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55" y="31"/>
                    </a:moveTo>
                    <a:lnTo>
                      <a:pt x="355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56" name="Freeform: Shape 1155">
                <a:extLst>
                  <a:ext uri="{FF2B5EF4-FFF2-40B4-BE49-F238E27FC236}">
                    <a16:creationId xmlns:a16="http://schemas.microsoft.com/office/drawing/2014/main" id="{6B6C7C35-1A1D-490A-BDFA-79977A54494E}"/>
                  </a:ext>
                </a:extLst>
              </p:cNvPr>
              <p:cNvSpPr/>
              <p:nvPr/>
            </p:nvSpPr>
            <p:spPr>
              <a:xfrm>
                <a:off x="7320343" y="2827305"/>
                <a:ext cx="58007" cy="9525"/>
              </a:xfrm>
              <a:custGeom>
                <a:avLst/>
                <a:gdLst>
                  <a:gd name="connsiteX0" fmla="*/ 58362 w 58007"/>
                  <a:gd name="connsiteY0" fmla="*/ 31 h 9525"/>
                  <a:gd name="connsiteX1" fmla="*/ 355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62" y="31"/>
                    </a:moveTo>
                    <a:lnTo>
                      <a:pt x="355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4" name="Graphic 898">
              <a:extLst>
                <a:ext uri="{FF2B5EF4-FFF2-40B4-BE49-F238E27FC236}">
                  <a16:creationId xmlns:a16="http://schemas.microsoft.com/office/drawing/2014/main" id="{673AE552-DB83-463D-9CAA-9096348BDF12}"/>
                </a:ext>
              </a:extLst>
            </p:cNvPr>
            <p:cNvGrpSpPr/>
            <p:nvPr/>
          </p:nvGrpSpPr>
          <p:grpSpPr>
            <a:xfrm>
              <a:off x="7613522" y="2798254"/>
              <a:ext cx="58007" cy="58007"/>
              <a:chOff x="7613522" y="2798254"/>
              <a:chExt cx="58007" cy="58007"/>
            </a:xfrm>
          </p:grpSpPr>
          <p:sp>
            <p:nvSpPr>
              <p:cNvPr id="1153" name="Freeform: Shape 1152">
                <a:extLst>
                  <a:ext uri="{FF2B5EF4-FFF2-40B4-BE49-F238E27FC236}">
                    <a16:creationId xmlns:a16="http://schemas.microsoft.com/office/drawing/2014/main" id="{44653CAF-6BAE-4E70-B6AA-FAAE6AC42B14}"/>
                  </a:ext>
                </a:extLst>
              </p:cNvPr>
              <p:cNvSpPr/>
              <p:nvPr/>
            </p:nvSpPr>
            <p:spPr>
              <a:xfrm>
                <a:off x="7642573" y="2798254"/>
                <a:ext cx="9525" cy="58007"/>
              </a:xfrm>
              <a:custGeom>
                <a:avLst/>
                <a:gdLst>
                  <a:gd name="connsiteX0" fmla="*/ 386 w 9525"/>
                  <a:gd name="connsiteY0" fmla="*/ 31 h 58007"/>
                  <a:gd name="connsiteX1" fmla="*/ 386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6" y="31"/>
                    </a:moveTo>
                    <a:lnTo>
                      <a:pt x="386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54" name="Freeform: Shape 1153">
                <a:extLst>
                  <a:ext uri="{FF2B5EF4-FFF2-40B4-BE49-F238E27FC236}">
                    <a16:creationId xmlns:a16="http://schemas.microsoft.com/office/drawing/2014/main" id="{AD74061C-8C7F-4609-A97C-9EEC23D1CD54}"/>
                  </a:ext>
                </a:extLst>
              </p:cNvPr>
              <p:cNvSpPr/>
              <p:nvPr/>
            </p:nvSpPr>
            <p:spPr>
              <a:xfrm>
                <a:off x="7613522" y="2827305"/>
                <a:ext cx="58007" cy="9525"/>
              </a:xfrm>
              <a:custGeom>
                <a:avLst/>
                <a:gdLst>
                  <a:gd name="connsiteX0" fmla="*/ 58393 w 58007"/>
                  <a:gd name="connsiteY0" fmla="*/ 31 h 9525"/>
                  <a:gd name="connsiteX1" fmla="*/ 386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3" y="31"/>
                    </a:moveTo>
                    <a:lnTo>
                      <a:pt x="386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5" name="Graphic 898">
              <a:extLst>
                <a:ext uri="{FF2B5EF4-FFF2-40B4-BE49-F238E27FC236}">
                  <a16:creationId xmlns:a16="http://schemas.microsoft.com/office/drawing/2014/main" id="{C6F58C78-360E-4A24-B43E-ABA4311FAC0B}"/>
                </a:ext>
              </a:extLst>
            </p:cNvPr>
            <p:cNvGrpSpPr/>
            <p:nvPr/>
          </p:nvGrpSpPr>
          <p:grpSpPr>
            <a:xfrm>
              <a:off x="7607807" y="2798254"/>
              <a:ext cx="58007" cy="58007"/>
              <a:chOff x="7607807" y="2798254"/>
              <a:chExt cx="58007" cy="58007"/>
            </a:xfrm>
          </p:grpSpPr>
          <p:sp>
            <p:nvSpPr>
              <p:cNvPr id="1151" name="Freeform: Shape 1150">
                <a:extLst>
                  <a:ext uri="{FF2B5EF4-FFF2-40B4-BE49-F238E27FC236}">
                    <a16:creationId xmlns:a16="http://schemas.microsoft.com/office/drawing/2014/main" id="{0A20A1D0-2818-4052-A1E5-70A46CBE9FDA}"/>
                  </a:ext>
                </a:extLst>
              </p:cNvPr>
              <p:cNvSpPr/>
              <p:nvPr/>
            </p:nvSpPr>
            <p:spPr>
              <a:xfrm>
                <a:off x="7636858" y="2798254"/>
                <a:ext cx="9525" cy="58007"/>
              </a:xfrm>
              <a:custGeom>
                <a:avLst/>
                <a:gdLst>
                  <a:gd name="connsiteX0" fmla="*/ 385 w 9525"/>
                  <a:gd name="connsiteY0" fmla="*/ 31 h 58007"/>
                  <a:gd name="connsiteX1" fmla="*/ 385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5" y="31"/>
                    </a:moveTo>
                    <a:lnTo>
                      <a:pt x="385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52" name="Freeform: Shape 1151">
                <a:extLst>
                  <a:ext uri="{FF2B5EF4-FFF2-40B4-BE49-F238E27FC236}">
                    <a16:creationId xmlns:a16="http://schemas.microsoft.com/office/drawing/2014/main" id="{C135181F-8C3E-4A2B-A166-C87A87B6E1F9}"/>
                  </a:ext>
                </a:extLst>
              </p:cNvPr>
              <p:cNvSpPr/>
              <p:nvPr/>
            </p:nvSpPr>
            <p:spPr>
              <a:xfrm>
                <a:off x="7607807" y="2827305"/>
                <a:ext cx="58007" cy="9525"/>
              </a:xfrm>
              <a:custGeom>
                <a:avLst/>
                <a:gdLst>
                  <a:gd name="connsiteX0" fmla="*/ 58392 w 58007"/>
                  <a:gd name="connsiteY0" fmla="*/ 31 h 9525"/>
                  <a:gd name="connsiteX1" fmla="*/ 385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2" y="31"/>
                    </a:moveTo>
                    <a:lnTo>
                      <a:pt x="385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6" name="Graphic 898">
              <a:extLst>
                <a:ext uri="{FF2B5EF4-FFF2-40B4-BE49-F238E27FC236}">
                  <a16:creationId xmlns:a16="http://schemas.microsoft.com/office/drawing/2014/main" id="{F2545F5C-3572-4E45-AD24-4B41CBD86F52}"/>
                </a:ext>
              </a:extLst>
            </p:cNvPr>
            <p:cNvGrpSpPr/>
            <p:nvPr/>
          </p:nvGrpSpPr>
          <p:grpSpPr>
            <a:xfrm>
              <a:off x="7689627" y="2798254"/>
              <a:ext cx="58007" cy="58007"/>
              <a:chOff x="7689627" y="2798254"/>
              <a:chExt cx="58007" cy="58007"/>
            </a:xfrm>
          </p:grpSpPr>
          <p:sp>
            <p:nvSpPr>
              <p:cNvPr id="1149" name="Freeform: Shape 1148">
                <a:extLst>
                  <a:ext uri="{FF2B5EF4-FFF2-40B4-BE49-F238E27FC236}">
                    <a16:creationId xmlns:a16="http://schemas.microsoft.com/office/drawing/2014/main" id="{05780895-FA36-4DAD-8FFE-9FAA02B76592}"/>
                  </a:ext>
                </a:extLst>
              </p:cNvPr>
              <p:cNvSpPr/>
              <p:nvPr/>
            </p:nvSpPr>
            <p:spPr>
              <a:xfrm>
                <a:off x="7718678" y="2798254"/>
                <a:ext cx="9525" cy="58007"/>
              </a:xfrm>
              <a:custGeom>
                <a:avLst/>
                <a:gdLst>
                  <a:gd name="connsiteX0" fmla="*/ 394 w 9525"/>
                  <a:gd name="connsiteY0" fmla="*/ 31 h 58007"/>
                  <a:gd name="connsiteX1" fmla="*/ 394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4" y="31"/>
                    </a:moveTo>
                    <a:lnTo>
                      <a:pt x="394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50" name="Freeform: Shape 1149">
                <a:extLst>
                  <a:ext uri="{FF2B5EF4-FFF2-40B4-BE49-F238E27FC236}">
                    <a16:creationId xmlns:a16="http://schemas.microsoft.com/office/drawing/2014/main" id="{E07E789D-D057-4894-8797-26362D4752F6}"/>
                  </a:ext>
                </a:extLst>
              </p:cNvPr>
              <p:cNvSpPr/>
              <p:nvPr/>
            </p:nvSpPr>
            <p:spPr>
              <a:xfrm>
                <a:off x="7689627" y="2827305"/>
                <a:ext cx="58007" cy="9525"/>
              </a:xfrm>
              <a:custGeom>
                <a:avLst/>
                <a:gdLst>
                  <a:gd name="connsiteX0" fmla="*/ 58401 w 58007"/>
                  <a:gd name="connsiteY0" fmla="*/ 31 h 9525"/>
                  <a:gd name="connsiteX1" fmla="*/ 394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401" y="31"/>
                    </a:moveTo>
                    <a:lnTo>
                      <a:pt x="394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7" name="Graphic 898">
              <a:extLst>
                <a:ext uri="{FF2B5EF4-FFF2-40B4-BE49-F238E27FC236}">
                  <a16:creationId xmlns:a16="http://schemas.microsoft.com/office/drawing/2014/main" id="{B26CC0DA-B104-40F9-BAFE-1AD79A32C123}"/>
                </a:ext>
              </a:extLst>
            </p:cNvPr>
            <p:cNvGrpSpPr/>
            <p:nvPr/>
          </p:nvGrpSpPr>
          <p:grpSpPr>
            <a:xfrm>
              <a:off x="7672291" y="2798254"/>
              <a:ext cx="58007" cy="58007"/>
              <a:chOff x="7672291" y="2798254"/>
              <a:chExt cx="58007" cy="58007"/>
            </a:xfrm>
          </p:grpSpPr>
          <p:sp>
            <p:nvSpPr>
              <p:cNvPr id="1147" name="Freeform: Shape 1146">
                <a:extLst>
                  <a:ext uri="{FF2B5EF4-FFF2-40B4-BE49-F238E27FC236}">
                    <a16:creationId xmlns:a16="http://schemas.microsoft.com/office/drawing/2014/main" id="{6108CB90-2BEF-4F79-BF98-17A69CCF68B4}"/>
                  </a:ext>
                </a:extLst>
              </p:cNvPr>
              <p:cNvSpPr/>
              <p:nvPr/>
            </p:nvSpPr>
            <p:spPr>
              <a:xfrm>
                <a:off x="7701343" y="2798254"/>
                <a:ext cx="9525" cy="58007"/>
              </a:xfrm>
              <a:custGeom>
                <a:avLst/>
                <a:gdLst>
                  <a:gd name="connsiteX0" fmla="*/ 392 w 9525"/>
                  <a:gd name="connsiteY0" fmla="*/ 31 h 58007"/>
                  <a:gd name="connsiteX1" fmla="*/ 392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2" y="31"/>
                    </a:moveTo>
                    <a:lnTo>
                      <a:pt x="392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48" name="Freeform: Shape 1147">
                <a:extLst>
                  <a:ext uri="{FF2B5EF4-FFF2-40B4-BE49-F238E27FC236}">
                    <a16:creationId xmlns:a16="http://schemas.microsoft.com/office/drawing/2014/main" id="{76BE7934-CE29-4902-93F5-10699E00EC1C}"/>
                  </a:ext>
                </a:extLst>
              </p:cNvPr>
              <p:cNvSpPr/>
              <p:nvPr/>
            </p:nvSpPr>
            <p:spPr>
              <a:xfrm>
                <a:off x="7672291" y="2827305"/>
                <a:ext cx="58007" cy="9525"/>
              </a:xfrm>
              <a:custGeom>
                <a:avLst/>
                <a:gdLst>
                  <a:gd name="connsiteX0" fmla="*/ 58399 w 58007"/>
                  <a:gd name="connsiteY0" fmla="*/ 31 h 9525"/>
                  <a:gd name="connsiteX1" fmla="*/ 392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9" y="31"/>
                    </a:moveTo>
                    <a:lnTo>
                      <a:pt x="392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8" name="Graphic 898">
              <a:extLst>
                <a:ext uri="{FF2B5EF4-FFF2-40B4-BE49-F238E27FC236}">
                  <a16:creationId xmlns:a16="http://schemas.microsoft.com/office/drawing/2014/main" id="{2B52B25A-437D-4DEE-B681-16EBA5B8431C}"/>
                </a:ext>
              </a:extLst>
            </p:cNvPr>
            <p:cNvGrpSpPr/>
            <p:nvPr/>
          </p:nvGrpSpPr>
          <p:grpSpPr>
            <a:xfrm>
              <a:off x="7660385" y="2798254"/>
              <a:ext cx="58007" cy="58007"/>
              <a:chOff x="7660385" y="2798254"/>
              <a:chExt cx="58007" cy="58007"/>
            </a:xfrm>
          </p:grpSpPr>
          <p:sp>
            <p:nvSpPr>
              <p:cNvPr id="1145" name="Freeform: Shape 1144">
                <a:extLst>
                  <a:ext uri="{FF2B5EF4-FFF2-40B4-BE49-F238E27FC236}">
                    <a16:creationId xmlns:a16="http://schemas.microsoft.com/office/drawing/2014/main" id="{49CF317A-034C-4D79-AEEF-A11683283E07}"/>
                  </a:ext>
                </a:extLst>
              </p:cNvPr>
              <p:cNvSpPr/>
              <p:nvPr/>
            </p:nvSpPr>
            <p:spPr>
              <a:xfrm>
                <a:off x="7689436" y="2798254"/>
                <a:ext cx="9525" cy="58007"/>
              </a:xfrm>
              <a:custGeom>
                <a:avLst/>
                <a:gdLst>
                  <a:gd name="connsiteX0" fmla="*/ 391 w 9525"/>
                  <a:gd name="connsiteY0" fmla="*/ 31 h 58007"/>
                  <a:gd name="connsiteX1" fmla="*/ 391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91" y="31"/>
                    </a:moveTo>
                    <a:lnTo>
                      <a:pt x="391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46" name="Freeform: Shape 1145">
                <a:extLst>
                  <a:ext uri="{FF2B5EF4-FFF2-40B4-BE49-F238E27FC236}">
                    <a16:creationId xmlns:a16="http://schemas.microsoft.com/office/drawing/2014/main" id="{93E2025B-F34A-4362-B019-AD86C99B94AB}"/>
                  </a:ext>
                </a:extLst>
              </p:cNvPr>
              <p:cNvSpPr/>
              <p:nvPr/>
            </p:nvSpPr>
            <p:spPr>
              <a:xfrm>
                <a:off x="7660385" y="2827305"/>
                <a:ext cx="58007" cy="9525"/>
              </a:xfrm>
              <a:custGeom>
                <a:avLst/>
                <a:gdLst>
                  <a:gd name="connsiteX0" fmla="*/ 58398 w 58007"/>
                  <a:gd name="connsiteY0" fmla="*/ 31 h 9525"/>
                  <a:gd name="connsiteX1" fmla="*/ 391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8" y="31"/>
                    </a:moveTo>
                    <a:lnTo>
                      <a:pt x="391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79" name="Graphic 898">
              <a:extLst>
                <a:ext uri="{FF2B5EF4-FFF2-40B4-BE49-F238E27FC236}">
                  <a16:creationId xmlns:a16="http://schemas.microsoft.com/office/drawing/2014/main" id="{B9DA6DD3-F09E-4452-B597-E037AF9D0DAD}"/>
                </a:ext>
              </a:extLst>
            </p:cNvPr>
            <p:cNvGrpSpPr/>
            <p:nvPr/>
          </p:nvGrpSpPr>
          <p:grpSpPr>
            <a:xfrm>
              <a:off x="7642859" y="2798254"/>
              <a:ext cx="58007" cy="58007"/>
              <a:chOff x="7642859" y="2798254"/>
              <a:chExt cx="58007" cy="58007"/>
            </a:xfrm>
          </p:grpSpPr>
          <p:sp>
            <p:nvSpPr>
              <p:cNvPr id="1143" name="Freeform: Shape 1142">
                <a:extLst>
                  <a:ext uri="{FF2B5EF4-FFF2-40B4-BE49-F238E27FC236}">
                    <a16:creationId xmlns:a16="http://schemas.microsoft.com/office/drawing/2014/main" id="{FF4CA6FD-9DFB-4F2E-A24C-3E6F5CD005B1}"/>
                  </a:ext>
                </a:extLst>
              </p:cNvPr>
              <p:cNvSpPr/>
              <p:nvPr/>
            </p:nvSpPr>
            <p:spPr>
              <a:xfrm>
                <a:off x="7671910" y="2798254"/>
                <a:ext cx="9525" cy="58007"/>
              </a:xfrm>
              <a:custGeom>
                <a:avLst/>
                <a:gdLst>
                  <a:gd name="connsiteX0" fmla="*/ 389 w 9525"/>
                  <a:gd name="connsiteY0" fmla="*/ 31 h 58007"/>
                  <a:gd name="connsiteX1" fmla="*/ 389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9" y="31"/>
                    </a:moveTo>
                    <a:lnTo>
                      <a:pt x="389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44" name="Freeform: Shape 1143">
                <a:extLst>
                  <a:ext uri="{FF2B5EF4-FFF2-40B4-BE49-F238E27FC236}">
                    <a16:creationId xmlns:a16="http://schemas.microsoft.com/office/drawing/2014/main" id="{4D547813-BC66-44FC-8377-D027F49652C8}"/>
                  </a:ext>
                </a:extLst>
              </p:cNvPr>
              <p:cNvSpPr/>
              <p:nvPr/>
            </p:nvSpPr>
            <p:spPr>
              <a:xfrm>
                <a:off x="7642859" y="2827305"/>
                <a:ext cx="58007" cy="9525"/>
              </a:xfrm>
              <a:custGeom>
                <a:avLst/>
                <a:gdLst>
                  <a:gd name="connsiteX0" fmla="*/ 58396 w 58007"/>
                  <a:gd name="connsiteY0" fmla="*/ 31 h 9525"/>
                  <a:gd name="connsiteX1" fmla="*/ 389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6" y="31"/>
                    </a:moveTo>
                    <a:lnTo>
                      <a:pt x="389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0" name="Graphic 898">
              <a:extLst>
                <a:ext uri="{FF2B5EF4-FFF2-40B4-BE49-F238E27FC236}">
                  <a16:creationId xmlns:a16="http://schemas.microsoft.com/office/drawing/2014/main" id="{F3B9A378-2B24-447B-BF69-9759A3FEAE00}"/>
                </a:ext>
              </a:extLst>
            </p:cNvPr>
            <p:cNvGrpSpPr/>
            <p:nvPr/>
          </p:nvGrpSpPr>
          <p:grpSpPr>
            <a:xfrm>
              <a:off x="7625333" y="2798254"/>
              <a:ext cx="58007" cy="58007"/>
              <a:chOff x="7625333" y="2798254"/>
              <a:chExt cx="58007" cy="58007"/>
            </a:xfrm>
          </p:grpSpPr>
          <p:sp>
            <p:nvSpPr>
              <p:cNvPr id="1141" name="Freeform: Shape 1140">
                <a:extLst>
                  <a:ext uri="{FF2B5EF4-FFF2-40B4-BE49-F238E27FC236}">
                    <a16:creationId xmlns:a16="http://schemas.microsoft.com/office/drawing/2014/main" id="{CCEE28C9-E1D4-4D2F-B32A-C62B139D5F89}"/>
                  </a:ext>
                </a:extLst>
              </p:cNvPr>
              <p:cNvSpPr/>
              <p:nvPr/>
            </p:nvSpPr>
            <p:spPr>
              <a:xfrm>
                <a:off x="7654384" y="2798254"/>
                <a:ext cx="9525" cy="58007"/>
              </a:xfrm>
              <a:custGeom>
                <a:avLst/>
                <a:gdLst>
                  <a:gd name="connsiteX0" fmla="*/ 387 w 9525"/>
                  <a:gd name="connsiteY0" fmla="*/ 31 h 58007"/>
                  <a:gd name="connsiteX1" fmla="*/ 387 w 9525"/>
                  <a:gd name="connsiteY1" fmla="*/ 58038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87" y="31"/>
                    </a:moveTo>
                    <a:lnTo>
                      <a:pt x="387" y="58038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42" name="Freeform: Shape 1141">
                <a:extLst>
                  <a:ext uri="{FF2B5EF4-FFF2-40B4-BE49-F238E27FC236}">
                    <a16:creationId xmlns:a16="http://schemas.microsoft.com/office/drawing/2014/main" id="{CFD47735-3ACF-4B54-BEB6-DD976CBB9272}"/>
                  </a:ext>
                </a:extLst>
              </p:cNvPr>
              <p:cNvSpPr/>
              <p:nvPr/>
            </p:nvSpPr>
            <p:spPr>
              <a:xfrm>
                <a:off x="7625333" y="2827305"/>
                <a:ext cx="58007" cy="9525"/>
              </a:xfrm>
              <a:custGeom>
                <a:avLst/>
                <a:gdLst>
                  <a:gd name="connsiteX0" fmla="*/ 58394 w 58007"/>
                  <a:gd name="connsiteY0" fmla="*/ 31 h 9525"/>
                  <a:gd name="connsiteX1" fmla="*/ 387 w 58007"/>
                  <a:gd name="connsiteY1" fmla="*/ 31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394" y="31"/>
                    </a:moveTo>
                    <a:lnTo>
                      <a:pt x="387" y="31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1" name="Graphic 898">
              <a:extLst>
                <a:ext uri="{FF2B5EF4-FFF2-40B4-BE49-F238E27FC236}">
                  <a16:creationId xmlns:a16="http://schemas.microsoft.com/office/drawing/2014/main" id="{30F46843-16A4-44E1-89EC-15AA0C9FE4BC}"/>
                </a:ext>
              </a:extLst>
            </p:cNvPr>
            <p:cNvGrpSpPr/>
            <p:nvPr/>
          </p:nvGrpSpPr>
          <p:grpSpPr>
            <a:xfrm>
              <a:off x="5419438" y="2552033"/>
              <a:ext cx="58007" cy="58007"/>
              <a:chOff x="5419438" y="2552033"/>
              <a:chExt cx="58007" cy="58007"/>
            </a:xfrm>
          </p:grpSpPr>
          <p:sp>
            <p:nvSpPr>
              <p:cNvPr id="1139" name="Freeform: Shape 1138">
                <a:extLst>
                  <a:ext uri="{FF2B5EF4-FFF2-40B4-BE49-F238E27FC236}">
                    <a16:creationId xmlns:a16="http://schemas.microsoft.com/office/drawing/2014/main" id="{E6F91AC2-8C9D-49D9-B0C1-F76F9BA524B5}"/>
                  </a:ext>
                </a:extLst>
              </p:cNvPr>
              <p:cNvSpPr/>
              <p:nvPr/>
            </p:nvSpPr>
            <p:spPr>
              <a:xfrm>
                <a:off x="5448490" y="2552033"/>
                <a:ext cx="9525" cy="58007"/>
              </a:xfrm>
              <a:custGeom>
                <a:avLst/>
                <a:gdLst>
                  <a:gd name="connsiteX0" fmla="*/ 155 w 9525"/>
                  <a:gd name="connsiteY0" fmla="*/ 5 h 58007"/>
                  <a:gd name="connsiteX1" fmla="*/ 155 w 9525"/>
                  <a:gd name="connsiteY1" fmla="*/ 5801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55" y="5"/>
                    </a:moveTo>
                    <a:lnTo>
                      <a:pt x="155" y="58012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40" name="Freeform: Shape 1139">
                <a:extLst>
                  <a:ext uri="{FF2B5EF4-FFF2-40B4-BE49-F238E27FC236}">
                    <a16:creationId xmlns:a16="http://schemas.microsoft.com/office/drawing/2014/main" id="{4D909B76-B935-40E8-83E2-5AF94DAB2B0B}"/>
                  </a:ext>
                </a:extLst>
              </p:cNvPr>
              <p:cNvSpPr/>
              <p:nvPr/>
            </p:nvSpPr>
            <p:spPr>
              <a:xfrm>
                <a:off x="5419438" y="2581084"/>
                <a:ext cx="58007" cy="9525"/>
              </a:xfrm>
              <a:custGeom>
                <a:avLst/>
                <a:gdLst>
                  <a:gd name="connsiteX0" fmla="*/ 58163 w 58007"/>
                  <a:gd name="connsiteY0" fmla="*/ 5 h 9525"/>
                  <a:gd name="connsiteX1" fmla="*/ 155 w 58007"/>
                  <a:gd name="connsiteY1" fmla="*/ 5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63" y="5"/>
                    </a:moveTo>
                    <a:lnTo>
                      <a:pt x="155" y="5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2" name="Graphic 898">
              <a:extLst>
                <a:ext uri="{FF2B5EF4-FFF2-40B4-BE49-F238E27FC236}">
                  <a16:creationId xmlns:a16="http://schemas.microsoft.com/office/drawing/2014/main" id="{1AB1D8F6-3598-433C-B540-B91C2DF7BEA1}"/>
                </a:ext>
              </a:extLst>
            </p:cNvPr>
            <p:cNvGrpSpPr/>
            <p:nvPr/>
          </p:nvGrpSpPr>
          <p:grpSpPr>
            <a:xfrm>
              <a:off x="5325712" y="2546127"/>
              <a:ext cx="58007" cy="58007"/>
              <a:chOff x="5325712" y="2546127"/>
              <a:chExt cx="58007" cy="58007"/>
            </a:xfrm>
          </p:grpSpPr>
          <p:sp>
            <p:nvSpPr>
              <p:cNvPr id="1137" name="Freeform: Shape 1136">
                <a:extLst>
                  <a:ext uri="{FF2B5EF4-FFF2-40B4-BE49-F238E27FC236}">
                    <a16:creationId xmlns:a16="http://schemas.microsoft.com/office/drawing/2014/main" id="{43A29698-07B2-4E79-B0CD-6D8DB630ABA6}"/>
                  </a:ext>
                </a:extLst>
              </p:cNvPr>
              <p:cNvSpPr/>
              <p:nvPr/>
            </p:nvSpPr>
            <p:spPr>
              <a:xfrm>
                <a:off x="5354764" y="2546127"/>
                <a:ext cx="9525" cy="58007"/>
              </a:xfrm>
              <a:custGeom>
                <a:avLst/>
                <a:gdLst>
                  <a:gd name="connsiteX0" fmla="*/ 146 w 9525"/>
                  <a:gd name="connsiteY0" fmla="*/ 4 h 58007"/>
                  <a:gd name="connsiteX1" fmla="*/ 146 w 9525"/>
                  <a:gd name="connsiteY1" fmla="*/ 58012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46" y="4"/>
                    </a:moveTo>
                    <a:lnTo>
                      <a:pt x="146" y="58012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38" name="Freeform: Shape 1137">
                <a:extLst>
                  <a:ext uri="{FF2B5EF4-FFF2-40B4-BE49-F238E27FC236}">
                    <a16:creationId xmlns:a16="http://schemas.microsoft.com/office/drawing/2014/main" id="{A883DF59-BEC4-4A28-ADE8-E67EA2B74E7C}"/>
                  </a:ext>
                </a:extLst>
              </p:cNvPr>
              <p:cNvSpPr/>
              <p:nvPr/>
            </p:nvSpPr>
            <p:spPr>
              <a:xfrm>
                <a:off x="5325712" y="2575179"/>
                <a:ext cx="58007" cy="9525"/>
              </a:xfrm>
              <a:custGeom>
                <a:avLst/>
                <a:gdLst>
                  <a:gd name="connsiteX0" fmla="*/ 58153 w 58007"/>
                  <a:gd name="connsiteY0" fmla="*/ 4 h 9525"/>
                  <a:gd name="connsiteX1" fmla="*/ 146 w 58007"/>
                  <a:gd name="connsiteY1" fmla="*/ 4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53" y="4"/>
                    </a:moveTo>
                    <a:lnTo>
                      <a:pt x="146" y="4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3" name="Graphic 898">
              <a:extLst>
                <a:ext uri="{FF2B5EF4-FFF2-40B4-BE49-F238E27FC236}">
                  <a16:creationId xmlns:a16="http://schemas.microsoft.com/office/drawing/2014/main" id="{DCE6C5C3-FFC0-4A20-ADC6-D681C96C7992}"/>
                </a:ext>
              </a:extLst>
            </p:cNvPr>
            <p:cNvGrpSpPr/>
            <p:nvPr/>
          </p:nvGrpSpPr>
          <p:grpSpPr>
            <a:xfrm>
              <a:off x="4979574" y="2505075"/>
              <a:ext cx="58007" cy="58007"/>
              <a:chOff x="4979574" y="2505075"/>
              <a:chExt cx="58007" cy="58007"/>
            </a:xfrm>
          </p:grpSpPr>
          <p:sp>
            <p:nvSpPr>
              <p:cNvPr id="1135" name="Freeform: Shape 1134">
                <a:extLst>
                  <a:ext uri="{FF2B5EF4-FFF2-40B4-BE49-F238E27FC236}">
                    <a16:creationId xmlns:a16="http://schemas.microsoft.com/office/drawing/2014/main" id="{65097CFC-884F-4224-9C76-41F09806FD47}"/>
                  </a:ext>
                </a:extLst>
              </p:cNvPr>
              <p:cNvSpPr/>
              <p:nvPr/>
            </p:nvSpPr>
            <p:spPr>
              <a:xfrm>
                <a:off x="5008625" y="2505075"/>
                <a:ext cx="9525" cy="58007"/>
              </a:xfrm>
              <a:custGeom>
                <a:avLst/>
                <a:gdLst>
                  <a:gd name="connsiteX0" fmla="*/ 109 w 9525"/>
                  <a:gd name="connsiteY0" fmla="*/ 0 h 58007"/>
                  <a:gd name="connsiteX1" fmla="*/ 109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09" y="0"/>
                    </a:moveTo>
                    <a:lnTo>
                      <a:pt x="109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36" name="Freeform: Shape 1135">
                <a:extLst>
                  <a:ext uri="{FF2B5EF4-FFF2-40B4-BE49-F238E27FC236}">
                    <a16:creationId xmlns:a16="http://schemas.microsoft.com/office/drawing/2014/main" id="{D5242199-87FA-4051-8B78-91496A7CFE00}"/>
                  </a:ext>
                </a:extLst>
              </p:cNvPr>
              <p:cNvSpPr/>
              <p:nvPr/>
            </p:nvSpPr>
            <p:spPr>
              <a:xfrm>
                <a:off x="4979574" y="2534126"/>
                <a:ext cx="58007" cy="9525"/>
              </a:xfrm>
              <a:custGeom>
                <a:avLst/>
                <a:gdLst>
                  <a:gd name="connsiteX0" fmla="*/ 58117 w 58007"/>
                  <a:gd name="connsiteY0" fmla="*/ 0 h 9525"/>
                  <a:gd name="connsiteX1" fmla="*/ 109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17" y="0"/>
                    </a:moveTo>
                    <a:lnTo>
                      <a:pt x="109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4" name="Graphic 898">
              <a:extLst>
                <a:ext uri="{FF2B5EF4-FFF2-40B4-BE49-F238E27FC236}">
                  <a16:creationId xmlns:a16="http://schemas.microsoft.com/office/drawing/2014/main" id="{BE184C39-F993-4CA3-899E-049F60166F50}"/>
                </a:ext>
              </a:extLst>
            </p:cNvPr>
            <p:cNvGrpSpPr/>
            <p:nvPr/>
          </p:nvGrpSpPr>
          <p:grpSpPr>
            <a:xfrm>
              <a:off x="4962048" y="2505075"/>
              <a:ext cx="58007" cy="58007"/>
              <a:chOff x="4962048" y="2505075"/>
              <a:chExt cx="58007" cy="58007"/>
            </a:xfrm>
          </p:grpSpPr>
          <p:sp>
            <p:nvSpPr>
              <p:cNvPr id="1133" name="Freeform: Shape 1132">
                <a:extLst>
                  <a:ext uri="{FF2B5EF4-FFF2-40B4-BE49-F238E27FC236}">
                    <a16:creationId xmlns:a16="http://schemas.microsoft.com/office/drawing/2014/main" id="{981CAC18-CE1E-4833-9300-79448F0418C0}"/>
                  </a:ext>
                </a:extLst>
              </p:cNvPr>
              <p:cNvSpPr/>
              <p:nvPr/>
            </p:nvSpPr>
            <p:spPr>
              <a:xfrm>
                <a:off x="4991099" y="2505075"/>
                <a:ext cx="9525" cy="58007"/>
              </a:xfrm>
              <a:custGeom>
                <a:avLst/>
                <a:gdLst>
                  <a:gd name="connsiteX0" fmla="*/ 107 w 9525"/>
                  <a:gd name="connsiteY0" fmla="*/ 0 h 58007"/>
                  <a:gd name="connsiteX1" fmla="*/ 107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07" y="0"/>
                    </a:moveTo>
                    <a:lnTo>
                      <a:pt x="107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34" name="Freeform: Shape 1133">
                <a:extLst>
                  <a:ext uri="{FF2B5EF4-FFF2-40B4-BE49-F238E27FC236}">
                    <a16:creationId xmlns:a16="http://schemas.microsoft.com/office/drawing/2014/main" id="{E5D1DEEA-5F19-42FE-97CC-704187719F04}"/>
                  </a:ext>
                </a:extLst>
              </p:cNvPr>
              <p:cNvSpPr/>
              <p:nvPr/>
            </p:nvSpPr>
            <p:spPr>
              <a:xfrm>
                <a:off x="4962048" y="2534126"/>
                <a:ext cx="58007" cy="9525"/>
              </a:xfrm>
              <a:custGeom>
                <a:avLst/>
                <a:gdLst>
                  <a:gd name="connsiteX0" fmla="*/ 58115 w 58007"/>
                  <a:gd name="connsiteY0" fmla="*/ 0 h 9525"/>
                  <a:gd name="connsiteX1" fmla="*/ 107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15" y="0"/>
                    </a:moveTo>
                    <a:lnTo>
                      <a:pt x="107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5" name="Graphic 898">
              <a:extLst>
                <a:ext uri="{FF2B5EF4-FFF2-40B4-BE49-F238E27FC236}">
                  <a16:creationId xmlns:a16="http://schemas.microsoft.com/office/drawing/2014/main" id="{919DA403-14C1-407D-9DAF-805F370544DD}"/>
                </a:ext>
              </a:extLst>
            </p:cNvPr>
            <p:cNvGrpSpPr/>
            <p:nvPr/>
          </p:nvGrpSpPr>
          <p:grpSpPr>
            <a:xfrm>
              <a:off x="4909279" y="2505075"/>
              <a:ext cx="58007" cy="58007"/>
              <a:chOff x="4909279" y="2505075"/>
              <a:chExt cx="58007" cy="58007"/>
            </a:xfrm>
          </p:grpSpPr>
          <p:sp>
            <p:nvSpPr>
              <p:cNvPr id="1131" name="Freeform: Shape 1130">
                <a:extLst>
                  <a:ext uri="{FF2B5EF4-FFF2-40B4-BE49-F238E27FC236}">
                    <a16:creationId xmlns:a16="http://schemas.microsoft.com/office/drawing/2014/main" id="{62327EEB-A133-4C11-AD66-C005F8D96696}"/>
                  </a:ext>
                </a:extLst>
              </p:cNvPr>
              <p:cNvSpPr/>
              <p:nvPr/>
            </p:nvSpPr>
            <p:spPr>
              <a:xfrm>
                <a:off x="4938331" y="2505075"/>
                <a:ext cx="9525" cy="58007"/>
              </a:xfrm>
              <a:custGeom>
                <a:avLst/>
                <a:gdLst>
                  <a:gd name="connsiteX0" fmla="*/ 102 w 9525"/>
                  <a:gd name="connsiteY0" fmla="*/ 0 h 58007"/>
                  <a:gd name="connsiteX1" fmla="*/ 102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02" y="0"/>
                    </a:moveTo>
                    <a:lnTo>
                      <a:pt x="102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32" name="Freeform: Shape 1131">
                <a:extLst>
                  <a:ext uri="{FF2B5EF4-FFF2-40B4-BE49-F238E27FC236}">
                    <a16:creationId xmlns:a16="http://schemas.microsoft.com/office/drawing/2014/main" id="{E2BEC017-FFA9-4393-9EE5-C78D7D89BABD}"/>
                  </a:ext>
                </a:extLst>
              </p:cNvPr>
              <p:cNvSpPr/>
              <p:nvPr/>
            </p:nvSpPr>
            <p:spPr>
              <a:xfrm>
                <a:off x="4909279" y="2534126"/>
                <a:ext cx="58007" cy="9525"/>
              </a:xfrm>
              <a:custGeom>
                <a:avLst/>
                <a:gdLst>
                  <a:gd name="connsiteX0" fmla="*/ 58109 w 58007"/>
                  <a:gd name="connsiteY0" fmla="*/ 0 h 9525"/>
                  <a:gd name="connsiteX1" fmla="*/ 102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109" y="0"/>
                    </a:moveTo>
                    <a:lnTo>
                      <a:pt x="102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6" name="Graphic 898">
              <a:extLst>
                <a:ext uri="{FF2B5EF4-FFF2-40B4-BE49-F238E27FC236}">
                  <a16:creationId xmlns:a16="http://schemas.microsoft.com/office/drawing/2014/main" id="{744D91A6-926D-4F9A-AF01-1D8E8173CA8A}"/>
                </a:ext>
              </a:extLst>
            </p:cNvPr>
            <p:cNvGrpSpPr/>
            <p:nvPr/>
          </p:nvGrpSpPr>
          <p:grpSpPr>
            <a:xfrm>
              <a:off x="4750879" y="2505075"/>
              <a:ext cx="58007" cy="58007"/>
              <a:chOff x="4750879" y="2505075"/>
              <a:chExt cx="58007" cy="58007"/>
            </a:xfrm>
          </p:grpSpPr>
          <p:sp>
            <p:nvSpPr>
              <p:cNvPr id="1129" name="Freeform: Shape 1128">
                <a:extLst>
                  <a:ext uri="{FF2B5EF4-FFF2-40B4-BE49-F238E27FC236}">
                    <a16:creationId xmlns:a16="http://schemas.microsoft.com/office/drawing/2014/main" id="{39FE2ED2-82E9-4B86-83B4-B60A2D3AD3A9}"/>
                  </a:ext>
                </a:extLst>
              </p:cNvPr>
              <p:cNvSpPr/>
              <p:nvPr/>
            </p:nvSpPr>
            <p:spPr>
              <a:xfrm>
                <a:off x="4779930" y="2505075"/>
                <a:ext cx="9525" cy="58007"/>
              </a:xfrm>
              <a:custGeom>
                <a:avLst/>
                <a:gdLst>
                  <a:gd name="connsiteX0" fmla="*/ 85 w 9525"/>
                  <a:gd name="connsiteY0" fmla="*/ 0 h 58007"/>
                  <a:gd name="connsiteX1" fmla="*/ 85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85" y="0"/>
                    </a:moveTo>
                    <a:lnTo>
                      <a:pt x="85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30" name="Freeform: Shape 1129">
                <a:extLst>
                  <a:ext uri="{FF2B5EF4-FFF2-40B4-BE49-F238E27FC236}">
                    <a16:creationId xmlns:a16="http://schemas.microsoft.com/office/drawing/2014/main" id="{273D6881-151C-4D53-A9C5-C72DB931C750}"/>
                  </a:ext>
                </a:extLst>
              </p:cNvPr>
              <p:cNvSpPr/>
              <p:nvPr/>
            </p:nvSpPr>
            <p:spPr>
              <a:xfrm>
                <a:off x="4750879" y="2534126"/>
                <a:ext cx="58007" cy="9525"/>
              </a:xfrm>
              <a:custGeom>
                <a:avLst/>
                <a:gdLst>
                  <a:gd name="connsiteX0" fmla="*/ 58093 w 58007"/>
                  <a:gd name="connsiteY0" fmla="*/ 0 h 9525"/>
                  <a:gd name="connsiteX1" fmla="*/ 85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93" y="0"/>
                    </a:moveTo>
                    <a:lnTo>
                      <a:pt x="85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7" name="Graphic 898">
              <a:extLst>
                <a:ext uri="{FF2B5EF4-FFF2-40B4-BE49-F238E27FC236}">
                  <a16:creationId xmlns:a16="http://schemas.microsoft.com/office/drawing/2014/main" id="{C1ABDAA1-B7E1-4A64-BC36-4C5ACA6C5E7A}"/>
                </a:ext>
              </a:extLst>
            </p:cNvPr>
            <p:cNvGrpSpPr/>
            <p:nvPr/>
          </p:nvGrpSpPr>
          <p:grpSpPr>
            <a:xfrm>
              <a:off x="4522088" y="2505075"/>
              <a:ext cx="58007" cy="58007"/>
              <a:chOff x="4522088" y="2505075"/>
              <a:chExt cx="58007" cy="58007"/>
            </a:xfrm>
          </p:grpSpPr>
          <p:sp>
            <p:nvSpPr>
              <p:cNvPr id="1127" name="Freeform: Shape 1126">
                <a:extLst>
                  <a:ext uri="{FF2B5EF4-FFF2-40B4-BE49-F238E27FC236}">
                    <a16:creationId xmlns:a16="http://schemas.microsoft.com/office/drawing/2014/main" id="{E2BD8670-8E59-40A5-8829-D6F9971B0BD5}"/>
                  </a:ext>
                </a:extLst>
              </p:cNvPr>
              <p:cNvSpPr/>
              <p:nvPr/>
            </p:nvSpPr>
            <p:spPr>
              <a:xfrm>
                <a:off x="4551139" y="2505075"/>
                <a:ext cx="9525" cy="58007"/>
              </a:xfrm>
              <a:custGeom>
                <a:avLst/>
                <a:gdLst>
                  <a:gd name="connsiteX0" fmla="*/ 61 w 9525"/>
                  <a:gd name="connsiteY0" fmla="*/ 0 h 58007"/>
                  <a:gd name="connsiteX1" fmla="*/ 61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61" y="0"/>
                    </a:moveTo>
                    <a:lnTo>
                      <a:pt x="61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28" name="Freeform: Shape 1127">
                <a:extLst>
                  <a:ext uri="{FF2B5EF4-FFF2-40B4-BE49-F238E27FC236}">
                    <a16:creationId xmlns:a16="http://schemas.microsoft.com/office/drawing/2014/main" id="{54A3D9E2-CE0D-4FCE-89B5-8A03DF0BA07E}"/>
                  </a:ext>
                </a:extLst>
              </p:cNvPr>
              <p:cNvSpPr/>
              <p:nvPr/>
            </p:nvSpPr>
            <p:spPr>
              <a:xfrm>
                <a:off x="4522088" y="2534126"/>
                <a:ext cx="58007" cy="9525"/>
              </a:xfrm>
              <a:custGeom>
                <a:avLst/>
                <a:gdLst>
                  <a:gd name="connsiteX0" fmla="*/ 58069 w 58007"/>
                  <a:gd name="connsiteY0" fmla="*/ 0 h 9525"/>
                  <a:gd name="connsiteX1" fmla="*/ 61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69" y="0"/>
                    </a:moveTo>
                    <a:lnTo>
                      <a:pt x="61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8" name="Graphic 898">
              <a:extLst>
                <a:ext uri="{FF2B5EF4-FFF2-40B4-BE49-F238E27FC236}">
                  <a16:creationId xmlns:a16="http://schemas.microsoft.com/office/drawing/2014/main" id="{19758FBE-9CA0-447E-8AFF-680C616E26C4}"/>
                </a:ext>
              </a:extLst>
            </p:cNvPr>
            <p:cNvGrpSpPr/>
            <p:nvPr/>
          </p:nvGrpSpPr>
          <p:grpSpPr>
            <a:xfrm>
              <a:off x="4451698" y="2505075"/>
              <a:ext cx="58007" cy="58007"/>
              <a:chOff x="4451698" y="2505075"/>
              <a:chExt cx="58007" cy="58007"/>
            </a:xfrm>
          </p:grpSpPr>
          <p:sp>
            <p:nvSpPr>
              <p:cNvPr id="1125" name="Freeform: Shape 1124">
                <a:extLst>
                  <a:ext uri="{FF2B5EF4-FFF2-40B4-BE49-F238E27FC236}">
                    <a16:creationId xmlns:a16="http://schemas.microsoft.com/office/drawing/2014/main" id="{FAFB8C88-A20F-49B3-8F25-EE6CB6455A00}"/>
                  </a:ext>
                </a:extLst>
              </p:cNvPr>
              <p:cNvSpPr/>
              <p:nvPr/>
            </p:nvSpPr>
            <p:spPr>
              <a:xfrm>
                <a:off x="4480750" y="2505075"/>
                <a:ext cx="9525" cy="58007"/>
              </a:xfrm>
              <a:custGeom>
                <a:avLst/>
                <a:gdLst>
                  <a:gd name="connsiteX0" fmla="*/ 54 w 9525"/>
                  <a:gd name="connsiteY0" fmla="*/ 0 h 58007"/>
                  <a:gd name="connsiteX1" fmla="*/ 54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54" y="0"/>
                    </a:moveTo>
                    <a:lnTo>
                      <a:pt x="54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26" name="Freeform: Shape 1125">
                <a:extLst>
                  <a:ext uri="{FF2B5EF4-FFF2-40B4-BE49-F238E27FC236}">
                    <a16:creationId xmlns:a16="http://schemas.microsoft.com/office/drawing/2014/main" id="{73FE3974-CCE1-4945-B7C8-3C863B5E23DE}"/>
                  </a:ext>
                </a:extLst>
              </p:cNvPr>
              <p:cNvSpPr/>
              <p:nvPr/>
            </p:nvSpPr>
            <p:spPr>
              <a:xfrm>
                <a:off x="4451698" y="2534126"/>
                <a:ext cx="58007" cy="9525"/>
              </a:xfrm>
              <a:custGeom>
                <a:avLst/>
                <a:gdLst>
                  <a:gd name="connsiteX0" fmla="*/ 58061 w 58007"/>
                  <a:gd name="connsiteY0" fmla="*/ 0 h 9525"/>
                  <a:gd name="connsiteX1" fmla="*/ 54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61" y="0"/>
                    </a:moveTo>
                    <a:lnTo>
                      <a:pt x="54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89" name="Graphic 898">
              <a:extLst>
                <a:ext uri="{FF2B5EF4-FFF2-40B4-BE49-F238E27FC236}">
                  <a16:creationId xmlns:a16="http://schemas.microsoft.com/office/drawing/2014/main" id="{E58511CD-FABA-46DF-B294-3CB8AACC92C2}"/>
                </a:ext>
              </a:extLst>
            </p:cNvPr>
            <p:cNvGrpSpPr/>
            <p:nvPr/>
          </p:nvGrpSpPr>
          <p:grpSpPr>
            <a:xfrm>
              <a:off x="4486750" y="2505075"/>
              <a:ext cx="58007" cy="58007"/>
              <a:chOff x="4486750" y="2505075"/>
              <a:chExt cx="58007" cy="58007"/>
            </a:xfrm>
          </p:grpSpPr>
          <p:sp>
            <p:nvSpPr>
              <p:cNvPr id="1123" name="Freeform: Shape 1122">
                <a:extLst>
                  <a:ext uri="{FF2B5EF4-FFF2-40B4-BE49-F238E27FC236}">
                    <a16:creationId xmlns:a16="http://schemas.microsoft.com/office/drawing/2014/main" id="{0E80778F-E856-496B-8562-D8BE8062BF09}"/>
                  </a:ext>
                </a:extLst>
              </p:cNvPr>
              <p:cNvSpPr/>
              <p:nvPr/>
            </p:nvSpPr>
            <p:spPr>
              <a:xfrm>
                <a:off x="4515802" y="2505075"/>
                <a:ext cx="9525" cy="58007"/>
              </a:xfrm>
              <a:custGeom>
                <a:avLst/>
                <a:gdLst>
                  <a:gd name="connsiteX0" fmla="*/ 58 w 9525"/>
                  <a:gd name="connsiteY0" fmla="*/ 0 h 58007"/>
                  <a:gd name="connsiteX1" fmla="*/ 58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58" y="0"/>
                    </a:moveTo>
                    <a:lnTo>
                      <a:pt x="58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24" name="Freeform: Shape 1123">
                <a:extLst>
                  <a:ext uri="{FF2B5EF4-FFF2-40B4-BE49-F238E27FC236}">
                    <a16:creationId xmlns:a16="http://schemas.microsoft.com/office/drawing/2014/main" id="{8897C8FF-2E1E-4CD3-85D1-27A6D5B162AD}"/>
                  </a:ext>
                </a:extLst>
              </p:cNvPr>
              <p:cNvSpPr/>
              <p:nvPr/>
            </p:nvSpPr>
            <p:spPr>
              <a:xfrm>
                <a:off x="4486750" y="2534126"/>
                <a:ext cx="58007" cy="9525"/>
              </a:xfrm>
              <a:custGeom>
                <a:avLst/>
                <a:gdLst>
                  <a:gd name="connsiteX0" fmla="*/ 58065 w 58007"/>
                  <a:gd name="connsiteY0" fmla="*/ 0 h 9525"/>
                  <a:gd name="connsiteX1" fmla="*/ 58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65" y="0"/>
                    </a:moveTo>
                    <a:lnTo>
                      <a:pt x="58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0" name="Graphic 898">
              <a:extLst>
                <a:ext uri="{FF2B5EF4-FFF2-40B4-BE49-F238E27FC236}">
                  <a16:creationId xmlns:a16="http://schemas.microsoft.com/office/drawing/2014/main" id="{247EA098-61C1-40D5-B80B-58EDAF92E788}"/>
                </a:ext>
              </a:extLst>
            </p:cNvPr>
            <p:cNvGrpSpPr/>
            <p:nvPr/>
          </p:nvGrpSpPr>
          <p:grpSpPr>
            <a:xfrm>
              <a:off x="4481035" y="2505075"/>
              <a:ext cx="58007" cy="58007"/>
              <a:chOff x="4481035" y="2505075"/>
              <a:chExt cx="58007" cy="58007"/>
            </a:xfrm>
          </p:grpSpPr>
          <p:sp>
            <p:nvSpPr>
              <p:cNvPr id="1121" name="Freeform: Shape 1120">
                <a:extLst>
                  <a:ext uri="{FF2B5EF4-FFF2-40B4-BE49-F238E27FC236}">
                    <a16:creationId xmlns:a16="http://schemas.microsoft.com/office/drawing/2014/main" id="{425A1D6D-9BF8-4DB4-B21C-2A2E3A577892}"/>
                  </a:ext>
                </a:extLst>
              </p:cNvPr>
              <p:cNvSpPr/>
              <p:nvPr/>
            </p:nvSpPr>
            <p:spPr>
              <a:xfrm>
                <a:off x="4510087" y="2505075"/>
                <a:ext cx="9525" cy="58007"/>
              </a:xfrm>
              <a:custGeom>
                <a:avLst/>
                <a:gdLst>
                  <a:gd name="connsiteX0" fmla="*/ 57 w 9525"/>
                  <a:gd name="connsiteY0" fmla="*/ 0 h 58007"/>
                  <a:gd name="connsiteX1" fmla="*/ 57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57" y="0"/>
                    </a:moveTo>
                    <a:lnTo>
                      <a:pt x="57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22" name="Freeform: Shape 1121">
                <a:extLst>
                  <a:ext uri="{FF2B5EF4-FFF2-40B4-BE49-F238E27FC236}">
                    <a16:creationId xmlns:a16="http://schemas.microsoft.com/office/drawing/2014/main" id="{D85D4966-6ABC-4527-B778-674A4340A766}"/>
                  </a:ext>
                </a:extLst>
              </p:cNvPr>
              <p:cNvSpPr/>
              <p:nvPr/>
            </p:nvSpPr>
            <p:spPr>
              <a:xfrm>
                <a:off x="4481035" y="2534126"/>
                <a:ext cx="58007" cy="9525"/>
              </a:xfrm>
              <a:custGeom>
                <a:avLst/>
                <a:gdLst>
                  <a:gd name="connsiteX0" fmla="*/ 58064 w 58007"/>
                  <a:gd name="connsiteY0" fmla="*/ 0 h 9525"/>
                  <a:gd name="connsiteX1" fmla="*/ 57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64" y="0"/>
                    </a:moveTo>
                    <a:lnTo>
                      <a:pt x="57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1" name="Graphic 898">
              <a:extLst>
                <a:ext uri="{FF2B5EF4-FFF2-40B4-BE49-F238E27FC236}">
                  <a16:creationId xmlns:a16="http://schemas.microsoft.com/office/drawing/2014/main" id="{E61FFB24-3201-4CF1-B10D-E383EE0790C5}"/>
                </a:ext>
              </a:extLst>
            </p:cNvPr>
            <p:cNvGrpSpPr/>
            <p:nvPr/>
          </p:nvGrpSpPr>
          <p:grpSpPr>
            <a:xfrm>
              <a:off x="4428267" y="2505075"/>
              <a:ext cx="58007" cy="58007"/>
              <a:chOff x="4428267" y="2505075"/>
              <a:chExt cx="58007" cy="58007"/>
            </a:xfrm>
          </p:grpSpPr>
          <p:sp>
            <p:nvSpPr>
              <p:cNvPr id="1119" name="Freeform: Shape 1118">
                <a:extLst>
                  <a:ext uri="{FF2B5EF4-FFF2-40B4-BE49-F238E27FC236}">
                    <a16:creationId xmlns:a16="http://schemas.microsoft.com/office/drawing/2014/main" id="{34D4A6ED-9CCD-4F8B-857C-6C81DB5D9339}"/>
                  </a:ext>
                </a:extLst>
              </p:cNvPr>
              <p:cNvSpPr/>
              <p:nvPr/>
            </p:nvSpPr>
            <p:spPr>
              <a:xfrm>
                <a:off x="4457318" y="2505075"/>
                <a:ext cx="9525" cy="58007"/>
              </a:xfrm>
              <a:custGeom>
                <a:avLst/>
                <a:gdLst>
                  <a:gd name="connsiteX0" fmla="*/ 51 w 9525"/>
                  <a:gd name="connsiteY0" fmla="*/ 0 h 58007"/>
                  <a:gd name="connsiteX1" fmla="*/ 51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51" y="0"/>
                    </a:moveTo>
                    <a:lnTo>
                      <a:pt x="51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20" name="Freeform: Shape 1119">
                <a:extLst>
                  <a:ext uri="{FF2B5EF4-FFF2-40B4-BE49-F238E27FC236}">
                    <a16:creationId xmlns:a16="http://schemas.microsoft.com/office/drawing/2014/main" id="{74FBC389-CB78-41E0-873D-317A37928891}"/>
                  </a:ext>
                </a:extLst>
              </p:cNvPr>
              <p:cNvSpPr/>
              <p:nvPr/>
            </p:nvSpPr>
            <p:spPr>
              <a:xfrm>
                <a:off x="4428267" y="2534126"/>
                <a:ext cx="58007" cy="9525"/>
              </a:xfrm>
              <a:custGeom>
                <a:avLst/>
                <a:gdLst>
                  <a:gd name="connsiteX0" fmla="*/ 58059 w 58007"/>
                  <a:gd name="connsiteY0" fmla="*/ 0 h 9525"/>
                  <a:gd name="connsiteX1" fmla="*/ 51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59" y="0"/>
                    </a:moveTo>
                    <a:lnTo>
                      <a:pt x="51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2" name="Graphic 898">
              <a:extLst>
                <a:ext uri="{FF2B5EF4-FFF2-40B4-BE49-F238E27FC236}">
                  <a16:creationId xmlns:a16="http://schemas.microsoft.com/office/drawing/2014/main" id="{C860D9FB-39D1-4F00-9D67-E20259344CB9}"/>
                </a:ext>
              </a:extLst>
            </p:cNvPr>
            <p:cNvGrpSpPr/>
            <p:nvPr/>
          </p:nvGrpSpPr>
          <p:grpSpPr>
            <a:xfrm>
              <a:off x="4398835" y="2505075"/>
              <a:ext cx="58007" cy="58007"/>
              <a:chOff x="4398835" y="2505075"/>
              <a:chExt cx="58007" cy="58007"/>
            </a:xfrm>
          </p:grpSpPr>
          <p:sp>
            <p:nvSpPr>
              <p:cNvPr id="1117" name="Freeform: Shape 1116">
                <a:extLst>
                  <a:ext uri="{FF2B5EF4-FFF2-40B4-BE49-F238E27FC236}">
                    <a16:creationId xmlns:a16="http://schemas.microsoft.com/office/drawing/2014/main" id="{6952684E-5F66-4103-8297-9CB73249EE63}"/>
                  </a:ext>
                </a:extLst>
              </p:cNvPr>
              <p:cNvSpPr/>
              <p:nvPr/>
            </p:nvSpPr>
            <p:spPr>
              <a:xfrm>
                <a:off x="4427886" y="2505075"/>
                <a:ext cx="9525" cy="58007"/>
              </a:xfrm>
              <a:custGeom>
                <a:avLst/>
                <a:gdLst>
                  <a:gd name="connsiteX0" fmla="*/ 48 w 9525"/>
                  <a:gd name="connsiteY0" fmla="*/ 0 h 58007"/>
                  <a:gd name="connsiteX1" fmla="*/ 48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8" y="0"/>
                    </a:moveTo>
                    <a:lnTo>
                      <a:pt x="48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18" name="Freeform: Shape 1117">
                <a:extLst>
                  <a:ext uri="{FF2B5EF4-FFF2-40B4-BE49-F238E27FC236}">
                    <a16:creationId xmlns:a16="http://schemas.microsoft.com/office/drawing/2014/main" id="{025ECCAC-108A-40DA-BCE5-0ABBA2B27C5D}"/>
                  </a:ext>
                </a:extLst>
              </p:cNvPr>
              <p:cNvSpPr/>
              <p:nvPr/>
            </p:nvSpPr>
            <p:spPr>
              <a:xfrm>
                <a:off x="4398835" y="2534126"/>
                <a:ext cx="58007" cy="9525"/>
              </a:xfrm>
              <a:custGeom>
                <a:avLst/>
                <a:gdLst>
                  <a:gd name="connsiteX0" fmla="*/ 58056 w 58007"/>
                  <a:gd name="connsiteY0" fmla="*/ 0 h 9525"/>
                  <a:gd name="connsiteX1" fmla="*/ 48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56" y="0"/>
                    </a:moveTo>
                    <a:lnTo>
                      <a:pt x="48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3" name="Graphic 898">
              <a:extLst>
                <a:ext uri="{FF2B5EF4-FFF2-40B4-BE49-F238E27FC236}">
                  <a16:creationId xmlns:a16="http://schemas.microsoft.com/office/drawing/2014/main" id="{ABE0F865-F1B9-4D92-BFBE-4A52381FE821}"/>
                </a:ext>
              </a:extLst>
            </p:cNvPr>
            <p:cNvGrpSpPr/>
            <p:nvPr/>
          </p:nvGrpSpPr>
          <p:grpSpPr>
            <a:xfrm>
              <a:off x="4375403" y="2505075"/>
              <a:ext cx="58007" cy="58007"/>
              <a:chOff x="4375403" y="2505075"/>
              <a:chExt cx="58007" cy="58007"/>
            </a:xfrm>
          </p:grpSpPr>
          <p:sp>
            <p:nvSpPr>
              <p:cNvPr id="1115" name="Freeform: Shape 1114">
                <a:extLst>
                  <a:ext uri="{FF2B5EF4-FFF2-40B4-BE49-F238E27FC236}">
                    <a16:creationId xmlns:a16="http://schemas.microsoft.com/office/drawing/2014/main" id="{17D1E1D7-ABFC-47DC-8AD7-CA22D084E037}"/>
                  </a:ext>
                </a:extLst>
              </p:cNvPr>
              <p:cNvSpPr/>
              <p:nvPr/>
            </p:nvSpPr>
            <p:spPr>
              <a:xfrm>
                <a:off x="4404454" y="2505075"/>
                <a:ext cx="9525" cy="58007"/>
              </a:xfrm>
              <a:custGeom>
                <a:avLst/>
                <a:gdLst>
                  <a:gd name="connsiteX0" fmla="*/ 46 w 9525"/>
                  <a:gd name="connsiteY0" fmla="*/ 0 h 58007"/>
                  <a:gd name="connsiteX1" fmla="*/ 46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6" y="0"/>
                    </a:moveTo>
                    <a:lnTo>
                      <a:pt x="46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16" name="Freeform: Shape 1115">
                <a:extLst>
                  <a:ext uri="{FF2B5EF4-FFF2-40B4-BE49-F238E27FC236}">
                    <a16:creationId xmlns:a16="http://schemas.microsoft.com/office/drawing/2014/main" id="{56075413-9E35-4FA8-9220-FB917AF3AF62}"/>
                  </a:ext>
                </a:extLst>
              </p:cNvPr>
              <p:cNvSpPr/>
              <p:nvPr/>
            </p:nvSpPr>
            <p:spPr>
              <a:xfrm>
                <a:off x="4375403" y="2534126"/>
                <a:ext cx="58007" cy="9525"/>
              </a:xfrm>
              <a:custGeom>
                <a:avLst/>
                <a:gdLst>
                  <a:gd name="connsiteX0" fmla="*/ 58053 w 58007"/>
                  <a:gd name="connsiteY0" fmla="*/ 0 h 9525"/>
                  <a:gd name="connsiteX1" fmla="*/ 46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53" y="0"/>
                    </a:moveTo>
                    <a:lnTo>
                      <a:pt x="46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4" name="Graphic 898">
              <a:extLst>
                <a:ext uri="{FF2B5EF4-FFF2-40B4-BE49-F238E27FC236}">
                  <a16:creationId xmlns:a16="http://schemas.microsoft.com/office/drawing/2014/main" id="{504544F5-DD0F-4072-9AE1-E1DAEDD4E87B}"/>
                </a:ext>
              </a:extLst>
            </p:cNvPr>
            <p:cNvGrpSpPr/>
            <p:nvPr/>
          </p:nvGrpSpPr>
          <p:grpSpPr>
            <a:xfrm>
              <a:off x="4228718" y="2505075"/>
              <a:ext cx="58007" cy="58007"/>
              <a:chOff x="4228718" y="2505075"/>
              <a:chExt cx="58007" cy="58007"/>
            </a:xfrm>
          </p:grpSpPr>
          <p:sp>
            <p:nvSpPr>
              <p:cNvPr id="1113" name="Freeform: Shape 1112">
                <a:extLst>
                  <a:ext uri="{FF2B5EF4-FFF2-40B4-BE49-F238E27FC236}">
                    <a16:creationId xmlns:a16="http://schemas.microsoft.com/office/drawing/2014/main" id="{9657D873-1C9B-4082-AF32-C621FB5D0BB3}"/>
                  </a:ext>
                </a:extLst>
              </p:cNvPr>
              <p:cNvSpPr/>
              <p:nvPr/>
            </p:nvSpPr>
            <p:spPr>
              <a:xfrm>
                <a:off x="4257769" y="2505075"/>
                <a:ext cx="9525" cy="58007"/>
              </a:xfrm>
              <a:custGeom>
                <a:avLst/>
                <a:gdLst>
                  <a:gd name="connsiteX0" fmla="*/ 30 w 9525"/>
                  <a:gd name="connsiteY0" fmla="*/ 0 h 58007"/>
                  <a:gd name="connsiteX1" fmla="*/ 30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0" y="0"/>
                    </a:moveTo>
                    <a:lnTo>
                      <a:pt x="30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14" name="Freeform: Shape 1113">
                <a:extLst>
                  <a:ext uri="{FF2B5EF4-FFF2-40B4-BE49-F238E27FC236}">
                    <a16:creationId xmlns:a16="http://schemas.microsoft.com/office/drawing/2014/main" id="{3F8647FD-5927-4EBA-AAC0-014B46C7A1BA}"/>
                  </a:ext>
                </a:extLst>
              </p:cNvPr>
              <p:cNvSpPr/>
              <p:nvPr/>
            </p:nvSpPr>
            <p:spPr>
              <a:xfrm>
                <a:off x="4228718" y="2534126"/>
                <a:ext cx="58007" cy="9525"/>
              </a:xfrm>
              <a:custGeom>
                <a:avLst/>
                <a:gdLst>
                  <a:gd name="connsiteX0" fmla="*/ 58038 w 58007"/>
                  <a:gd name="connsiteY0" fmla="*/ 0 h 9525"/>
                  <a:gd name="connsiteX1" fmla="*/ 30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38" y="0"/>
                    </a:moveTo>
                    <a:lnTo>
                      <a:pt x="30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5" name="Graphic 898">
              <a:extLst>
                <a:ext uri="{FF2B5EF4-FFF2-40B4-BE49-F238E27FC236}">
                  <a16:creationId xmlns:a16="http://schemas.microsoft.com/office/drawing/2014/main" id="{15BE4CAB-92FC-46EA-9AAE-A033D57A39F4}"/>
                </a:ext>
              </a:extLst>
            </p:cNvPr>
            <p:cNvGrpSpPr/>
            <p:nvPr/>
          </p:nvGrpSpPr>
          <p:grpSpPr>
            <a:xfrm>
              <a:off x="4088129" y="2505075"/>
              <a:ext cx="58007" cy="58007"/>
              <a:chOff x="4088129" y="2505075"/>
              <a:chExt cx="58007" cy="58007"/>
            </a:xfrm>
          </p:grpSpPr>
          <p:sp>
            <p:nvSpPr>
              <p:cNvPr id="1111" name="Freeform: Shape 1110">
                <a:extLst>
                  <a:ext uri="{FF2B5EF4-FFF2-40B4-BE49-F238E27FC236}">
                    <a16:creationId xmlns:a16="http://schemas.microsoft.com/office/drawing/2014/main" id="{B3EED8A6-957E-4167-99CB-78DB5A9FD7F1}"/>
                  </a:ext>
                </a:extLst>
              </p:cNvPr>
              <p:cNvSpPr/>
              <p:nvPr/>
            </p:nvSpPr>
            <p:spPr>
              <a:xfrm>
                <a:off x="4117180" y="2505075"/>
                <a:ext cx="9525" cy="58007"/>
              </a:xfrm>
              <a:custGeom>
                <a:avLst/>
                <a:gdLst>
                  <a:gd name="connsiteX0" fmla="*/ 16 w 9525"/>
                  <a:gd name="connsiteY0" fmla="*/ 0 h 58007"/>
                  <a:gd name="connsiteX1" fmla="*/ 16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6" y="0"/>
                    </a:moveTo>
                    <a:lnTo>
                      <a:pt x="16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12" name="Freeform: Shape 1111">
                <a:extLst>
                  <a:ext uri="{FF2B5EF4-FFF2-40B4-BE49-F238E27FC236}">
                    <a16:creationId xmlns:a16="http://schemas.microsoft.com/office/drawing/2014/main" id="{6CB33F0F-C3C1-4D7B-B3F6-C8623B5AE56F}"/>
                  </a:ext>
                </a:extLst>
              </p:cNvPr>
              <p:cNvSpPr/>
              <p:nvPr/>
            </p:nvSpPr>
            <p:spPr>
              <a:xfrm>
                <a:off x="4088129" y="2534126"/>
                <a:ext cx="58007" cy="9525"/>
              </a:xfrm>
              <a:custGeom>
                <a:avLst/>
                <a:gdLst>
                  <a:gd name="connsiteX0" fmla="*/ 58023 w 58007"/>
                  <a:gd name="connsiteY0" fmla="*/ 0 h 9525"/>
                  <a:gd name="connsiteX1" fmla="*/ 16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23" y="0"/>
                    </a:moveTo>
                    <a:lnTo>
                      <a:pt x="16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6" name="Graphic 898">
              <a:extLst>
                <a:ext uri="{FF2B5EF4-FFF2-40B4-BE49-F238E27FC236}">
                  <a16:creationId xmlns:a16="http://schemas.microsoft.com/office/drawing/2014/main" id="{EDFD49ED-D006-4903-96D0-A2DFA4C94E9C}"/>
                </a:ext>
              </a:extLst>
            </p:cNvPr>
            <p:cNvGrpSpPr/>
            <p:nvPr/>
          </p:nvGrpSpPr>
          <p:grpSpPr>
            <a:xfrm>
              <a:off x="4046886" y="2505075"/>
              <a:ext cx="58007" cy="58007"/>
              <a:chOff x="4046886" y="2505075"/>
              <a:chExt cx="58007" cy="58007"/>
            </a:xfrm>
          </p:grpSpPr>
          <p:sp>
            <p:nvSpPr>
              <p:cNvPr id="1109" name="Freeform: Shape 1108">
                <a:extLst>
                  <a:ext uri="{FF2B5EF4-FFF2-40B4-BE49-F238E27FC236}">
                    <a16:creationId xmlns:a16="http://schemas.microsoft.com/office/drawing/2014/main" id="{08558AC7-8F9E-439E-9B92-1D1191D73E48}"/>
                  </a:ext>
                </a:extLst>
              </p:cNvPr>
              <p:cNvSpPr/>
              <p:nvPr/>
            </p:nvSpPr>
            <p:spPr>
              <a:xfrm>
                <a:off x="4075937" y="2505075"/>
                <a:ext cx="9525" cy="58007"/>
              </a:xfrm>
              <a:custGeom>
                <a:avLst/>
                <a:gdLst>
                  <a:gd name="connsiteX0" fmla="*/ 11 w 9525"/>
                  <a:gd name="connsiteY0" fmla="*/ 0 h 58007"/>
                  <a:gd name="connsiteX1" fmla="*/ 11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1" y="0"/>
                    </a:moveTo>
                    <a:lnTo>
                      <a:pt x="11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10" name="Freeform: Shape 1109">
                <a:extLst>
                  <a:ext uri="{FF2B5EF4-FFF2-40B4-BE49-F238E27FC236}">
                    <a16:creationId xmlns:a16="http://schemas.microsoft.com/office/drawing/2014/main" id="{356CE8AC-BCFE-4CC9-837D-BE805C73995B}"/>
                  </a:ext>
                </a:extLst>
              </p:cNvPr>
              <p:cNvSpPr/>
              <p:nvPr/>
            </p:nvSpPr>
            <p:spPr>
              <a:xfrm>
                <a:off x="4046886" y="2534126"/>
                <a:ext cx="58007" cy="9525"/>
              </a:xfrm>
              <a:custGeom>
                <a:avLst/>
                <a:gdLst>
                  <a:gd name="connsiteX0" fmla="*/ 58019 w 58007"/>
                  <a:gd name="connsiteY0" fmla="*/ 0 h 9525"/>
                  <a:gd name="connsiteX1" fmla="*/ 11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19" y="0"/>
                    </a:moveTo>
                    <a:lnTo>
                      <a:pt x="11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7" name="Graphic 898">
              <a:extLst>
                <a:ext uri="{FF2B5EF4-FFF2-40B4-BE49-F238E27FC236}">
                  <a16:creationId xmlns:a16="http://schemas.microsoft.com/office/drawing/2014/main" id="{677E425A-331D-4F25-9ADE-C6C7DD216930}"/>
                </a:ext>
              </a:extLst>
            </p:cNvPr>
            <p:cNvGrpSpPr/>
            <p:nvPr/>
          </p:nvGrpSpPr>
          <p:grpSpPr>
            <a:xfrm>
              <a:off x="3964590" y="2505075"/>
              <a:ext cx="58007" cy="58007"/>
              <a:chOff x="3964590" y="2505075"/>
              <a:chExt cx="58007" cy="58007"/>
            </a:xfrm>
          </p:grpSpPr>
          <p:sp>
            <p:nvSpPr>
              <p:cNvPr id="1107" name="Freeform: Shape 1106">
                <a:extLst>
                  <a:ext uri="{FF2B5EF4-FFF2-40B4-BE49-F238E27FC236}">
                    <a16:creationId xmlns:a16="http://schemas.microsoft.com/office/drawing/2014/main" id="{192A15D2-58C2-428B-8ED9-21ACB35C4FBC}"/>
                  </a:ext>
                </a:extLst>
              </p:cNvPr>
              <p:cNvSpPr/>
              <p:nvPr/>
            </p:nvSpPr>
            <p:spPr>
              <a:xfrm>
                <a:off x="3993641" y="2505075"/>
                <a:ext cx="9525" cy="58007"/>
              </a:xfrm>
              <a:custGeom>
                <a:avLst/>
                <a:gdLst>
                  <a:gd name="connsiteX0" fmla="*/ 3 w 9525"/>
                  <a:gd name="connsiteY0" fmla="*/ 0 h 58007"/>
                  <a:gd name="connsiteX1" fmla="*/ 3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3" y="0"/>
                    </a:moveTo>
                    <a:lnTo>
                      <a:pt x="3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08" name="Freeform: Shape 1107">
                <a:extLst>
                  <a:ext uri="{FF2B5EF4-FFF2-40B4-BE49-F238E27FC236}">
                    <a16:creationId xmlns:a16="http://schemas.microsoft.com/office/drawing/2014/main" id="{C411B2AB-4517-4034-ACDC-1E93F7FC69AD}"/>
                  </a:ext>
                </a:extLst>
              </p:cNvPr>
              <p:cNvSpPr/>
              <p:nvPr/>
            </p:nvSpPr>
            <p:spPr>
              <a:xfrm>
                <a:off x="3964590" y="2534126"/>
                <a:ext cx="58007" cy="9525"/>
              </a:xfrm>
              <a:custGeom>
                <a:avLst/>
                <a:gdLst>
                  <a:gd name="connsiteX0" fmla="*/ 58010 w 58007"/>
                  <a:gd name="connsiteY0" fmla="*/ 0 h 9525"/>
                  <a:gd name="connsiteX1" fmla="*/ 3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10" y="0"/>
                    </a:moveTo>
                    <a:lnTo>
                      <a:pt x="3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8" name="Graphic 898">
              <a:extLst>
                <a:ext uri="{FF2B5EF4-FFF2-40B4-BE49-F238E27FC236}">
                  <a16:creationId xmlns:a16="http://schemas.microsoft.com/office/drawing/2014/main" id="{D422B833-965D-486A-AD15-CE43679EB5C9}"/>
                </a:ext>
              </a:extLst>
            </p:cNvPr>
            <p:cNvGrpSpPr/>
            <p:nvPr/>
          </p:nvGrpSpPr>
          <p:grpSpPr>
            <a:xfrm>
              <a:off x="3976591" y="2505075"/>
              <a:ext cx="58007" cy="58007"/>
              <a:chOff x="3976591" y="2505075"/>
              <a:chExt cx="58007" cy="58007"/>
            </a:xfrm>
          </p:grpSpPr>
          <p:sp>
            <p:nvSpPr>
              <p:cNvPr id="1105" name="Freeform: Shape 1104">
                <a:extLst>
                  <a:ext uri="{FF2B5EF4-FFF2-40B4-BE49-F238E27FC236}">
                    <a16:creationId xmlns:a16="http://schemas.microsoft.com/office/drawing/2014/main" id="{EEFD7D48-EA3B-44B9-A981-815B8F983A2B}"/>
                  </a:ext>
                </a:extLst>
              </p:cNvPr>
              <p:cNvSpPr/>
              <p:nvPr/>
            </p:nvSpPr>
            <p:spPr>
              <a:xfrm>
                <a:off x="4005643" y="2505075"/>
                <a:ext cx="9525" cy="58007"/>
              </a:xfrm>
              <a:custGeom>
                <a:avLst/>
                <a:gdLst>
                  <a:gd name="connsiteX0" fmla="*/ 4 w 9525"/>
                  <a:gd name="connsiteY0" fmla="*/ 0 h 58007"/>
                  <a:gd name="connsiteX1" fmla="*/ 4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4" y="0"/>
                    </a:moveTo>
                    <a:lnTo>
                      <a:pt x="4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06" name="Freeform: Shape 1105">
                <a:extLst>
                  <a:ext uri="{FF2B5EF4-FFF2-40B4-BE49-F238E27FC236}">
                    <a16:creationId xmlns:a16="http://schemas.microsoft.com/office/drawing/2014/main" id="{A5123C5A-64C6-4F74-8E02-F45200842E20}"/>
                  </a:ext>
                </a:extLst>
              </p:cNvPr>
              <p:cNvSpPr/>
              <p:nvPr/>
            </p:nvSpPr>
            <p:spPr>
              <a:xfrm>
                <a:off x="3976591" y="2534126"/>
                <a:ext cx="58007" cy="9525"/>
              </a:xfrm>
              <a:custGeom>
                <a:avLst/>
                <a:gdLst>
                  <a:gd name="connsiteX0" fmla="*/ 58011 w 58007"/>
                  <a:gd name="connsiteY0" fmla="*/ 0 h 9525"/>
                  <a:gd name="connsiteX1" fmla="*/ 4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11" y="0"/>
                    </a:moveTo>
                    <a:lnTo>
                      <a:pt x="4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9" name="Graphic 898">
              <a:extLst>
                <a:ext uri="{FF2B5EF4-FFF2-40B4-BE49-F238E27FC236}">
                  <a16:creationId xmlns:a16="http://schemas.microsoft.com/office/drawing/2014/main" id="{6F48F0AA-E415-492B-840D-A666F22840CE}"/>
                </a:ext>
              </a:extLst>
            </p:cNvPr>
            <p:cNvGrpSpPr/>
            <p:nvPr/>
          </p:nvGrpSpPr>
          <p:grpSpPr>
            <a:xfrm>
              <a:off x="4000023" y="2505075"/>
              <a:ext cx="58007" cy="58007"/>
              <a:chOff x="4000023" y="2505075"/>
              <a:chExt cx="58007" cy="58007"/>
            </a:xfrm>
          </p:grpSpPr>
          <p:sp>
            <p:nvSpPr>
              <p:cNvPr id="1103" name="Freeform: Shape 1102">
                <a:extLst>
                  <a:ext uri="{FF2B5EF4-FFF2-40B4-BE49-F238E27FC236}">
                    <a16:creationId xmlns:a16="http://schemas.microsoft.com/office/drawing/2014/main" id="{A4D659D6-910D-4028-8947-1CC337DE22C2}"/>
                  </a:ext>
                </a:extLst>
              </p:cNvPr>
              <p:cNvSpPr/>
              <p:nvPr/>
            </p:nvSpPr>
            <p:spPr>
              <a:xfrm>
                <a:off x="4029074" y="2505075"/>
                <a:ext cx="9525" cy="58007"/>
              </a:xfrm>
              <a:custGeom>
                <a:avLst/>
                <a:gdLst>
                  <a:gd name="connsiteX0" fmla="*/ 6 w 9525"/>
                  <a:gd name="connsiteY0" fmla="*/ 0 h 58007"/>
                  <a:gd name="connsiteX1" fmla="*/ 6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6" y="0"/>
                    </a:moveTo>
                    <a:lnTo>
                      <a:pt x="6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04" name="Freeform: Shape 1103">
                <a:extLst>
                  <a:ext uri="{FF2B5EF4-FFF2-40B4-BE49-F238E27FC236}">
                    <a16:creationId xmlns:a16="http://schemas.microsoft.com/office/drawing/2014/main" id="{D4803172-71DF-48CD-8C88-437661955F34}"/>
                  </a:ext>
                </a:extLst>
              </p:cNvPr>
              <p:cNvSpPr/>
              <p:nvPr/>
            </p:nvSpPr>
            <p:spPr>
              <a:xfrm>
                <a:off x="4000023" y="2534126"/>
                <a:ext cx="58007" cy="9525"/>
              </a:xfrm>
              <a:custGeom>
                <a:avLst/>
                <a:gdLst>
                  <a:gd name="connsiteX0" fmla="*/ 58014 w 58007"/>
                  <a:gd name="connsiteY0" fmla="*/ 0 h 9525"/>
                  <a:gd name="connsiteX1" fmla="*/ 6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14" y="0"/>
                    </a:moveTo>
                    <a:lnTo>
                      <a:pt x="6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00" name="Graphic 898">
              <a:extLst>
                <a:ext uri="{FF2B5EF4-FFF2-40B4-BE49-F238E27FC236}">
                  <a16:creationId xmlns:a16="http://schemas.microsoft.com/office/drawing/2014/main" id="{765EE611-238D-4618-8E13-6D793EB2D628}"/>
                </a:ext>
              </a:extLst>
            </p:cNvPr>
            <p:cNvGrpSpPr/>
            <p:nvPr/>
          </p:nvGrpSpPr>
          <p:grpSpPr>
            <a:xfrm>
              <a:off x="4093749" y="2505075"/>
              <a:ext cx="58007" cy="58007"/>
              <a:chOff x="4093749" y="2505075"/>
              <a:chExt cx="58007" cy="58007"/>
            </a:xfrm>
          </p:grpSpPr>
          <p:sp>
            <p:nvSpPr>
              <p:cNvPr id="1101" name="Freeform: Shape 1100">
                <a:extLst>
                  <a:ext uri="{FF2B5EF4-FFF2-40B4-BE49-F238E27FC236}">
                    <a16:creationId xmlns:a16="http://schemas.microsoft.com/office/drawing/2014/main" id="{29455D0A-40C8-48EA-9388-C395E6AEEC74}"/>
                  </a:ext>
                </a:extLst>
              </p:cNvPr>
              <p:cNvSpPr/>
              <p:nvPr/>
            </p:nvSpPr>
            <p:spPr>
              <a:xfrm>
                <a:off x="4122800" y="2505075"/>
                <a:ext cx="9525" cy="58007"/>
              </a:xfrm>
              <a:custGeom>
                <a:avLst/>
                <a:gdLst>
                  <a:gd name="connsiteX0" fmla="*/ 16 w 9525"/>
                  <a:gd name="connsiteY0" fmla="*/ 0 h 58007"/>
                  <a:gd name="connsiteX1" fmla="*/ 16 w 9525"/>
                  <a:gd name="connsiteY1" fmla="*/ 58007 h 58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58007">
                    <a:moveTo>
                      <a:pt x="16" y="0"/>
                    </a:moveTo>
                    <a:lnTo>
                      <a:pt x="16" y="58007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102" name="Freeform: Shape 1101">
                <a:extLst>
                  <a:ext uri="{FF2B5EF4-FFF2-40B4-BE49-F238E27FC236}">
                    <a16:creationId xmlns:a16="http://schemas.microsoft.com/office/drawing/2014/main" id="{003D9A13-7ECE-4854-990C-824172CFEA27}"/>
                  </a:ext>
                </a:extLst>
              </p:cNvPr>
              <p:cNvSpPr/>
              <p:nvPr/>
            </p:nvSpPr>
            <p:spPr>
              <a:xfrm>
                <a:off x="4093749" y="2534126"/>
                <a:ext cx="58007" cy="9525"/>
              </a:xfrm>
              <a:custGeom>
                <a:avLst/>
                <a:gdLst>
                  <a:gd name="connsiteX0" fmla="*/ 58024 w 58007"/>
                  <a:gd name="connsiteY0" fmla="*/ 0 h 9525"/>
                  <a:gd name="connsiteX1" fmla="*/ 16 w 58007"/>
                  <a:gd name="connsiteY1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007" h="9525">
                    <a:moveTo>
                      <a:pt x="58024" y="0"/>
                    </a:moveTo>
                    <a:lnTo>
                      <a:pt x="16" y="0"/>
                    </a:lnTo>
                  </a:path>
                </a:pathLst>
              </a:custGeom>
              <a:ln w="9525" cap="flat">
                <a:solidFill>
                  <a:srgbClr val="246EDA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055" name="TextBox 6054">
            <a:extLst>
              <a:ext uri="{FF2B5EF4-FFF2-40B4-BE49-F238E27FC236}">
                <a16:creationId xmlns:a16="http://schemas.microsoft.com/office/drawing/2014/main" id="{37DEDD13-FA4D-43AE-A68C-60C21A6CE2C4}"/>
              </a:ext>
            </a:extLst>
          </p:cNvPr>
          <p:cNvSpPr txBox="1"/>
          <p:nvPr/>
        </p:nvSpPr>
        <p:spPr>
          <a:xfrm>
            <a:off x="4099454" y="1677901"/>
            <a:ext cx="5068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5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95%</a:t>
            </a:r>
          </a:p>
        </p:txBody>
      </p:sp>
      <p:sp>
        <p:nvSpPr>
          <p:cNvPr id="6056" name="TextBox 6055">
            <a:extLst>
              <a:ext uri="{FF2B5EF4-FFF2-40B4-BE49-F238E27FC236}">
                <a16:creationId xmlns:a16="http://schemas.microsoft.com/office/drawing/2014/main" id="{350D3C56-00AB-4AF0-94A6-43619DED2C23}"/>
              </a:ext>
            </a:extLst>
          </p:cNvPr>
          <p:cNvSpPr txBox="1"/>
          <p:nvPr/>
        </p:nvSpPr>
        <p:spPr>
          <a:xfrm>
            <a:off x="5192701" y="1734622"/>
            <a:ext cx="5068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5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93%</a:t>
            </a:r>
          </a:p>
        </p:txBody>
      </p:sp>
      <p:sp>
        <p:nvSpPr>
          <p:cNvPr id="6057" name="TextBox 6056">
            <a:extLst>
              <a:ext uri="{FF2B5EF4-FFF2-40B4-BE49-F238E27FC236}">
                <a16:creationId xmlns:a16="http://schemas.microsoft.com/office/drawing/2014/main" id="{0E232A88-53DE-46C6-ABE8-63F1897E6010}"/>
              </a:ext>
            </a:extLst>
          </p:cNvPr>
          <p:cNvSpPr txBox="1"/>
          <p:nvPr/>
        </p:nvSpPr>
        <p:spPr>
          <a:xfrm>
            <a:off x="6236645" y="1873121"/>
            <a:ext cx="5068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5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88%</a:t>
            </a:r>
          </a:p>
        </p:txBody>
      </p:sp>
      <p:sp>
        <p:nvSpPr>
          <p:cNvPr id="6059" name="TextBox 6058">
            <a:extLst>
              <a:ext uri="{FF2B5EF4-FFF2-40B4-BE49-F238E27FC236}">
                <a16:creationId xmlns:a16="http://schemas.microsoft.com/office/drawing/2014/main" id="{24466E75-88D5-439D-9329-00B873C9129A}"/>
              </a:ext>
            </a:extLst>
          </p:cNvPr>
          <p:cNvSpPr txBox="1"/>
          <p:nvPr/>
        </p:nvSpPr>
        <p:spPr>
          <a:xfrm>
            <a:off x="3831202" y="2198343"/>
            <a:ext cx="5068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5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89%</a:t>
            </a:r>
          </a:p>
        </p:txBody>
      </p:sp>
      <p:sp>
        <p:nvSpPr>
          <p:cNvPr id="6060" name="TextBox 6059">
            <a:extLst>
              <a:ext uri="{FF2B5EF4-FFF2-40B4-BE49-F238E27FC236}">
                <a16:creationId xmlns:a16="http://schemas.microsoft.com/office/drawing/2014/main" id="{A0335020-394A-4CCB-A541-6874D4841946}"/>
              </a:ext>
            </a:extLst>
          </p:cNvPr>
          <p:cNvSpPr txBox="1"/>
          <p:nvPr/>
        </p:nvSpPr>
        <p:spPr>
          <a:xfrm>
            <a:off x="4941113" y="2379668"/>
            <a:ext cx="5068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5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84%</a:t>
            </a:r>
          </a:p>
        </p:txBody>
      </p:sp>
      <p:sp>
        <p:nvSpPr>
          <p:cNvPr id="6061" name="TextBox 6060">
            <a:extLst>
              <a:ext uri="{FF2B5EF4-FFF2-40B4-BE49-F238E27FC236}">
                <a16:creationId xmlns:a16="http://schemas.microsoft.com/office/drawing/2014/main" id="{B6B7EA43-9483-4B03-9906-E551F0C90D79}"/>
              </a:ext>
            </a:extLst>
          </p:cNvPr>
          <p:cNvSpPr txBox="1"/>
          <p:nvPr/>
        </p:nvSpPr>
        <p:spPr>
          <a:xfrm>
            <a:off x="6005457" y="2633946"/>
            <a:ext cx="506870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50" b="1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78%</a:t>
            </a:r>
          </a:p>
        </p:txBody>
      </p:sp>
      <p:sp>
        <p:nvSpPr>
          <p:cNvPr id="1932" name="TextBox 1931">
            <a:extLst>
              <a:ext uri="{FF2B5EF4-FFF2-40B4-BE49-F238E27FC236}">
                <a16:creationId xmlns:a16="http://schemas.microsoft.com/office/drawing/2014/main" id="{E01D93BE-9137-4F64-97CE-E9D30346EE77}"/>
              </a:ext>
            </a:extLst>
          </p:cNvPr>
          <p:cNvSpPr txBox="1"/>
          <p:nvPr/>
        </p:nvSpPr>
        <p:spPr>
          <a:xfrm rot="16200000">
            <a:off x="-463629" y="3322537"/>
            <a:ext cx="1976503" cy="184666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Overall survival probability</a:t>
            </a:r>
          </a:p>
        </p:txBody>
      </p:sp>
      <p:sp>
        <p:nvSpPr>
          <p:cNvPr id="1933" name="TextBox 1932">
            <a:extLst>
              <a:ext uri="{FF2B5EF4-FFF2-40B4-BE49-F238E27FC236}">
                <a16:creationId xmlns:a16="http://schemas.microsoft.com/office/drawing/2014/main" id="{A6CF0A28-22DA-456D-9E1E-7EBA9C0F6C9E}"/>
              </a:ext>
            </a:extLst>
          </p:cNvPr>
          <p:cNvSpPr txBox="1"/>
          <p:nvPr/>
        </p:nvSpPr>
        <p:spPr>
          <a:xfrm>
            <a:off x="9162316" y="5782624"/>
            <a:ext cx="55811" cy="161583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-</a:t>
            </a:r>
          </a:p>
        </p:txBody>
      </p:sp>
      <p:sp>
        <p:nvSpPr>
          <p:cNvPr id="1934" name="TextBox 1933">
            <a:extLst>
              <a:ext uri="{FF2B5EF4-FFF2-40B4-BE49-F238E27FC236}">
                <a16:creationId xmlns:a16="http://schemas.microsoft.com/office/drawing/2014/main" id="{E94AACEB-730E-4177-8802-9E05D9B3554B}"/>
              </a:ext>
            </a:extLst>
          </p:cNvPr>
          <p:cNvSpPr txBox="1"/>
          <p:nvPr/>
        </p:nvSpPr>
        <p:spPr>
          <a:xfrm>
            <a:off x="7752523" y="6520685"/>
            <a:ext cx="2447166" cy="9233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28800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CI, confidence interval; HR, hazard ratio; OS, overall survival</a:t>
            </a:r>
          </a:p>
        </p:txBody>
      </p:sp>
      <p:sp>
        <p:nvSpPr>
          <p:cNvPr id="1931" name="Content Placeholder 3">
            <a:extLst>
              <a:ext uri="{FF2B5EF4-FFF2-40B4-BE49-F238E27FC236}">
                <a16:creationId xmlns:a16="http://schemas.microsoft.com/office/drawing/2014/main" id="{F10CE8AD-16D1-4725-A827-3358FE44BA13}"/>
              </a:ext>
            </a:extLst>
          </p:cNvPr>
          <p:cNvSpPr txBox="1">
            <a:spLocks/>
          </p:cNvSpPr>
          <p:nvPr/>
        </p:nvSpPr>
        <p:spPr>
          <a:xfrm>
            <a:off x="263526" y="981960"/>
            <a:ext cx="11560174" cy="365125"/>
          </a:xfrm>
          <a:prstGeom prst="rect">
            <a:avLst/>
          </a:prstGeom>
        </p:spPr>
        <p:txBody>
          <a:bodyPr vert="horz" lIns="91440" tIns="45720" rIns="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Wingdings" panose="05000000000000000000" pitchFamily="2" charset="2"/>
              <a:buChar char="§"/>
              <a:defRPr lang="en-US" sz="24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Courier New" panose="02070309020205020404" pitchFamily="49" charset="0"/>
              <a:buChar char="o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0076A9"/>
              </a:buClr>
              <a:buFont typeface="Arial" panose="020B0604020202020204" pitchFamily="34" charset="0"/>
              <a:buChar char="•"/>
              <a:defRPr lang="en-US" sz="1800" kern="1200" dirty="0">
                <a:solidFill>
                  <a:srgbClr val="00255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rgbClr val="00255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Adjuvant osimertinib demonstrated a statistically and clinically significant improvement in OS vs placebo in the overall population of stage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Source Code Pro Black" panose="020B0809030403020204" pitchFamily="49" charset="0"/>
                <a:cs typeface="Arial" panose="020B0604020202020204" pitchFamily="34" charset="0"/>
              </a:rPr>
              <a:t> </a:t>
            </a:r>
            <a:r>
              <a:rPr kumimoji="0" lang="en-GB" sz="17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IBꟷIIIA disease</a:t>
            </a:r>
          </a:p>
        </p:txBody>
      </p:sp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01B5B3F8-70EA-B538-B846-EE82EA9A5C97}"/>
              </a:ext>
            </a:extLst>
          </p:cNvPr>
          <p:cNvGraphicFramePr>
            <a:graphicFrameLocks/>
          </p:cNvGraphicFramePr>
          <p:nvPr/>
        </p:nvGraphicFramePr>
        <p:xfrm>
          <a:off x="8902701" y="1601864"/>
          <a:ext cx="3095179" cy="2371369"/>
        </p:xfrm>
        <a:graphic>
          <a:graphicData uri="http://schemas.openxmlformats.org/drawingml/2006/table">
            <a:tbl>
              <a:tblPr firstRow="1" bandRow="1"/>
              <a:tblGrid>
                <a:gridCol w="262057">
                  <a:extLst>
                    <a:ext uri="{9D8B030D-6E8A-4147-A177-3AD203B41FA5}">
                      <a16:colId xmlns:a16="http://schemas.microsoft.com/office/drawing/2014/main" val="3899797765"/>
                    </a:ext>
                  </a:extLst>
                </a:gridCol>
                <a:gridCol w="1316692">
                  <a:extLst>
                    <a:ext uri="{9D8B030D-6E8A-4147-A177-3AD203B41FA5}">
                      <a16:colId xmlns:a16="http://schemas.microsoft.com/office/drawing/2014/main" val="2031739276"/>
                    </a:ext>
                  </a:extLst>
                </a:gridCol>
                <a:gridCol w="230688">
                  <a:extLst>
                    <a:ext uri="{9D8B030D-6E8A-4147-A177-3AD203B41FA5}">
                      <a16:colId xmlns:a16="http://schemas.microsoft.com/office/drawing/2014/main" val="397575038"/>
                    </a:ext>
                  </a:extLst>
                </a:gridCol>
                <a:gridCol w="1285742">
                  <a:extLst>
                    <a:ext uri="{9D8B030D-6E8A-4147-A177-3AD203B41FA5}">
                      <a16:colId xmlns:a16="http://schemas.microsoft.com/office/drawing/2014/main" val="2854073350"/>
                    </a:ext>
                  </a:extLst>
                </a:gridCol>
              </a:tblGrid>
              <a:tr h="220684">
                <a:tc grid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9pPr>
                    </a:lstStyle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en-GB" sz="1200" b="1" dirty="0">
                          <a:solidFill>
                            <a:srgbClr val="002557"/>
                          </a:solidFill>
                          <a:latin typeface="+mn-lt"/>
                        </a:rPr>
                        <a:t>5-year OS rate, % (95% CI)</a:t>
                      </a:r>
                    </a:p>
                  </a:txBody>
                  <a:tcPr marL="0" marR="0" marT="18000" marB="18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026801"/>
                  </a:ext>
                </a:extLst>
              </a:tr>
              <a:tr h="2628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9pPr>
                    </a:lstStyle>
                    <a:p>
                      <a:r>
                        <a:rPr lang="en-GB" sz="1200" b="1" dirty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 </a:t>
                      </a:r>
                      <a:endParaRPr lang="en-GB" sz="12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36000" marB="3600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246E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6EDA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55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Osimertinib (n=339)</a:t>
                      </a:r>
                      <a:endParaRPr lang="en-GB" dirty="0"/>
                    </a:p>
                  </a:txBody>
                  <a:tcPr marL="0" marR="0" marT="36000" marB="36000">
                    <a:lnL w="12700" cap="flat" cmpd="sng" algn="ctr">
                      <a:solidFill>
                        <a:srgbClr val="246E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 marL="0" marR="0" marT="36000" marB="36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2557"/>
                          </a:solidFill>
                          <a:latin typeface="+mn-lt"/>
                        </a:rPr>
                        <a:t>88 (83, 91)</a:t>
                      </a:r>
                      <a:endParaRPr lang="en-GB" dirty="0"/>
                    </a:p>
                  </a:txBody>
                  <a:tcPr marL="0" marR="0" marT="36000" marB="36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4795798"/>
                  </a:ext>
                </a:extLst>
              </a:tr>
              <a:tr h="26280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9pPr>
                    </a:lstStyle>
                    <a:p>
                      <a:endParaRPr lang="en-GB" sz="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36000" marB="36000">
                    <a:lnL w="12700" cmpd="sng">
                      <a:solidFill>
                        <a:srgbClr val="FFFFFF"/>
                      </a:solidFill>
                    </a:lnL>
                    <a:lnR w="12700" cap="flat" cmpd="sng" algn="ctr">
                      <a:solidFill>
                        <a:srgbClr val="EEB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B410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EEBE1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en-GB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55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Placebo (n=343)</a:t>
                      </a:r>
                      <a:endParaRPr lang="en-GB" sz="1200" b="1" dirty="0">
                        <a:solidFill>
                          <a:srgbClr val="002557"/>
                        </a:solidFill>
                        <a:latin typeface="+mn-lt"/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rgbClr val="EEB41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 sz="1200" b="1" dirty="0">
                        <a:solidFill>
                          <a:srgbClr val="002557"/>
                        </a:solidFill>
                        <a:latin typeface="+mn-lt"/>
                      </a:endParaRPr>
                    </a:p>
                  </a:txBody>
                  <a:tcPr marL="0" marR="0" marT="36000" marB="3600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>
                          <a:solidFill>
                            <a:srgbClr val="002557"/>
                          </a:solidFill>
                          <a:latin typeface="+mn-lt"/>
                        </a:rPr>
                        <a:t>78 (73, 82)</a:t>
                      </a:r>
                      <a:endParaRPr lang="en-GB" sz="1200" b="1" dirty="0">
                        <a:solidFill>
                          <a:srgbClr val="002557"/>
                        </a:solidFill>
                        <a:latin typeface="+mn-lt"/>
                      </a:endParaRPr>
                    </a:p>
                  </a:txBody>
                  <a:tcPr marL="0" marR="0" marT="36000" marB="36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5964544"/>
                  </a:ext>
                </a:extLst>
              </a:tr>
              <a:tr h="115933">
                <a:tc gridSpan="4">
                  <a:txBody>
                    <a:bodyPr/>
                    <a:lstStyle/>
                    <a:p>
                      <a:endParaRPr lang="en-GB" sz="1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0" marR="0" marT="36000" marB="36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56639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370392"/>
                  </a:ext>
                </a:extLst>
              </a:tr>
              <a:tr h="441368">
                <a:tc gridSpan="2">
                  <a:txBody>
                    <a:bodyPr/>
                    <a:lstStyle/>
                    <a:p>
                      <a:pPr algn="l"/>
                      <a:r>
                        <a:rPr kumimoji="0" lang="en-GB" sz="13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55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Overall OS HR </a:t>
                      </a:r>
                    </a:p>
                    <a:p>
                      <a:pPr algn="l"/>
                      <a:r>
                        <a:rPr kumimoji="0" lang="en-GB" sz="135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00255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  <a:sym typeface="Arial"/>
                        </a:rPr>
                        <a:t>(95.03% CI)</a:t>
                      </a:r>
                      <a:endParaRPr lang="en-GB" sz="1350" b="1" dirty="0">
                        <a:solidFill>
                          <a:srgbClr val="002557"/>
                        </a:solidFill>
                        <a:latin typeface="+mn-lt"/>
                      </a:endParaRPr>
                    </a:p>
                  </a:txBody>
                  <a:tcPr marL="90000" marR="0" marT="36000" marB="36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  <a:prstDash val="solid"/>
                    </a:ln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350" b="1" dirty="0">
                          <a:solidFill>
                            <a:srgbClr val="002557"/>
                          </a:solidFill>
                          <a:latin typeface="+mn-lt"/>
                        </a:rPr>
                        <a:t>0.49 (0.34, 0.70);</a:t>
                      </a:r>
                    </a:p>
                    <a:p>
                      <a:pPr algn="ctr"/>
                      <a:r>
                        <a:rPr lang="en-GB" sz="1350" b="1" dirty="0">
                          <a:solidFill>
                            <a:srgbClr val="002557"/>
                          </a:solidFill>
                          <a:latin typeface="+mn-lt"/>
                        </a:rPr>
                        <a:t>p&lt;0.0001</a:t>
                      </a:r>
                    </a:p>
                  </a:txBody>
                  <a:tcPr marL="0" marR="0" marT="36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350" b="1" dirty="0">
                          <a:solidFill>
                            <a:srgbClr val="002557"/>
                          </a:solidFill>
                          <a:latin typeface="+mn-lt"/>
                        </a:rPr>
                        <a:t>0.49 (0.33, 0.73);</a:t>
                      </a:r>
                    </a:p>
                    <a:p>
                      <a:pPr algn="ctr"/>
                      <a:r>
                        <a:rPr lang="en-GB" sz="1350" b="1" dirty="0">
                          <a:solidFill>
                            <a:srgbClr val="002557"/>
                          </a:solidFill>
                          <a:latin typeface="+mn-lt"/>
                        </a:rPr>
                        <a:t>p=0.0004</a:t>
                      </a:r>
                    </a:p>
                  </a:txBody>
                  <a:tcPr marL="0" marR="0" marT="36000" marB="7200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626818"/>
                  </a:ext>
                </a:extLst>
              </a:tr>
              <a:tr h="548304">
                <a:tc gridSpan="4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 Unicode MS"/>
                          <a:cs typeface="Arial Unicode MS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GB" sz="1100" b="0" dirty="0">
                          <a:solidFill>
                            <a:srgbClr val="002557"/>
                          </a:solidFill>
                          <a:latin typeface="+mn-lt"/>
                        </a:rPr>
                        <a:t>Maturity: 18% </a:t>
                      </a:r>
                    </a:p>
                    <a:p>
                      <a:pPr algn="ctr"/>
                      <a:r>
                        <a:rPr lang="en-GB" sz="1100" b="0" dirty="0">
                          <a:solidFill>
                            <a:srgbClr val="002557"/>
                          </a:solidFill>
                          <a:latin typeface="+mn-lt"/>
                        </a:rPr>
                        <a:t>osimertinib 12%, placebo 24%</a:t>
                      </a:r>
                    </a:p>
                  </a:txBody>
                  <a:tcPr marL="72000" marR="36000" marT="72000" marB="36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2008391"/>
                  </a:ext>
                </a:extLst>
              </a:tr>
              <a:tr h="441368">
                <a:tc gridSpan="4">
                  <a:txBody>
                    <a:bodyPr/>
                    <a:lstStyle/>
                    <a:p>
                      <a:pPr algn="ctr"/>
                      <a:r>
                        <a:rPr lang="en-GB" sz="1100" b="0" dirty="0">
                          <a:solidFill>
                            <a:srgbClr val="002557"/>
                          </a:solidFill>
                          <a:latin typeface="+mn-lt"/>
                        </a:rPr>
                        <a:t>Median follow-up for OS* (censored patients):</a:t>
                      </a:r>
                    </a:p>
                    <a:p>
                      <a:pPr algn="ctr"/>
                      <a:r>
                        <a:rPr lang="en-GB" sz="1100" b="1" dirty="0">
                          <a:solidFill>
                            <a:srgbClr val="002557"/>
                          </a:solidFill>
                          <a:latin typeface="+mn-lt"/>
                        </a:rPr>
                        <a:t>osimertinib 61.5 months, placebo 61.5 months</a:t>
                      </a:r>
                    </a:p>
                  </a:txBody>
                  <a:tcPr marL="0" marR="0" marT="36000" marB="36000"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12700" cmpd="sng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567864"/>
                  </a:ext>
                </a:extLst>
              </a:tr>
            </a:tbl>
          </a:graphicData>
        </a:graphic>
      </p:graphicFrame>
      <p:sp>
        <p:nvSpPr>
          <p:cNvPr id="6051" name="Line 5">
            <a:extLst>
              <a:ext uri="{FF2B5EF4-FFF2-40B4-BE49-F238E27FC236}">
                <a16:creationId xmlns:a16="http://schemas.microsoft.com/office/drawing/2014/main" id="{9F417DE2-D83B-4A16-8D0B-6692EF49D546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4332660" y="1967695"/>
            <a:ext cx="0" cy="3187981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13468"/>
              </a:solidFill>
              <a:effectLst/>
              <a:uLnTx/>
              <a:uFillTx/>
              <a:latin typeface="Trebuchet MS"/>
              <a:ea typeface="+mn-ea"/>
              <a:cs typeface="Arial"/>
              <a:sym typeface="Arial"/>
            </a:endParaRPr>
          </a:p>
        </p:txBody>
      </p:sp>
      <p:sp>
        <p:nvSpPr>
          <p:cNvPr id="6052" name="Line 5">
            <a:extLst>
              <a:ext uri="{FF2B5EF4-FFF2-40B4-BE49-F238E27FC236}">
                <a16:creationId xmlns:a16="http://schemas.microsoft.com/office/drawing/2014/main" id="{23E58DDC-B0BD-4DAE-AF99-2F4DF3082E88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5408445" y="2057256"/>
            <a:ext cx="0" cy="3098419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13468"/>
              </a:solidFill>
              <a:effectLst/>
              <a:uLnTx/>
              <a:uFillTx/>
              <a:latin typeface="Trebuchet MS"/>
              <a:ea typeface="+mn-ea"/>
              <a:cs typeface="Arial"/>
              <a:sym typeface="Arial"/>
            </a:endParaRPr>
          </a:p>
        </p:txBody>
      </p:sp>
      <p:sp>
        <p:nvSpPr>
          <p:cNvPr id="6053" name="Line 5">
            <a:extLst>
              <a:ext uri="{FF2B5EF4-FFF2-40B4-BE49-F238E27FC236}">
                <a16:creationId xmlns:a16="http://schemas.microsoft.com/office/drawing/2014/main" id="{FAE9DC8E-9437-4C56-AE00-98BB8BC8D8EB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484611" y="2221061"/>
            <a:ext cx="0" cy="2934615"/>
          </a:xfrm>
          <a:prstGeom prst="line">
            <a:avLst/>
          </a:prstGeom>
          <a:noFill/>
          <a:ln w="19050" cap="flat">
            <a:solidFill>
              <a:srgbClr val="7F7F7F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113468"/>
              </a:solidFill>
              <a:effectLst/>
              <a:uLnTx/>
              <a:uFillTx/>
              <a:latin typeface="Trebuchet MS"/>
              <a:ea typeface="+mn-ea"/>
              <a:cs typeface="Arial"/>
              <a:sym typeface="Arial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86D88FF5-7F64-BD1A-4772-32A26AFAE462}"/>
              </a:ext>
            </a:extLst>
          </p:cNvPr>
          <p:cNvSpPr/>
          <p:nvPr/>
        </p:nvSpPr>
        <p:spPr>
          <a:xfrm>
            <a:off x="252374" y="6379723"/>
            <a:ext cx="6337997" cy="478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214CBE93-2B87-2EF5-19C9-FE10763D7F63}"/>
              </a:ext>
            </a:extLst>
          </p:cNvPr>
          <p:cNvSpPr/>
          <p:nvPr/>
        </p:nvSpPr>
        <p:spPr>
          <a:xfrm>
            <a:off x="10297914" y="6373999"/>
            <a:ext cx="1873791" cy="478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2954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97B00-88B6-482D-8E96-DBE58BF6F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ADAURA: DFS by Stage (AJCC 8th Edition)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059DB8-4256-4E0B-8E9C-F10C56534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432E5-F8E0-41AE-9A6B-AD730338B00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DB1D7B-E490-4E06-926F-85E2291898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6260512"/>
            <a:ext cx="10058400" cy="597488"/>
          </a:xfrm>
        </p:spPr>
        <p:txBody>
          <a:bodyPr/>
          <a:lstStyle/>
          <a:p>
            <a:endParaRPr lang="en-US" sz="900" dirty="0"/>
          </a:p>
          <a:p>
            <a:endParaRPr lang="en-US" sz="900" dirty="0"/>
          </a:p>
          <a:p>
            <a:r>
              <a:rPr lang="en-US" dirty="0">
                <a:highlight>
                  <a:srgbClr val="00FFFF"/>
                </a:highlight>
              </a:rPr>
              <a:t>Data cut-off: April 11, 2022.</a:t>
            </a:r>
          </a:p>
          <a:p>
            <a:r>
              <a:rPr lang="en-US" baseline="30000" dirty="0" err="1"/>
              <a:t>a</a:t>
            </a:r>
            <a:r>
              <a:rPr lang="en-US" dirty="0" err="1"/>
              <a:t>Re</a:t>
            </a:r>
            <a:r>
              <a:rPr lang="en-US" dirty="0"/>
              <a:t>-staging based on data captured in the Pathology at </a:t>
            </a:r>
            <a:r>
              <a:rPr lang="en-US" dirty="0" err="1"/>
              <a:t>Dagnosis</a:t>
            </a:r>
            <a:r>
              <a:rPr lang="en-US" dirty="0"/>
              <a:t> AJCC 8th edition manual, per investigator assessment conducted before the primary analysis. </a:t>
            </a:r>
          </a:p>
          <a:p>
            <a:r>
              <a:rPr lang="en-US" dirty="0"/>
              <a:t>Herbst RS, </a:t>
            </a:r>
            <a:r>
              <a:rPr lang="en-US" dirty="0" err="1"/>
              <a:t>Tsuboi</a:t>
            </a:r>
            <a:r>
              <a:rPr lang="en-US" dirty="0"/>
              <a:t> M, John J, et al. J Clin Oncol on January 31,2023: DOI https://doi. org/10.1200/JCO.22.02186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5DEB526-6FF3-4C0F-A249-A8CBE901087F}"/>
              </a:ext>
            </a:extLst>
          </p:cNvPr>
          <p:cNvGraphicFramePr>
            <a:graphicFrameLocks noGrp="1"/>
          </p:cNvGraphicFramePr>
          <p:nvPr/>
        </p:nvGraphicFramePr>
        <p:xfrm>
          <a:off x="6746034" y="4418082"/>
          <a:ext cx="4147408" cy="157750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07898">
                  <a:extLst>
                    <a:ext uri="{9D8B030D-6E8A-4147-A177-3AD203B41FA5}">
                      <a16:colId xmlns:a16="http://schemas.microsoft.com/office/drawing/2014/main" val="164748319"/>
                    </a:ext>
                  </a:extLst>
                </a:gridCol>
                <a:gridCol w="979695">
                  <a:extLst>
                    <a:ext uri="{9D8B030D-6E8A-4147-A177-3AD203B41FA5}">
                      <a16:colId xmlns:a16="http://schemas.microsoft.com/office/drawing/2014/main" val="3747031459"/>
                    </a:ext>
                  </a:extLst>
                </a:gridCol>
                <a:gridCol w="980120">
                  <a:extLst>
                    <a:ext uri="{9D8B030D-6E8A-4147-A177-3AD203B41FA5}">
                      <a16:colId xmlns:a16="http://schemas.microsoft.com/office/drawing/2014/main" val="330391002"/>
                    </a:ext>
                  </a:extLst>
                </a:gridCol>
                <a:gridCol w="979695">
                  <a:extLst>
                    <a:ext uri="{9D8B030D-6E8A-4147-A177-3AD203B41FA5}">
                      <a16:colId xmlns:a16="http://schemas.microsoft.com/office/drawing/2014/main" val="2536546845"/>
                    </a:ext>
                  </a:extLst>
                </a:gridCol>
              </a:tblGrid>
              <a:tr h="1808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b="1" baseline="0" dirty="0">
                          <a:solidFill>
                            <a:schemeClr val="bg1"/>
                          </a:solidFill>
                          <a:latin typeface="+mj-lt"/>
                          <a:cs typeface="Arial" panose="020B0604020202020204" pitchFamily="34" charset="0"/>
                        </a:rPr>
                        <a:t>Treatment Arm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Stage IB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Stage II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+mj-lt"/>
                        </a:rPr>
                        <a:t>Stage IIIA</a:t>
                      </a:r>
                      <a:endParaRPr kumimoji="0" lang="en-GB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09917437"/>
                  </a:ext>
                </a:extLst>
              </a:tr>
              <a:tr h="180864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4-year DFS rate, % (95% CI)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en-GB" sz="1200" b="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lang="en-GB" sz="1200" b="0" dirty="0">
                        <a:latin typeface="+mj-lt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59376911"/>
                  </a:ext>
                </a:extLst>
              </a:tr>
              <a:tr h="180864">
                <a:tc>
                  <a:txBody>
                    <a:bodyPr/>
                    <a:lstStyle/>
                    <a:p>
                      <a:pPr marL="108000" algn="l">
                        <a:lnSpc>
                          <a:spcPct val="100000"/>
                        </a:lnSpc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Osimertinib 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80 (69-87)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GB" sz="1200" b="0" dirty="0">
                          <a:latin typeface="+mj-lt"/>
                        </a:rPr>
                        <a:t>75 (65-83) </a:t>
                      </a:r>
                    </a:p>
                  </a:txBody>
                  <a:tcPr marL="63571" marR="63571" marT="31786" marB="31786" anchor="ctr"/>
                </a:tc>
                <a:tc>
                  <a:txBody>
                    <a:bodyPr/>
                    <a:lstStyle/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lang="en-GB" sz="1200" b="0" dirty="0">
                          <a:latin typeface="+mj-lt"/>
                        </a:rPr>
                        <a:t>66 (55-75)</a:t>
                      </a:r>
                    </a:p>
                  </a:txBody>
                  <a:tcPr marL="61386" marR="61386" marT="30691" marB="30691" anchor="ctr"/>
                </a:tc>
                <a:extLst>
                  <a:ext uri="{0D108BD9-81ED-4DB2-BD59-A6C34878D82A}">
                    <a16:rowId xmlns:a16="http://schemas.microsoft.com/office/drawing/2014/main" val="641937729"/>
                  </a:ext>
                </a:extLst>
              </a:tr>
              <a:tr h="320204">
                <a:tc>
                  <a:txBody>
                    <a:bodyPr/>
                    <a:lstStyle/>
                    <a:p>
                      <a:pPr marL="108000" algn="l">
                        <a:lnSpc>
                          <a:spcPct val="100000"/>
                        </a:lnSpc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</a:rPr>
                        <a:t>Placebo</a:t>
                      </a:r>
                      <a:endParaRPr lang="en-GB" sz="1200" b="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noProof="0" dirty="0">
                          <a:solidFill>
                            <a:schemeClr val="tx1"/>
                          </a:solidFill>
                          <a:latin typeface="+mj-lt"/>
                        </a:rPr>
                        <a:t>60 (49-69)</a:t>
                      </a:r>
                      <a:endParaRPr lang="en-GB" sz="1200" b="0" kern="1200" noProof="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  <a:defRPr/>
                      </a:pPr>
                      <a:r>
                        <a:rPr lang="en-GB" sz="1200" b="0" dirty="0">
                          <a:latin typeface="+mj-lt"/>
                        </a:rPr>
                        <a:t>43 (34-52)</a:t>
                      </a:r>
                    </a:p>
                  </a:txBody>
                  <a:tcPr marL="63571" marR="63571" marT="31786" marB="31786" anchor="ctr"/>
                </a:tc>
                <a:tc>
                  <a:txBody>
                    <a:bodyPr/>
                    <a:lstStyle/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  <a:defRPr/>
                      </a:pPr>
                      <a:r>
                        <a:rPr lang="en-GB" sz="1200" b="0" dirty="0">
                          <a:latin typeface="+mj-lt"/>
                        </a:rPr>
                        <a:t>16 (10-24)</a:t>
                      </a:r>
                    </a:p>
                  </a:txBody>
                  <a:tcPr marL="61386" marR="61386" marT="30691" marB="30691" anchor="ctr"/>
                </a:tc>
                <a:extLst>
                  <a:ext uri="{0D108BD9-81ED-4DB2-BD59-A6C34878D82A}">
                    <a16:rowId xmlns:a16="http://schemas.microsoft.com/office/drawing/2014/main" val="1409086069"/>
                  </a:ext>
                </a:extLst>
              </a:tr>
              <a:tr h="320204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Overall HR 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en-GB" sz="1200" b="0" dirty="0">
                          <a:solidFill>
                            <a:schemeClr val="tx1"/>
                          </a:solidFill>
                          <a:latin typeface="+mj-lt"/>
                          <a:cs typeface="Arial" panose="020B0604020202020204" pitchFamily="34" charset="0"/>
                        </a:rPr>
                        <a:t>(95% CI)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0.44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0" kern="1200" noProof="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(0.25-0.76)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  <a:defRPr/>
                      </a:pPr>
                      <a:r>
                        <a:rPr lang="en-GB" sz="1200" b="0" dirty="0">
                          <a:latin typeface="+mj-lt"/>
                        </a:rPr>
                        <a:t>0.33 </a:t>
                      </a:r>
                    </a:p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  <a:defRPr/>
                      </a:pPr>
                      <a:r>
                        <a:rPr lang="en-GB" sz="1200" b="0" dirty="0">
                          <a:latin typeface="+mj-lt"/>
                        </a:rPr>
                        <a:t>(0.21-0.50)</a:t>
                      </a:r>
                    </a:p>
                  </a:txBody>
                  <a:tcPr marL="63571" marR="63571" marT="31786" marB="31786" anchor="ctr"/>
                </a:tc>
                <a:tc>
                  <a:txBody>
                    <a:bodyPr/>
                    <a:lstStyle/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  <a:defRPr/>
                      </a:pPr>
                      <a:r>
                        <a:rPr lang="en-GB" sz="1200" b="0" dirty="0">
                          <a:latin typeface="+mj-lt"/>
                        </a:rPr>
                        <a:t>0.22 </a:t>
                      </a:r>
                    </a:p>
                    <a:p>
                      <a:pPr algn="ctr" defTabSz="685800">
                        <a:lnSpc>
                          <a:spcPct val="100000"/>
                        </a:lnSpc>
                        <a:spcBef>
                          <a:spcPts val="300"/>
                        </a:spcBef>
                        <a:defRPr/>
                      </a:pPr>
                      <a:r>
                        <a:rPr lang="en-GB" sz="1200" b="0" dirty="0">
                          <a:latin typeface="+mj-lt"/>
                        </a:rPr>
                        <a:t>(0.15-0.31)</a:t>
                      </a:r>
                    </a:p>
                  </a:txBody>
                  <a:tcPr marL="61386" marR="61386" marT="30691" marB="30691" anchor="ctr"/>
                </a:tc>
                <a:extLst>
                  <a:ext uri="{0D108BD9-81ED-4DB2-BD59-A6C34878D82A}">
                    <a16:rowId xmlns:a16="http://schemas.microsoft.com/office/drawing/2014/main" val="2919009235"/>
                  </a:ext>
                </a:extLst>
              </a:tr>
            </a:tbl>
          </a:graphicData>
        </a:graphic>
      </p:graphicFrame>
      <p:pic>
        <p:nvPicPr>
          <p:cNvPr id="547" name="Picture 546">
            <a:hlinkClick r:id="" action="ppaction://noaction"/>
            <a:extLst>
              <a:ext uri="{FF2B5EF4-FFF2-40B4-BE49-F238E27FC236}">
                <a16:creationId xmlns:a16="http://schemas.microsoft.com/office/drawing/2014/main" id="{B4A26E62-2A80-4652-ACA4-D67BFC79A7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791" y="6025977"/>
            <a:ext cx="530398" cy="530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4D7A97-AE67-EB02-C21E-7A0C81DF8E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238500"/>
            <a:ext cx="4727448" cy="2331270"/>
          </a:xfrm>
          <a:prstGeom prst="rect">
            <a:avLst/>
          </a:prstGeom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27E367-DEA6-1582-C714-052F2785A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8794" y="1247515"/>
            <a:ext cx="4727448" cy="23222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B422F3-26EA-DD5B-ED70-2852041448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344" y="3788584"/>
            <a:ext cx="4908090" cy="236173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0644027" y="6025977"/>
            <a:ext cx="1547973" cy="7776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685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3A2BCBB1-D3BD-4168-9981-F816B555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337" y="0"/>
            <a:ext cx="11304587" cy="1371600"/>
          </a:xfrm>
        </p:spPr>
        <p:txBody>
          <a:bodyPr rIns="0">
            <a:normAutofit/>
          </a:bodyPr>
          <a:lstStyle/>
          <a:p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Overall survival by disease stage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E09F44-65B8-4A82-A16C-A2574CDFB2D8}"/>
              </a:ext>
            </a:extLst>
          </p:cNvPr>
          <p:cNvSpPr txBox="1"/>
          <p:nvPr/>
        </p:nvSpPr>
        <p:spPr>
          <a:xfrm>
            <a:off x="1354294" y="6410166"/>
            <a:ext cx="8845033" cy="369332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28800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Data cut-off: January 27, 2023. Tick marks indicate censored data.</a:t>
            </a:r>
          </a:p>
          <a:p>
            <a:pPr marL="28800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1.</a:t>
            </a:r>
            <a:r>
              <a:rPr kumimoji="0" lang="en-GB" altLang="ko-KR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Tsuboi</a:t>
            </a: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 M, Herbst RS et al. N </a:t>
            </a:r>
            <a:r>
              <a:rPr kumimoji="0" lang="en-GB" altLang="ko-KR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Engl</a:t>
            </a: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 J Med. 2023 Jun 4. </a:t>
            </a:r>
            <a:r>
              <a:rPr kumimoji="0" lang="en-GB" altLang="ko-KR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doi</a:t>
            </a: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: 10.1056/NEJMoa2304594</a:t>
            </a: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305E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 </a:t>
            </a:r>
            <a:r>
              <a:rPr kumimoji="0" lang="en-GB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 </a:t>
            </a:r>
          </a:p>
          <a:p>
            <a:pPr marL="28800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Arial Unicode MS" panose="020B0604020202020204" pitchFamily="34" charset="-128"/>
              <a:cs typeface="Arial"/>
              <a:sym typeface="Arial"/>
            </a:endParaRPr>
          </a:p>
          <a:p>
            <a:pPr marL="288000" marR="0" lvl="1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0" lang="en-GB" sz="600" b="0" i="0" u="none" strike="noStrike" kern="1200" cap="none" spc="0" normalizeH="0" baseline="0" noProof="0" dirty="0">
                <a:ln>
                  <a:noFill/>
                </a:ln>
                <a:solidFill>
                  <a:srgbClr val="002557"/>
                </a:solidFill>
                <a:effectLst/>
                <a:uLnTx/>
                <a:uFillTx/>
                <a:latin typeface="Arial" panose="020B0604020202020204"/>
                <a:ea typeface="Arial Unicode MS" panose="020B0604020202020204" pitchFamily="34" charset="-128"/>
                <a:cs typeface="Arial"/>
                <a:sym typeface="Arial"/>
              </a:rPr>
              <a:t>CI, confidence interval; HR, hazard ratio; OS, overall survival</a:t>
            </a:r>
            <a:endParaRPr kumimoji="0" lang="en-GB" sz="650" b="0" i="0" u="none" strike="noStrike" kern="1200" cap="none" spc="0" normalizeH="0" baseline="0" noProof="0" dirty="0">
              <a:ln>
                <a:noFill/>
              </a:ln>
              <a:solidFill>
                <a:srgbClr val="002557"/>
              </a:solidFill>
              <a:effectLst/>
              <a:uLnTx/>
              <a:uFillTx/>
              <a:latin typeface="Arial" panose="020B0604020202020204"/>
              <a:ea typeface="Arial Unicode MS" panose="020B0604020202020204" pitchFamily="34" charset="-128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227CEC-AFCA-4383-A15D-47A63DE9CD24}"/>
              </a:ext>
            </a:extLst>
          </p:cNvPr>
          <p:cNvGrpSpPr>
            <a:grpSpLocks noChangeAspect="1"/>
          </p:cNvGrpSpPr>
          <p:nvPr/>
        </p:nvGrpSpPr>
        <p:grpSpPr>
          <a:xfrm>
            <a:off x="263525" y="886316"/>
            <a:ext cx="11638859" cy="5428257"/>
            <a:chOff x="263525" y="886316"/>
            <a:chExt cx="11699167" cy="5428257"/>
          </a:xfrm>
        </p:grpSpPr>
        <p:sp>
          <p:nvSpPr>
            <p:cNvPr id="1511" name="Freeform 2879">
              <a:extLst>
                <a:ext uri="{FF2B5EF4-FFF2-40B4-BE49-F238E27FC236}">
                  <a16:creationId xmlns:a16="http://schemas.microsoft.com/office/drawing/2014/main" id="{B2880E2A-F854-4C79-84B9-A78916E461A8}"/>
                </a:ext>
              </a:extLst>
            </p:cNvPr>
            <p:cNvSpPr/>
            <p:nvPr/>
          </p:nvSpPr>
          <p:spPr>
            <a:xfrm>
              <a:off x="4458160" y="1296232"/>
              <a:ext cx="16005" cy="58578"/>
            </a:xfrm>
            <a:custGeom>
              <a:avLst/>
              <a:gdLst>
                <a:gd name="connsiteX0" fmla="*/ 0 w 12699"/>
                <a:gd name="connsiteY0" fmla="*/ 0 h 46478"/>
                <a:gd name="connsiteX1" fmla="*/ 0 w 12699"/>
                <a:gd name="connsiteY1" fmla="*/ 46479 h 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478">
                  <a:moveTo>
                    <a:pt x="0" y="0"/>
                  </a:moveTo>
                  <a:lnTo>
                    <a:pt x="0" y="46479"/>
                  </a:lnTo>
                </a:path>
              </a:pathLst>
            </a:custGeom>
            <a:ln w="9519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13" name="TextBox 1512">
              <a:extLst>
                <a:ext uri="{FF2B5EF4-FFF2-40B4-BE49-F238E27FC236}">
                  <a16:creationId xmlns:a16="http://schemas.microsoft.com/office/drawing/2014/main" id="{E35A9A66-70EF-4C97-BBFE-16BAC551B43D}"/>
                </a:ext>
              </a:extLst>
            </p:cNvPr>
            <p:cNvSpPr txBox="1"/>
            <p:nvPr/>
          </p:nvSpPr>
          <p:spPr>
            <a:xfrm>
              <a:off x="3918672" y="994245"/>
              <a:ext cx="464686" cy="258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94%</a:t>
              </a:r>
            </a:p>
          </p:txBody>
        </p:sp>
        <p:sp>
          <p:nvSpPr>
            <p:cNvPr id="1514" name="TextBox 1513">
              <a:extLst>
                <a:ext uri="{FF2B5EF4-FFF2-40B4-BE49-F238E27FC236}">
                  <a16:creationId xmlns:a16="http://schemas.microsoft.com/office/drawing/2014/main" id="{A2D66ACE-EF61-4814-8098-7D32639EABEC}"/>
                </a:ext>
              </a:extLst>
            </p:cNvPr>
            <p:cNvSpPr txBox="1"/>
            <p:nvPr/>
          </p:nvSpPr>
          <p:spPr>
            <a:xfrm>
              <a:off x="4079254" y="1464908"/>
              <a:ext cx="464686" cy="258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88%</a:t>
              </a:r>
            </a:p>
          </p:txBody>
        </p:sp>
        <p:sp>
          <p:nvSpPr>
            <p:cNvPr id="1601" name="Freeform 1600">
              <a:extLst>
                <a:ext uri="{FF2B5EF4-FFF2-40B4-BE49-F238E27FC236}">
                  <a16:creationId xmlns:a16="http://schemas.microsoft.com/office/drawing/2014/main" id="{CE87AADB-703D-A9A5-B77A-8E24C7B85543}"/>
                </a:ext>
              </a:extLst>
            </p:cNvPr>
            <p:cNvSpPr/>
            <p:nvPr/>
          </p:nvSpPr>
          <p:spPr>
            <a:xfrm>
              <a:off x="1292069" y="1161348"/>
              <a:ext cx="4224091" cy="1761482"/>
            </a:xfrm>
            <a:custGeom>
              <a:avLst/>
              <a:gdLst>
                <a:gd name="connsiteX0" fmla="*/ 0 w 3437503"/>
                <a:gd name="connsiteY0" fmla="*/ 0 h 1425594"/>
                <a:gd name="connsiteX1" fmla="*/ 0 w 3437503"/>
                <a:gd name="connsiteY1" fmla="*/ 1425595 h 1425594"/>
                <a:gd name="connsiteX2" fmla="*/ 3437504 w 3437503"/>
                <a:gd name="connsiteY2" fmla="*/ 1425595 h 1425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7503" h="1425594">
                  <a:moveTo>
                    <a:pt x="0" y="0"/>
                  </a:moveTo>
                  <a:lnTo>
                    <a:pt x="0" y="1425595"/>
                  </a:lnTo>
                  <a:lnTo>
                    <a:pt x="3437504" y="1425595"/>
                  </a:lnTo>
                </a:path>
              </a:pathLst>
            </a:custGeom>
            <a:noFill/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4" name="Freeform 1603">
              <a:extLst>
                <a:ext uri="{FF2B5EF4-FFF2-40B4-BE49-F238E27FC236}">
                  <a16:creationId xmlns:a16="http://schemas.microsoft.com/office/drawing/2014/main" id="{DB73E6A7-4722-7669-3A3C-C2488992B03E}"/>
                </a:ext>
              </a:extLst>
            </p:cNvPr>
            <p:cNvSpPr/>
            <p:nvPr/>
          </p:nvSpPr>
          <p:spPr>
            <a:xfrm>
              <a:off x="1273916" y="1161819"/>
              <a:ext cx="3963416" cy="574450"/>
            </a:xfrm>
            <a:custGeom>
              <a:avLst/>
              <a:gdLst>
                <a:gd name="connsiteX0" fmla="*/ 0 w 3207651"/>
                <a:gd name="connsiteY0" fmla="*/ 0 h 464911"/>
                <a:gd name="connsiteX1" fmla="*/ 647905 w 3207651"/>
                <a:gd name="connsiteY1" fmla="*/ 0 h 464911"/>
                <a:gd name="connsiteX2" fmla="*/ 647905 w 3207651"/>
                <a:gd name="connsiteY2" fmla="*/ 14731 h 464911"/>
                <a:gd name="connsiteX3" fmla="*/ 747212 w 3207651"/>
                <a:gd name="connsiteY3" fmla="*/ 14731 h 464911"/>
                <a:gd name="connsiteX4" fmla="*/ 747212 w 3207651"/>
                <a:gd name="connsiteY4" fmla="*/ 29081 h 464911"/>
                <a:gd name="connsiteX5" fmla="*/ 1090721 w 3207651"/>
                <a:gd name="connsiteY5" fmla="*/ 29081 h 464911"/>
                <a:gd name="connsiteX6" fmla="*/ 1090721 w 3207651"/>
                <a:gd name="connsiteY6" fmla="*/ 41399 h 464911"/>
                <a:gd name="connsiteX7" fmla="*/ 1313208 w 3207651"/>
                <a:gd name="connsiteY7" fmla="*/ 41399 h 464911"/>
                <a:gd name="connsiteX8" fmla="*/ 1313208 w 3207651"/>
                <a:gd name="connsiteY8" fmla="*/ 53717 h 464911"/>
                <a:gd name="connsiteX9" fmla="*/ 1316891 w 3207651"/>
                <a:gd name="connsiteY9" fmla="*/ 53717 h 464911"/>
                <a:gd name="connsiteX10" fmla="*/ 1316891 w 3207651"/>
                <a:gd name="connsiteY10" fmla="*/ 68067 h 464911"/>
                <a:gd name="connsiteX11" fmla="*/ 1656844 w 3207651"/>
                <a:gd name="connsiteY11" fmla="*/ 68067 h 464911"/>
                <a:gd name="connsiteX12" fmla="*/ 1656844 w 3207651"/>
                <a:gd name="connsiteY12" fmla="*/ 82544 h 464911"/>
                <a:gd name="connsiteX13" fmla="*/ 1717927 w 3207651"/>
                <a:gd name="connsiteY13" fmla="*/ 82544 h 464911"/>
                <a:gd name="connsiteX14" fmla="*/ 1717927 w 3207651"/>
                <a:gd name="connsiteY14" fmla="*/ 97021 h 464911"/>
                <a:gd name="connsiteX15" fmla="*/ 1750436 w 3207651"/>
                <a:gd name="connsiteY15" fmla="*/ 97021 h 464911"/>
                <a:gd name="connsiteX16" fmla="*/ 1750436 w 3207651"/>
                <a:gd name="connsiteY16" fmla="*/ 110990 h 464911"/>
                <a:gd name="connsiteX17" fmla="*/ 1836028 w 3207651"/>
                <a:gd name="connsiteY17" fmla="*/ 110990 h 464911"/>
                <a:gd name="connsiteX18" fmla="*/ 1836028 w 3207651"/>
                <a:gd name="connsiteY18" fmla="*/ 123689 h 464911"/>
                <a:gd name="connsiteX19" fmla="*/ 1943462 w 3207651"/>
                <a:gd name="connsiteY19" fmla="*/ 123689 h 464911"/>
                <a:gd name="connsiteX20" fmla="*/ 1943462 w 3207651"/>
                <a:gd name="connsiteY20" fmla="*/ 138420 h 464911"/>
                <a:gd name="connsiteX21" fmla="*/ 1950700 w 3207651"/>
                <a:gd name="connsiteY21" fmla="*/ 138420 h 464911"/>
                <a:gd name="connsiteX22" fmla="*/ 1950700 w 3207651"/>
                <a:gd name="connsiteY22" fmla="*/ 153912 h 464911"/>
                <a:gd name="connsiteX23" fmla="*/ 2065118 w 3207651"/>
                <a:gd name="connsiteY23" fmla="*/ 153912 h 464911"/>
                <a:gd name="connsiteX24" fmla="*/ 2065118 w 3207651"/>
                <a:gd name="connsiteY24" fmla="*/ 168389 h 464911"/>
                <a:gd name="connsiteX25" fmla="*/ 2344497 w 3207651"/>
                <a:gd name="connsiteY25" fmla="*/ 168389 h 464911"/>
                <a:gd name="connsiteX26" fmla="*/ 2344497 w 3207651"/>
                <a:gd name="connsiteY26" fmla="*/ 188200 h 464911"/>
                <a:gd name="connsiteX27" fmla="*/ 2501839 w 3207651"/>
                <a:gd name="connsiteY27" fmla="*/ 188200 h 464911"/>
                <a:gd name="connsiteX28" fmla="*/ 2501839 w 3207651"/>
                <a:gd name="connsiteY28" fmla="*/ 214614 h 464911"/>
                <a:gd name="connsiteX29" fmla="*/ 2523427 w 3207651"/>
                <a:gd name="connsiteY29" fmla="*/ 214614 h 464911"/>
                <a:gd name="connsiteX30" fmla="*/ 2523427 w 3207651"/>
                <a:gd name="connsiteY30" fmla="*/ 241155 h 464911"/>
                <a:gd name="connsiteX31" fmla="*/ 2763566 w 3207651"/>
                <a:gd name="connsiteY31" fmla="*/ 241155 h 464911"/>
                <a:gd name="connsiteX32" fmla="*/ 2763566 w 3207651"/>
                <a:gd name="connsiteY32" fmla="*/ 303888 h 464911"/>
                <a:gd name="connsiteX33" fmla="*/ 2999514 w 3207651"/>
                <a:gd name="connsiteY33" fmla="*/ 303888 h 464911"/>
                <a:gd name="connsiteX34" fmla="*/ 2999514 w 3207651"/>
                <a:gd name="connsiteY34" fmla="*/ 464912 h 464911"/>
                <a:gd name="connsiteX35" fmla="*/ 3207652 w 3207651"/>
                <a:gd name="connsiteY35" fmla="*/ 464912 h 46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207651" h="464911">
                  <a:moveTo>
                    <a:pt x="0" y="0"/>
                  </a:moveTo>
                  <a:lnTo>
                    <a:pt x="647905" y="0"/>
                  </a:lnTo>
                  <a:lnTo>
                    <a:pt x="647905" y="14731"/>
                  </a:lnTo>
                  <a:lnTo>
                    <a:pt x="747212" y="14731"/>
                  </a:lnTo>
                  <a:lnTo>
                    <a:pt x="747212" y="29081"/>
                  </a:lnTo>
                  <a:lnTo>
                    <a:pt x="1090721" y="29081"/>
                  </a:lnTo>
                  <a:lnTo>
                    <a:pt x="1090721" y="41399"/>
                  </a:lnTo>
                  <a:lnTo>
                    <a:pt x="1313208" y="41399"/>
                  </a:lnTo>
                  <a:lnTo>
                    <a:pt x="1313208" y="53717"/>
                  </a:lnTo>
                  <a:lnTo>
                    <a:pt x="1316891" y="53717"/>
                  </a:lnTo>
                  <a:lnTo>
                    <a:pt x="1316891" y="68067"/>
                  </a:lnTo>
                  <a:lnTo>
                    <a:pt x="1656844" y="68067"/>
                  </a:lnTo>
                  <a:lnTo>
                    <a:pt x="1656844" y="82544"/>
                  </a:lnTo>
                  <a:lnTo>
                    <a:pt x="1717927" y="82544"/>
                  </a:lnTo>
                  <a:lnTo>
                    <a:pt x="1717927" y="97021"/>
                  </a:lnTo>
                  <a:lnTo>
                    <a:pt x="1750436" y="97021"/>
                  </a:lnTo>
                  <a:lnTo>
                    <a:pt x="1750436" y="110990"/>
                  </a:lnTo>
                  <a:lnTo>
                    <a:pt x="1836028" y="110990"/>
                  </a:lnTo>
                  <a:lnTo>
                    <a:pt x="1836028" y="123689"/>
                  </a:lnTo>
                  <a:lnTo>
                    <a:pt x="1943462" y="123689"/>
                  </a:lnTo>
                  <a:lnTo>
                    <a:pt x="1943462" y="138420"/>
                  </a:lnTo>
                  <a:lnTo>
                    <a:pt x="1950700" y="138420"/>
                  </a:lnTo>
                  <a:lnTo>
                    <a:pt x="1950700" y="153912"/>
                  </a:lnTo>
                  <a:lnTo>
                    <a:pt x="2065118" y="153912"/>
                  </a:lnTo>
                  <a:lnTo>
                    <a:pt x="2065118" y="168389"/>
                  </a:lnTo>
                  <a:lnTo>
                    <a:pt x="2344497" y="168389"/>
                  </a:lnTo>
                  <a:lnTo>
                    <a:pt x="2344497" y="188200"/>
                  </a:lnTo>
                  <a:lnTo>
                    <a:pt x="2501839" y="188200"/>
                  </a:lnTo>
                  <a:lnTo>
                    <a:pt x="2501839" y="214614"/>
                  </a:lnTo>
                  <a:lnTo>
                    <a:pt x="2523427" y="214614"/>
                  </a:lnTo>
                  <a:lnTo>
                    <a:pt x="2523427" y="241155"/>
                  </a:lnTo>
                  <a:lnTo>
                    <a:pt x="2763566" y="241155"/>
                  </a:lnTo>
                  <a:lnTo>
                    <a:pt x="2763566" y="303888"/>
                  </a:lnTo>
                  <a:lnTo>
                    <a:pt x="2999514" y="303888"/>
                  </a:lnTo>
                  <a:lnTo>
                    <a:pt x="2999514" y="464912"/>
                  </a:lnTo>
                  <a:lnTo>
                    <a:pt x="3207652" y="464912"/>
                  </a:lnTo>
                </a:path>
              </a:pathLst>
            </a:custGeom>
            <a:noFill/>
            <a:ln w="19050" cap="flat">
              <a:solidFill>
                <a:srgbClr val="EEB4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8" name="Freeform 1597">
              <a:extLst>
                <a:ext uri="{FF2B5EF4-FFF2-40B4-BE49-F238E27FC236}">
                  <a16:creationId xmlns:a16="http://schemas.microsoft.com/office/drawing/2014/main" id="{69846A26-6E75-583C-3A7A-ED7DA11C4009}"/>
                </a:ext>
              </a:extLst>
            </p:cNvPr>
            <p:cNvSpPr/>
            <p:nvPr/>
          </p:nvSpPr>
          <p:spPr>
            <a:xfrm>
              <a:off x="1262493" y="1161819"/>
              <a:ext cx="3881789" cy="164128"/>
            </a:xfrm>
            <a:custGeom>
              <a:avLst/>
              <a:gdLst>
                <a:gd name="connsiteX0" fmla="*/ 0 w 3135012"/>
                <a:gd name="connsiteY0" fmla="*/ 0 h 132831"/>
                <a:gd name="connsiteX1" fmla="*/ 857312 w 3135012"/>
                <a:gd name="connsiteY1" fmla="*/ 0 h 132831"/>
                <a:gd name="connsiteX2" fmla="*/ 857312 w 3135012"/>
                <a:gd name="connsiteY2" fmla="*/ 14223 h 132831"/>
                <a:gd name="connsiteX3" fmla="*/ 1111547 w 3135012"/>
                <a:gd name="connsiteY3" fmla="*/ 14223 h 132831"/>
                <a:gd name="connsiteX4" fmla="*/ 1111547 w 3135012"/>
                <a:gd name="connsiteY4" fmla="*/ 29208 h 132831"/>
                <a:gd name="connsiteX5" fmla="*/ 1720593 w 3135012"/>
                <a:gd name="connsiteY5" fmla="*/ 29208 h 132831"/>
                <a:gd name="connsiteX6" fmla="*/ 1720593 w 3135012"/>
                <a:gd name="connsiteY6" fmla="*/ 43431 h 132831"/>
                <a:gd name="connsiteX7" fmla="*/ 1870950 w 3135012"/>
                <a:gd name="connsiteY7" fmla="*/ 43431 h 132831"/>
                <a:gd name="connsiteX8" fmla="*/ 1870950 w 3135012"/>
                <a:gd name="connsiteY8" fmla="*/ 59305 h 132831"/>
                <a:gd name="connsiteX9" fmla="*/ 2134201 w 3135012"/>
                <a:gd name="connsiteY9" fmla="*/ 59305 h 132831"/>
                <a:gd name="connsiteX10" fmla="*/ 2134201 w 3135012"/>
                <a:gd name="connsiteY10" fmla="*/ 76702 h 132831"/>
                <a:gd name="connsiteX11" fmla="*/ 2154901 w 3135012"/>
                <a:gd name="connsiteY11" fmla="*/ 76702 h 132831"/>
                <a:gd name="connsiteX12" fmla="*/ 2154901 w 3135012"/>
                <a:gd name="connsiteY12" fmla="*/ 93719 h 132831"/>
                <a:gd name="connsiteX13" fmla="*/ 2533459 w 3135012"/>
                <a:gd name="connsiteY13" fmla="*/ 93719 h 132831"/>
                <a:gd name="connsiteX14" fmla="*/ 2533459 w 3135012"/>
                <a:gd name="connsiteY14" fmla="*/ 132832 h 132831"/>
                <a:gd name="connsiteX15" fmla="*/ 3135013 w 3135012"/>
                <a:gd name="connsiteY15" fmla="*/ 132832 h 132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35012" h="132831">
                  <a:moveTo>
                    <a:pt x="0" y="0"/>
                  </a:moveTo>
                  <a:lnTo>
                    <a:pt x="857312" y="0"/>
                  </a:lnTo>
                  <a:lnTo>
                    <a:pt x="857312" y="14223"/>
                  </a:lnTo>
                  <a:lnTo>
                    <a:pt x="1111547" y="14223"/>
                  </a:lnTo>
                  <a:lnTo>
                    <a:pt x="1111547" y="29208"/>
                  </a:lnTo>
                  <a:lnTo>
                    <a:pt x="1720593" y="29208"/>
                  </a:lnTo>
                  <a:lnTo>
                    <a:pt x="1720593" y="43431"/>
                  </a:lnTo>
                  <a:lnTo>
                    <a:pt x="1870950" y="43431"/>
                  </a:lnTo>
                  <a:lnTo>
                    <a:pt x="1870950" y="59305"/>
                  </a:lnTo>
                  <a:lnTo>
                    <a:pt x="2134201" y="59305"/>
                  </a:lnTo>
                  <a:lnTo>
                    <a:pt x="2134201" y="76702"/>
                  </a:lnTo>
                  <a:lnTo>
                    <a:pt x="2154901" y="76702"/>
                  </a:lnTo>
                  <a:lnTo>
                    <a:pt x="2154901" y="93719"/>
                  </a:lnTo>
                  <a:lnTo>
                    <a:pt x="2533459" y="93719"/>
                  </a:lnTo>
                  <a:lnTo>
                    <a:pt x="2533459" y="132832"/>
                  </a:lnTo>
                  <a:lnTo>
                    <a:pt x="3135013" y="132832"/>
                  </a:lnTo>
                </a:path>
              </a:pathLst>
            </a:custGeom>
            <a:noFill/>
            <a:ln w="19050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603" name="Graphic 5">
              <a:extLst>
                <a:ext uri="{FF2B5EF4-FFF2-40B4-BE49-F238E27FC236}">
                  <a16:creationId xmlns:a16="http://schemas.microsoft.com/office/drawing/2014/main" id="{9202F487-E07A-D411-5AE5-E7185F437EED}"/>
                </a:ext>
              </a:extLst>
            </p:cNvPr>
            <p:cNvGrpSpPr/>
            <p:nvPr/>
          </p:nvGrpSpPr>
          <p:grpSpPr>
            <a:xfrm>
              <a:off x="1233071" y="1161348"/>
              <a:ext cx="55703" cy="1777173"/>
              <a:chOff x="1533019" y="1399440"/>
              <a:chExt cx="45081" cy="1438293"/>
            </a:xfrm>
          </p:grpSpPr>
          <p:sp>
            <p:nvSpPr>
              <p:cNvPr id="3155" name="Freeform 3154">
                <a:extLst>
                  <a:ext uri="{FF2B5EF4-FFF2-40B4-BE49-F238E27FC236}">
                    <a16:creationId xmlns:a16="http://schemas.microsoft.com/office/drawing/2014/main" id="{12D71576-B7EC-5F14-9CCE-EF2FE840B669}"/>
                  </a:ext>
                </a:extLst>
              </p:cNvPr>
              <p:cNvSpPr/>
              <p:nvPr/>
            </p:nvSpPr>
            <p:spPr>
              <a:xfrm>
                <a:off x="1533019" y="1399440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7" name="Freeform 3156">
                <a:extLst>
                  <a:ext uri="{FF2B5EF4-FFF2-40B4-BE49-F238E27FC236}">
                    <a16:creationId xmlns:a16="http://schemas.microsoft.com/office/drawing/2014/main" id="{B16A23AE-4374-1E2A-B8A5-B759DCC69A2F}"/>
                  </a:ext>
                </a:extLst>
              </p:cNvPr>
              <p:cNvSpPr/>
              <p:nvPr/>
            </p:nvSpPr>
            <p:spPr>
              <a:xfrm>
                <a:off x="1533019" y="1684533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59" name="Freeform 3158">
                <a:extLst>
                  <a:ext uri="{FF2B5EF4-FFF2-40B4-BE49-F238E27FC236}">
                    <a16:creationId xmlns:a16="http://schemas.microsoft.com/office/drawing/2014/main" id="{911E3CD4-0568-E5C3-825E-76814AA57F6D}"/>
                  </a:ext>
                </a:extLst>
              </p:cNvPr>
              <p:cNvSpPr/>
              <p:nvPr/>
            </p:nvSpPr>
            <p:spPr>
              <a:xfrm>
                <a:off x="1533019" y="1969754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1" name="Freeform 3160">
                <a:extLst>
                  <a:ext uri="{FF2B5EF4-FFF2-40B4-BE49-F238E27FC236}">
                    <a16:creationId xmlns:a16="http://schemas.microsoft.com/office/drawing/2014/main" id="{221F647C-2372-8AFB-8776-72B7396114DD}"/>
                  </a:ext>
                </a:extLst>
              </p:cNvPr>
              <p:cNvSpPr/>
              <p:nvPr/>
            </p:nvSpPr>
            <p:spPr>
              <a:xfrm>
                <a:off x="1533019" y="2254847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3" name="Freeform 3162">
                <a:extLst>
                  <a:ext uri="{FF2B5EF4-FFF2-40B4-BE49-F238E27FC236}">
                    <a16:creationId xmlns:a16="http://schemas.microsoft.com/office/drawing/2014/main" id="{14211210-FFF4-D256-7A64-D9C6F87623D0}"/>
                  </a:ext>
                </a:extLst>
              </p:cNvPr>
              <p:cNvSpPr/>
              <p:nvPr/>
            </p:nvSpPr>
            <p:spPr>
              <a:xfrm>
                <a:off x="1533019" y="2539941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5" name="Freeform 3164">
                <a:extLst>
                  <a:ext uri="{FF2B5EF4-FFF2-40B4-BE49-F238E27FC236}">
                    <a16:creationId xmlns:a16="http://schemas.microsoft.com/office/drawing/2014/main" id="{24BC57C1-5F21-C13E-ADA3-22C1F998201C}"/>
                  </a:ext>
                </a:extLst>
              </p:cNvPr>
              <p:cNvSpPr/>
              <p:nvPr/>
            </p:nvSpPr>
            <p:spPr>
              <a:xfrm>
                <a:off x="1533019" y="2825034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138" name="TextBox 3137">
              <a:extLst>
                <a:ext uri="{FF2B5EF4-FFF2-40B4-BE49-F238E27FC236}">
                  <a16:creationId xmlns:a16="http://schemas.microsoft.com/office/drawing/2014/main" id="{266ECE6B-3782-F6BE-E453-65F9FF6ED044}"/>
                </a:ext>
              </a:extLst>
            </p:cNvPr>
            <p:cNvSpPr txBox="1"/>
            <p:nvPr/>
          </p:nvSpPr>
          <p:spPr>
            <a:xfrm>
              <a:off x="929390" y="1016985"/>
              <a:ext cx="3722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1.0</a:t>
              </a:r>
            </a:p>
          </p:txBody>
        </p:sp>
        <p:sp>
          <p:nvSpPr>
            <p:cNvPr id="3139" name="TextBox 3138">
              <a:extLst>
                <a:ext uri="{FF2B5EF4-FFF2-40B4-BE49-F238E27FC236}">
                  <a16:creationId xmlns:a16="http://schemas.microsoft.com/office/drawing/2014/main" id="{6C2B6C97-ACCF-F03B-20B3-96546C91A11E}"/>
                </a:ext>
              </a:extLst>
            </p:cNvPr>
            <p:cNvSpPr txBox="1"/>
            <p:nvPr/>
          </p:nvSpPr>
          <p:spPr>
            <a:xfrm>
              <a:off x="1160104" y="2934116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</a:t>
              </a:r>
            </a:p>
          </p:txBody>
        </p:sp>
        <p:sp>
          <p:nvSpPr>
            <p:cNvPr id="3128" name="TextBox 3127">
              <a:extLst>
                <a:ext uri="{FF2B5EF4-FFF2-40B4-BE49-F238E27FC236}">
                  <a16:creationId xmlns:a16="http://schemas.microsoft.com/office/drawing/2014/main" id="{13B17151-BDD7-58AE-16FF-5F3C740D9D16}"/>
                </a:ext>
              </a:extLst>
            </p:cNvPr>
            <p:cNvSpPr txBox="1"/>
            <p:nvPr/>
          </p:nvSpPr>
          <p:spPr>
            <a:xfrm>
              <a:off x="929390" y="2778468"/>
              <a:ext cx="3722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0.0</a:t>
              </a:r>
            </a:p>
          </p:txBody>
        </p:sp>
        <p:sp>
          <p:nvSpPr>
            <p:cNvPr id="1616" name="Freeform 1615">
              <a:extLst>
                <a:ext uri="{FF2B5EF4-FFF2-40B4-BE49-F238E27FC236}">
                  <a16:creationId xmlns:a16="http://schemas.microsoft.com/office/drawing/2014/main" id="{1196A5BA-A233-D84B-0B5B-A191949C1D6A}"/>
                </a:ext>
              </a:extLst>
            </p:cNvPr>
            <p:cNvSpPr/>
            <p:nvPr/>
          </p:nvSpPr>
          <p:spPr>
            <a:xfrm>
              <a:off x="1289288" y="3864753"/>
              <a:ext cx="4040450" cy="543889"/>
            </a:xfrm>
            <a:custGeom>
              <a:avLst/>
              <a:gdLst>
                <a:gd name="connsiteX0" fmla="*/ 0 w 3293369"/>
                <a:gd name="connsiteY0" fmla="*/ 0 h 443323"/>
                <a:gd name="connsiteX1" fmla="*/ 356081 w 3293369"/>
                <a:gd name="connsiteY1" fmla="*/ 0 h 443323"/>
                <a:gd name="connsiteX2" fmla="*/ 356081 w 3293369"/>
                <a:gd name="connsiteY2" fmla="*/ 13080 h 443323"/>
                <a:gd name="connsiteX3" fmla="*/ 515581 w 3293369"/>
                <a:gd name="connsiteY3" fmla="*/ 13080 h 443323"/>
                <a:gd name="connsiteX4" fmla="*/ 515581 w 3293369"/>
                <a:gd name="connsiteY4" fmla="*/ 25652 h 443323"/>
                <a:gd name="connsiteX5" fmla="*/ 549869 w 3293369"/>
                <a:gd name="connsiteY5" fmla="*/ 25652 h 443323"/>
                <a:gd name="connsiteX6" fmla="*/ 549869 w 3293369"/>
                <a:gd name="connsiteY6" fmla="*/ 38605 h 443323"/>
                <a:gd name="connsiteX7" fmla="*/ 640413 w 3293369"/>
                <a:gd name="connsiteY7" fmla="*/ 38605 h 443323"/>
                <a:gd name="connsiteX8" fmla="*/ 640413 w 3293369"/>
                <a:gd name="connsiteY8" fmla="*/ 50415 h 443323"/>
                <a:gd name="connsiteX9" fmla="*/ 747974 w 3293369"/>
                <a:gd name="connsiteY9" fmla="*/ 50415 h 443323"/>
                <a:gd name="connsiteX10" fmla="*/ 747974 w 3293369"/>
                <a:gd name="connsiteY10" fmla="*/ 64257 h 443323"/>
                <a:gd name="connsiteX11" fmla="*/ 778197 w 3293369"/>
                <a:gd name="connsiteY11" fmla="*/ 64257 h 443323"/>
                <a:gd name="connsiteX12" fmla="*/ 778197 w 3293369"/>
                <a:gd name="connsiteY12" fmla="*/ 73274 h 443323"/>
                <a:gd name="connsiteX13" fmla="*/ 843089 w 3293369"/>
                <a:gd name="connsiteY13" fmla="*/ 73274 h 443323"/>
                <a:gd name="connsiteX14" fmla="*/ 843089 w 3293369"/>
                <a:gd name="connsiteY14" fmla="*/ 85846 h 443323"/>
                <a:gd name="connsiteX15" fmla="*/ 1040941 w 3293369"/>
                <a:gd name="connsiteY15" fmla="*/ 85846 h 443323"/>
                <a:gd name="connsiteX16" fmla="*/ 1040941 w 3293369"/>
                <a:gd name="connsiteY16" fmla="*/ 98799 h 443323"/>
                <a:gd name="connsiteX17" fmla="*/ 1139739 w 3293369"/>
                <a:gd name="connsiteY17" fmla="*/ 98799 h 443323"/>
                <a:gd name="connsiteX18" fmla="*/ 1139739 w 3293369"/>
                <a:gd name="connsiteY18" fmla="*/ 112259 h 443323"/>
                <a:gd name="connsiteX19" fmla="*/ 1148756 w 3293369"/>
                <a:gd name="connsiteY19" fmla="*/ 112259 h 443323"/>
                <a:gd name="connsiteX20" fmla="*/ 1148756 w 3293369"/>
                <a:gd name="connsiteY20" fmla="*/ 125086 h 443323"/>
                <a:gd name="connsiteX21" fmla="*/ 1359814 w 3293369"/>
                <a:gd name="connsiteY21" fmla="*/ 125086 h 443323"/>
                <a:gd name="connsiteX22" fmla="*/ 1359814 w 3293369"/>
                <a:gd name="connsiteY22" fmla="*/ 137150 h 443323"/>
                <a:gd name="connsiteX23" fmla="*/ 1536457 w 3293369"/>
                <a:gd name="connsiteY23" fmla="*/ 137150 h 443323"/>
                <a:gd name="connsiteX24" fmla="*/ 1536457 w 3293369"/>
                <a:gd name="connsiteY24" fmla="*/ 150611 h 443323"/>
                <a:gd name="connsiteX25" fmla="*/ 1605413 w 3293369"/>
                <a:gd name="connsiteY25" fmla="*/ 150611 h 443323"/>
                <a:gd name="connsiteX26" fmla="*/ 1605413 w 3293369"/>
                <a:gd name="connsiteY26" fmla="*/ 159119 h 443323"/>
                <a:gd name="connsiteX27" fmla="*/ 1626874 w 3293369"/>
                <a:gd name="connsiteY27" fmla="*/ 159119 h 443323"/>
                <a:gd name="connsiteX28" fmla="*/ 1626874 w 3293369"/>
                <a:gd name="connsiteY28" fmla="*/ 172707 h 443323"/>
                <a:gd name="connsiteX29" fmla="*/ 1691386 w 3293369"/>
                <a:gd name="connsiteY29" fmla="*/ 172707 h 443323"/>
                <a:gd name="connsiteX30" fmla="*/ 1691386 w 3293369"/>
                <a:gd name="connsiteY30" fmla="*/ 185152 h 443323"/>
                <a:gd name="connsiteX31" fmla="*/ 1786120 w 3293369"/>
                <a:gd name="connsiteY31" fmla="*/ 185152 h 443323"/>
                <a:gd name="connsiteX32" fmla="*/ 1786120 w 3293369"/>
                <a:gd name="connsiteY32" fmla="*/ 198105 h 443323"/>
                <a:gd name="connsiteX33" fmla="*/ 1889110 w 3293369"/>
                <a:gd name="connsiteY33" fmla="*/ 198105 h 443323"/>
                <a:gd name="connsiteX34" fmla="*/ 1889110 w 3293369"/>
                <a:gd name="connsiteY34" fmla="*/ 215122 h 443323"/>
                <a:gd name="connsiteX35" fmla="*/ 1894824 w 3293369"/>
                <a:gd name="connsiteY35" fmla="*/ 215122 h 443323"/>
                <a:gd name="connsiteX36" fmla="*/ 1894824 w 3293369"/>
                <a:gd name="connsiteY36" fmla="*/ 224138 h 443323"/>
                <a:gd name="connsiteX37" fmla="*/ 1902698 w 3293369"/>
                <a:gd name="connsiteY37" fmla="*/ 224138 h 443323"/>
                <a:gd name="connsiteX38" fmla="*/ 1902698 w 3293369"/>
                <a:gd name="connsiteY38" fmla="*/ 237091 h 443323"/>
                <a:gd name="connsiteX39" fmla="*/ 1946001 w 3293369"/>
                <a:gd name="connsiteY39" fmla="*/ 237091 h 443323"/>
                <a:gd name="connsiteX40" fmla="*/ 1946001 w 3293369"/>
                <a:gd name="connsiteY40" fmla="*/ 253600 h 443323"/>
                <a:gd name="connsiteX41" fmla="*/ 1975844 w 3293369"/>
                <a:gd name="connsiteY41" fmla="*/ 253600 h 443323"/>
                <a:gd name="connsiteX42" fmla="*/ 1975844 w 3293369"/>
                <a:gd name="connsiteY42" fmla="*/ 267442 h 443323"/>
                <a:gd name="connsiteX43" fmla="*/ 2005941 w 3293369"/>
                <a:gd name="connsiteY43" fmla="*/ 267442 h 443323"/>
                <a:gd name="connsiteX44" fmla="*/ 2005941 w 3293369"/>
                <a:gd name="connsiteY44" fmla="*/ 280141 h 443323"/>
                <a:gd name="connsiteX45" fmla="*/ 2163028 w 3293369"/>
                <a:gd name="connsiteY45" fmla="*/ 280141 h 443323"/>
                <a:gd name="connsiteX46" fmla="*/ 2163028 w 3293369"/>
                <a:gd name="connsiteY46" fmla="*/ 297158 h 443323"/>
                <a:gd name="connsiteX47" fmla="*/ 2195284 w 3293369"/>
                <a:gd name="connsiteY47" fmla="*/ 297158 h 443323"/>
                <a:gd name="connsiteX48" fmla="*/ 2195284 w 3293369"/>
                <a:gd name="connsiteY48" fmla="*/ 314428 h 443323"/>
                <a:gd name="connsiteX49" fmla="*/ 2303480 w 3293369"/>
                <a:gd name="connsiteY49" fmla="*/ 314428 h 443323"/>
                <a:gd name="connsiteX50" fmla="*/ 2303480 w 3293369"/>
                <a:gd name="connsiteY50" fmla="*/ 336017 h 443323"/>
                <a:gd name="connsiteX51" fmla="*/ 2363165 w 3293369"/>
                <a:gd name="connsiteY51" fmla="*/ 336017 h 443323"/>
                <a:gd name="connsiteX52" fmla="*/ 2363165 w 3293369"/>
                <a:gd name="connsiteY52" fmla="*/ 357351 h 443323"/>
                <a:gd name="connsiteX53" fmla="*/ 2488505 w 3293369"/>
                <a:gd name="connsiteY53" fmla="*/ 357351 h 443323"/>
                <a:gd name="connsiteX54" fmla="*/ 2488505 w 3293369"/>
                <a:gd name="connsiteY54" fmla="*/ 390369 h 443323"/>
                <a:gd name="connsiteX55" fmla="*/ 2639369 w 3293369"/>
                <a:gd name="connsiteY55" fmla="*/ 390369 h 443323"/>
                <a:gd name="connsiteX56" fmla="*/ 2639369 w 3293369"/>
                <a:gd name="connsiteY56" fmla="*/ 443323 h 443323"/>
                <a:gd name="connsiteX57" fmla="*/ 3293370 w 3293369"/>
                <a:gd name="connsiteY57" fmla="*/ 443323 h 443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293369" h="443323">
                  <a:moveTo>
                    <a:pt x="0" y="0"/>
                  </a:moveTo>
                  <a:lnTo>
                    <a:pt x="356081" y="0"/>
                  </a:lnTo>
                  <a:lnTo>
                    <a:pt x="356081" y="13080"/>
                  </a:lnTo>
                  <a:lnTo>
                    <a:pt x="515581" y="13080"/>
                  </a:lnTo>
                  <a:lnTo>
                    <a:pt x="515581" y="25652"/>
                  </a:lnTo>
                  <a:lnTo>
                    <a:pt x="549869" y="25652"/>
                  </a:lnTo>
                  <a:lnTo>
                    <a:pt x="549869" y="38605"/>
                  </a:lnTo>
                  <a:lnTo>
                    <a:pt x="640413" y="38605"/>
                  </a:lnTo>
                  <a:lnTo>
                    <a:pt x="640413" y="50415"/>
                  </a:lnTo>
                  <a:lnTo>
                    <a:pt x="747974" y="50415"/>
                  </a:lnTo>
                  <a:lnTo>
                    <a:pt x="747974" y="64257"/>
                  </a:lnTo>
                  <a:lnTo>
                    <a:pt x="778197" y="64257"/>
                  </a:lnTo>
                  <a:lnTo>
                    <a:pt x="778197" y="73274"/>
                  </a:lnTo>
                  <a:lnTo>
                    <a:pt x="843089" y="73274"/>
                  </a:lnTo>
                  <a:lnTo>
                    <a:pt x="843089" y="85846"/>
                  </a:lnTo>
                  <a:lnTo>
                    <a:pt x="1040941" y="85846"/>
                  </a:lnTo>
                  <a:lnTo>
                    <a:pt x="1040941" y="98799"/>
                  </a:lnTo>
                  <a:lnTo>
                    <a:pt x="1139739" y="98799"/>
                  </a:lnTo>
                  <a:lnTo>
                    <a:pt x="1139739" y="112259"/>
                  </a:lnTo>
                  <a:lnTo>
                    <a:pt x="1148756" y="112259"/>
                  </a:lnTo>
                  <a:lnTo>
                    <a:pt x="1148756" y="125086"/>
                  </a:lnTo>
                  <a:lnTo>
                    <a:pt x="1359814" y="125086"/>
                  </a:lnTo>
                  <a:lnTo>
                    <a:pt x="1359814" y="137150"/>
                  </a:lnTo>
                  <a:lnTo>
                    <a:pt x="1536457" y="137150"/>
                  </a:lnTo>
                  <a:lnTo>
                    <a:pt x="1536457" y="150611"/>
                  </a:lnTo>
                  <a:lnTo>
                    <a:pt x="1605413" y="150611"/>
                  </a:lnTo>
                  <a:lnTo>
                    <a:pt x="1605413" y="159119"/>
                  </a:lnTo>
                  <a:lnTo>
                    <a:pt x="1626874" y="159119"/>
                  </a:lnTo>
                  <a:lnTo>
                    <a:pt x="1626874" y="172707"/>
                  </a:lnTo>
                  <a:lnTo>
                    <a:pt x="1691386" y="172707"/>
                  </a:lnTo>
                  <a:lnTo>
                    <a:pt x="1691386" y="185152"/>
                  </a:lnTo>
                  <a:lnTo>
                    <a:pt x="1786120" y="185152"/>
                  </a:lnTo>
                  <a:lnTo>
                    <a:pt x="1786120" y="198105"/>
                  </a:lnTo>
                  <a:lnTo>
                    <a:pt x="1889110" y="198105"/>
                  </a:lnTo>
                  <a:lnTo>
                    <a:pt x="1889110" y="215122"/>
                  </a:lnTo>
                  <a:lnTo>
                    <a:pt x="1894824" y="215122"/>
                  </a:lnTo>
                  <a:lnTo>
                    <a:pt x="1894824" y="224138"/>
                  </a:lnTo>
                  <a:lnTo>
                    <a:pt x="1902698" y="224138"/>
                  </a:lnTo>
                  <a:lnTo>
                    <a:pt x="1902698" y="237091"/>
                  </a:lnTo>
                  <a:lnTo>
                    <a:pt x="1946001" y="237091"/>
                  </a:lnTo>
                  <a:lnTo>
                    <a:pt x="1946001" y="253600"/>
                  </a:lnTo>
                  <a:lnTo>
                    <a:pt x="1975844" y="253600"/>
                  </a:lnTo>
                  <a:lnTo>
                    <a:pt x="1975844" y="267442"/>
                  </a:lnTo>
                  <a:lnTo>
                    <a:pt x="2005941" y="267442"/>
                  </a:lnTo>
                  <a:lnTo>
                    <a:pt x="2005941" y="280141"/>
                  </a:lnTo>
                  <a:lnTo>
                    <a:pt x="2163028" y="280141"/>
                  </a:lnTo>
                  <a:lnTo>
                    <a:pt x="2163028" y="297158"/>
                  </a:lnTo>
                  <a:lnTo>
                    <a:pt x="2195284" y="297158"/>
                  </a:lnTo>
                  <a:lnTo>
                    <a:pt x="2195284" y="314428"/>
                  </a:lnTo>
                  <a:lnTo>
                    <a:pt x="2303480" y="314428"/>
                  </a:lnTo>
                  <a:lnTo>
                    <a:pt x="2303480" y="336017"/>
                  </a:lnTo>
                  <a:lnTo>
                    <a:pt x="2363165" y="336017"/>
                  </a:lnTo>
                  <a:lnTo>
                    <a:pt x="2363165" y="357351"/>
                  </a:lnTo>
                  <a:lnTo>
                    <a:pt x="2488505" y="357351"/>
                  </a:lnTo>
                  <a:lnTo>
                    <a:pt x="2488505" y="390369"/>
                  </a:lnTo>
                  <a:lnTo>
                    <a:pt x="2639369" y="390369"/>
                  </a:lnTo>
                  <a:lnTo>
                    <a:pt x="2639369" y="443323"/>
                  </a:lnTo>
                  <a:lnTo>
                    <a:pt x="3293370" y="443323"/>
                  </a:lnTo>
                </a:path>
              </a:pathLst>
            </a:custGeom>
            <a:noFill/>
            <a:ln w="19039" cap="flat">
              <a:solidFill>
                <a:srgbClr val="EEB4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641" name="Graphic 5">
              <a:extLst>
                <a:ext uri="{FF2B5EF4-FFF2-40B4-BE49-F238E27FC236}">
                  <a16:creationId xmlns:a16="http://schemas.microsoft.com/office/drawing/2014/main" id="{5EAF6DD5-2AAF-4237-0B43-3C624417E1BA}"/>
                </a:ext>
              </a:extLst>
            </p:cNvPr>
            <p:cNvGrpSpPr/>
            <p:nvPr/>
          </p:nvGrpSpPr>
          <p:grpSpPr>
            <a:xfrm>
              <a:off x="2120156" y="3898093"/>
              <a:ext cx="3239808" cy="539059"/>
              <a:chOff x="2256229" y="4030555"/>
              <a:chExt cx="2640766" cy="439386"/>
            </a:xfrm>
          </p:grpSpPr>
          <p:grpSp>
            <p:nvGrpSpPr>
              <p:cNvPr id="1868" name="Graphic 5">
                <a:extLst>
                  <a:ext uri="{FF2B5EF4-FFF2-40B4-BE49-F238E27FC236}">
                    <a16:creationId xmlns:a16="http://schemas.microsoft.com/office/drawing/2014/main" id="{3B235A9A-D6A0-43CB-C7AB-7DF888BFE988}"/>
                  </a:ext>
                </a:extLst>
              </p:cNvPr>
              <p:cNvGrpSpPr/>
              <p:nvPr/>
            </p:nvGrpSpPr>
            <p:grpSpPr>
              <a:xfrm>
                <a:off x="4850644" y="4423463"/>
                <a:ext cx="46351" cy="46478"/>
                <a:chOff x="4850644" y="4423463"/>
                <a:chExt cx="46351" cy="46478"/>
              </a:xfrm>
            </p:grpSpPr>
            <p:sp>
              <p:nvSpPr>
                <p:cNvPr id="2085" name="Freeform 2084">
                  <a:extLst>
                    <a:ext uri="{FF2B5EF4-FFF2-40B4-BE49-F238E27FC236}">
                      <a16:creationId xmlns:a16="http://schemas.microsoft.com/office/drawing/2014/main" id="{FB31C31B-09CD-A536-FB6E-2AD7E1585F95}"/>
                    </a:ext>
                  </a:extLst>
                </p:cNvPr>
                <p:cNvSpPr/>
                <p:nvPr/>
              </p:nvSpPr>
              <p:spPr>
                <a:xfrm>
                  <a:off x="4873756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6" name="Freeform 2085">
                  <a:extLst>
                    <a:ext uri="{FF2B5EF4-FFF2-40B4-BE49-F238E27FC236}">
                      <a16:creationId xmlns:a16="http://schemas.microsoft.com/office/drawing/2014/main" id="{52995D58-B224-72D4-0D9C-C92D7E815F75}"/>
                    </a:ext>
                  </a:extLst>
                </p:cNvPr>
                <p:cNvSpPr/>
                <p:nvPr/>
              </p:nvSpPr>
              <p:spPr>
                <a:xfrm>
                  <a:off x="4850644" y="444670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9" name="Graphic 5">
                <a:extLst>
                  <a:ext uri="{FF2B5EF4-FFF2-40B4-BE49-F238E27FC236}">
                    <a16:creationId xmlns:a16="http://schemas.microsoft.com/office/drawing/2014/main" id="{3FB526BC-8CF1-7290-B5D8-2EABDD6FEA55}"/>
                  </a:ext>
                </a:extLst>
              </p:cNvPr>
              <p:cNvGrpSpPr/>
              <p:nvPr/>
            </p:nvGrpSpPr>
            <p:grpSpPr>
              <a:xfrm>
                <a:off x="4764290" y="4423463"/>
                <a:ext cx="46351" cy="46478"/>
                <a:chOff x="4764290" y="4423463"/>
                <a:chExt cx="46351" cy="46478"/>
              </a:xfrm>
            </p:grpSpPr>
            <p:sp>
              <p:nvSpPr>
                <p:cNvPr id="2083" name="Freeform 2082">
                  <a:extLst>
                    <a:ext uri="{FF2B5EF4-FFF2-40B4-BE49-F238E27FC236}">
                      <a16:creationId xmlns:a16="http://schemas.microsoft.com/office/drawing/2014/main" id="{263F6DA5-7D6E-B20D-E9DD-68F5D17B5C80}"/>
                    </a:ext>
                  </a:extLst>
                </p:cNvPr>
                <p:cNvSpPr/>
                <p:nvPr/>
              </p:nvSpPr>
              <p:spPr>
                <a:xfrm>
                  <a:off x="4787529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4" name="Freeform 2083">
                  <a:extLst>
                    <a:ext uri="{FF2B5EF4-FFF2-40B4-BE49-F238E27FC236}">
                      <a16:creationId xmlns:a16="http://schemas.microsoft.com/office/drawing/2014/main" id="{8C05044E-D0F8-6628-63BD-BF9CB738F07B}"/>
                    </a:ext>
                  </a:extLst>
                </p:cNvPr>
                <p:cNvSpPr/>
                <p:nvPr/>
              </p:nvSpPr>
              <p:spPr>
                <a:xfrm>
                  <a:off x="4764290" y="444670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0" name="Graphic 5">
                <a:extLst>
                  <a:ext uri="{FF2B5EF4-FFF2-40B4-BE49-F238E27FC236}">
                    <a16:creationId xmlns:a16="http://schemas.microsoft.com/office/drawing/2014/main" id="{C9787FF4-D138-1709-475C-C78B1F71A9B2}"/>
                  </a:ext>
                </a:extLst>
              </p:cNvPr>
              <p:cNvGrpSpPr/>
              <p:nvPr/>
            </p:nvGrpSpPr>
            <p:grpSpPr>
              <a:xfrm>
                <a:off x="4617362" y="4423463"/>
                <a:ext cx="46478" cy="46478"/>
                <a:chOff x="4617362" y="4423463"/>
                <a:chExt cx="46478" cy="46478"/>
              </a:xfrm>
            </p:grpSpPr>
            <p:sp>
              <p:nvSpPr>
                <p:cNvPr id="2081" name="Freeform 2080">
                  <a:extLst>
                    <a:ext uri="{FF2B5EF4-FFF2-40B4-BE49-F238E27FC236}">
                      <a16:creationId xmlns:a16="http://schemas.microsoft.com/office/drawing/2014/main" id="{E1D104A0-56A6-0728-9AEA-7D580CCABA73}"/>
                    </a:ext>
                  </a:extLst>
                </p:cNvPr>
                <p:cNvSpPr/>
                <p:nvPr/>
              </p:nvSpPr>
              <p:spPr>
                <a:xfrm>
                  <a:off x="4640602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2" name="Freeform 2081">
                  <a:extLst>
                    <a:ext uri="{FF2B5EF4-FFF2-40B4-BE49-F238E27FC236}">
                      <a16:creationId xmlns:a16="http://schemas.microsoft.com/office/drawing/2014/main" id="{74B74871-394B-5F41-E843-246A9F115A2F}"/>
                    </a:ext>
                  </a:extLst>
                </p:cNvPr>
                <p:cNvSpPr/>
                <p:nvPr/>
              </p:nvSpPr>
              <p:spPr>
                <a:xfrm>
                  <a:off x="4617362" y="444670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1" name="Graphic 5">
                <a:extLst>
                  <a:ext uri="{FF2B5EF4-FFF2-40B4-BE49-F238E27FC236}">
                    <a16:creationId xmlns:a16="http://schemas.microsoft.com/office/drawing/2014/main" id="{047F8876-325F-4C4C-1B42-8F6D3D1ECDEB}"/>
                  </a:ext>
                </a:extLst>
              </p:cNvPr>
              <p:cNvGrpSpPr/>
              <p:nvPr/>
            </p:nvGrpSpPr>
            <p:grpSpPr>
              <a:xfrm>
                <a:off x="4603647" y="4423463"/>
                <a:ext cx="46351" cy="46478"/>
                <a:chOff x="4603647" y="4423463"/>
                <a:chExt cx="46351" cy="46478"/>
              </a:xfrm>
            </p:grpSpPr>
            <p:sp>
              <p:nvSpPr>
                <p:cNvPr id="2079" name="Freeform 2078">
                  <a:extLst>
                    <a:ext uri="{FF2B5EF4-FFF2-40B4-BE49-F238E27FC236}">
                      <a16:creationId xmlns:a16="http://schemas.microsoft.com/office/drawing/2014/main" id="{368B646B-8652-D41F-0637-5E3E829ED51C}"/>
                    </a:ext>
                  </a:extLst>
                </p:cNvPr>
                <p:cNvSpPr/>
                <p:nvPr/>
              </p:nvSpPr>
              <p:spPr>
                <a:xfrm>
                  <a:off x="4626887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80" name="Freeform 2079">
                  <a:extLst>
                    <a:ext uri="{FF2B5EF4-FFF2-40B4-BE49-F238E27FC236}">
                      <a16:creationId xmlns:a16="http://schemas.microsoft.com/office/drawing/2014/main" id="{C7D93C4F-8C48-A9E1-56D1-3347EA86F29D}"/>
                    </a:ext>
                  </a:extLst>
                </p:cNvPr>
                <p:cNvSpPr/>
                <p:nvPr/>
              </p:nvSpPr>
              <p:spPr>
                <a:xfrm>
                  <a:off x="4603647" y="444670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2" name="Graphic 5">
                <a:extLst>
                  <a:ext uri="{FF2B5EF4-FFF2-40B4-BE49-F238E27FC236}">
                    <a16:creationId xmlns:a16="http://schemas.microsoft.com/office/drawing/2014/main" id="{DCC8C094-1AA8-BAD9-5649-31053138DA75}"/>
                  </a:ext>
                </a:extLst>
              </p:cNvPr>
              <p:cNvGrpSpPr/>
              <p:nvPr/>
            </p:nvGrpSpPr>
            <p:grpSpPr>
              <a:xfrm>
                <a:off x="4586123" y="4423463"/>
                <a:ext cx="46478" cy="46478"/>
                <a:chOff x="4586123" y="4423463"/>
                <a:chExt cx="46478" cy="46478"/>
              </a:xfrm>
            </p:grpSpPr>
            <p:sp>
              <p:nvSpPr>
                <p:cNvPr id="2077" name="Freeform 2076">
                  <a:extLst>
                    <a:ext uri="{FF2B5EF4-FFF2-40B4-BE49-F238E27FC236}">
                      <a16:creationId xmlns:a16="http://schemas.microsoft.com/office/drawing/2014/main" id="{70DE9367-C27D-B1E0-64AD-78CFF30B4D85}"/>
                    </a:ext>
                  </a:extLst>
                </p:cNvPr>
                <p:cNvSpPr/>
                <p:nvPr/>
              </p:nvSpPr>
              <p:spPr>
                <a:xfrm>
                  <a:off x="4609362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8" name="Freeform 2077">
                  <a:extLst>
                    <a:ext uri="{FF2B5EF4-FFF2-40B4-BE49-F238E27FC236}">
                      <a16:creationId xmlns:a16="http://schemas.microsoft.com/office/drawing/2014/main" id="{739693C5-6E0E-AAFE-4A65-83E74B62F846}"/>
                    </a:ext>
                  </a:extLst>
                </p:cNvPr>
                <p:cNvSpPr/>
                <p:nvPr/>
              </p:nvSpPr>
              <p:spPr>
                <a:xfrm>
                  <a:off x="4586123" y="444670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3" name="Graphic 5">
                <a:extLst>
                  <a:ext uri="{FF2B5EF4-FFF2-40B4-BE49-F238E27FC236}">
                    <a16:creationId xmlns:a16="http://schemas.microsoft.com/office/drawing/2014/main" id="{F585BDBE-5FAB-D277-0DAC-5551AABD1B88}"/>
                  </a:ext>
                </a:extLst>
              </p:cNvPr>
              <p:cNvGrpSpPr/>
              <p:nvPr/>
            </p:nvGrpSpPr>
            <p:grpSpPr>
              <a:xfrm>
                <a:off x="4577487" y="4423463"/>
                <a:ext cx="46351" cy="46478"/>
                <a:chOff x="4577487" y="4423463"/>
                <a:chExt cx="46351" cy="46478"/>
              </a:xfrm>
            </p:grpSpPr>
            <p:sp>
              <p:nvSpPr>
                <p:cNvPr id="2075" name="Freeform 2074">
                  <a:extLst>
                    <a:ext uri="{FF2B5EF4-FFF2-40B4-BE49-F238E27FC236}">
                      <a16:creationId xmlns:a16="http://schemas.microsoft.com/office/drawing/2014/main" id="{6A8B79CD-6758-8DAD-D65F-7A9EF3DB99A8}"/>
                    </a:ext>
                  </a:extLst>
                </p:cNvPr>
                <p:cNvSpPr/>
                <p:nvPr/>
              </p:nvSpPr>
              <p:spPr>
                <a:xfrm>
                  <a:off x="4600727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6" name="Freeform 2075">
                  <a:extLst>
                    <a:ext uri="{FF2B5EF4-FFF2-40B4-BE49-F238E27FC236}">
                      <a16:creationId xmlns:a16="http://schemas.microsoft.com/office/drawing/2014/main" id="{92A2FFC7-5440-BF8C-BF68-0284E7274DCF}"/>
                    </a:ext>
                  </a:extLst>
                </p:cNvPr>
                <p:cNvSpPr/>
                <p:nvPr/>
              </p:nvSpPr>
              <p:spPr>
                <a:xfrm>
                  <a:off x="4577487" y="444670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4" name="Graphic 5">
                <a:extLst>
                  <a:ext uri="{FF2B5EF4-FFF2-40B4-BE49-F238E27FC236}">
                    <a16:creationId xmlns:a16="http://schemas.microsoft.com/office/drawing/2014/main" id="{61A1F984-3890-7E51-883D-F44D09440655}"/>
                  </a:ext>
                </a:extLst>
              </p:cNvPr>
              <p:cNvGrpSpPr/>
              <p:nvPr/>
            </p:nvGrpSpPr>
            <p:grpSpPr>
              <a:xfrm>
                <a:off x="4569233" y="4423463"/>
                <a:ext cx="46351" cy="46478"/>
                <a:chOff x="4569233" y="4423463"/>
                <a:chExt cx="46351" cy="46478"/>
              </a:xfrm>
            </p:grpSpPr>
            <p:sp>
              <p:nvSpPr>
                <p:cNvPr id="2073" name="Freeform 2072">
                  <a:extLst>
                    <a:ext uri="{FF2B5EF4-FFF2-40B4-BE49-F238E27FC236}">
                      <a16:creationId xmlns:a16="http://schemas.microsoft.com/office/drawing/2014/main" id="{85A9F820-33A4-5F51-582D-1A5CDFB255F8}"/>
                    </a:ext>
                  </a:extLst>
                </p:cNvPr>
                <p:cNvSpPr/>
                <p:nvPr/>
              </p:nvSpPr>
              <p:spPr>
                <a:xfrm>
                  <a:off x="4592345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4" name="Freeform 2073">
                  <a:extLst>
                    <a:ext uri="{FF2B5EF4-FFF2-40B4-BE49-F238E27FC236}">
                      <a16:creationId xmlns:a16="http://schemas.microsoft.com/office/drawing/2014/main" id="{595231CF-FE95-B074-B34D-9FADE2C69022}"/>
                    </a:ext>
                  </a:extLst>
                </p:cNvPr>
                <p:cNvSpPr/>
                <p:nvPr/>
              </p:nvSpPr>
              <p:spPr>
                <a:xfrm>
                  <a:off x="4569233" y="444670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5" name="Graphic 5">
                <a:extLst>
                  <a:ext uri="{FF2B5EF4-FFF2-40B4-BE49-F238E27FC236}">
                    <a16:creationId xmlns:a16="http://schemas.microsoft.com/office/drawing/2014/main" id="{D2EEDCF5-8561-02C6-F41F-42A3725AE3DC}"/>
                  </a:ext>
                </a:extLst>
              </p:cNvPr>
              <p:cNvGrpSpPr/>
              <p:nvPr/>
            </p:nvGrpSpPr>
            <p:grpSpPr>
              <a:xfrm>
                <a:off x="4517294" y="4423463"/>
                <a:ext cx="46478" cy="46478"/>
                <a:chOff x="4517294" y="4423463"/>
                <a:chExt cx="46478" cy="46478"/>
              </a:xfrm>
            </p:grpSpPr>
            <p:sp>
              <p:nvSpPr>
                <p:cNvPr id="2071" name="Freeform 2070">
                  <a:extLst>
                    <a:ext uri="{FF2B5EF4-FFF2-40B4-BE49-F238E27FC236}">
                      <a16:creationId xmlns:a16="http://schemas.microsoft.com/office/drawing/2014/main" id="{3486F318-92FF-E895-D387-EC75B7B7FBC5}"/>
                    </a:ext>
                  </a:extLst>
                </p:cNvPr>
                <p:cNvSpPr/>
                <p:nvPr/>
              </p:nvSpPr>
              <p:spPr>
                <a:xfrm>
                  <a:off x="4540533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2" name="Freeform 2071">
                  <a:extLst>
                    <a:ext uri="{FF2B5EF4-FFF2-40B4-BE49-F238E27FC236}">
                      <a16:creationId xmlns:a16="http://schemas.microsoft.com/office/drawing/2014/main" id="{34C8E222-BE3B-ABAD-E4D6-17AF3E7046C0}"/>
                    </a:ext>
                  </a:extLst>
                </p:cNvPr>
                <p:cNvSpPr/>
                <p:nvPr/>
              </p:nvSpPr>
              <p:spPr>
                <a:xfrm>
                  <a:off x="4517294" y="444670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6" name="Graphic 5">
                <a:extLst>
                  <a:ext uri="{FF2B5EF4-FFF2-40B4-BE49-F238E27FC236}">
                    <a16:creationId xmlns:a16="http://schemas.microsoft.com/office/drawing/2014/main" id="{B66D7291-F16D-8D0F-0BF4-8165B0EFEEBF}"/>
                  </a:ext>
                </a:extLst>
              </p:cNvPr>
              <p:cNvGrpSpPr/>
              <p:nvPr/>
            </p:nvGrpSpPr>
            <p:grpSpPr>
              <a:xfrm>
                <a:off x="4499642" y="4423463"/>
                <a:ext cx="46478" cy="46478"/>
                <a:chOff x="4499642" y="4423463"/>
                <a:chExt cx="46478" cy="46478"/>
              </a:xfrm>
            </p:grpSpPr>
            <p:sp>
              <p:nvSpPr>
                <p:cNvPr id="2069" name="Freeform 2068">
                  <a:extLst>
                    <a:ext uri="{FF2B5EF4-FFF2-40B4-BE49-F238E27FC236}">
                      <a16:creationId xmlns:a16="http://schemas.microsoft.com/office/drawing/2014/main" id="{E1A61C1F-5637-452F-813A-D483BAD644C3}"/>
                    </a:ext>
                  </a:extLst>
                </p:cNvPr>
                <p:cNvSpPr/>
                <p:nvPr/>
              </p:nvSpPr>
              <p:spPr>
                <a:xfrm>
                  <a:off x="4522881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0" name="Freeform 2069">
                  <a:extLst>
                    <a:ext uri="{FF2B5EF4-FFF2-40B4-BE49-F238E27FC236}">
                      <a16:creationId xmlns:a16="http://schemas.microsoft.com/office/drawing/2014/main" id="{CBBAC358-551F-6199-352A-BF926588D4EB}"/>
                    </a:ext>
                  </a:extLst>
                </p:cNvPr>
                <p:cNvSpPr/>
                <p:nvPr/>
              </p:nvSpPr>
              <p:spPr>
                <a:xfrm>
                  <a:off x="4499642" y="444670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7" name="Graphic 5">
                <a:extLst>
                  <a:ext uri="{FF2B5EF4-FFF2-40B4-BE49-F238E27FC236}">
                    <a16:creationId xmlns:a16="http://schemas.microsoft.com/office/drawing/2014/main" id="{62FCA433-4649-65F4-23B2-6C226BDA04A7}"/>
                  </a:ext>
                </a:extLst>
              </p:cNvPr>
              <p:cNvGrpSpPr/>
              <p:nvPr/>
            </p:nvGrpSpPr>
            <p:grpSpPr>
              <a:xfrm>
                <a:off x="4448846" y="4423463"/>
                <a:ext cx="46478" cy="46478"/>
                <a:chOff x="4448846" y="4423463"/>
                <a:chExt cx="46478" cy="46478"/>
              </a:xfrm>
            </p:grpSpPr>
            <p:sp>
              <p:nvSpPr>
                <p:cNvPr id="2067" name="Freeform 2066">
                  <a:extLst>
                    <a:ext uri="{FF2B5EF4-FFF2-40B4-BE49-F238E27FC236}">
                      <a16:creationId xmlns:a16="http://schemas.microsoft.com/office/drawing/2014/main" id="{5BD8B89F-EE6F-013F-B759-4492EE567DF1}"/>
                    </a:ext>
                  </a:extLst>
                </p:cNvPr>
                <p:cNvSpPr/>
                <p:nvPr/>
              </p:nvSpPr>
              <p:spPr>
                <a:xfrm>
                  <a:off x="4472085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68" name="Freeform 2067">
                  <a:extLst>
                    <a:ext uri="{FF2B5EF4-FFF2-40B4-BE49-F238E27FC236}">
                      <a16:creationId xmlns:a16="http://schemas.microsoft.com/office/drawing/2014/main" id="{1EE4B4ED-99BF-7ADF-FFE3-92C7EE355BF8}"/>
                    </a:ext>
                  </a:extLst>
                </p:cNvPr>
                <p:cNvSpPr/>
                <p:nvPr/>
              </p:nvSpPr>
              <p:spPr>
                <a:xfrm>
                  <a:off x="4448846" y="444670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8" name="Graphic 5">
                <a:extLst>
                  <a:ext uri="{FF2B5EF4-FFF2-40B4-BE49-F238E27FC236}">
                    <a16:creationId xmlns:a16="http://schemas.microsoft.com/office/drawing/2014/main" id="{AD9D5191-56B2-7A47-EFEC-3085B4B755CB}"/>
                  </a:ext>
                </a:extLst>
              </p:cNvPr>
              <p:cNvGrpSpPr/>
              <p:nvPr/>
            </p:nvGrpSpPr>
            <p:grpSpPr>
              <a:xfrm>
                <a:off x="4403256" y="4423463"/>
                <a:ext cx="46351" cy="46478"/>
                <a:chOff x="4403256" y="4423463"/>
                <a:chExt cx="46351" cy="46478"/>
              </a:xfrm>
            </p:grpSpPr>
            <p:sp>
              <p:nvSpPr>
                <p:cNvPr id="2065" name="Freeform 2064">
                  <a:extLst>
                    <a:ext uri="{FF2B5EF4-FFF2-40B4-BE49-F238E27FC236}">
                      <a16:creationId xmlns:a16="http://schemas.microsoft.com/office/drawing/2014/main" id="{9B85A957-B3E5-28DD-0236-B566814F55AB}"/>
                    </a:ext>
                  </a:extLst>
                </p:cNvPr>
                <p:cNvSpPr/>
                <p:nvPr/>
              </p:nvSpPr>
              <p:spPr>
                <a:xfrm>
                  <a:off x="4426369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66" name="Freeform 2065">
                  <a:extLst>
                    <a:ext uri="{FF2B5EF4-FFF2-40B4-BE49-F238E27FC236}">
                      <a16:creationId xmlns:a16="http://schemas.microsoft.com/office/drawing/2014/main" id="{0F7F4361-4B61-B0D9-228D-8DB339B562A5}"/>
                    </a:ext>
                  </a:extLst>
                </p:cNvPr>
                <p:cNvSpPr/>
                <p:nvPr/>
              </p:nvSpPr>
              <p:spPr>
                <a:xfrm>
                  <a:off x="4403256" y="444670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79" name="Graphic 5">
                <a:extLst>
                  <a:ext uri="{FF2B5EF4-FFF2-40B4-BE49-F238E27FC236}">
                    <a16:creationId xmlns:a16="http://schemas.microsoft.com/office/drawing/2014/main" id="{238BB6E9-90FC-D260-2E27-98245952D4D8}"/>
                  </a:ext>
                </a:extLst>
              </p:cNvPr>
              <p:cNvGrpSpPr/>
              <p:nvPr/>
            </p:nvGrpSpPr>
            <p:grpSpPr>
              <a:xfrm>
                <a:off x="4393478" y="4423463"/>
                <a:ext cx="46478" cy="46478"/>
                <a:chOff x="4393478" y="4423463"/>
                <a:chExt cx="46478" cy="46478"/>
              </a:xfrm>
            </p:grpSpPr>
            <p:sp>
              <p:nvSpPr>
                <p:cNvPr id="2063" name="Freeform 2062">
                  <a:extLst>
                    <a:ext uri="{FF2B5EF4-FFF2-40B4-BE49-F238E27FC236}">
                      <a16:creationId xmlns:a16="http://schemas.microsoft.com/office/drawing/2014/main" id="{61738DAF-0546-D826-4385-4EFA02F2B7D0}"/>
                    </a:ext>
                  </a:extLst>
                </p:cNvPr>
                <p:cNvSpPr/>
                <p:nvPr/>
              </p:nvSpPr>
              <p:spPr>
                <a:xfrm>
                  <a:off x="4416717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64" name="Freeform 2063">
                  <a:extLst>
                    <a:ext uri="{FF2B5EF4-FFF2-40B4-BE49-F238E27FC236}">
                      <a16:creationId xmlns:a16="http://schemas.microsoft.com/office/drawing/2014/main" id="{8B9D6E7E-5697-BD7C-3580-E322C31482DC}"/>
                    </a:ext>
                  </a:extLst>
                </p:cNvPr>
                <p:cNvSpPr/>
                <p:nvPr/>
              </p:nvSpPr>
              <p:spPr>
                <a:xfrm>
                  <a:off x="4393478" y="444670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0" name="Graphic 5">
                <a:extLst>
                  <a:ext uri="{FF2B5EF4-FFF2-40B4-BE49-F238E27FC236}">
                    <a16:creationId xmlns:a16="http://schemas.microsoft.com/office/drawing/2014/main" id="{6A98C9B6-7B68-FC3D-66BC-407A2CE1F114}"/>
                  </a:ext>
                </a:extLst>
              </p:cNvPr>
              <p:cNvGrpSpPr/>
              <p:nvPr/>
            </p:nvGrpSpPr>
            <p:grpSpPr>
              <a:xfrm>
                <a:off x="4375446" y="4423463"/>
                <a:ext cx="46351" cy="46478"/>
                <a:chOff x="4375446" y="4423463"/>
                <a:chExt cx="46351" cy="46478"/>
              </a:xfrm>
            </p:grpSpPr>
            <p:sp>
              <p:nvSpPr>
                <p:cNvPr id="2061" name="Freeform 2060">
                  <a:extLst>
                    <a:ext uri="{FF2B5EF4-FFF2-40B4-BE49-F238E27FC236}">
                      <a16:creationId xmlns:a16="http://schemas.microsoft.com/office/drawing/2014/main" id="{82B99A45-8829-32C6-4EE7-5F9408EAED0B}"/>
                    </a:ext>
                  </a:extLst>
                </p:cNvPr>
                <p:cNvSpPr/>
                <p:nvPr/>
              </p:nvSpPr>
              <p:spPr>
                <a:xfrm>
                  <a:off x="4398558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62" name="Freeform 2061">
                  <a:extLst>
                    <a:ext uri="{FF2B5EF4-FFF2-40B4-BE49-F238E27FC236}">
                      <a16:creationId xmlns:a16="http://schemas.microsoft.com/office/drawing/2014/main" id="{A369A2BA-B530-27B5-86F3-98C7EBD723E3}"/>
                    </a:ext>
                  </a:extLst>
                </p:cNvPr>
                <p:cNvSpPr/>
                <p:nvPr/>
              </p:nvSpPr>
              <p:spPr>
                <a:xfrm>
                  <a:off x="4375446" y="444670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1" name="Graphic 5">
                <a:extLst>
                  <a:ext uri="{FF2B5EF4-FFF2-40B4-BE49-F238E27FC236}">
                    <a16:creationId xmlns:a16="http://schemas.microsoft.com/office/drawing/2014/main" id="{4B82AEB0-5889-43AD-46A3-EA010C9AE3CD}"/>
                  </a:ext>
                </a:extLst>
              </p:cNvPr>
              <p:cNvGrpSpPr/>
              <p:nvPr/>
            </p:nvGrpSpPr>
            <p:grpSpPr>
              <a:xfrm>
                <a:off x="4367318" y="4423463"/>
                <a:ext cx="46478" cy="46478"/>
                <a:chOff x="4367318" y="4423463"/>
                <a:chExt cx="46478" cy="46478"/>
              </a:xfrm>
            </p:grpSpPr>
            <p:sp>
              <p:nvSpPr>
                <p:cNvPr id="2059" name="Freeform 2058">
                  <a:extLst>
                    <a:ext uri="{FF2B5EF4-FFF2-40B4-BE49-F238E27FC236}">
                      <a16:creationId xmlns:a16="http://schemas.microsoft.com/office/drawing/2014/main" id="{C22FB307-BAB9-0245-90B7-2E52CEAF957E}"/>
                    </a:ext>
                  </a:extLst>
                </p:cNvPr>
                <p:cNvSpPr/>
                <p:nvPr/>
              </p:nvSpPr>
              <p:spPr>
                <a:xfrm>
                  <a:off x="4390557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60" name="Freeform 2059">
                  <a:extLst>
                    <a:ext uri="{FF2B5EF4-FFF2-40B4-BE49-F238E27FC236}">
                      <a16:creationId xmlns:a16="http://schemas.microsoft.com/office/drawing/2014/main" id="{9CE45192-FA09-6AEF-4CEC-14592DD83971}"/>
                    </a:ext>
                  </a:extLst>
                </p:cNvPr>
                <p:cNvSpPr/>
                <p:nvPr/>
              </p:nvSpPr>
              <p:spPr>
                <a:xfrm>
                  <a:off x="4367318" y="444670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2" name="Graphic 5">
                <a:extLst>
                  <a:ext uri="{FF2B5EF4-FFF2-40B4-BE49-F238E27FC236}">
                    <a16:creationId xmlns:a16="http://schemas.microsoft.com/office/drawing/2014/main" id="{CDAE1FA7-FC18-1058-5EEC-363196B2C7AD}"/>
                  </a:ext>
                </a:extLst>
              </p:cNvPr>
              <p:cNvGrpSpPr/>
              <p:nvPr/>
            </p:nvGrpSpPr>
            <p:grpSpPr>
              <a:xfrm>
                <a:off x="4323887" y="4423463"/>
                <a:ext cx="46478" cy="46478"/>
                <a:chOff x="4323887" y="4423463"/>
                <a:chExt cx="46478" cy="46478"/>
              </a:xfrm>
            </p:grpSpPr>
            <p:sp>
              <p:nvSpPr>
                <p:cNvPr id="2057" name="Freeform 2056">
                  <a:extLst>
                    <a:ext uri="{FF2B5EF4-FFF2-40B4-BE49-F238E27FC236}">
                      <a16:creationId xmlns:a16="http://schemas.microsoft.com/office/drawing/2014/main" id="{444116A1-C928-6ECC-8C81-E2636A9340AC}"/>
                    </a:ext>
                  </a:extLst>
                </p:cNvPr>
                <p:cNvSpPr/>
                <p:nvPr/>
              </p:nvSpPr>
              <p:spPr>
                <a:xfrm>
                  <a:off x="4347127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58" name="Freeform 2057">
                  <a:extLst>
                    <a:ext uri="{FF2B5EF4-FFF2-40B4-BE49-F238E27FC236}">
                      <a16:creationId xmlns:a16="http://schemas.microsoft.com/office/drawing/2014/main" id="{BEFF3995-F83E-266C-D3AA-07EC52AE082F}"/>
                    </a:ext>
                  </a:extLst>
                </p:cNvPr>
                <p:cNvSpPr/>
                <p:nvPr/>
              </p:nvSpPr>
              <p:spPr>
                <a:xfrm>
                  <a:off x="4323887" y="444670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3" name="Graphic 5">
                <a:extLst>
                  <a:ext uri="{FF2B5EF4-FFF2-40B4-BE49-F238E27FC236}">
                    <a16:creationId xmlns:a16="http://schemas.microsoft.com/office/drawing/2014/main" id="{93A84BFE-DF5B-B3F6-493A-802A482D44F0}"/>
                  </a:ext>
                </a:extLst>
              </p:cNvPr>
              <p:cNvGrpSpPr/>
              <p:nvPr/>
            </p:nvGrpSpPr>
            <p:grpSpPr>
              <a:xfrm>
                <a:off x="4281600" y="4423463"/>
                <a:ext cx="46351" cy="46478"/>
                <a:chOff x="4281600" y="4423463"/>
                <a:chExt cx="46351" cy="46478"/>
              </a:xfrm>
            </p:grpSpPr>
            <p:sp>
              <p:nvSpPr>
                <p:cNvPr id="2055" name="Freeform 2054">
                  <a:extLst>
                    <a:ext uri="{FF2B5EF4-FFF2-40B4-BE49-F238E27FC236}">
                      <a16:creationId xmlns:a16="http://schemas.microsoft.com/office/drawing/2014/main" id="{BBC2F860-6254-CA32-E256-7EA8952CA344}"/>
                    </a:ext>
                  </a:extLst>
                </p:cNvPr>
                <p:cNvSpPr/>
                <p:nvPr/>
              </p:nvSpPr>
              <p:spPr>
                <a:xfrm>
                  <a:off x="4304839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56" name="Freeform 2055">
                  <a:extLst>
                    <a:ext uri="{FF2B5EF4-FFF2-40B4-BE49-F238E27FC236}">
                      <a16:creationId xmlns:a16="http://schemas.microsoft.com/office/drawing/2014/main" id="{8C458FA4-63C8-1490-3DC9-55EAADD6F2C6}"/>
                    </a:ext>
                  </a:extLst>
                </p:cNvPr>
                <p:cNvSpPr/>
                <p:nvPr/>
              </p:nvSpPr>
              <p:spPr>
                <a:xfrm>
                  <a:off x="4281600" y="444670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4" name="Graphic 5">
                <a:extLst>
                  <a:ext uri="{FF2B5EF4-FFF2-40B4-BE49-F238E27FC236}">
                    <a16:creationId xmlns:a16="http://schemas.microsoft.com/office/drawing/2014/main" id="{F4D3EAAC-497C-45A8-BF34-78C881C5F3A4}"/>
                  </a:ext>
                </a:extLst>
              </p:cNvPr>
              <p:cNvGrpSpPr/>
              <p:nvPr/>
            </p:nvGrpSpPr>
            <p:grpSpPr>
              <a:xfrm>
                <a:off x="4293156" y="4423463"/>
                <a:ext cx="46478" cy="46478"/>
                <a:chOff x="4293156" y="4423463"/>
                <a:chExt cx="46478" cy="46478"/>
              </a:xfrm>
            </p:grpSpPr>
            <p:sp>
              <p:nvSpPr>
                <p:cNvPr id="2053" name="Freeform 2052">
                  <a:extLst>
                    <a:ext uri="{FF2B5EF4-FFF2-40B4-BE49-F238E27FC236}">
                      <a16:creationId xmlns:a16="http://schemas.microsoft.com/office/drawing/2014/main" id="{A646E274-5FB8-3D08-2DF4-F3F0ADF9FB70}"/>
                    </a:ext>
                  </a:extLst>
                </p:cNvPr>
                <p:cNvSpPr/>
                <p:nvPr/>
              </p:nvSpPr>
              <p:spPr>
                <a:xfrm>
                  <a:off x="4316395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54" name="Freeform 2053">
                  <a:extLst>
                    <a:ext uri="{FF2B5EF4-FFF2-40B4-BE49-F238E27FC236}">
                      <a16:creationId xmlns:a16="http://schemas.microsoft.com/office/drawing/2014/main" id="{01D97BDB-2D8F-0DB8-8AC0-EE58872CCA71}"/>
                    </a:ext>
                  </a:extLst>
                </p:cNvPr>
                <p:cNvSpPr/>
                <p:nvPr/>
              </p:nvSpPr>
              <p:spPr>
                <a:xfrm>
                  <a:off x="4293156" y="444670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5" name="Graphic 5">
                <a:extLst>
                  <a:ext uri="{FF2B5EF4-FFF2-40B4-BE49-F238E27FC236}">
                    <a16:creationId xmlns:a16="http://schemas.microsoft.com/office/drawing/2014/main" id="{1BF9282B-4CE1-AE18-B446-4D53EF0D147A}"/>
                  </a:ext>
                </a:extLst>
              </p:cNvPr>
              <p:cNvGrpSpPr/>
              <p:nvPr/>
            </p:nvGrpSpPr>
            <p:grpSpPr>
              <a:xfrm>
                <a:off x="4198802" y="4423463"/>
                <a:ext cx="46478" cy="46478"/>
                <a:chOff x="4198802" y="4423463"/>
                <a:chExt cx="46478" cy="46478"/>
              </a:xfrm>
            </p:grpSpPr>
            <p:sp>
              <p:nvSpPr>
                <p:cNvPr id="2051" name="Freeform 2050">
                  <a:extLst>
                    <a:ext uri="{FF2B5EF4-FFF2-40B4-BE49-F238E27FC236}">
                      <a16:creationId xmlns:a16="http://schemas.microsoft.com/office/drawing/2014/main" id="{07781112-8B4F-0C25-C060-F311967B2A26}"/>
                    </a:ext>
                  </a:extLst>
                </p:cNvPr>
                <p:cNvSpPr/>
                <p:nvPr/>
              </p:nvSpPr>
              <p:spPr>
                <a:xfrm>
                  <a:off x="4222041" y="442346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52" name="Freeform 2051">
                  <a:extLst>
                    <a:ext uri="{FF2B5EF4-FFF2-40B4-BE49-F238E27FC236}">
                      <a16:creationId xmlns:a16="http://schemas.microsoft.com/office/drawing/2014/main" id="{110FB693-B010-953B-2F3E-A7CAD354D4D4}"/>
                    </a:ext>
                  </a:extLst>
                </p:cNvPr>
                <p:cNvSpPr/>
                <p:nvPr/>
              </p:nvSpPr>
              <p:spPr>
                <a:xfrm>
                  <a:off x="4198802" y="444670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6" name="Graphic 5">
                <a:extLst>
                  <a:ext uri="{FF2B5EF4-FFF2-40B4-BE49-F238E27FC236}">
                    <a16:creationId xmlns:a16="http://schemas.microsoft.com/office/drawing/2014/main" id="{DF4BA8BF-9E04-94E8-08DB-C632A8C73E49}"/>
                  </a:ext>
                </a:extLst>
              </p:cNvPr>
              <p:cNvGrpSpPr/>
              <p:nvPr/>
            </p:nvGrpSpPr>
            <p:grpSpPr>
              <a:xfrm>
                <a:off x="4186865" y="4370508"/>
                <a:ext cx="46478" cy="46351"/>
                <a:chOff x="4186865" y="4370508"/>
                <a:chExt cx="46478" cy="46351"/>
              </a:xfrm>
            </p:grpSpPr>
            <p:sp>
              <p:nvSpPr>
                <p:cNvPr id="2049" name="Freeform 2048">
                  <a:extLst>
                    <a:ext uri="{FF2B5EF4-FFF2-40B4-BE49-F238E27FC236}">
                      <a16:creationId xmlns:a16="http://schemas.microsoft.com/office/drawing/2014/main" id="{111C892C-B647-B88F-8C74-70C141F1BBBE}"/>
                    </a:ext>
                  </a:extLst>
                </p:cNvPr>
                <p:cNvSpPr/>
                <p:nvPr/>
              </p:nvSpPr>
              <p:spPr>
                <a:xfrm>
                  <a:off x="4210104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50" name="Freeform 2049">
                  <a:extLst>
                    <a:ext uri="{FF2B5EF4-FFF2-40B4-BE49-F238E27FC236}">
                      <a16:creationId xmlns:a16="http://schemas.microsoft.com/office/drawing/2014/main" id="{A734F107-F644-8CB2-F683-33264E4296D7}"/>
                    </a:ext>
                  </a:extLst>
                </p:cNvPr>
                <p:cNvSpPr/>
                <p:nvPr/>
              </p:nvSpPr>
              <p:spPr>
                <a:xfrm>
                  <a:off x="4186865" y="439374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7" name="Graphic 5">
                <a:extLst>
                  <a:ext uri="{FF2B5EF4-FFF2-40B4-BE49-F238E27FC236}">
                    <a16:creationId xmlns:a16="http://schemas.microsoft.com/office/drawing/2014/main" id="{745D3B40-F726-24D2-7625-16E0DF66715A}"/>
                  </a:ext>
                </a:extLst>
              </p:cNvPr>
              <p:cNvGrpSpPr/>
              <p:nvPr/>
            </p:nvGrpSpPr>
            <p:grpSpPr>
              <a:xfrm>
                <a:off x="4183309" y="4370508"/>
                <a:ext cx="46478" cy="46351"/>
                <a:chOff x="4183309" y="4370508"/>
                <a:chExt cx="46478" cy="46351"/>
              </a:xfrm>
            </p:grpSpPr>
            <p:sp>
              <p:nvSpPr>
                <p:cNvPr id="2047" name="Freeform 2046">
                  <a:extLst>
                    <a:ext uri="{FF2B5EF4-FFF2-40B4-BE49-F238E27FC236}">
                      <a16:creationId xmlns:a16="http://schemas.microsoft.com/office/drawing/2014/main" id="{A4BF1B80-9133-6985-519E-A47D068C1703}"/>
                    </a:ext>
                  </a:extLst>
                </p:cNvPr>
                <p:cNvSpPr/>
                <p:nvPr/>
              </p:nvSpPr>
              <p:spPr>
                <a:xfrm>
                  <a:off x="4206548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48" name="Freeform 2047">
                  <a:extLst>
                    <a:ext uri="{FF2B5EF4-FFF2-40B4-BE49-F238E27FC236}">
                      <a16:creationId xmlns:a16="http://schemas.microsoft.com/office/drawing/2014/main" id="{FAC1B57A-5A64-8037-7EA2-00B574982816}"/>
                    </a:ext>
                  </a:extLst>
                </p:cNvPr>
                <p:cNvSpPr/>
                <p:nvPr/>
              </p:nvSpPr>
              <p:spPr>
                <a:xfrm>
                  <a:off x="4183309" y="439374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8" name="Graphic 5">
                <a:extLst>
                  <a:ext uri="{FF2B5EF4-FFF2-40B4-BE49-F238E27FC236}">
                    <a16:creationId xmlns:a16="http://schemas.microsoft.com/office/drawing/2014/main" id="{C906326F-BFD9-ECA8-99F5-59A529CED588}"/>
                  </a:ext>
                </a:extLst>
              </p:cNvPr>
              <p:cNvGrpSpPr/>
              <p:nvPr/>
            </p:nvGrpSpPr>
            <p:grpSpPr>
              <a:xfrm>
                <a:off x="4169213" y="4370508"/>
                <a:ext cx="46351" cy="46351"/>
                <a:chOff x="4169213" y="4370508"/>
                <a:chExt cx="46351" cy="46351"/>
              </a:xfrm>
            </p:grpSpPr>
            <p:sp>
              <p:nvSpPr>
                <p:cNvPr id="2045" name="Freeform 2044">
                  <a:extLst>
                    <a:ext uri="{FF2B5EF4-FFF2-40B4-BE49-F238E27FC236}">
                      <a16:creationId xmlns:a16="http://schemas.microsoft.com/office/drawing/2014/main" id="{C5FFDED8-CDE9-8E33-0A59-EE6A6FD5D553}"/>
                    </a:ext>
                  </a:extLst>
                </p:cNvPr>
                <p:cNvSpPr/>
                <p:nvPr/>
              </p:nvSpPr>
              <p:spPr>
                <a:xfrm>
                  <a:off x="4192325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46" name="Freeform 2045">
                  <a:extLst>
                    <a:ext uri="{FF2B5EF4-FFF2-40B4-BE49-F238E27FC236}">
                      <a16:creationId xmlns:a16="http://schemas.microsoft.com/office/drawing/2014/main" id="{DA818D94-6449-5EFE-15AE-063818EFC6CB}"/>
                    </a:ext>
                  </a:extLst>
                </p:cNvPr>
                <p:cNvSpPr/>
                <p:nvPr/>
              </p:nvSpPr>
              <p:spPr>
                <a:xfrm>
                  <a:off x="4169213" y="439374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89" name="Graphic 5">
                <a:extLst>
                  <a:ext uri="{FF2B5EF4-FFF2-40B4-BE49-F238E27FC236}">
                    <a16:creationId xmlns:a16="http://schemas.microsoft.com/office/drawing/2014/main" id="{44AFACE1-4BDD-B897-9C9D-FB686C8DED7D}"/>
                  </a:ext>
                </a:extLst>
              </p:cNvPr>
              <p:cNvGrpSpPr/>
              <p:nvPr/>
            </p:nvGrpSpPr>
            <p:grpSpPr>
              <a:xfrm>
                <a:off x="4153593" y="4370508"/>
                <a:ext cx="46351" cy="46351"/>
                <a:chOff x="4153593" y="4370508"/>
                <a:chExt cx="46351" cy="46351"/>
              </a:xfrm>
            </p:grpSpPr>
            <p:sp>
              <p:nvSpPr>
                <p:cNvPr id="2043" name="Freeform 2042">
                  <a:extLst>
                    <a:ext uri="{FF2B5EF4-FFF2-40B4-BE49-F238E27FC236}">
                      <a16:creationId xmlns:a16="http://schemas.microsoft.com/office/drawing/2014/main" id="{5AD01A2A-E89B-FB36-F3BF-4315405745D8}"/>
                    </a:ext>
                  </a:extLst>
                </p:cNvPr>
                <p:cNvSpPr/>
                <p:nvPr/>
              </p:nvSpPr>
              <p:spPr>
                <a:xfrm>
                  <a:off x="4176705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44" name="Freeform 2043">
                  <a:extLst>
                    <a:ext uri="{FF2B5EF4-FFF2-40B4-BE49-F238E27FC236}">
                      <a16:creationId xmlns:a16="http://schemas.microsoft.com/office/drawing/2014/main" id="{C960B19C-242F-7292-FE6E-2DACF0160C00}"/>
                    </a:ext>
                  </a:extLst>
                </p:cNvPr>
                <p:cNvSpPr/>
                <p:nvPr/>
              </p:nvSpPr>
              <p:spPr>
                <a:xfrm>
                  <a:off x="4153593" y="439374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0" name="Graphic 5">
                <a:extLst>
                  <a:ext uri="{FF2B5EF4-FFF2-40B4-BE49-F238E27FC236}">
                    <a16:creationId xmlns:a16="http://schemas.microsoft.com/office/drawing/2014/main" id="{334FBE6A-FCAB-BD03-5309-63F084058865}"/>
                  </a:ext>
                </a:extLst>
              </p:cNvPr>
              <p:cNvGrpSpPr/>
              <p:nvPr/>
            </p:nvGrpSpPr>
            <p:grpSpPr>
              <a:xfrm>
                <a:off x="4156514" y="4370508"/>
                <a:ext cx="46478" cy="46351"/>
                <a:chOff x="4156514" y="4370508"/>
                <a:chExt cx="46478" cy="46351"/>
              </a:xfrm>
            </p:grpSpPr>
            <p:sp>
              <p:nvSpPr>
                <p:cNvPr id="2041" name="Freeform 2040">
                  <a:extLst>
                    <a:ext uri="{FF2B5EF4-FFF2-40B4-BE49-F238E27FC236}">
                      <a16:creationId xmlns:a16="http://schemas.microsoft.com/office/drawing/2014/main" id="{A324254D-8885-471E-D50B-E31AF46AB191}"/>
                    </a:ext>
                  </a:extLst>
                </p:cNvPr>
                <p:cNvSpPr/>
                <p:nvPr/>
              </p:nvSpPr>
              <p:spPr>
                <a:xfrm>
                  <a:off x="4179753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42" name="Freeform 2041">
                  <a:extLst>
                    <a:ext uri="{FF2B5EF4-FFF2-40B4-BE49-F238E27FC236}">
                      <a16:creationId xmlns:a16="http://schemas.microsoft.com/office/drawing/2014/main" id="{F80B0428-5441-3ED6-920F-F94FD2A4F78B}"/>
                    </a:ext>
                  </a:extLst>
                </p:cNvPr>
                <p:cNvSpPr/>
                <p:nvPr/>
              </p:nvSpPr>
              <p:spPr>
                <a:xfrm>
                  <a:off x="4156514" y="439374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1" name="Graphic 5">
                <a:extLst>
                  <a:ext uri="{FF2B5EF4-FFF2-40B4-BE49-F238E27FC236}">
                    <a16:creationId xmlns:a16="http://schemas.microsoft.com/office/drawing/2014/main" id="{EEE9BEB3-7E3A-B0B8-5CFA-424A08CFB207}"/>
                  </a:ext>
                </a:extLst>
              </p:cNvPr>
              <p:cNvGrpSpPr/>
              <p:nvPr/>
            </p:nvGrpSpPr>
            <p:grpSpPr>
              <a:xfrm>
                <a:off x="4160070" y="4370508"/>
                <a:ext cx="46478" cy="46351"/>
                <a:chOff x="4160070" y="4370508"/>
                <a:chExt cx="46478" cy="46351"/>
              </a:xfrm>
            </p:grpSpPr>
            <p:sp>
              <p:nvSpPr>
                <p:cNvPr id="2039" name="Freeform 2038">
                  <a:extLst>
                    <a:ext uri="{FF2B5EF4-FFF2-40B4-BE49-F238E27FC236}">
                      <a16:creationId xmlns:a16="http://schemas.microsoft.com/office/drawing/2014/main" id="{52B40848-6F3D-1572-81ED-D8377DC4669A}"/>
                    </a:ext>
                  </a:extLst>
                </p:cNvPr>
                <p:cNvSpPr/>
                <p:nvPr/>
              </p:nvSpPr>
              <p:spPr>
                <a:xfrm>
                  <a:off x="4183309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40" name="Freeform 2039">
                  <a:extLst>
                    <a:ext uri="{FF2B5EF4-FFF2-40B4-BE49-F238E27FC236}">
                      <a16:creationId xmlns:a16="http://schemas.microsoft.com/office/drawing/2014/main" id="{51B8F25B-3665-BF11-EFEF-6C6937F01955}"/>
                    </a:ext>
                  </a:extLst>
                </p:cNvPr>
                <p:cNvSpPr/>
                <p:nvPr/>
              </p:nvSpPr>
              <p:spPr>
                <a:xfrm>
                  <a:off x="4160070" y="439374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2" name="Graphic 5">
                <a:extLst>
                  <a:ext uri="{FF2B5EF4-FFF2-40B4-BE49-F238E27FC236}">
                    <a16:creationId xmlns:a16="http://schemas.microsoft.com/office/drawing/2014/main" id="{183FE694-45AF-D505-36A3-FD1A8F36E741}"/>
                  </a:ext>
                </a:extLst>
              </p:cNvPr>
              <p:cNvGrpSpPr/>
              <p:nvPr/>
            </p:nvGrpSpPr>
            <p:grpSpPr>
              <a:xfrm>
                <a:off x="4138735" y="4370508"/>
                <a:ext cx="46478" cy="46351"/>
                <a:chOff x="4138735" y="4370508"/>
                <a:chExt cx="46478" cy="46351"/>
              </a:xfrm>
            </p:grpSpPr>
            <p:sp>
              <p:nvSpPr>
                <p:cNvPr id="2037" name="Freeform 2036">
                  <a:extLst>
                    <a:ext uri="{FF2B5EF4-FFF2-40B4-BE49-F238E27FC236}">
                      <a16:creationId xmlns:a16="http://schemas.microsoft.com/office/drawing/2014/main" id="{0D9310B6-AA59-9303-19A0-F30F024125B3}"/>
                    </a:ext>
                  </a:extLst>
                </p:cNvPr>
                <p:cNvSpPr/>
                <p:nvPr/>
              </p:nvSpPr>
              <p:spPr>
                <a:xfrm>
                  <a:off x="4161975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38" name="Freeform 2037">
                  <a:extLst>
                    <a:ext uri="{FF2B5EF4-FFF2-40B4-BE49-F238E27FC236}">
                      <a16:creationId xmlns:a16="http://schemas.microsoft.com/office/drawing/2014/main" id="{3718693F-5160-DFF5-0651-6DDB18DF5099}"/>
                    </a:ext>
                  </a:extLst>
                </p:cNvPr>
                <p:cNvSpPr/>
                <p:nvPr/>
              </p:nvSpPr>
              <p:spPr>
                <a:xfrm>
                  <a:off x="4138735" y="439374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3" name="Graphic 5">
                <a:extLst>
                  <a:ext uri="{FF2B5EF4-FFF2-40B4-BE49-F238E27FC236}">
                    <a16:creationId xmlns:a16="http://schemas.microsoft.com/office/drawing/2014/main" id="{E3B85DA3-55C8-BBC3-CD94-1C2500822E2D}"/>
                  </a:ext>
                </a:extLst>
              </p:cNvPr>
              <p:cNvGrpSpPr/>
              <p:nvPr/>
            </p:nvGrpSpPr>
            <p:grpSpPr>
              <a:xfrm>
                <a:off x="4130354" y="4370508"/>
                <a:ext cx="46351" cy="46351"/>
                <a:chOff x="4130354" y="4370508"/>
                <a:chExt cx="46351" cy="46351"/>
              </a:xfrm>
            </p:grpSpPr>
            <p:sp>
              <p:nvSpPr>
                <p:cNvPr id="2035" name="Freeform 2034">
                  <a:extLst>
                    <a:ext uri="{FF2B5EF4-FFF2-40B4-BE49-F238E27FC236}">
                      <a16:creationId xmlns:a16="http://schemas.microsoft.com/office/drawing/2014/main" id="{AF439E6C-5686-80CF-B087-12F3F85BF3FF}"/>
                    </a:ext>
                  </a:extLst>
                </p:cNvPr>
                <p:cNvSpPr/>
                <p:nvPr/>
              </p:nvSpPr>
              <p:spPr>
                <a:xfrm>
                  <a:off x="4153593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36" name="Freeform 2035">
                  <a:extLst>
                    <a:ext uri="{FF2B5EF4-FFF2-40B4-BE49-F238E27FC236}">
                      <a16:creationId xmlns:a16="http://schemas.microsoft.com/office/drawing/2014/main" id="{BDB8EF39-C6CC-16C1-68DC-592498649B56}"/>
                    </a:ext>
                  </a:extLst>
                </p:cNvPr>
                <p:cNvSpPr/>
                <p:nvPr/>
              </p:nvSpPr>
              <p:spPr>
                <a:xfrm>
                  <a:off x="4130354" y="439374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4" name="Graphic 5">
                <a:extLst>
                  <a:ext uri="{FF2B5EF4-FFF2-40B4-BE49-F238E27FC236}">
                    <a16:creationId xmlns:a16="http://schemas.microsoft.com/office/drawing/2014/main" id="{2838A39C-5184-4E52-442E-14E295F04451}"/>
                  </a:ext>
                </a:extLst>
              </p:cNvPr>
              <p:cNvGrpSpPr/>
              <p:nvPr/>
            </p:nvGrpSpPr>
            <p:grpSpPr>
              <a:xfrm>
                <a:off x="4121592" y="4370508"/>
                <a:ext cx="46478" cy="46351"/>
                <a:chOff x="4121592" y="4370508"/>
                <a:chExt cx="46478" cy="46351"/>
              </a:xfrm>
            </p:grpSpPr>
            <p:sp>
              <p:nvSpPr>
                <p:cNvPr id="2033" name="Freeform 2032">
                  <a:extLst>
                    <a:ext uri="{FF2B5EF4-FFF2-40B4-BE49-F238E27FC236}">
                      <a16:creationId xmlns:a16="http://schemas.microsoft.com/office/drawing/2014/main" id="{A6A91A2A-4026-FB56-823C-74D378327FCF}"/>
                    </a:ext>
                  </a:extLst>
                </p:cNvPr>
                <p:cNvSpPr/>
                <p:nvPr/>
              </p:nvSpPr>
              <p:spPr>
                <a:xfrm>
                  <a:off x="4144831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34" name="Freeform 2033">
                  <a:extLst>
                    <a:ext uri="{FF2B5EF4-FFF2-40B4-BE49-F238E27FC236}">
                      <a16:creationId xmlns:a16="http://schemas.microsoft.com/office/drawing/2014/main" id="{7A1843E2-1F77-5D6A-8E82-8D5B73C3303F}"/>
                    </a:ext>
                  </a:extLst>
                </p:cNvPr>
                <p:cNvSpPr/>
                <p:nvPr/>
              </p:nvSpPr>
              <p:spPr>
                <a:xfrm>
                  <a:off x="4121592" y="439374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5" name="Graphic 5">
                <a:extLst>
                  <a:ext uri="{FF2B5EF4-FFF2-40B4-BE49-F238E27FC236}">
                    <a16:creationId xmlns:a16="http://schemas.microsoft.com/office/drawing/2014/main" id="{46CB0CD0-8FDA-7EDD-D789-B76BB1345926}"/>
                  </a:ext>
                </a:extLst>
              </p:cNvPr>
              <p:cNvGrpSpPr/>
              <p:nvPr/>
            </p:nvGrpSpPr>
            <p:grpSpPr>
              <a:xfrm>
                <a:off x="4095305" y="4370508"/>
                <a:ext cx="46351" cy="46351"/>
                <a:chOff x="4095305" y="4370508"/>
                <a:chExt cx="46351" cy="46351"/>
              </a:xfrm>
            </p:grpSpPr>
            <p:sp>
              <p:nvSpPr>
                <p:cNvPr id="2031" name="Freeform 2030">
                  <a:extLst>
                    <a:ext uri="{FF2B5EF4-FFF2-40B4-BE49-F238E27FC236}">
                      <a16:creationId xmlns:a16="http://schemas.microsoft.com/office/drawing/2014/main" id="{05B7ACC5-D8F6-2444-BB5E-B34DC89FD714}"/>
                    </a:ext>
                  </a:extLst>
                </p:cNvPr>
                <p:cNvSpPr/>
                <p:nvPr/>
              </p:nvSpPr>
              <p:spPr>
                <a:xfrm>
                  <a:off x="4118544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32" name="Freeform 2031">
                  <a:extLst>
                    <a:ext uri="{FF2B5EF4-FFF2-40B4-BE49-F238E27FC236}">
                      <a16:creationId xmlns:a16="http://schemas.microsoft.com/office/drawing/2014/main" id="{87A3EECA-0F8E-77CE-35F1-DA1F9DF15C2D}"/>
                    </a:ext>
                  </a:extLst>
                </p:cNvPr>
                <p:cNvSpPr/>
                <p:nvPr/>
              </p:nvSpPr>
              <p:spPr>
                <a:xfrm>
                  <a:off x="4095305" y="439374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6" name="Graphic 5">
                <a:extLst>
                  <a:ext uri="{FF2B5EF4-FFF2-40B4-BE49-F238E27FC236}">
                    <a16:creationId xmlns:a16="http://schemas.microsoft.com/office/drawing/2014/main" id="{EE39347D-BAF5-F49E-EC39-427BF5BEE372}"/>
                  </a:ext>
                </a:extLst>
              </p:cNvPr>
              <p:cNvGrpSpPr/>
              <p:nvPr/>
            </p:nvGrpSpPr>
            <p:grpSpPr>
              <a:xfrm>
                <a:off x="4087177" y="4370508"/>
                <a:ext cx="46351" cy="46351"/>
                <a:chOff x="4087177" y="4370508"/>
                <a:chExt cx="46351" cy="46351"/>
              </a:xfrm>
            </p:grpSpPr>
            <p:sp>
              <p:nvSpPr>
                <p:cNvPr id="2029" name="Freeform 2028">
                  <a:extLst>
                    <a:ext uri="{FF2B5EF4-FFF2-40B4-BE49-F238E27FC236}">
                      <a16:creationId xmlns:a16="http://schemas.microsoft.com/office/drawing/2014/main" id="{CD14BEF9-3205-D617-B171-7C874F32320E}"/>
                    </a:ext>
                  </a:extLst>
                </p:cNvPr>
                <p:cNvSpPr/>
                <p:nvPr/>
              </p:nvSpPr>
              <p:spPr>
                <a:xfrm>
                  <a:off x="4110289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30" name="Freeform 2029">
                  <a:extLst>
                    <a:ext uri="{FF2B5EF4-FFF2-40B4-BE49-F238E27FC236}">
                      <a16:creationId xmlns:a16="http://schemas.microsoft.com/office/drawing/2014/main" id="{0420D212-4CEA-4239-E9AD-5B95509BF1EE}"/>
                    </a:ext>
                  </a:extLst>
                </p:cNvPr>
                <p:cNvSpPr/>
                <p:nvPr/>
              </p:nvSpPr>
              <p:spPr>
                <a:xfrm>
                  <a:off x="4087177" y="439374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7" name="Graphic 5">
                <a:extLst>
                  <a:ext uri="{FF2B5EF4-FFF2-40B4-BE49-F238E27FC236}">
                    <a16:creationId xmlns:a16="http://schemas.microsoft.com/office/drawing/2014/main" id="{48CB854F-197F-E204-054F-A587767C0AC3}"/>
                  </a:ext>
                </a:extLst>
              </p:cNvPr>
              <p:cNvGrpSpPr/>
              <p:nvPr/>
            </p:nvGrpSpPr>
            <p:grpSpPr>
              <a:xfrm>
                <a:off x="4065970" y="4370508"/>
                <a:ext cx="46478" cy="46351"/>
                <a:chOff x="4065970" y="4370508"/>
                <a:chExt cx="46478" cy="46351"/>
              </a:xfrm>
            </p:grpSpPr>
            <p:sp>
              <p:nvSpPr>
                <p:cNvPr id="2027" name="Freeform 2026">
                  <a:extLst>
                    <a:ext uri="{FF2B5EF4-FFF2-40B4-BE49-F238E27FC236}">
                      <a16:creationId xmlns:a16="http://schemas.microsoft.com/office/drawing/2014/main" id="{40BD3CC3-A4AA-6854-D070-D81E32ED0B54}"/>
                    </a:ext>
                  </a:extLst>
                </p:cNvPr>
                <p:cNvSpPr/>
                <p:nvPr/>
              </p:nvSpPr>
              <p:spPr>
                <a:xfrm>
                  <a:off x="4089209" y="4370508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8" name="Freeform 2027">
                  <a:extLst>
                    <a:ext uri="{FF2B5EF4-FFF2-40B4-BE49-F238E27FC236}">
                      <a16:creationId xmlns:a16="http://schemas.microsoft.com/office/drawing/2014/main" id="{BE54C78C-041E-33FF-03DA-3870BBB96F4D}"/>
                    </a:ext>
                  </a:extLst>
                </p:cNvPr>
                <p:cNvSpPr/>
                <p:nvPr/>
              </p:nvSpPr>
              <p:spPr>
                <a:xfrm>
                  <a:off x="4065970" y="439374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8" name="Graphic 5">
                <a:extLst>
                  <a:ext uri="{FF2B5EF4-FFF2-40B4-BE49-F238E27FC236}">
                    <a16:creationId xmlns:a16="http://schemas.microsoft.com/office/drawing/2014/main" id="{25435F7A-5B6A-CB78-C341-B2E3673F43F6}"/>
                  </a:ext>
                </a:extLst>
              </p:cNvPr>
              <p:cNvGrpSpPr/>
              <p:nvPr/>
            </p:nvGrpSpPr>
            <p:grpSpPr>
              <a:xfrm>
                <a:off x="4035746" y="4337617"/>
                <a:ext cx="46351" cy="46478"/>
                <a:chOff x="4035746" y="4337617"/>
                <a:chExt cx="46351" cy="46478"/>
              </a:xfrm>
            </p:grpSpPr>
            <p:sp>
              <p:nvSpPr>
                <p:cNvPr id="2025" name="Freeform 2024">
                  <a:extLst>
                    <a:ext uri="{FF2B5EF4-FFF2-40B4-BE49-F238E27FC236}">
                      <a16:creationId xmlns:a16="http://schemas.microsoft.com/office/drawing/2014/main" id="{F10B267F-F0C6-53BB-3AE9-18E7AFA6ED21}"/>
                    </a:ext>
                  </a:extLst>
                </p:cNvPr>
                <p:cNvSpPr/>
                <p:nvPr/>
              </p:nvSpPr>
              <p:spPr>
                <a:xfrm>
                  <a:off x="4058985" y="43376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6" name="Freeform 2025">
                  <a:extLst>
                    <a:ext uri="{FF2B5EF4-FFF2-40B4-BE49-F238E27FC236}">
                      <a16:creationId xmlns:a16="http://schemas.microsoft.com/office/drawing/2014/main" id="{DF15EEF0-DF23-C029-A53D-2D8597A0CAB9}"/>
                    </a:ext>
                  </a:extLst>
                </p:cNvPr>
                <p:cNvSpPr/>
                <p:nvPr/>
              </p:nvSpPr>
              <p:spPr>
                <a:xfrm>
                  <a:off x="4035746" y="436085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9" name="Graphic 5">
                <a:extLst>
                  <a:ext uri="{FF2B5EF4-FFF2-40B4-BE49-F238E27FC236}">
                    <a16:creationId xmlns:a16="http://schemas.microsoft.com/office/drawing/2014/main" id="{21C39EF4-2A42-FEEA-7FF6-29BB17C90370}"/>
                  </a:ext>
                </a:extLst>
              </p:cNvPr>
              <p:cNvGrpSpPr/>
              <p:nvPr/>
            </p:nvGrpSpPr>
            <p:grpSpPr>
              <a:xfrm>
                <a:off x="4009078" y="4337617"/>
                <a:ext cx="46478" cy="46478"/>
                <a:chOff x="4009078" y="4337617"/>
                <a:chExt cx="46478" cy="46478"/>
              </a:xfrm>
            </p:grpSpPr>
            <p:sp>
              <p:nvSpPr>
                <p:cNvPr id="2023" name="Freeform 2022">
                  <a:extLst>
                    <a:ext uri="{FF2B5EF4-FFF2-40B4-BE49-F238E27FC236}">
                      <a16:creationId xmlns:a16="http://schemas.microsoft.com/office/drawing/2014/main" id="{AF97EF72-A18D-905F-B0E4-3686338182B3}"/>
                    </a:ext>
                  </a:extLst>
                </p:cNvPr>
                <p:cNvSpPr/>
                <p:nvPr/>
              </p:nvSpPr>
              <p:spPr>
                <a:xfrm>
                  <a:off x="4032317" y="43376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4" name="Freeform 2023">
                  <a:extLst>
                    <a:ext uri="{FF2B5EF4-FFF2-40B4-BE49-F238E27FC236}">
                      <a16:creationId xmlns:a16="http://schemas.microsoft.com/office/drawing/2014/main" id="{295551CF-E3A8-D812-6022-46073C07D075}"/>
                    </a:ext>
                  </a:extLst>
                </p:cNvPr>
                <p:cNvSpPr/>
                <p:nvPr/>
              </p:nvSpPr>
              <p:spPr>
                <a:xfrm>
                  <a:off x="4009078" y="436085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0" name="Graphic 5">
                <a:extLst>
                  <a:ext uri="{FF2B5EF4-FFF2-40B4-BE49-F238E27FC236}">
                    <a16:creationId xmlns:a16="http://schemas.microsoft.com/office/drawing/2014/main" id="{9684FC66-0645-A184-51AB-86BAE9D3112A}"/>
                  </a:ext>
                </a:extLst>
              </p:cNvPr>
              <p:cNvGrpSpPr/>
              <p:nvPr/>
            </p:nvGrpSpPr>
            <p:grpSpPr>
              <a:xfrm>
                <a:off x="4005903" y="4337617"/>
                <a:ext cx="46478" cy="46478"/>
                <a:chOff x="4005903" y="4337617"/>
                <a:chExt cx="46478" cy="46478"/>
              </a:xfrm>
            </p:grpSpPr>
            <p:sp>
              <p:nvSpPr>
                <p:cNvPr id="2021" name="Freeform 2020">
                  <a:extLst>
                    <a:ext uri="{FF2B5EF4-FFF2-40B4-BE49-F238E27FC236}">
                      <a16:creationId xmlns:a16="http://schemas.microsoft.com/office/drawing/2014/main" id="{2FEE21BE-701F-9608-060E-B76897131EA1}"/>
                    </a:ext>
                  </a:extLst>
                </p:cNvPr>
                <p:cNvSpPr/>
                <p:nvPr/>
              </p:nvSpPr>
              <p:spPr>
                <a:xfrm>
                  <a:off x="4029143" y="43376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2" name="Freeform 2021">
                  <a:extLst>
                    <a:ext uri="{FF2B5EF4-FFF2-40B4-BE49-F238E27FC236}">
                      <a16:creationId xmlns:a16="http://schemas.microsoft.com/office/drawing/2014/main" id="{09350A6C-35B4-ACAB-B7AA-96967644925E}"/>
                    </a:ext>
                  </a:extLst>
                </p:cNvPr>
                <p:cNvSpPr/>
                <p:nvPr/>
              </p:nvSpPr>
              <p:spPr>
                <a:xfrm>
                  <a:off x="4005903" y="436085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1" name="Graphic 5">
                <a:extLst>
                  <a:ext uri="{FF2B5EF4-FFF2-40B4-BE49-F238E27FC236}">
                    <a16:creationId xmlns:a16="http://schemas.microsoft.com/office/drawing/2014/main" id="{3A1B364A-E83E-9729-5024-C40226D5C366}"/>
                  </a:ext>
                </a:extLst>
              </p:cNvPr>
              <p:cNvGrpSpPr/>
              <p:nvPr/>
            </p:nvGrpSpPr>
            <p:grpSpPr>
              <a:xfrm>
                <a:off x="3996379" y="4337617"/>
                <a:ext cx="46351" cy="46478"/>
                <a:chOff x="3996379" y="4337617"/>
                <a:chExt cx="46351" cy="46478"/>
              </a:xfrm>
            </p:grpSpPr>
            <p:sp>
              <p:nvSpPr>
                <p:cNvPr id="2019" name="Freeform 2018">
                  <a:extLst>
                    <a:ext uri="{FF2B5EF4-FFF2-40B4-BE49-F238E27FC236}">
                      <a16:creationId xmlns:a16="http://schemas.microsoft.com/office/drawing/2014/main" id="{ED33E329-5692-3949-F063-910E5BE32279}"/>
                    </a:ext>
                  </a:extLst>
                </p:cNvPr>
                <p:cNvSpPr/>
                <p:nvPr/>
              </p:nvSpPr>
              <p:spPr>
                <a:xfrm>
                  <a:off x="4019618" y="43376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20" name="Freeform 2019">
                  <a:extLst>
                    <a:ext uri="{FF2B5EF4-FFF2-40B4-BE49-F238E27FC236}">
                      <a16:creationId xmlns:a16="http://schemas.microsoft.com/office/drawing/2014/main" id="{4296FC76-1AF3-C57E-38FE-28BABC704286}"/>
                    </a:ext>
                  </a:extLst>
                </p:cNvPr>
                <p:cNvSpPr/>
                <p:nvPr/>
              </p:nvSpPr>
              <p:spPr>
                <a:xfrm>
                  <a:off x="3996379" y="436085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2" name="Graphic 5">
                <a:extLst>
                  <a:ext uri="{FF2B5EF4-FFF2-40B4-BE49-F238E27FC236}">
                    <a16:creationId xmlns:a16="http://schemas.microsoft.com/office/drawing/2014/main" id="{1A290BCF-474E-A9E1-EF22-98523C86DE15}"/>
                  </a:ext>
                </a:extLst>
              </p:cNvPr>
              <p:cNvGrpSpPr/>
              <p:nvPr/>
            </p:nvGrpSpPr>
            <p:grpSpPr>
              <a:xfrm>
                <a:off x="3979362" y="4337617"/>
                <a:ext cx="46478" cy="46478"/>
                <a:chOff x="3979362" y="4337617"/>
                <a:chExt cx="46478" cy="46478"/>
              </a:xfrm>
            </p:grpSpPr>
            <p:sp>
              <p:nvSpPr>
                <p:cNvPr id="2017" name="Freeform 2016">
                  <a:extLst>
                    <a:ext uri="{FF2B5EF4-FFF2-40B4-BE49-F238E27FC236}">
                      <a16:creationId xmlns:a16="http://schemas.microsoft.com/office/drawing/2014/main" id="{2516E6CE-E3BD-C540-B619-5AF2F433C136}"/>
                    </a:ext>
                  </a:extLst>
                </p:cNvPr>
                <p:cNvSpPr/>
                <p:nvPr/>
              </p:nvSpPr>
              <p:spPr>
                <a:xfrm>
                  <a:off x="4002602" y="43376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8" name="Freeform 2017">
                  <a:extLst>
                    <a:ext uri="{FF2B5EF4-FFF2-40B4-BE49-F238E27FC236}">
                      <a16:creationId xmlns:a16="http://schemas.microsoft.com/office/drawing/2014/main" id="{C054C46A-5027-5405-56D4-4A48D5471C1A}"/>
                    </a:ext>
                  </a:extLst>
                </p:cNvPr>
                <p:cNvSpPr/>
                <p:nvPr/>
              </p:nvSpPr>
              <p:spPr>
                <a:xfrm>
                  <a:off x="3979362" y="436085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3" name="Graphic 5">
                <a:extLst>
                  <a:ext uri="{FF2B5EF4-FFF2-40B4-BE49-F238E27FC236}">
                    <a16:creationId xmlns:a16="http://schemas.microsoft.com/office/drawing/2014/main" id="{19B0DD59-E0FA-873E-B5EB-08E9F3868796}"/>
                  </a:ext>
                </a:extLst>
              </p:cNvPr>
              <p:cNvGrpSpPr/>
              <p:nvPr/>
            </p:nvGrpSpPr>
            <p:grpSpPr>
              <a:xfrm>
                <a:off x="3957139" y="4337617"/>
                <a:ext cx="46478" cy="46478"/>
                <a:chOff x="3957139" y="4337617"/>
                <a:chExt cx="46478" cy="46478"/>
              </a:xfrm>
            </p:grpSpPr>
            <p:sp>
              <p:nvSpPr>
                <p:cNvPr id="2015" name="Freeform 2014">
                  <a:extLst>
                    <a:ext uri="{FF2B5EF4-FFF2-40B4-BE49-F238E27FC236}">
                      <a16:creationId xmlns:a16="http://schemas.microsoft.com/office/drawing/2014/main" id="{B630AC69-020C-1AA9-9A0D-EE7C6E7FCC59}"/>
                    </a:ext>
                  </a:extLst>
                </p:cNvPr>
                <p:cNvSpPr/>
                <p:nvPr/>
              </p:nvSpPr>
              <p:spPr>
                <a:xfrm>
                  <a:off x="3980378" y="43376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6" name="Freeform 2015">
                  <a:extLst>
                    <a:ext uri="{FF2B5EF4-FFF2-40B4-BE49-F238E27FC236}">
                      <a16:creationId xmlns:a16="http://schemas.microsoft.com/office/drawing/2014/main" id="{9F1049C5-3BB0-5397-375F-C76F123E6AE9}"/>
                    </a:ext>
                  </a:extLst>
                </p:cNvPr>
                <p:cNvSpPr/>
                <p:nvPr/>
              </p:nvSpPr>
              <p:spPr>
                <a:xfrm>
                  <a:off x="3957139" y="436085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4" name="Graphic 5">
                <a:extLst>
                  <a:ext uri="{FF2B5EF4-FFF2-40B4-BE49-F238E27FC236}">
                    <a16:creationId xmlns:a16="http://schemas.microsoft.com/office/drawing/2014/main" id="{ADDB60A5-02BF-246C-E064-8C7FC9356068}"/>
                  </a:ext>
                </a:extLst>
              </p:cNvPr>
              <p:cNvGrpSpPr/>
              <p:nvPr/>
            </p:nvGrpSpPr>
            <p:grpSpPr>
              <a:xfrm>
                <a:off x="3953964" y="4337617"/>
                <a:ext cx="46478" cy="46478"/>
                <a:chOff x="3953964" y="4337617"/>
                <a:chExt cx="46478" cy="46478"/>
              </a:xfrm>
            </p:grpSpPr>
            <p:sp>
              <p:nvSpPr>
                <p:cNvPr id="2013" name="Freeform 2012">
                  <a:extLst>
                    <a:ext uri="{FF2B5EF4-FFF2-40B4-BE49-F238E27FC236}">
                      <a16:creationId xmlns:a16="http://schemas.microsoft.com/office/drawing/2014/main" id="{CB7613B0-BAD4-6B0E-095F-42E3E6BE2C47}"/>
                    </a:ext>
                  </a:extLst>
                </p:cNvPr>
                <p:cNvSpPr/>
                <p:nvPr/>
              </p:nvSpPr>
              <p:spPr>
                <a:xfrm>
                  <a:off x="3977204" y="43376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4" name="Freeform 2013">
                  <a:extLst>
                    <a:ext uri="{FF2B5EF4-FFF2-40B4-BE49-F238E27FC236}">
                      <a16:creationId xmlns:a16="http://schemas.microsoft.com/office/drawing/2014/main" id="{7A4FE480-7C9A-DBBF-892E-8032AF326222}"/>
                    </a:ext>
                  </a:extLst>
                </p:cNvPr>
                <p:cNvSpPr/>
                <p:nvPr/>
              </p:nvSpPr>
              <p:spPr>
                <a:xfrm>
                  <a:off x="3953964" y="436085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5" name="Graphic 5">
                <a:extLst>
                  <a:ext uri="{FF2B5EF4-FFF2-40B4-BE49-F238E27FC236}">
                    <a16:creationId xmlns:a16="http://schemas.microsoft.com/office/drawing/2014/main" id="{EB8B0408-5388-0BD2-842E-8B5F35CEF522}"/>
                  </a:ext>
                </a:extLst>
              </p:cNvPr>
              <p:cNvGrpSpPr/>
              <p:nvPr/>
            </p:nvGrpSpPr>
            <p:grpSpPr>
              <a:xfrm>
                <a:off x="3919042" y="4337617"/>
                <a:ext cx="46351" cy="46478"/>
                <a:chOff x="3919042" y="4337617"/>
                <a:chExt cx="46351" cy="46478"/>
              </a:xfrm>
            </p:grpSpPr>
            <p:sp>
              <p:nvSpPr>
                <p:cNvPr id="2011" name="Freeform 2010">
                  <a:extLst>
                    <a:ext uri="{FF2B5EF4-FFF2-40B4-BE49-F238E27FC236}">
                      <a16:creationId xmlns:a16="http://schemas.microsoft.com/office/drawing/2014/main" id="{3CECAE3A-578F-B017-F857-15EBF409C588}"/>
                    </a:ext>
                  </a:extLst>
                </p:cNvPr>
                <p:cNvSpPr/>
                <p:nvPr/>
              </p:nvSpPr>
              <p:spPr>
                <a:xfrm>
                  <a:off x="3942281" y="43376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2" name="Freeform 2011">
                  <a:extLst>
                    <a:ext uri="{FF2B5EF4-FFF2-40B4-BE49-F238E27FC236}">
                      <a16:creationId xmlns:a16="http://schemas.microsoft.com/office/drawing/2014/main" id="{9BAAE981-181D-015A-C523-8B6A4B416919}"/>
                    </a:ext>
                  </a:extLst>
                </p:cNvPr>
                <p:cNvSpPr/>
                <p:nvPr/>
              </p:nvSpPr>
              <p:spPr>
                <a:xfrm>
                  <a:off x="3919042" y="436085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6" name="Graphic 5">
                <a:extLst>
                  <a:ext uri="{FF2B5EF4-FFF2-40B4-BE49-F238E27FC236}">
                    <a16:creationId xmlns:a16="http://schemas.microsoft.com/office/drawing/2014/main" id="{8DD3F106-3BCD-0111-5B74-968E552F7ADA}"/>
                  </a:ext>
                </a:extLst>
              </p:cNvPr>
              <p:cNvGrpSpPr/>
              <p:nvPr/>
            </p:nvGrpSpPr>
            <p:grpSpPr>
              <a:xfrm>
                <a:off x="3901644" y="4316156"/>
                <a:ext cx="46478" cy="46478"/>
                <a:chOff x="3901644" y="4316156"/>
                <a:chExt cx="46478" cy="46478"/>
              </a:xfrm>
            </p:grpSpPr>
            <p:sp>
              <p:nvSpPr>
                <p:cNvPr id="2009" name="Freeform 2008">
                  <a:extLst>
                    <a:ext uri="{FF2B5EF4-FFF2-40B4-BE49-F238E27FC236}">
                      <a16:creationId xmlns:a16="http://schemas.microsoft.com/office/drawing/2014/main" id="{E4ECBA37-5A11-9A1E-EA46-9B464F209BAF}"/>
                    </a:ext>
                  </a:extLst>
                </p:cNvPr>
                <p:cNvSpPr/>
                <p:nvPr/>
              </p:nvSpPr>
              <p:spPr>
                <a:xfrm>
                  <a:off x="3924883" y="431615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10" name="Freeform 2009">
                  <a:extLst>
                    <a:ext uri="{FF2B5EF4-FFF2-40B4-BE49-F238E27FC236}">
                      <a16:creationId xmlns:a16="http://schemas.microsoft.com/office/drawing/2014/main" id="{8A47A3CF-0DDF-1CF0-3F60-1399F8192BDA}"/>
                    </a:ext>
                  </a:extLst>
                </p:cNvPr>
                <p:cNvSpPr/>
                <p:nvPr/>
              </p:nvSpPr>
              <p:spPr>
                <a:xfrm>
                  <a:off x="3901644" y="433939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7" name="Graphic 5">
                <a:extLst>
                  <a:ext uri="{FF2B5EF4-FFF2-40B4-BE49-F238E27FC236}">
                    <a16:creationId xmlns:a16="http://schemas.microsoft.com/office/drawing/2014/main" id="{C7B9AC9D-C357-022E-5F97-ACE5E4694403}"/>
                  </a:ext>
                </a:extLst>
              </p:cNvPr>
              <p:cNvGrpSpPr/>
              <p:nvPr/>
            </p:nvGrpSpPr>
            <p:grpSpPr>
              <a:xfrm>
                <a:off x="3885135" y="4316156"/>
                <a:ext cx="46351" cy="46478"/>
                <a:chOff x="3885135" y="4316156"/>
                <a:chExt cx="46351" cy="46478"/>
              </a:xfrm>
            </p:grpSpPr>
            <p:sp>
              <p:nvSpPr>
                <p:cNvPr id="2007" name="Freeform 2006">
                  <a:extLst>
                    <a:ext uri="{FF2B5EF4-FFF2-40B4-BE49-F238E27FC236}">
                      <a16:creationId xmlns:a16="http://schemas.microsoft.com/office/drawing/2014/main" id="{67C48CE1-C3ED-7EB8-0259-4FCF1A0FBB6F}"/>
                    </a:ext>
                  </a:extLst>
                </p:cNvPr>
                <p:cNvSpPr/>
                <p:nvPr/>
              </p:nvSpPr>
              <p:spPr>
                <a:xfrm>
                  <a:off x="3908248" y="431615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8" name="Freeform 2007">
                  <a:extLst>
                    <a:ext uri="{FF2B5EF4-FFF2-40B4-BE49-F238E27FC236}">
                      <a16:creationId xmlns:a16="http://schemas.microsoft.com/office/drawing/2014/main" id="{F8329C97-1711-2737-4F93-76915312BCAC}"/>
                    </a:ext>
                  </a:extLst>
                </p:cNvPr>
                <p:cNvSpPr/>
                <p:nvPr/>
              </p:nvSpPr>
              <p:spPr>
                <a:xfrm>
                  <a:off x="3885135" y="433939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8" name="Graphic 5">
                <a:extLst>
                  <a:ext uri="{FF2B5EF4-FFF2-40B4-BE49-F238E27FC236}">
                    <a16:creationId xmlns:a16="http://schemas.microsoft.com/office/drawing/2014/main" id="{34E4230C-C2FC-4AB4-61BA-7061E0C87942}"/>
                  </a:ext>
                </a:extLst>
              </p:cNvPr>
              <p:cNvGrpSpPr/>
              <p:nvPr/>
            </p:nvGrpSpPr>
            <p:grpSpPr>
              <a:xfrm>
                <a:off x="3867865" y="4316156"/>
                <a:ext cx="46478" cy="46478"/>
                <a:chOff x="3867865" y="4316156"/>
                <a:chExt cx="46478" cy="46478"/>
              </a:xfrm>
            </p:grpSpPr>
            <p:sp>
              <p:nvSpPr>
                <p:cNvPr id="2005" name="Freeform 2004">
                  <a:extLst>
                    <a:ext uri="{FF2B5EF4-FFF2-40B4-BE49-F238E27FC236}">
                      <a16:creationId xmlns:a16="http://schemas.microsoft.com/office/drawing/2014/main" id="{47C154FF-95F5-808C-5CD4-CF480E9A0152}"/>
                    </a:ext>
                  </a:extLst>
                </p:cNvPr>
                <p:cNvSpPr/>
                <p:nvPr/>
              </p:nvSpPr>
              <p:spPr>
                <a:xfrm>
                  <a:off x="3891104" y="431615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6" name="Freeform 2005">
                  <a:extLst>
                    <a:ext uri="{FF2B5EF4-FFF2-40B4-BE49-F238E27FC236}">
                      <a16:creationId xmlns:a16="http://schemas.microsoft.com/office/drawing/2014/main" id="{BFFA972D-C21E-F299-8C12-1C1F7404A47D}"/>
                    </a:ext>
                  </a:extLst>
                </p:cNvPr>
                <p:cNvSpPr/>
                <p:nvPr/>
              </p:nvSpPr>
              <p:spPr>
                <a:xfrm>
                  <a:off x="3867865" y="433939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09" name="Graphic 5">
                <a:extLst>
                  <a:ext uri="{FF2B5EF4-FFF2-40B4-BE49-F238E27FC236}">
                    <a16:creationId xmlns:a16="http://schemas.microsoft.com/office/drawing/2014/main" id="{A83624C6-D182-E34E-38FD-F381E996B15A}"/>
                  </a:ext>
                </a:extLst>
              </p:cNvPr>
              <p:cNvGrpSpPr/>
              <p:nvPr/>
            </p:nvGrpSpPr>
            <p:grpSpPr>
              <a:xfrm>
                <a:off x="3850721" y="4294695"/>
                <a:ext cx="46478" cy="46478"/>
                <a:chOff x="3850721" y="4294695"/>
                <a:chExt cx="46478" cy="46478"/>
              </a:xfrm>
            </p:grpSpPr>
            <p:sp>
              <p:nvSpPr>
                <p:cNvPr id="2003" name="Freeform 2002">
                  <a:extLst>
                    <a:ext uri="{FF2B5EF4-FFF2-40B4-BE49-F238E27FC236}">
                      <a16:creationId xmlns:a16="http://schemas.microsoft.com/office/drawing/2014/main" id="{76F305CF-A67F-7597-947E-4F6D0A96D8E1}"/>
                    </a:ext>
                  </a:extLst>
                </p:cNvPr>
                <p:cNvSpPr/>
                <p:nvPr/>
              </p:nvSpPr>
              <p:spPr>
                <a:xfrm>
                  <a:off x="3873960" y="429469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4" name="Freeform 2003">
                  <a:extLst>
                    <a:ext uri="{FF2B5EF4-FFF2-40B4-BE49-F238E27FC236}">
                      <a16:creationId xmlns:a16="http://schemas.microsoft.com/office/drawing/2014/main" id="{B539B6D3-2E98-217E-9D66-04ED2DF8E08E}"/>
                    </a:ext>
                  </a:extLst>
                </p:cNvPr>
                <p:cNvSpPr/>
                <p:nvPr/>
              </p:nvSpPr>
              <p:spPr>
                <a:xfrm>
                  <a:off x="3850721" y="431793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0" name="Graphic 5">
                <a:extLst>
                  <a:ext uri="{FF2B5EF4-FFF2-40B4-BE49-F238E27FC236}">
                    <a16:creationId xmlns:a16="http://schemas.microsoft.com/office/drawing/2014/main" id="{C4057010-D0B2-B515-2F04-B51AE6923EB8}"/>
                  </a:ext>
                </a:extLst>
              </p:cNvPr>
              <p:cNvGrpSpPr/>
              <p:nvPr/>
            </p:nvGrpSpPr>
            <p:grpSpPr>
              <a:xfrm>
                <a:off x="3842340" y="4294695"/>
                <a:ext cx="46478" cy="46478"/>
                <a:chOff x="3842340" y="4294695"/>
                <a:chExt cx="46478" cy="46478"/>
              </a:xfrm>
            </p:grpSpPr>
            <p:sp>
              <p:nvSpPr>
                <p:cNvPr id="2001" name="Freeform 2000">
                  <a:extLst>
                    <a:ext uri="{FF2B5EF4-FFF2-40B4-BE49-F238E27FC236}">
                      <a16:creationId xmlns:a16="http://schemas.microsoft.com/office/drawing/2014/main" id="{26AAE3A5-294B-CC97-A878-D8235E524004}"/>
                    </a:ext>
                  </a:extLst>
                </p:cNvPr>
                <p:cNvSpPr/>
                <p:nvPr/>
              </p:nvSpPr>
              <p:spPr>
                <a:xfrm>
                  <a:off x="3865579" y="429469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2" name="Freeform 2001">
                  <a:extLst>
                    <a:ext uri="{FF2B5EF4-FFF2-40B4-BE49-F238E27FC236}">
                      <a16:creationId xmlns:a16="http://schemas.microsoft.com/office/drawing/2014/main" id="{DC2A334F-4F1F-B0F8-6066-31E198624161}"/>
                    </a:ext>
                  </a:extLst>
                </p:cNvPr>
                <p:cNvSpPr/>
                <p:nvPr/>
              </p:nvSpPr>
              <p:spPr>
                <a:xfrm>
                  <a:off x="3842340" y="431793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1" name="Graphic 5">
                <a:extLst>
                  <a:ext uri="{FF2B5EF4-FFF2-40B4-BE49-F238E27FC236}">
                    <a16:creationId xmlns:a16="http://schemas.microsoft.com/office/drawing/2014/main" id="{7B6F2D1D-3C3C-D50C-A6DD-845D9D0516BE}"/>
                  </a:ext>
                </a:extLst>
              </p:cNvPr>
              <p:cNvGrpSpPr/>
              <p:nvPr/>
            </p:nvGrpSpPr>
            <p:grpSpPr>
              <a:xfrm>
                <a:off x="3798782" y="4294695"/>
                <a:ext cx="46478" cy="46478"/>
                <a:chOff x="3798782" y="4294695"/>
                <a:chExt cx="46478" cy="46478"/>
              </a:xfrm>
            </p:grpSpPr>
            <p:sp>
              <p:nvSpPr>
                <p:cNvPr id="1999" name="Freeform 1998">
                  <a:extLst>
                    <a:ext uri="{FF2B5EF4-FFF2-40B4-BE49-F238E27FC236}">
                      <a16:creationId xmlns:a16="http://schemas.microsoft.com/office/drawing/2014/main" id="{6C992FF6-D5FC-A8E9-D86E-D9F2712BC977}"/>
                    </a:ext>
                  </a:extLst>
                </p:cNvPr>
                <p:cNvSpPr/>
                <p:nvPr/>
              </p:nvSpPr>
              <p:spPr>
                <a:xfrm>
                  <a:off x="3822021" y="429469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00" name="Freeform 1999">
                  <a:extLst>
                    <a:ext uri="{FF2B5EF4-FFF2-40B4-BE49-F238E27FC236}">
                      <a16:creationId xmlns:a16="http://schemas.microsoft.com/office/drawing/2014/main" id="{0CDDF3EF-009E-6718-F39A-B26FAE6758DC}"/>
                    </a:ext>
                  </a:extLst>
                </p:cNvPr>
                <p:cNvSpPr/>
                <p:nvPr/>
              </p:nvSpPr>
              <p:spPr>
                <a:xfrm>
                  <a:off x="3798782" y="431793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2" name="Graphic 5">
                <a:extLst>
                  <a:ext uri="{FF2B5EF4-FFF2-40B4-BE49-F238E27FC236}">
                    <a16:creationId xmlns:a16="http://schemas.microsoft.com/office/drawing/2014/main" id="{3ACA6A18-DC2B-432E-C344-719E1D6A8246}"/>
                  </a:ext>
                </a:extLst>
              </p:cNvPr>
              <p:cNvGrpSpPr/>
              <p:nvPr/>
            </p:nvGrpSpPr>
            <p:grpSpPr>
              <a:xfrm>
                <a:off x="3781003" y="4294695"/>
                <a:ext cx="46478" cy="46478"/>
                <a:chOff x="3781003" y="4294695"/>
                <a:chExt cx="46478" cy="46478"/>
              </a:xfrm>
            </p:grpSpPr>
            <p:sp>
              <p:nvSpPr>
                <p:cNvPr id="1997" name="Freeform 1996">
                  <a:extLst>
                    <a:ext uri="{FF2B5EF4-FFF2-40B4-BE49-F238E27FC236}">
                      <a16:creationId xmlns:a16="http://schemas.microsoft.com/office/drawing/2014/main" id="{4078AB64-5A0F-8AEC-DD19-27D9CE2DFA61}"/>
                    </a:ext>
                  </a:extLst>
                </p:cNvPr>
                <p:cNvSpPr/>
                <p:nvPr/>
              </p:nvSpPr>
              <p:spPr>
                <a:xfrm>
                  <a:off x="3804243" y="429469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8" name="Freeform 1997">
                  <a:extLst>
                    <a:ext uri="{FF2B5EF4-FFF2-40B4-BE49-F238E27FC236}">
                      <a16:creationId xmlns:a16="http://schemas.microsoft.com/office/drawing/2014/main" id="{5B8A3DBA-0D8A-2AA9-AF44-BE6B4DA8B47F}"/>
                    </a:ext>
                  </a:extLst>
                </p:cNvPr>
                <p:cNvSpPr/>
                <p:nvPr/>
              </p:nvSpPr>
              <p:spPr>
                <a:xfrm>
                  <a:off x="3781003" y="431793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3" name="Graphic 5">
                <a:extLst>
                  <a:ext uri="{FF2B5EF4-FFF2-40B4-BE49-F238E27FC236}">
                    <a16:creationId xmlns:a16="http://schemas.microsoft.com/office/drawing/2014/main" id="{A87CAAEE-3C05-6518-22FE-2AD368513695}"/>
                  </a:ext>
                </a:extLst>
              </p:cNvPr>
              <p:cNvGrpSpPr/>
              <p:nvPr/>
            </p:nvGrpSpPr>
            <p:grpSpPr>
              <a:xfrm>
                <a:off x="3768431" y="4294695"/>
                <a:ext cx="46478" cy="46478"/>
                <a:chOff x="3768431" y="4294695"/>
                <a:chExt cx="46478" cy="46478"/>
              </a:xfrm>
            </p:grpSpPr>
            <p:sp>
              <p:nvSpPr>
                <p:cNvPr id="1995" name="Freeform 1994">
                  <a:extLst>
                    <a:ext uri="{FF2B5EF4-FFF2-40B4-BE49-F238E27FC236}">
                      <a16:creationId xmlns:a16="http://schemas.microsoft.com/office/drawing/2014/main" id="{C5F8A61B-FE13-7027-999B-2E7456E9C195}"/>
                    </a:ext>
                  </a:extLst>
                </p:cNvPr>
                <p:cNvSpPr/>
                <p:nvPr/>
              </p:nvSpPr>
              <p:spPr>
                <a:xfrm>
                  <a:off x="3791671" y="429469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6" name="Freeform 1995">
                  <a:extLst>
                    <a:ext uri="{FF2B5EF4-FFF2-40B4-BE49-F238E27FC236}">
                      <a16:creationId xmlns:a16="http://schemas.microsoft.com/office/drawing/2014/main" id="{6230FFB8-1DF3-403F-06B4-E503BB4608D1}"/>
                    </a:ext>
                  </a:extLst>
                </p:cNvPr>
                <p:cNvSpPr/>
                <p:nvPr/>
              </p:nvSpPr>
              <p:spPr>
                <a:xfrm>
                  <a:off x="3768431" y="431793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4" name="Graphic 5">
                <a:extLst>
                  <a:ext uri="{FF2B5EF4-FFF2-40B4-BE49-F238E27FC236}">
                    <a16:creationId xmlns:a16="http://schemas.microsoft.com/office/drawing/2014/main" id="{AFE68786-44F4-6FD3-2F45-2009E74A97E7}"/>
                  </a:ext>
                </a:extLst>
              </p:cNvPr>
              <p:cNvGrpSpPr/>
              <p:nvPr/>
            </p:nvGrpSpPr>
            <p:grpSpPr>
              <a:xfrm>
                <a:off x="3760177" y="4294695"/>
                <a:ext cx="46351" cy="46478"/>
                <a:chOff x="3760177" y="4294695"/>
                <a:chExt cx="46351" cy="46478"/>
              </a:xfrm>
            </p:grpSpPr>
            <p:sp>
              <p:nvSpPr>
                <p:cNvPr id="1993" name="Freeform 1992">
                  <a:extLst>
                    <a:ext uri="{FF2B5EF4-FFF2-40B4-BE49-F238E27FC236}">
                      <a16:creationId xmlns:a16="http://schemas.microsoft.com/office/drawing/2014/main" id="{B146DDE3-DA2A-86F5-F80B-902C75B30865}"/>
                    </a:ext>
                  </a:extLst>
                </p:cNvPr>
                <p:cNvSpPr/>
                <p:nvPr/>
              </p:nvSpPr>
              <p:spPr>
                <a:xfrm>
                  <a:off x="3783289" y="429469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4" name="Freeform 1993">
                  <a:extLst>
                    <a:ext uri="{FF2B5EF4-FFF2-40B4-BE49-F238E27FC236}">
                      <a16:creationId xmlns:a16="http://schemas.microsoft.com/office/drawing/2014/main" id="{CE5F343C-8E73-0ADE-486F-AB30B5FAF0E2}"/>
                    </a:ext>
                  </a:extLst>
                </p:cNvPr>
                <p:cNvSpPr/>
                <p:nvPr/>
              </p:nvSpPr>
              <p:spPr>
                <a:xfrm>
                  <a:off x="3760177" y="431793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5" name="Graphic 5">
                <a:extLst>
                  <a:ext uri="{FF2B5EF4-FFF2-40B4-BE49-F238E27FC236}">
                    <a16:creationId xmlns:a16="http://schemas.microsoft.com/office/drawing/2014/main" id="{CC7F8A99-C88F-5185-DEEA-249EC4F63C62}"/>
                  </a:ext>
                </a:extLst>
              </p:cNvPr>
              <p:cNvGrpSpPr/>
              <p:nvPr/>
            </p:nvGrpSpPr>
            <p:grpSpPr>
              <a:xfrm>
                <a:off x="3742906" y="4277297"/>
                <a:ext cx="46351" cy="46478"/>
                <a:chOff x="3742906" y="4277297"/>
                <a:chExt cx="46351" cy="46478"/>
              </a:xfrm>
            </p:grpSpPr>
            <p:sp>
              <p:nvSpPr>
                <p:cNvPr id="1991" name="Freeform 1990">
                  <a:extLst>
                    <a:ext uri="{FF2B5EF4-FFF2-40B4-BE49-F238E27FC236}">
                      <a16:creationId xmlns:a16="http://schemas.microsoft.com/office/drawing/2014/main" id="{BB95AD4F-96D8-2168-346F-E3E378CD9BFB}"/>
                    </a:ext>
                  </a:extLst>
                </p:cNvPr>
                <p:cNvSpPr/>
                <p:nvPr/>
              </p:nvSpPr>
              <p:spPr>
                <a:xfrm>
                  <a:off x="3766018" y="427729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2" name="Freeform 1991">
                  <a:extLst>
                    <a:ext uri="{FF2B5EF4-FFF2-40B4-BE49-F238E27FC236}">
                      <a16:creationId xmlns:a16="http://schemas.microsoft.com/office/drawing/2014/main" id="{2DB97E02-9E36-93D6-218A-2D3C84D0BB0A}"/>
                    </a:ext>
                  </a:extLst>
                </p:cNvPr>
                <p:cNvSpPr/>
                <p:nvPr/>
              </p:nvSpPr>
              <p:spPr>
                <a:xfrm>
                  <a:off x="3742906" y="430053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6" name="Graphic 5">
                <a:extLst>
                  <a:ext uri="{FF2B5EF4-FFF2-40B4-BE49-F238E27FC236}">
                    <a16:creationId xmlns:a16="http://schemas.microsoft.com/office/drawing/2014/main" id="{E6CD7DEF-7A51-414B-2D92-280F0F6F07C4}"/>
                  </a:ext>
                </a:extLst>
              </p:cNvPr>
              <p:cNvGrpSpPr/>
              <p:nvPr/>
            </p:nvGrpSpPr>
            <p:grpSpPr>
              <a:xfrm>
                <a:off x="3718778" y="4260407"/>
                <a:ext cx="46478" cy="46478"/>
                <a:chOff x="3718778" y="4260407"/>
                <a:chExt cx="46478" cy="46478"/>
              </a:xfrm>
            </p:grpSpPr>
            <p:sp>
              <p:nvSpPr>
                <p:cNvPr id="1989" name="Freeform 1988">
                  <a:extLst>
                    <a:ext uri="{FF2B5EF4-FFF2-40B4-BE49-F238E27FC236}">
                      <a16:creationId xmlns:a16="http://schemas.microsoft.com/office/drawing/2014/main" id="{B2751277-3B58-9469-AB55-81CC0BC4C3A7}"/>
                    </a:ext>
                  </a:extLst>
                </p:cNvPr>
                <p:cNvSpPr/>
                <p:nvPr/>
              </p:nvSpPr>
              <p:spPr>
                <a:xfrm>
                  <a:off x="3742017" y="426040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90" name="Freeform 1989">
                  <a:extLst>
                    <a:ext uri="{FF2B5EF4-FFF2-40B4-BE49-F238E27FC236}">
                      <a16:creationId xmlns:a16="http://schemas.microsoft.com/office/drawing/2014/main" id="{D5733A5B-9234-D73E-B30C-96182937D8B9}"/>
                    </a:ext>
                  </a:extLst>
                </p:cNvPr>
                <p:cNvSpPr/>
                <p:nvPr/>
              </p:nvSpPr>
              <p:spPr>
                <a:xfrm>
                  <a:off x="3718778" y="428364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7" name="Graphic 5">
                <a:extLst>
                  <a:ext uri="{FF2B5EF4-FFF2-40B4-BE49-F238E27FC236}">
                    <a16:creationId xmlns:a16="http://schemas.microsoft.com/office/drawing/2014/main" id="{0F6AB022-7F74-03C4-3D4C-01A5EC170A22}"/>
                  </a:ext>
                </a:extLst>
              </p:cNvPr>
              <p:cNvGrpSpPr/>
              <p:nvPr/>
            </p:nvGrpSpPr>
            <p:grpSpPr>
              <a:xfrm>
                <a:off x="3708238" y="4260407"/>
                <a:ext cx="46478" cy="46478"/>
                <a:chOff x="3708238" y="4260407"/>
                <a:chExt cx="46478" cy="46478"/>
              </a:xfrm>
            </p:grpSpPr>
            <p:sp>
              <p:nvSpPr>
                <p:cNvPr id="1987" name="Freeform 1986">
                  <a:extLst>
                    <a:ext uri="{FF2B5EF4-FFF2-40B4-BE49-F238E27FC236}">
                      <a16:creationId xmlns:a16="http://schemas.microsoft.com/office/drawing/2014/main" id="{F30C60F1-7651-AF61-C43B-B6A6EF818802}"/>
                    </a:ext>
                  </a:extLst>
                </p:cNvPr>
                <p:cNvSpPr/>
                <p:nvPr/>
              </p:nvSpPr>
              <p:spPr>
                <a:xfrm>
                  <a:off x="3731477" y="426040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8" name="Freeform 1987">
                  <a:extLst>
                    <a:ext uri="{FF2B5EF4-FFF2-40B4-BE49-F238E27FC236}">
                      <a16:creationId xmlns:a16="http://schemas.microsoft.com/office/drawing/2014/main" id="{916EDF48-771A-4DD2-0E52-E46679088653}"/>
                    </a:ext>
                  </a:extLst>
                </p:cNvPr>
                <p:cNvSpPr/>
                <p:nvPr/>
              </p:nvSpPr>
              <p:spPr>
                <a:xfrm>
                  <a:off x="3708238" y="428364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8" name="Graphic 5">
                <a:extLst>
                  <a:ext uri="{FF2B5EF4-FFF2-40B4-BE49-F238E27FC236}">
                    <a16:creationId xmlns:a16="http://schemas.microsoft.com/office/drawing/2014/main" id="{AF2EEBDF-846C-87E9-027C-62DA7444095D}"/>
                  </a:ext>
                </a:extLst>
              </p:cNvPr>
              <p:cNvGrpSpPr/>
              <p:nvPr/>
            </p:nvGrpSpPr>
            <p:grpSpPr>
              <a:xfrm>
                <a:off x="3699983" y="4260407"/>
                <a:ext cx="46478" cy="46478"/>
                <a:chOff x="3699983" y="4260407"/>
                <a:chExt cx="46478" cy="46478"/>
              </a:xfrm>
            </p:grpSpPr>
            <p:sp>
              <p:nvSpPr>
                <p:cNvPr id="1985" name="Freeform 1984">
                  <a:extLst>
                    <a:ext uri="{FF2B5EF4-FFF2-40B4-BE49-F238E27FC236}">
                      <a16:creationId xmlns:a16="http://schemas.microsoft.com/office/drawing/2014/main" id="{43283F36-02EA-54EF-C7C9-9176A1A4D59E}"/>
                    </a:ext>
                  </a:extLst>
                </p:cNvPr>
                <p:cNvSpPr/>
                <p:nvPr/>
              </p:nvSpPr>
              <p:spPr>
                <a:xfrm>
                  <a:off x="3723223" y="426040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6" name="Freeform 1985">
                  <a:extLst>
                    <a:ext uri="{FF2B5EF4-FFF2-40B4-BE49-F238E27FC236}">
                      <a16:creationId xmlns:a16="http://schemas.microsoft.com/office/drawing/2014/main" id="{6F10D3D7-3EA5-6499-4685-5047F8CBE4DE}"/>
                    </a:ext>
                  </a:extLst>
                </p:cNvPr>
                <p:cNvSpPr/>
                <p:nvPr/>
              </p:nvSpPr>
              <p:spPr>
                <a:xfrm>
                  <a:off x="3699983" y="428364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19" name="Graphic 5">
                <a:extLst>
                  <a:ext uri="{FF2B5EF4-FFF2-40B4-BE49-F238E27FC236}">
                    <a16:creationId xmlns:a16="http://schemas.microsoft.com/office/drawing/2014/main" id="{23C0DF8A-6339-35B3-2472-BCEC7339724E}"/>
                  </a:ext>
                </a:extLst>
              </p:cNvPr>
              <p:cNvGrpSpPr/>
              <p:nvPr/>
            </p:nvGrpSpPr>
            <p:grpSpPr>
              <a:xfrm>
                <a:off x="3690586" y="4260407"/>
                <a:ext cx="46478" cy="46478"/>
                <a:chOff x="3690586" y="4260407"/>
                <a:chExt cx="46478" cy="46478"/>
              </a:xfrm>
            </p:grpSpPr>
            <p:sp>
              <p:nvSpPr>
                <p:cNvPr id="1983" name="Freeform 1982">
                  <a:extLst>
                    <a:ext uri="{FF2B5EF4-FFF2-40B4-BE49-F238E27FC236}">
                      <a16:creationId xmlns:a16="http://schemas.microsoft.com/office/drawing/2014/main" id="{225E388D-7E7E-0F2B-3052-01907A4443DB}"/>
                    </a:ext>
                  </a:extLst>
                </p:cNvPr>
                <p:cNvSpPr/>
                <p:nvPr/>
              </p:nvSpPr>
              <p:spPr>
                <a:xfrm>
                  <a:off x="3713825" y="426040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4" name="Freeform 1983">
                  <a:extLst>
                    <a:ext uri="{FF2B5EF4-FFF2-40B4-BE49-F238E27FC236}">
                      <a16:creationId xmlns:a16="http://schemas.microsoft.com/office/drawing/2014/main" id="{8E26FDA9-57E1-7CFB-651A-C1E7E6F700C9}"/>
                    </a:ext>
                  </a:extLst>
                </p:cNvPr>
                <p:cNvSpPr/>
                <p:nvPr/>
              </p:nvSpPr>
              <p:spPr>
                <a:xfrm>
                  <a:off x="3690586" y="428364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0" name="Graphic 5">
                <a:extLst>
                  <a:ext uri="{FF2B5EF4-FFF2-40B4-BE49-F238E27FC236}">
                    <a16:creationId xmlns:a16="http://schemas.microsoft.com/office/drawing/2014/main" id="{499DDC11-3003-02EF-9427-CE5D202CAA73}"/>
                  </a:ext>
                </a:extLst>
              </p:cNvPr>
              <p:cNvGrpSpPr/>
              <p:nvPr/>
            </p:nvGrpSpPr>
            <p:grpSpPr>
              <a:xfrm>
                <a:off x="3682840" y="4260407"/>
                <a:ext cx="46351" cy="46478"/>
                <a:chOff x="3682840" y="4260407"/>
                <a:chExt cx="46351" cy="46478"/>
              </a:xfrm>
            </p:grpSpPr>
            <p:sp>
              <p:nvSpPr>
                <p:cNvPr id="1981" name="Freeform 1980">
                  <a:extLst>
                    <a:ext uri="{FF2B5EF4-FFF2-40B4-BE49-F238E27FC236}">
                      <a16:creationId xmlns:a16="http://schemas.microsoft.com/office/drawing/2014/main" id="{8D81F21E-0CC6-8067-AE1A-9E3F2CEDDA3A}"/>
                    </a:ext>
                  </a:extLst>
                </p:cNvPr>
                <p:cNvSpPr/>
                <p:nvPr/>
              </p:nvSpPr>
              <p:spPr>
                <a:xfrm>
                  <a:off x="3705952" y="426040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2" name="Freeform 1981">
                  <a:extLst>
                    <a:ext uri="{FF2B5EF4-FFF2-40B4-BE49-F238E27FC236}">
                      <a16:creationId xmlns:a16="http://schemas.microsoft.com/office/drawing/2014/main" id="{56298467-02AC-AE41-C13D-AAF8577F0C7C}"/>
                    </a:ext>
                  </a:extLst>
                </p:cNvPr>
                <p:cNvSpPr/>
                <p:nvPr/>
              </p:nvSpPr>
              <p:spPr>
                <a:xfrm>
                  <a:off x="3682840" y="428364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1" name="Graphic 5">
                <a:extLst>
                  <a:ext uri="{FF2B5EF4-FFF2-40B4-BE49-F238E27FC236}">
                    <a16:creationId xmlns:a16="http://schemas.microsoft.com/office/drawing/2014/main" id="{D0EFCB49-797A-57C2-98EE-A4DBBFFAD2CE}"/>
                  </a:ext>
                </a:extLst>
              </p:cNvPr>
              <p:cNvGrpSpPr/>
              <p:nvPr/>
            </p:nvGrpSpPr>
            <p:grpSpPr>
              <a:xfrm>
                <a:off x="3673950" y="4260407"/>
                <a:ext cx="46478" cy="46478"/>
                <a:chOff x="3673950" y="4260407"/>
                <a:chExt cx="46478" cy="46478"/>
              </a:xfrm>
            </p:grpSpPr>
            <p:sp>
              <p:nvSpPr>
                <p:cNvPr id="1979" name="Freeform 1978">
                  <a:extLst>
                    <a:ext uri="{FF2B5EF4-FFF2-40B4-BE49-F238E27FC236}">
                      <a16:creationId xmlns:a16="http://schemas.microsoft.com/office/drawing/2014/main" id="{4E32295B-B57E-7328-F266-89C93FCD1F57}"/>
                    </a:ext>
                  </a:extLst>
                </p:cNvPr>
                <p:cNvSpPr/>
                <p:nvPr/>
              </p:nvSpPr>
              <p:spPr>
                <a:xfrm>
                  <a:off x="3697190" y="426040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80" name="Freeform 1979">
                  <a:extLst>
                    <a:ext uri="{FF2B5EF4-FFF2-40B4-BE49-F238E27FC236}">
                      <a16:creationId xmlns:a16="http://schemas.microsoft.com/office/drawing/2014/main" id="{1A238C1D-21BC-7D56-7853-4C63B446B6F1}"/>
                    </a:ext>
                  </a:extLst>
                </p:cNvPr>
                <p:cNvSpPr/>
                <p:nvPr/>
              </p:nvSpPr>
              <p:spPr>
                <a:xfrm>
                  <a:off x="3673950" y="428364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2" name="Graphic 5">
                <a:extLst>
                  <a:ext uri="{FF2B5EF4-FFF2-40B4-BE49-F238E27FC236}">
                    <a16:creationId xmlns:a16="http://schemas.microsoft.com/office/drawing/2014/main" id="{709D1D5D-A80F-BD33-1884-A0385327A931}"/>
                  </a:ext>
                </a:extLst>
              </p:cNvPr>
              <p:cNvGrpSpPr/>
              <p:nvPr/>
            </p:nvGrpSpPr>
            <p:grpSpPr>
              <a:xfrm>
                <a:off x="3664680" y="4260407"/>
                <a:ext cx="46478" cy="46478"/>
                <a:chOff x="3664680" y="4260407"/>
                <a:chExt cx="46478" cy="46478"/>
              </a:xfrm>
            </p:grpSpPr>
            <p:sp>
              <p:nvSpPr>
                <p:cNvPr id="1977" name="Freeform 1976">
                  <a:extLst>
                    <a:ext uri="{FF2B5EF4-FFF2-40B4-BE49-F238E27FC236}">
                      <a16:creationId xmlns:a16="http://schemas.microsoft.com/office/drawing/2014/main" id="{EABA4D67-E12F-23ED-2648-6F9D1FB9C0A3}"/>
                    </a:ext>
                  </a:extLst>
                </p:cNvPr>
                <p:cNvSpPr/>
                <p:nvPr/>
              </p:nvSpPr>
              <p:spPr>
                <a:xfrm>
                  <a:off x="3687919" y="426040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8" name="Freeform 1977">
                  <a:extLst>
                    <a:ext uri="{FF2B5EF4-FFF2-40B4-BE49-F238E27FC236}">
                      <a16:creationId xmlns:a16="http://schemas.microsoft.com/office/drawing/2014/main" id="{6DC2FF0A-8CA5-05BD-7C28-08D29B807629}"/>
                    </a:ext>
                  </a:extLst>
                </p:cNvPr>
                <p:cNvSpPr/>
                <p:nvPr/>
              </p:nvSpPr>
              <p:spPr>
                <a:xfrm>
                  <a:off x="3664680" y="428364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3" name="Graphic 5">
                <a:extLst>
                  <a:ext uri="{FF2B5EF4-FFF2-40B4-BE49-F238E27FC236}">
                    <a16:creationId xmlns:a16="http://schemas.microsoft.com/office/drawing/2014/main" id="{F59BDB25-9D19-53F6-73E0-B7BFFCD7B1BE}"/>
                  </a:ext>
                </a:extLst>
              </p:cNvPr>
              <p:cNvGrpSpPr/>
              <p:nvPr/>
            </p:nvGrpSpPr>
            <p:grpSpPr>
              <a:xfrm>
                <a:off x="3630774" y="4260407"/>
                <a:ext cx="46478" cy="46478"/>
                <a:chOff x="3630774" y="4260407"/>
                <a:chExt cx="46478" cy="46478"/>
              </a:xfrm>
            </p:grpSpPr>
            <p:sp>
              <p:nvSpPr>
                <p:cNvPr id="1975" name="Freeform 1974">
                  <a:extLst>
                    <a:ext uri="{FF2B5EF4-FFF2-40B4-BE49-F238E27FC236}">
                      <a16:creationId xmlns:a16="http://schemas.microsoft.com/office/drawing/2014/main" id="{15EAF335-92F3-32BD-6C66-988A7D080B86}"/>
                    </a:ext>
                  </a:extLst>
                </p:cNvPr>
                <p:cNvSpPr/>
                <p:nvPr/>
              </p:nvSpPr>
              <p:spPr>
                <a:xfrm>
                  <a:off x="3654013" y="426040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6" name="Freeform 1975">
                  <a:extLst>
                    <a:ext uri="{FF2B5EF4-FFF2-40B4-BE49-F238E27FC236}">
                      <a16:creationId xmlns:a16="http://schemas.microsoft.com/office/drawing/2014/main" id="{43C6B657-9BB1-CA1D-77F0-EFFFD8F67A0C}"/>
                    </a:ext>
                  </a:extLst>
                </p:cNvPr>
                <p:cNvSpPr/>
                <p:nvPr/>
              </p:nvSpPr>
              <p:spPr>
                <a:xfrm>
                  <a:off x="3630774" y="428364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4" name="Graphic 5">
                <a:extLst>
                  <a:ext uri="{FF2B5EF4-FFF2-40B4-BE49-F238E27FC236}">
                    <a16:creationId xmlns:a16="http://schemas.microsoft.com/office/drawing/2014/main" id="{95FD34D1-2441-30A4-18CC-3AF253B53C29}"/>
                  </a:ext>
                </a:extLst>
              </p:cNvPr>
              <p:cNvGrpSpPr/>
              <p:nvPr/>
            </p:nvGrpSpPr>
            <p:grpSpPr>
              <a:xfrm>
                <a:off x="3561691" y="4260407"/>
                <a:ext cx="46478" cy="46478"/>
                <a:chOff x="3561691" y="4260407"/>
                <a:chExt cx="46478" cy="46478"/>
              </a:xfrm>
            </p:grpSpPr>
            <p:sp>
              <p:nvSpPr>
                <p:cNvPr id="1973" name="Freeform 1972">
                  <a:extLst>
                    <a:ext uri="{FF2B5EF4-FFF2-40B4-BE49-F238E27FC236}">
                      <a16:creationId xmlns:a16="http://schemas.microsoft.com/office/drawing/2014/main" id="{52AD71C0-8A52-5196-B910-7BA1BC6DB458}"/>
                    </a:ext>
                  </a:extLst>
                </p:cNvPr>
                <p:cNvSpPr/>
                <p:nvPr/>
              </p:nvSpPr>
              <p:spPr>
                <a:xfrm>
                  <a:off x="3584930" y="426040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4" name="Freeform 1973">
                  <a:extLst>
                    <a:ext uri="{FF2B5EF4-FFF2-40B4-BE49-F238E27FC236}">
                      <a16:creationId xmlns:a16="http://schemas.microsoft.com/office/drawing/2014/main" id="{6B906076-B313-1A6C-2353-D565F90D1E57}"/>
                    </a:ext>
                  </a:extLst>
                </p:cNvPr>
                <p:cNvSpPr/>
                <p:nvPr/>
              </p:nvSpPr>
              <p:spPr>
                <a:xfrm>
                  <a:off x="3561691" y="428364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5" name="Graphic 5">
                <a:extLst>
                  <a:ext uri="{FF2B5EF4-FFF2-40B4-BE49-F238E27FC236}">
                    <a16:creationId xmlns:a16="http://schemas.microsoft.com/office/drawing/2014/main" id="{C4BD6537-7272-E5F8-3A4E-9CB4A03110F6}"/>
                  </a:ext>
                </a:extLst>
              </p:cNvPr>
              <p:cNvGrpSpPr/>
              <p:nvPr/>
            </p:nvGrpSpPr>
            <p:grpSpPr>
              <a:xfrm>
                <a:off x="3553309" y="4247581"/>
                <a:ext cx="46351" cy="46351"/>
                <a:chOff x="3553309" y="4247581"/>
                <a:chExt cx="46351" cy="46351"/>
              </a:xfrm>
            </p:grpSpPr>
            <p:sp>
              <p:nvSpPr>
                <p:cNvPr id="1971" name="Freeform 1970">
                  <a:extLst>
                    <a:ext uri="{FF2B5EF4-FFF2-40B4-BE49-F238E27FC236}">
                      <a16:creationId xmlns:a16="http://schemas.microsoft.com/office/drawing/2014/main" id="{C13B8962-F7B2-C456-F234-75B1246DCDC5}"/>
                    </a:ext>
                  </a:extLst>
                </p:cNvPr>
                <p:cNvSpPr/>
                <p:nvPr/>
              </p:nvSpPr>
              <p:spPr>
                <a:xfrm>
                  <a:off x="3576422" y="424758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2" name="Freeform 1971">
                  <a:extLst>
                    <a:ext uri="{FF2B5EF4-FFF2-40B4-BE49-F238E27FC236}">
                      <a16:creationId xmlns:a16="http://schemas.microsoft.com/office/drawing/2014/main" id="{4CB8946D-82C4-3BB9-4EF5-1C1D52B2D4AE}"/>
                    </a:ext>
                  </a:extLst>
                </p:cNvPr>
                <p:cNvSpPr/>
                <p:nvPr/>
              </p:nvSpPr>
              <p:spPr>
                <a:xfrm>
                  <a:off x="3553309" y="427069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6" name="Graphic 5">
                <a:extLst>
                  <a:ext uri="{FF2B5EF4-FFF2-40B4-BE49-F238E27FC236}">
                    <a16:creationId xmlns:a16="http://schemas.microsoft.com/office/drawing/2014/main" id="{A94AB745-5D33-2805-1078-714AE4120AF9}"/>
                  </a:ext>
                </a:extLst>
              </p:cNvPr>
              <p:cNvGrpSpPr/>
              <p:nvPr/>
            </p:nvGrpSpPr>
            <p:grpSpPr>
              <a:xfrm>
                <a:off x="3531848" y="4233739"/>
                <a:ext cx="46351" cy="46478"/>
                <a:chOff x="3531848" y="4233739"/>
                <a:chExt cx="46351" cy="46478"/>
              </a:xfrm>
            </p:grpSpPr>
            <p:sp>
              <p:nvSpPr>
                <p:cNvPr id="1969" name="Freeform 1968">
                  <a:extLst>
                    <a:ext uri="{FF2B5EF4-FFF2-40B4-BE49-F238E27FC236}">
                      <a16:creationId xmlns:a16="http://schemas.microsoft.com/office/drawing/2014/main" id="{05E166F6-B6C1-49BE-0050-6109EBD2A307}"/>
                    </a:ext>
                  </a:extLst>
                </p:cNvPr>
                <p:cNvSpPr/>
                <p:nvPr/>
              </p:nvSpPr>
              <p:spPr>
                <a:xfrm>
                  <a:off x="3554960" y="4233739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70" name="Freeform 1969">
                  <a:extLst>
                    <a:ext uri="{FF2B5EF4-FFF2-40B4-BE49-F238E27FC236}">
                      <a16:creationId xmlns:a16="http://schemas.microsoft.com/office/drawing/2014/main" id="{4EB957A9-1B07-47DB-8DFC-EE3242EF435C}"/>
                    </a:ext>
                  </a:extLst>
                </p:cNvPr>
                <p:cNvSpPr/>
                <p:nvPr/>
              </p:nvSpPr>
              <p:spPr>
                <a:xfrm>
                  <a:off x="3531848" y="4256978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7" name="Graphic 5">
                <a:extLst>
                  <a:ext uri="{FF2B5EF4-FFF2-40B4-BE49-F238E27FC236}">
                    <a16:creationId xmlns:a16="http://schemas.microsoft.com/office/drawing/2014/main" id="{48304A44-5BA7-0E14-BDA2-0AE2947200F6}"/>
                  </a:ext>
                </a:extLst>
              </p:cNvPr>
              <p:cNvGrpSpPr/>
              <p:nvPr/>
            </p:nvGrpSpPr>
            <p:grpSpPr>
              <a:xfrm>
                <a:off x="3522705" y="4233739"/>
                <a:ext cx="46351" cy="46478"/>
                <a:chOff x="3522705" y="4233739"/>
                <a:chExt cx="46351" cy="46478"/>
              </a:xfrm>
            </p:grpSpPr>
            <p:sp>
              <p:nvSpPr>
                <p:cNvPr id="1967" name="Freeform 1966">
                  <a:extLst>
                    <a:ext uri="{FF2B5EF4-FFF2-40B4-BE49-F238E27FC236}">
                      <a16:creationId xmlns:a16="http://schemas.microsoft.com/office/drawing/2014/main" id="{688EB9CC-6C70-C2FB-592E-25040FF4A078}"/>
                    </a:ext>
                  </a:extLst>
                </p:cNvPr>
                <p:cNvSpPr/>
                <p:nvPr/>
              </p:nvSpPr>
              <p:spPr>
                <a:xfrm>
                  <a:off x="3545817" y="4233739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8" name="Freeform 1967">
                  <a:extLst>
                    <a:ext uri="{FF2B5EF4-FFF2-40B4-BE49-F238E27FC236}">
                      <a16:creationId xmlns:a16="http://schemas.microsoft.com/office/drawing/2014/main" id="{F4F2691B-BC62-ECD8-36AC-7B9660C3B397}"/>
                    </a:ext>
                  </a:extLst>
                </p:cNvPr>
                <p:cNvSpPr/>
                <p:nvPr/>
              </p:nvSpPr>
              <p:spPr>
                <a:xfrm>
                  <a:off x="3522705" y="4256978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8" name="Graphic 5">
                <a:extLst>
                  <a:ext uri="{FF2B5EF4-FFF2-40B4-BE49-F238E27FC236}">
                    <a16:creationId xmlns:a16="http://schemas.microsoft.com/office/drawing/2014/main" id="{AFFF3AC9-78C2-3E1A-D065-64D790B1131C}"/>
                  </a:ext>
                </a:extLst>
              </p:cNvPr>
              <p:cNvGrpSpPr/>
              <p:nvPr/>
            </p:nvGrpSpPr>
            <p:grpSpPr>
              <a:xfrm>
                <a:off x="3510387" y="4233739"/>
                <a:ext cx="46478" cy="46478"/>
                <a:chOff x="3510387" y="4233739"/>
                <a:chExt cx="46478" cy="46478"/>
              </a:xfrm>
            </p:grpSpPr>
            <p:sp>
              <p:nvSpPr>
                <p:cNvPr id="1965" name="Freeform 1964">
                  <a:extLst>
                    <a:ext uri="{FF2B5EF4-FFF2-40B4-BE49-F238E27FC236}">
                      <a16:creationId xmlns:a16="http://schemas.microsoft.com/office/drawing/2014/main" id="{A66236A3-B2EC-C202-752E-BFFEE8DA21D4}"/>
                    </a:ext>
                  </a:extLst>
                </p:cNvPr>
                <p:cNvSpPr/>
                <p:nvPr/>
              </p:nvSpPr>
              <p:spPr>
                <a:xfrm>
                  <a:off x="3533626" y="4233739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6" name="Freeform 1965">
                  <a:extLst>
                    <a:ext uri="{FF2B5EF4-FFF2-40B4-BE49-F238E27FC236}">
                      <a16:creationId xmlns:a16="http://schemas.microsoft.com/office/drawing/2014/main" id="{3B316538-1F16-5745-7D67-F427A28F5BBD}"/>
                    </a:ext>
                  </a:extLst>
                </p:cNvPr>
                <p:cNvSpPr/>
                <p:nvPr/>
              </p:nvSpPr>
              <p:spPr>
                <a:xfrm>
                  <a:off x="3510387" y="4256978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29" name="Graphic 5">
                <a:extLst>
                  <a:ext uri="{FF2B5EF4-FFF2-40B4-BE49-F238E27FC236}">
                    <a16:creationId xmlns:a16="http://schemas.microsoft.com/office/drawing/2014/main" id="{909BC4CB-E648-1708-6894-A85217537DDE}"/>
                  </a:ext>
                </a:extLst>
              </p:cNvPr>
              <p:cNvGrpSpPr/>
              <p:nvPr/>
            </p:nvGrpSpPr>
            <p:grpSpPr>
              <a:xfrm>
                <a:off x="3492735" y="4217230"/>
                <a:ext cx="46478" cy="46478"/>
                <a:chOff x="3492735" y="4217230"/>
                <a:chExt cx="46478" cy="46478"/>
              </a:xfrm>
            </p:grpSpPr>
            <p:sp>
              <p:nvSpPr>
                <p:cNvPr id="1963" name="Freeform 1962">
                  <a:extLst>
                    <a:ext uri="{FF2B5EF4-FFF2-40B4-BE49-F238E27FC236}">
                      <a16:creationId xmlns:a16="http://schemas.microsoft.com/office/drawing/2014/main" id="{DCF6B4CF-CA99-8C2B-0A5D-243D6C928103}"/>
                    </a:ext>
                  </a:extLst>
                </p:cNvPr>
                <p:cNvSpPr/>
                <p:nvPr/>
              </p:nvSpPr>
              <p:spPr>
                <a:xfrm>
                  <a:off x="3515974" y="421723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4" name="Freeform 1963">
                  <a:extLst>
                    <a:ext uri="{FF2B5EF4-FFF2-40B4-BE49-F238E27FC236}">
                      <a16:creationId xmlns:a16="http://schemas.microsoft.com/office/drawing/2014/main" id="{84C2642D-A641-ACBA-95DA-2583898CA555}"/>
                    </a:ext>
                  </a:extLst>
                </p:cNvPr>
                <p:cNvSpPr/>
                <p:nvPr/>
              </p:nvSpPr>
              <p:spPr>
                <a:xfrm>
                  <a:off x="3492735" y="424047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0" name="Graphic 5">
                <a:extLst>
                  <a:ext uri="{FF2B5EF4-FFF2-40B4-BE49-F238E27FC236}">
                    <a16:creationId xmlns:a16="http://schemas.microsoft.com/office/drawing/2014/main" id="{2D3D4777-FD35-96B4-A13B-5C40202244C5}"/>
                  </a:ext>
                </a:extLst>
              </p:cNvPr>
              <p:cNvGrpSpPr/>
              <p:nvPr/>
            </p:nvGrpSpPr>
            <p:grpSpPr>
              <a:xfrm>
                <a:off x="3462765" y="4217230"/>
                <a:ext cx="46351" cy="46478"/>
                <a:chOff x="3462765" y="4217230"/>
                <a:chExt cx="46351" cy="46478"/>
              </a:xfrm>
            </p:grpSpPr>
            <p:sp>
              <p:nvSpPr>
                <p:cNvPr id="1961" name="Freeform 1960">
                  <a:extLst>
                    <a:ext uri="{FF2B5EF4-FFF2-40B4-BE49-F238E27FC236}">
                      <a16:creationId xmlns:a16="http://schemas.microsoft.com/office/drawing/2014/main" id="{AE4142DA-97EE-0BC4-E4D6-39A1D206994C}"/>
                    </a:ext>
                  </a:extLst>
                </p:cNvPr>
                <p:cNvSpPr/>
                <p:nvPr/>
              </p:nvSpPr>
              <p:spPr>
                <a:xfrm>
                  <a:off x="3485878" y="421723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2" name="Freeform 1961">
                  <a:extLst>
                    <a:ext uri="{FF2B5EF4-FFF2-40B4-BE49-F238E27FC236}">
                      <a16:creationId xmlns:a16="http://schemas.microsoft.com/office/drawing/2014/main" id="{A773B53F-6E0F-BDAD-6F3A-5E77E72A7659}"/>
                    </a:ext>
                  </a:extLst>
                </p:cNvPr>
                <p:cNvSpPr/>
                <p:nvPr/>
              </p:nvSpPr>
              <p:spPr>
                <a:xfrm>
                  <a:off x="3462765" y="424047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1" name="Graphic 5">
                <a:extLst>
                  <a:ext uri="{FF2B5EF4-FFF2-40B4-BE49-F238E27FC236}">
                    <a16:creationId xmlns:a16="http://schemas.microsoft.com/office/drawing/2014/main" id="{ACAFBB58-8E57-394F-8B01-76131B4D6AFC}"/>
                  </a:ext>
                </a:extLst>
              </p:cNvPr>
              <p:cNvGrpSpPr/>
              <p:nvPr/>
            </p:nvGrpSpPr>
            <p:grpSpPr>
              <a:xfrm>
                <a:off x="3454511" y="4204404"/>
                <a:ext cx="46478" cy="46351"/>
                <a:chOff x="3454511" y="4204404"/>
                <a:chExt cx="46478" cy="46351"/>
              </a:xfrm>
            </p:grpSpPr>
            <p:sp>
              <p:nvSpPr>
                <p:cNvPr id="1959" name="Freeform 1958">
                  <a:extLst>
                    <a:ext uri="{FF2B5EF4-FFF2-40B4-BE49-F238E27FC236}">
                      <a16:creationId xmlns:a16="http://schemas.microsoft.com/office/drawing/2014/main" id="{078C4B0B-1CA9-5E43-84A5-BA9175221B81}"/>
                    </a:ext>
                  </a:extLst>
                </p:cNvPr>
                <p:cNvSpPr/>
                <p:nvPr/>
              </p:nvSpPr>
              <p:spPr>
                <a:xfrm>
                  <a:off x="3477750" y="4204404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60" name="Freeform 1959">
                  <a:extLst>
                    <a:ext uri="{FF2B5EF4-FFF2-40B4-BE49-F238E27FC236}">
                      <a16:creationId xmlns:a16="http://schemas.microsoft.com/office/drawing/2014/main" id="{8DE10048-EAD3-5880-A7F4-B07E7834E017}"/>
                    </a:ext>
                  </a:extLst>
                </p:cNvPr>
                <p:cNvSpPr/>
                <p:nvPr/>
              </p:nvSpPr>
              <p:spPr>
                <a:xfrm>
                  <a:off x="3454511" y="422751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2" name="Graphic 5">
                <a:extLst>
                  <a:ext uri="{FF2B5EF4-FFF2-40B4-BE49-F238E27FC236}">
                    <a16:creationId xmlns:a16="http://schemas.microsoft.com/office/drawing/2014/main" id="{5AEB9340-1E98-D643-8889-9E91B5218D3E}"/>
                  </a:ext>
                </a:extLst>
              </p:cNvPr>
              <p:cNvGrpSpPr/>
              <p:nvPr/>
            </p:nvGrpSpPr>
            <p:grpSpPr>
              <a:xfrm>
                <a:off x="3230373" y="4152846"/>
                <a:ext cx="46351" cy="46478"/>
                <a:chOff x="3230373" y="4152846"/>
                <a:chExt cx="46351" cy="46478"/>
              </a:xfrm>
            </p:grpSpPr>
            <p:sp>
              <p:nvSpPr>
                <p:cNvPr id="1957" name="Freeform 1956">
                  <a:extLst>
                    <a:ext uri="{FF2B5EF4-FFF2-40B4-BE49-F238E27FC236}">
                      <a16:creationId xmlns:a16="http://schemas.microsoft.com/office/drawing/2014/main" id="{4CC457A9-B29A-3CAA-8CAD-2C7E1ED7D454}"/>
                    </a:ext>
                  </a:extLst>
                </p:cNvPr>
                <p:cNvSpPr/>
                <p:nvPr/>
              </p:nvSpPr>
              <p:spPr>
                <a:xfrm>
                  <a:off x="3253612" y="415284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8" name="Freeform 1957">
                  <a:extLst>
                    <a:ext uri="{FF2B5EF4-FFF2-40B4-BE49-F238E27FC236}">
                      <a16:creationId xmlns:a16="http://schemas.microsoft.com/office/drawing/2014/main" id="{2D39174E-71BD-583C-9107-AC46CC9706F2}"/>
                    </a:ext>
                  </a:extLst>
                </p:cNvPr>
                <p:cNvSpPr/>
                <p:nvPr/>
              </p:nvSpPr>
              <p:spPr>
                <a:xfrm>
                  <a:off x="3230373" y="417608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3" name="Graphic 5">
                <a:extLst>
                  <a:ext uri="{FF2B5EF4-FFF2-40B4-BE49-F238E27FC236}">
                    <a16:creationId xmlns:a16="http://schemas.microsoft.com/office/drawing/2014/main" id="{BAFD7FAB-21AF-0208-9440-AA908D31CA1A}"/>
                  </a:ext>
                </a:extLst>
              </p:cNvPr>
              <p:cNvGrpSpPr/>
              <p:nvPr/>
            </p:nvGrpSpPr>
            <p:grpSpPr>
              <a:xfrm>
                <a:off x="3235071" y="4152846"/>
                <a:ext cx="46478" cy="46478"/>
                <a:chOff x="3235071" y="4152846"/>
                <a:chExt cx="46478" cy="46478"/>
              </a:xfrm>
            </p:grpSpPr>
            <p:sp>
              <p:nvSpPr>
                <p:cNvPr id="1955" name="Freeform 1954">
                  <a:extLst>
                    <a:ext uri="{FF2B5EF4-FFF2-40B4-BE49-F238E27FC236}">
                      <a16:creationId xmlns:a16="http://schemas.microsoft.com/office/drawing/2014/main" id="{DD2D3671-A5AE-3DB8-50C4-7EE70B7A220D}"/>
                    </a:ext>
                  </a:extLst>
                </p:cNvPr>
                <p:cNvSpPr/>
                <p:nvPr/>
              </p:nvSpPr>
              <p:spPr>
                <a:xfrm>
                  <a:off x="3258311" y="415284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6" name="Freeform 1955">
                  <a:extLst>
                    <a:ext uri="{FF2B5EF4-FFF2-40B4-BE49-F238E27FC236}">
                      <a16:creationId xmlns:a16="http://schemas.microsoft.com/office/drawing/2014/main" id="{B5F9C90C-4650-3C4D-B7B2-14C376EB2E75}"/>
                    </a:ext>
                  </a:extLst>
                </p:cNvPr>
                <p:cNvSpPr/>
                <p:nvPr/>
              </p:nvSpPr>
              <p:spPr>
                <a:xfrm>
                  <a:off x="3235071" y="417608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4" name="Graphic 5">
                <a:extLst>
                  <a:ext uri="{FF2B5EF4-FFF2-40B4-BE49-F238E27FC236}">
                    <a16:creationId xmlns:a16="http://schemas.microsoft.com/office/drawing/2014/main" id="{1EAF7FC9-4885-30AC-9722-7D03CDB1EC7F}"/>
                  </a:ext>
                </a:extLst>
              </p:cNvPr>
              <p:cNvGrpSpPr/>
              <p:nvPr/>
            </p:nvGrpSpPr>
            <p:grpSpPr>
              <a:xfrm>
                <a:off x="3383650" y="4178371"/>
                <a:ext cx="46478" cy="46351"/>
                <a:chOff x="3383650" y="4178371"/>
                <a:chExt cx="46478" cy="46351"/>
              </a:xfrm>
            </p:grpSpPr>
            <p:sp>
              <p:nvSpPr>
                <p:cNvPr id="1953" name="Freeform 1952">
                  <a:extLst>
                    <a:ext uri="{FF2B5EF4-FFF2-40B4-BE49-F238E27FC236}">
                      <a16:creationId xmlns:a16="http://schemas.microsoft.com/office/drawing/2014/main" id="{8089D4CA-A855-9AE4-0678-F5F2AD43A8EE}"/>
                    </a:ext>
                  </a:extLst>
                </p:cNvPr>
                <p:cNvSpPr/>
                <p:nvPr/>
              </p:nvSpPr>
              <p:spPr>
                <a:xfrm>
                  <a:off x="3406889" y="41783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4" name="Freeform 1953">
                  <a:extLst>
                    <a:ext uri="{FF2B5EF4-FFF2-40B4-BE49-F238E27FC236}">
                      <a16:creationId xmlns:a16="http://schemas.microsoft.com/office/drawing/2014/main" id="{D18F4C77-9525-B0B3-E5B0-A0C83261912E}"/>
                    </a:ext>
                  </a:extLst>
                </p:cNvPr>
                <p:cNvSpPr/>
                <p:nvPr/>
              </p:nvSpPr>
              <p:spPr>
                <a:xfrm>
                  <a:off x="3383650" y="420148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5" name="Graphic 5">
                <a:extLst>
                  <a:ext uri="{FF2B5EF4-FFF2-40B4-BE49-F238E27FC236}">
                    <a16:creationId xmlns:a16="http://schemas.microsoft.com/office/drawing/2014/main" id="{C77E10F7-747D-7EF5-0BA5-21D78BADA9BB}"/>
                  </a:ext>
                </a:extLst>
              </p:cNvPr>
              <p:cNvGrpSpPr/>
              <p:nvPr/>
            </p:nvGrpSpPr>
            <p:grpSpPr>
              <a:xfrm>
                <a:off x="3170306" y="4139385"/>
                <a:ext cx="46478" cy="46478"/>
                <a:chOff x="3170306" y="4139385"/>
                <a:chExt cx="46478" cy="46478"/>
              </a:xfrm>
            </p:grpSpPr>
            <p:sp>
              <p:nvSpPr>
                <p:cNvPr id="1951" name="Freeform 1950">
                  <a:extLst>
                    <a:ext uri="{FF2B5EF4-FFF2-40B4-BE49-F238E27FC236}">
                      <a16:creationId xmlns:a16="http://schemas.microsoft.com/office/drawing/2014/main" id="{B79D1C39-8AF6-CE2D-04C5-8042DDC53A38}"/>
                    </a:ext>
                  </a:extLst>
                </p:cNvPr>
                <p:cNvSpPr/>
                <p:nvPr/>
              </p:nvSpPr>
              <p:spPr>
                <a:xfrm>
                  <a:off x="3193546" y="413938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2" name="Freeform 1951">
                  <a:extLst>
                    <a:ext uri="{FF2B5EF4-FFF2-40B4-BE49-F238E27FC236}">
                      <a16:creationId xmlns:a16="http://schemas.microsoft.com/office/drawing/2014/main" id="{788D876D-4727-ABBA-7CF7-C1951ED0AB71}"/>
                    </a:ext>
                  </a:extLst>
                </p:cNvPr>
                <p:cNvSpPr/>
                <p:nvPr/>
              </p:nvSpPr>
              <p:spPr>
                <a:xfrm>
                  <a:off x="3170306" y="416262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6" name="Graphic 5">
                <a:extLst>
                  <a:ext uri="{FF2B5EF4-FFF2-40B4-BE49-F238E27FC236}">
                    <a16:creationId xmlns:a16="http://schemas.microsoft.com/office/drawing/2014/main" id="{167B02DB-FAF1-ABF1-32C8-F394E6A1985B}"/>
                  </a:ext>
                </a:extLst>
              </p:cNvPr>
              <p:cNvGrpSpPr/>
              <p:nvPr/>
            </p:nvGrpSpPr>
            <p:grpSpPr>
              <a:xfrm>
                <a:off x="3718778" y="4277297"/>
                <a:ext cx="46478" cy="46478"/>
                <a:chOff x="3718778" y="4277297"/>
                <a:chExt cx="46478" cy="46478"/>
              </a:xfrm>
            </p:grpSpPr>
            <p:sp>
              <p:nvSpPr>
                <p:cNvPr id="1949" name="Freeform 1948">
                  <a:extLst>
                    <a:ext uri="{FF2B5EF4-FFF2-40B4-BE49-F238E27FC236}">
                      <a16:creationId xmlns:a16="http://schemas.microsoft.com/office/drawing/2014/main" id="{474004EB-F116-BAD9-6295-7CB387DEFF7E}"/>
                    </a:ext>
                  </a:extLst>
                </p:cNvPr>
                <p:cNvSpPr/>
                <p:nvPr/>
              </p:nvSpPr>
              <p:spPr>
                <a:xfrm>
                  <a:off x="3742017" y="427729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50" name="Freeform 1949">
                  <a:extLst>
                    <a:ext uri="{FF2B5EF4-FFF2-40B4-BE49-F238E27FC236}">
                      <a16:creationId xmlns:a16="http://schemas.microsoft.com/office/drawing/2014/main" id="{0B6C853E-E369-F6D4-A51F-4160F7B99319}"/>
                    </a:ext>
                  </a:extLst>
                </p:cNvPr>
                <p:cNvSpPr/>
                <p:nvPr/>
              </p:nvSpPr>
              <p:spPr>
                <a:xfrm>
                  <a:off x="3718778" y="430053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7" name="Graphic 5">
                <a:extLst>
                  <a:ext uri="{FF2B5EF4-FFF2-40B4-BE49-F238E27FC236}">
                    <a16:creationId xmlns:a16="http://schemas.microsoft.com/office/drawing/2014/main" id="{62D269CB-EDF2-B4B7-65B3-1572FBA1B906}"/>
                  </a:ext>
                </a:extLst>
              </p:cNvPr>
              <p:cNvGrpSpPr/>
              <p:nvPr/>
            </p:nvGrpSpPr>
            <p:grpSpPr>
              <a:xfrm>
                <a:off x="3859229" y="4316156"/>
                <a:ext cx="46351" cy="46478"/>
                <a:chOff x="3859229" y="4316156"/>
                <a:chExt cx="46351" cy="46478"/>
              </a:xfrm>
            </p:grpSpPr>
            <p:sp>
              <p:nvSpPr>
                <p:cNvPr id="1947" name="Freeform 1946">
                  <a:extLst>
                    <a:ext uri="{FF2B5EF4-FFF2-40B4-BE49-F238E27FC236}">
                      <a16:creationId xmlns:a16="http://schemas.microsoft.com/office/drawing/2014/main" id="{0AF029FC-5ACB-EDE7-FD07-E04FCED3B28A}"/>
                    </a:ext>
                  </a:extLst>
                </p:cNvPr>
                <p:cNvSpPr/>
                <p:nvPr/>
              </p:nvSpPr>
              <p:spPr>
                <a:xfrm>
                  <a:off x="3882342" y="431615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8" name="Freeform 1947">
                  <a:extLst>
                    <a:ext uri="{FF2B5EF4-FFF2-40B4-BE49-F238E27FC236}">
                      <a16:creationId xmlns:a16="http://schemas.microsoft.com/office/drawing/2014/main" id="{A0F4C89C-4D43-400C-E359-D20FDB541DDC}"/>
                    </a:ext>
                  </a:extLst>
                </p:cNvPr>
                <p:cNvSpPr/>
                <p:nvPr/>
              </p:nvSpPr>
              <p:spPr>
                <a:xfrm>
                  <a:off x="3859229" y="433939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8" name="Graphic 5">
                <a:extLst>
                  <a:ext uri="{FF2B5EF4-FFF2-40B4-BE49-F238E27FC236}">
                    <a16:creationId xmlns:a16="http://schemas.microsoft.com/office/drawing/2014/main" id="{B5C51D62-0BB7-4AE6-1A65-DF6358E1645B}"/>
                  </a:ext>
                </a:extLst>
              </p:cNvPr>
              <p:cNvGrpSpPr/>
              <p:nvPr/>
            </p:nvGrpSpPr>
            <p:grpSpPr>
              <a:xfrm>
                <a:off x="2756698" y="4105225"/>
                <a:ext cx="46351" cy="46478"/>
                <a:chOff x="2756698" y="4105225"/>
                <a:chExt cx="46351" cy="46478"/>
              </a:xfrm>
            </p:grpSpPr>
            <p:sp>
              <p:nvSpPr>
                <p:cNvPr id="1945" name="Freeform 1944">
                  <a:extLst>
                    <a:ext uri="{FF2B5EF4-FFF2-40B4-BE49-F238E27FC236}">
                      <a16:creationId xmlns:a16="http://schemas.microsoft.com/office/drawing/2014/main" id="{F672BE59-C718-2C54-1656-47912A47F2D6}"/>
                    </a:ext>
                  </a:extLst>
                </p:cNvPr>
                <p:cNvSpPr/>
                <p:nvPr/>
              </p:nvSpPr>
              <p:spPr>
                <a:xfrm>
                  <a:off x="2779811" y="410522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6" name="Freeform 1945">
                  <a:extLst>
                    <a:ext uri="{FF2B5EF4-FFF2-40B4-BE49-F238E27FC236}">
                      <a16:creationId xmlns:a16="http://schemas.microsoft.com/office/drawing/2014/main" id="{7E9EFAA5-EE2A-5226-51BC-D7ACEBBEBECE}"/>
                    </a:ext>
                  </a:extLst>
                </p:cNvPr>
                <p:cNvSpPr/>
                <p:nvPr/>
              </p:nvSpPr>
              <p:spPr>
                <a:xfrm>
                  <a:off x="2756698" y="412846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39" name="Graphic 5">
                <a:extLst>
                  <a:ext uri="{FF2B5EF4-FFF2-40B4-BE49-F238E27FC236}">
                    <a16:creationId xmlns:a16="http://schemas.microsoft.com/office/drawing/2014/main" id="{05DA570B-30D0-8A50-CFED-AD8CC52D2974}"/>
                  </a:ext>
                </a:extLst>
              </p:cNvPr>
              <p:cNvGrpSpPr/>
              <p:nvPr/>
            </p:nvGrpSpPr>
            <p:grpSpPr>
              <a:xfrm>
                <a:off x="2610533" y="4079065"/>
                <a:ext cx="46478" cy="46351"/>
                <a:chOff x="2610533" y="4079065"/>
                <a:chExt cx="46478" cy="46351"/>
              </a:xfrm>
            </p:grpSpPr>
            <p:sp>
              <p:nvSpPr>
                <p:cNvPr id="1943" name="Freeform 1942">
                  <a:extLst>
                    <a:ext uri="{FF2B5EF4-FFF2-40B4-BE49-F238E27FC236}">
                      <a16:creationId xmlns:a16="http://schemas.microsoft.com/office/drawing/2014/main" id="{315E9CA6-1AF6-B2C6-E2FF-70BCC6ABCA62}"/>
                    </a:ext>
                  </a:extLst>
                </p:cNvPr>
                <p:cNvSpPr/>
                <p:nvPr/>
              </p:nvSpPr>
              <p:spPr>
                <a:xfrm>
                  <a:off x="2633772" y="407906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4" name="Freeform 1943">
                  <a:extLst>
                    <a:ext uri="{FF2B5EF4-FFF2-40B4-BE49-F238E27FC236}">
                      <a16:creationId xmlns:a16="http://schemas.microsoft.com/office/drawing/2014/main" id="{5E89376A-18F4-3801-EBA3-F3224A8C4903}"/>
                    </a:ext>
                  </a:extLst>
                </p:cNvPr>
                <p:cNvSpPr/>
                <p:nvPr/>
              </p:nvSpPr>
              <p:spPr>
                <a:xfrm>
                  <a:off x="2610533" y="410217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940" name="Graphic 5">
                <a:extLst>
                  <a:ext uri="{FF2B5EF4-FFF2-40B4-BE49-F238E27FC236}">
                    <a16:creationId xmlns:a16="http://schemas.microsoft.com/office/drawing/2014/main" id="{5673B07B-AFAE-7BD9-191B-276FB2506711}"/>
                  </a:ext>
                </a:extLst>
              </p:cNvPr>
              <p:cNvGrpSpPr/>
              <p:nvPr/>
            </p:nvGrpSpPr>
            <p:grpSpPr>
              <a:xfrm>
                <a:off x="2256229" y="4030555"/>
                <a:ext cx="46351" cy="46478"/>
                <a:chOff x="2256229" y="4030555"/>
                <a:chExt cx="46351" cy="46478"/>
              </a:xfrm>
            </p:grpSpPr>
            <p:sp>
              <p:nvSpPr>
                <p:cNvPr id="1941" name="Freeform 1940">
                  <a:extLst>
                    <a:ext uri="{FF2B5EF4-FFF2-40B4-BE49-F238E27FC236}">
                      <a16:creationId xmlns:a16="http://schemas.microsoft.com/office/drawing/2014/main" id="{047AF97A-7DDD-8E72-4363-3B903E24D051}"/>
                    </a:ext>
                  </a:extLst>
                </p:cNvPr>
                <p:cNvSpPr/>
                <p:nvPr/>
              </p:nvSpPr>
              <p:spPr>
                <a:xfrm>
                  <a:off x="2279341" y="403055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42" name="Freeform 1941">
                  <a:extLst>
                    <a:ext uri="{FF2B5EF4-FFF2-40B4-BE49-F238E27FC236}">
                      <a16:creationId xmlns:a16="http://schemas.microsoft.com/office/drawing/2014/main" id="{1D6FB9BE-8251-637D-2DB8-AAEBD6E7D589}"/>
                    </a:ext>
                  </a:extLst>
                </p:cNvPr>
                <p:cNvSpPr/>
                <p:nvPr/>
              </p:nvSpPr>
              <p:spPr>
                <a:xfrm>
                  <a:off x="2256229" y="405379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aphicFrame>
          <p:nvGraphicFramePr>
            <p:cNvPr id="6" name="Table 5">
              <a:extLst>
                <a:ext uri="{FF2B5EF4-FFF2-40B4-BE49-F238E27FC236}">
                  <a16:creationId xmlns:a16="http://schemas.microsoft.com/office/drawing/2014/main" id="{C30705F8-13C1-46B3-91BC-5E20D2503832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946190" y="886316"/>
            <a:ext cx="6016502" cy="2111719"/>
          </p:xfrm>
          <a:graphic>
            <a:graphicData uri="http://schemas.openxmlformats.org/drawingml/2006/table">
              <a:tbl>
                <a:tblPr firstRow="1" bandRow="1"/>
                <a:tblGrid>
                  <a:gridCol w="352704">
                    <a:extLst>
                      <a:ext uri="{9D8B030D-6E8A-4147-A177-3AD203B41FA5}">
                        <a16:colId xmlns:a16="http://schemas.microsoft.com/office/drawing/2014/main" val="3899797765"/>
                      </a:ext>
                    </a:extLst>
                  </a:gridCol>
                  <a:gridCol w="1239590">
                    <a:extLst>
                      <a:ext uri="{9D8B030D-6E8A-4147-A177-3AD203B41FA5}">
                        <a16:colId xmlns:a16="http://schemas.microsoft.com/office/drawing/2014/main" val="3673402833"/>
                      </a:ext>
                    </a:extLst>
                  </a:gridCol>
                  <a:gridCol w="1516254">
                    <a:extLst>
                      <a:ext uri="{9D8B030D-6E8A-4147-A177-3AD203B41FA5}">
                        <a16:colId xmlns:a16="http://schemas.microsoft.com/office/drawing/2014/main" val="3994362182"/>
                      </a:ext>
                    </a:extLst>
                  </a:gridCol>
                  <a:gridCol w="1438470">
                    <a:extLst>
                      <a:ext uri="{9D8B030D-6E8A-4147-A177-3AD203B41FA5}">
                        <a16:colId xmlns:a16="http://schemas.microsoft.com/office/drawing/2014/main" val="2214342896"/>
                      </a:ext>
                    </a:extLst>
                  </a:gridCol>
                  <a:gridCol w="1438470">
                    <a:extLst>
                      <a:ext uri="{9D8B030D-6E8A-4147-A177-3AD203B41FA5}">
                        <a16:colId xmlns:a16="http://schemas.microsoft.com/office/drawing/2014/main" val="1128367496"/>
                      </a:ext>
                    </a:extLst>
                  </a:gridCol>
                </a:tblGrid>
                <a:tr h="296323">
                  <a:tc gridSpan="2">
                    <a:txBody>
                      <a:bodyPr/>
                      <a:lstStyle>
                        <a:lvl1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1pPr>
                        <a:lvl2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2pPr>
                        <a:lvl3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3pPr>
                        <a:lvl4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4pPr>
                        <a:lvl5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5pPr>
                        <a:lvl6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6pPr>
                        <a:lvl7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7pPr>
                        <a:lvl8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8pPr>
                        <a:lvl9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9pPr>
                      </a:lstStyle>
                      <a:p>
                        <a:endParaRPr lang="en-GB" sz="1500">
                          <a:solidFill>
                            <a:srgbClr val="002557"/>
                          </a:solidFill>
                          <a:latin typeface="+mn-lt"/>
                        </a:endParaRPr>
                      </a:p>
                    </a:txBody>
                    <a:tcPr marL="72000" marR="36000" marT="18000" marB="18000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hMerge="1">
                    <a:txBody>
                      <a:bodyPr/>
                      <a:lstStyle/>
                      <a:p>
                        <a:endParaRPr lang="en-GB"/>
                      </a:p>
                    </a:txBody>
                    <a:tcPr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  <a:tc>
                    <a:txBody>
                      <a:bodyPr/>
                      <a:lstStyle>
                        <a:lvl1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1pPr>
                        <a:lvl2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2pPr>
                        <a:lvl3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3pPr>
                        <a:lvl4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4pPr>
                        <a:lvl5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5pPr>
                        <a:lvl6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6pPr>
                        <a:lvl7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7pPr>
                        <a:lvl8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8pPr>
                        <a:lvl9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9pPr>
                      </a:lstStyle>
                      <a:p>
                        <a:pPr algn="ctr"/>
                        <a:r>
                          <a:rPr lang="en-GB" sz="1500">
                            <a:solidFill>
                              <a:srgbClr val="002557"/>
                            </a:solidFill>
                            <a:latin typeface="+mn-lt"/>
                          </a:rPr>
                          <a:t>Stage IB</a:t>
                        </a:r>
                      </a:p>
                    </a:txBody>
                    <a:tcPr marL="72000" marR="36000" marT="18000" marB="36000" anchor="ctr">
                      <a:lnL w="12700" cmpd="sng">
                        <a:solidFill>
                          <a:srgbClr val="FFFFFF"/>
                        </a:solidFill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1pPr>
                        <a:lvl2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2pPr>
                        <a:lvl3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3pPr>
                        <a:lvl4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4pPr>
                        <a:lvl5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5pPr>
                        <a:lvl6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6pPr>
                        <a:lvl7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7pPr>
                        <a:lvl8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8pPr>
                        <a:lvl9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1" i="0" u="none" strike="noStrike" cap="none">
                            <a:solidFill>
                              <a:schemeClr val="lt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9pPr>
                      </a:lstStyle>
                      <a:p>
                        <a:pPr algn="ctr"/>
                        <a:r>
                          <a:rPr lang="en-GB" sz="1500">
                            <a:solidFill>
                              <a:srgbClr val="002557"/>
                            </a:solidFill>
                            <a:latin typeface="+mn-lt"/>
                          </a:rPr>
                          <a:t>Stage II</a:t>
                        </a:r>
                      </a:p>
                    </a:txBody>
                    <a:tcPr marL="72000" marR="36000" marT="18000" marB="36000" anchor="ctr">
                      <a:lnL w="12700" cmpd="sng">
                        <a:solidFill>
                          <a:srgbClr val="FFFFFF"/>
                        </a:solidFill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r>
                          <a:rPr lang="en-GB" sz="1500" b="1">
                            <a:solidFill>
                              <a:srgbClr val="002557"/>
                            </a:solidFill>
                            <a:latin typeface="+mn-lt"/>
                          </a:rPr>
                          <a:t>Stage IIIA</a:t>
                        </a:r>
                      </a:p>
                    </a:txBody>
                    <a:tcPr marL="72000" marR="36000" marT="18000" marB="36000" anchor="ctr">
                      <a:lnL w="12700" cmpd="sng">
                        <a:solidFill>
                          <a:srgbClr val="FFFFFF"/>
                        </a:solidFill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mpd="sng">
                        <a:solidFill>
                          <a:srgbClr val="FFFFFF"/>
                        </a:solidFill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2988026801"/>
                    </a:ext>
                  </a:extLst>
                </a:tr>
                <a:tr h="554898">
                  <a:tc gridSpan="2">
                    <a:txBody>
                      <a:bodyPr/>
                      <a:lstStyle/>
                      <a:p>
                        <a:r>
                          <a:rPr lang="en-GB" sz="1500" b="1">
                            <a:solidFill>
                              <a:srgbClr val="002557"/>
                            </a:solidFill>
                            <a:latin typeface="+mn-lt"/>
                          </a:rPr>
                          <a:t>5 year OS rate, % (95% CI)</a:t>
                        </a:r>
                      </a:p>
                    </a:txBody>
                    <a:tcPr marL="72000" marR="0" marT="36000" marB="36000">
                      <a:lnL w="12700" cmpd="sng">
                        <a:solidFill>
                          <a:srgbClr val="FFFFFF"/>
                        </a:solidFill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hMerge="1">
                    <a:txBody>
                      <a:bodyPr/>
                      <a:lstStyle/>
                      <a:p>
                        <a:endParaRPr lang="en-GB"/>
                      </a:p>
                    </a:txBody>
                    <a:tcPr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1500">
                          <a:solidFill>
                            <a:srgbClr val="002557"/>
                          </a:solidFill>
                          <a:latin typeface="+mn-lt"/>
                        </a:endParaRPr>
                      </a:p>
                    </a:txBody>
                    <a:tcPr marL="72000" marR="36000" marT="36000" marB="36000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1500" b="1">
                          <a:solidFill>
                            <a:srgbClr val="002557"/>
                          </a:solidFill>
                          <a:latin typeface="+mn-lt"/>
                        </a:endParaRPr>
                      </a:p>
                    </a:txBody>
                    <a:tcPr marL="72000" marR="36000" marT="36000" marB="3600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/>
                        <a:endParaRPr lang="en-GB" sz="1500" b="1">
                          <a:solidFill>
                            <a:srgbClr val="002557"/>
                          </a:solidFill>
                          <a:latin typeface="+mn-lt"/>
                        </a:endParaRPr>
                      </a:p>
                    </a:txBody>
                    <a:tcPr marL="72000" marR="36000" marT="36000" marB="3600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2395853216"/>
                    </a:ext>
                  </a:extLst>
                </a:tr>
                <a:tr h="352800">
                  <a:tc>
                    <a:txBody>
                      <a:bodyPr/>
                      <a:lstStyle>
                        <a:lvl1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1pPr>
                        <a:lvl2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2pPr>
                        <a:lvl3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3pPr>
                        <a:lvl4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4pPr>
                        <a:lvl5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5pPr>
                        <a:lvl6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6pPr>
                        <a:lvl7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7pPr>
                        <a:lvl8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8pPr>
                        <a:lvl9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9pPr>
                      </a:lstStyle>
                      <a:p>
                        <a:r>
                          <a:rPr lang="en-GB" sz="1500" b="1" dirty="0">
                            <a:solidFill>
                              <a:schemeClr val="bg1"/>
                            </a:solidFill>
                            <a:latin typeface="+mn-lt"/>
                            <a:cs typeface="Arial" panose="020B0604020202020204" pitchFamily="34" charset="0"/>
                          </a:rPr>
                          <a:t>  </a:t>
                        </a:r>
                        <a:r>
                          <a:rPr lang="en-GB" sz="1500" b="1" dirty="0">
                            <a:solidFill>
                              <a:schemeClr val="bg1"/>
                            </a:solidFill>
                            <a:latin typeface="+mn-lt"/>
                          </a:rPr>
                          <a:t> </a:t>
                        </a:r>
                        <a:endParaRPr lang="en-GB" sz="1500" b="1" strike="sngStrike" dirty="0">
                          <a:solidFill>
                            <a:schemeClr val="bg1"/>
                          </a:solidFill>
                          <a:latin typeface="+mn-lt"/>
                        </a:endParaRPr>
                      </a:p>
                    </a:txBody>
                    <a:tcPr marL="72000" marR="36000" marT="36000" marB="36000">
                      <a:lnL w="12700" cmpd="sng">
                        <a:solidFill>
                          <a:srgbClr val="FFFFFF"/>
                        </a:solidFill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246EDA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kumimoji="0" lang="en-GB" sz="15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rPr>
                          <a:t> Osimertinib</a:t>
                        </a:r>
                        <a:endParaRPr lang="en-GB" dirty="0">
                          <a:solidFill>
                            <a:srgbClr val="002557"/>
                          </a:solidFill>
                        </a:endParaRPr>
                      </a:p>
                    </a:txBody>
                    <a:tcPr marL="72000" marR="36000" marT="36000" marB="3600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1pPr>
                        <a:lvl2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2pPr>
                        <a:lvl3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3pPr>
                        <a:lvl4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4pPr>
                        <a:lvl5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5pPr>
                        <a:lvl6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6pPr>
                        <a:lvl7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7pPr>
                        <a:lvl8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8pPr>
                        <a:lvl9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9pPr>
                      </a:lstStyle>
                      <a:p>
                        <a:pPr algn="ctr"/>
                        <a:r>
                          <a:rPr lang="en-GB" sz="1500">
                            <a:solidFill>
                              <a:srgbClr val="002557"/>
                            </a:solidFill>
                            <a:latin typeface="+mn-lt"/>
                          </a:rPr>
                          <a:t>94 (86, 97)</a:t>
                        </a: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mpd="sng">
                        <a:solidFill>
                          <a:srgbClr val="FFFFFF"/>
                        </a:solidFill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1pPr>
                        <a:lvl2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2pPr>
                        <a:lvl3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3pPr>
                        <a:lvl4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4pPr>
                        <a:lvl5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5pPr>
                        <a:lvl6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6pPr>
                        <a:lvl7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7pPr>
                        <a:lvl8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8pPr>
                        <a:lvl9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9pPr>
                      </a:lstStyle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5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85 (77, 91)</a:t>
                        </a:r>
                      </a:p>
                    </a:txBody>
                    <a:tcPr marL="0" marR="0" marT="0" marB="0" anchor="ctr">
                      <a:lnL w="12700" cmpd="sng">
                        <a:solidFill>
                          <a:srgbClr val="FFFFFF"/>
                        </a:solidFill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5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85 (76, 91)</a:t>
                        </a:r>
                      </a:p>
                    </a:txBody>
                    <a:tcPr marL="0" marR="0" marT="0" marB="0" anchor="ctr">
                      <a:lnL w="12700" cmpd="sng">
                        <a:solidFill>
                          <a:srgbClr val="FFFFFF"/>
                        </a:solidFill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1414795798"/>
                    </a:ext>
                  </a:extLst>
                </a:tr>
                <a:tr h="352800">
                  <a:tc>
                    <a:txBody>
                      <a:bodyPr/>
                      <a:lstStyle>
                        <a:lvl1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1pPr>
                        <a:lvl2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2pPr>
                        <a:lvl3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3pPr>
                        <a:lvl4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4pPr>
                        <a:lvl5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5pPr>
                        <a:lvl6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6pPr>
                        <a:lvl7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7pPr>
                        <a:lvl8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8pPr>
                        <a:lvl9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9pPr>
                      </a:lstStyle>
                      <a:p>
                        <a:r>
                          <a:rPr lang="en-GB" sz="1500" b="1" dirty="0">
                            <a:solidFill>
                              <a:schemeClr val="bg1"/>
                            </a:solidFill>
                            <a:latin typeface="+mn-lt"/>
                            <a:cs typeface="Arial" panose="020B0604020202020204" pitchFamily="34" charset="0"/>
                          </a:rPr>
                          <a:t>  </a:t>
                        </a:r>
                        <a:endParaRPr lang="en-GB" sz="1500" b="1" strike="sngStrike" dirty="0">
                          <a:solidFill>
                            <a:schemeClr val="bg1"/>
                          </a:solidFill>
                          <a:latin typeface="+mn-lt"/>
                        </a:endParaRPr>
                      </a:p>
                    </a:txBody>
                    <a:tcPr marL="72000" marR="36000" marT="36000" marB="36000">
                      <a:lnL w="12700" cmpd="sng">
                        <a:solidFill>
                          <a:srgbClr val="FFFFFF"/>
                        </a:solidFill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solidFill>
                        <a:srgbClr val="EEB410"/>
                      </a:solidFill>
                    </a:tcPr>
                  </a:tc>
                  <a:tc>
                    <a:txBody>
                      <a:bodyPr/>
                      <a:lstStyle/>
                      <a:p>
                        <a:r>
                          <a:rPr kumimoji="0" lang="en-GB" sz="15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Arial" panose="020B0604020202020204" pitchFamily="34" charset="0"/>
                          </a:rPr>
                          <a:t> </a:t>
                        </a:r>
                        <a:r>
                          <a:rPr kumimoji="0" lang="en-GB" sz="15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rPr>
                          <a:t>Placebo</a:t>
                        </a:r>
                        <a:r>
                          <a:rPr kumimoji="0" lang="en-GB" sz="15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rPr>
                          <a:t> </a:t>
                        </a:r>
                        <a:endParaRPr lang="en-GB" sz="1500" b="1" strike="sngStrike" dirty="0">
                          <a:solidFill>
                            <a:schemeClr val="bg1"/>
                          </a:solidFill>
                          <a:latin typeface="+mn-lt"/>
                        </a:endParaRPr>
                      </a:p>
                    </a:txBody>
                    <a:tcPr marL="72000" marR="36000" marT="36000" marB="3600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>
                        <a:lvl1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1pPr>
                        <a:lvl2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2pPr>
                        <a:lvl3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3pPr>
                        <a:lvl4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4pPr>
                        <a:lvl5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5pPr>
                        <a:lvl6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6pPr>
                        <a:lvl7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7pPr>
                        <a:lvl8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8pPr>
                        <a:lvl9pPr marR="0" algn="l" rtl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Font typeface="Arial"/>
                          <a:defRPr sz="1400" b="0" i="0" u="none" strike="noStrike" cap="none">
                            <a:solidFill>
                              <a:schemeClr val="dk1"/>
                            </a:solidFill>
                            <a:latin typeface="Arial"/>
                            <a:ea typeface="Arial Unicode MS"/>
                            <a:cs typeface="Arial Unicode MS"/>
                            <a:sym typeface="Arial"/>
                          </a:defRPr>
                        </a:lvl9pPr>
                      </a:lstStyle>
                      <a:p>
                        <a:pPr algn="ctr"/>
                        <a:r>
                          <a:rPr lang="en-GB" sz="1500" dirty="0">
                            <a:solidFill>
                              <a:srgbClr val="002557"/>
                            </a:solidFill>
                            <a:latin typeface="+mn-lt"/>
                          </a:rPr>
                          <a:t>88 (80, 93)</a:t>
                        </a:r>
                      </a:p>
                    </a:txBody>
                    <a:tcPr marL="0" marR="0" marT="0" marB="0" anchor="ctr">
                      <a:lnL w="12700" cmpd="sng">
                        <a:solidFill>
                          <a:srgbClr val="FFFFFF"/>
                        </a:solidFill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5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78 (69, 85)</a:t>
                        </a: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500" b="0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67 (57, 75)</a:t>
                        </a: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595964544"/>
                    </a:ext>
                  </a:extLst>
                </a:tr>
                <a:tr h="554898">
                  <a:tc gridSpan="2">
                    <a:txBody>
                      <a:bodyPr/>
                      <a:lstStyle/>
                      <a:p>
                        <a:r>
                          <a:rPr lang="en-GB" sz="1500" b="1" dirty="0">
                            <a:solidFill>
                              <a:srgbClr val="002557"/>
                            </a:solidFill>
                            <a:latin typeface="+mn-lt"/>
                          </a:rPr>
                          <a:t>Overall HR </a:t>
                        </a:r>
                      </a:p>
                      <a:p>
                        <a:r>
                          <a:rPr lang="en-GB" sz="1500" b="1" dirty="0">
                            <a:solidFill>
                              <a:srgbClr val="002557"/>
                            </a:solidFill>
                            <a:latin typeface="+mn-lt"/>
                          </a:rPr>
                          <a:t>(95% CI)</a:t>
                        </a:r>
                      </a:p>
                    </a:txBody>
                    <a:tcPr marL="72000" marR="36000" marT="36000" marB="36000" anchor="ctr">
                      <a:lnL w="12700" cmpd="sng">
                        <a:solidFill>
                          <a:srgbClr val="FFFFFF"/>
                        </a:solidFill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 hMerge="1">
                    <a:txBody>
                      <a:bodyPr/>
                      <a:lstStyle/>
                      <a:p>
                        <a:endParaRPr lang="en-GB"/>
                      </a:p>
                    </a:txBody>
                    <a:tcPr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5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0.44</a:t>
                        </a: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5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(0.17, 1.02)</a:t>
                        </a: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5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0.63</a:t>
                        </a: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500" b="1" i="0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(0.34, 1.12)</a:t>
                        </a: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5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0.37</a:t>
                        </a:r>
                      </a:p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>
                            <a:srgbClr val="000000"/>
                          </a:buClr>
                          <a:buSzTx/>
                          <a:buFont typeface="Arial"/>
                          <a:buNone/>
                          <a:tabLst/>
                          <a:defRPr/>
                        </a:pPr>
                        <a:r>
                          <a:rPr kumimoji="0" lang="en-GB" sz="1500" b="1" i="0" u="none" strike="noStrike" kern="0" cap="none" spc="0" normalizeH="0" baseline="0" noProof="0" dirty="0">
                            <a:ln>
                              <a:noFill/>
                            </a:ln>
                            <a:solidFill>
                              <a:srgbClr val="002557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  <a:sym typeface="Arial"/>
                          </a:rPr>
                          <a:t>(0.20, 0.64)</a:t>
                        </a:r>
                      </a:p>
                    </a:txBody>
                    <a:tcPr marL="0" marR="0" marT="0" marB="0" anchor="ctr">
                      <a:lnL w="12700" cap="flat" cmpd="sng" algn="ctr">
                        <a:solidFill>
                          <a:srgbClr val="FFFFFF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56639D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 w="12700" cmpd="sng">
                        <a:noFill/>
                        <a:prstDash val="solid"/>
                      </a:lnTlToBr>
                      <a:lnBlToTr w="12700" cmpd="sng">
                        <a:noFill/>
                        <a:prstDash val="solid"/>
                      </a:lnBlToTr>
                      <a:noFill/>
                    </a:tcPr>
                  </a:tc>
                  <a:extLst>
                    <a:ext uri="{0D108BD9-81ED-4DB2-BD59-A6C34878D82A}">
                      <a16:rowId xmlns:a16="http://schemas.microsoft.com/office/drawing/2014/main" val="2384763111"/>
                    </a:ext>
                  </a:extLst>
                </a:tr>
              </a:tbl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999118-5116-48DB-91F9-D5890AD19D83}"/>
                </a:ext>
              </a:extLst>
            </p:cNvPr>
            <p:cNvSpPr txBox="1"/>
            <p:nvPr/>
          </p:nvSpPr>
          <p:spPr>
            <a:xfrm>
              <a:off x="2940975" y="903908"/>
              <a:ext cx="953826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0" cap="none" spc="0" normalizeH="0" baseline="0" noProof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Stage IB</a:t>
              </a:r>
            </a:p>
          </p:txBody>
        </p:sp>
        <p:sp>
          <p:nvSpPr>
            <p:cNvPr id="1605" name="TextBox 1604">
              <a:extLst>
                <a:ext uri="{FF2B5EF4-FFF2-40B4-BE49-F238E27FC236}">
                  <a16:creationId xmlns:a16="http://schemas.microsoft.com/office/drawing/2014/main" id="{B21317B8-B6A6-BEC8-0245-CDF25440134C}"/>
                </a:ext>
              </a:extLst>
            </p:cNvPr>
            <p:cNvSpPr txBox="1"/>
            <p:nvPr/>
          </p:nvSpPr>
          <p:spPr>
            <a:xfrm>
              <a:off x="1266825" y="3114628"/>
              <a:ext cx="42481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Time from randomization (months)</a:t>
              </a:r>
            </a:p>
          </p:txBody>
        </p:sp>
        <p:grpSp>
          <p:nvGrpSpPr>
            <p:cNvPr id="1602" name="Graphic 5">
              <a:extLst>
                <a:ext uri="{FF2B5EF4-FFF2-40B4-BE49-F238E27FC236}">
                  <a16:creationId xmlns:a16="http://schemas.microsoft.com/office/drawing/2014/main" id="{D6488CDE-AA5B-0492-C613-8AF8DA9A05AD}"/>
                </a:ext>
              </a:extLst>
            </p:cNvPr>
            <p:cNvGrpSpPr/>
            <p:nvPr/>
          </p:nvGrpSpPr>
          <p:grpSpPr>
            <a:xfrm>
              <a:off x="1291218" y="2922853"/>
              <a:ext cx="4240636" cy="59325"/>
              <a:chOff x="1596167" y="2825034"/>
              <a:chExt cx="3432009" cy="48012"/>
            </a:xfrm>
          </p:grpSpPr>
          <p:sp>
            <p:nvSpPr>
              <p:cNvPr id="3166" name="Freeform 3165">
                <a:extLst>
                  <a:ext uri="{FF2B5EF4-FFF2-40B4-BE49-F238E27FC236}">
                    <a16:creationId xmlns:a16="http://schemas.microsoft.com/office/drawing/2014/main" id="{968F4D9C-37BA-22C7-0AD3-CDE4FFF27545}"/>
                  </a:ext>
                </a:extLst>
              </p:cNvPr>
              <p:cNvSpPr/>
              <p:nvPr/>
            </p:nvSpPr>
            <p:spPr>
              <a:xfrm>
                <a:off x="1596167" y="2827965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7" name="Freeform 3166">
                <a:extLst>
                  <a:ext uri="{FF2B5EF4-FFF2-40B4-BE49-F238E27FC236}">
                    <a16:creationId xmlns:a16="http://schemas.microsoft.com/office/drawing/2014/main" id="{62F1CDAC-B84C-ADEB-4221-854D40E9B985}"/>
                  </a:ext>
                </a:extLst>
              </p:cNvPr>
              <p:cNvSpPr/>
              <p:nvPr/>
            </p:nvSpPr>
            <p:spPr>
              <a:xfrm>
                <a:off x="1807826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8" name="Freeform 3167">
                <a:extLst>
                  <a:ext uri="{FF2B5EF4-FFF2-40B4-BE49-F238E27FC236}">
                    <a16:creationId xmlns:a16="http://schemas.microsoft.com/office/drawing/2014/main" id="{76E7B837-8ABE-AE9A-01A0-2809ED82EAD7}"/>
                  </a:ext>
                </a:extLst>
              </p:cNvPr>
              <p:cNvSpPr/>
              <p:nvPr/>
            </p:nvSpPr>
            <p:spPr>
              <a:xfrm>
                <a:off x="2035012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69" name="Freeform 3168">
                <a:extLst>
                  <a:ext uri="{FF2B5EF4-FFF2-40B4-BE49-F238E27FC236}">
                    <a16:creationId xmlns:a16="http://schemas.microsoft.com/office/drawing/2014/main" id="{16AD31F2-1182-B14D-C561-4AE8CF7B310A}"/>
                  </a:ext>
                </a:extLst>
              </p:cNvPr>
              <p:cNvSpPr/>
              <p:nvPr/>
            </p:nvSpPr>
            <p:spPr>
              <a:xfrm>
                <a:off x="2264865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0" name="Freeform 3169">
                <a:extLst>
                  <a:ext uri="{FF2B5EF4-FFF2-40B4-BE49-F238E27FC236}">
                    <a16:creationId xmlns:a16="http://schemas.microsoft.com/office/drawing/2014/main" id="{99B847D5-8050-D5BE-3F2D-9EF5640FD518}"/>
                  </a:ext>
                </a:extLst>
              </p:cNvPr>
              <p:cNvSpPr/>
              <p:nvPr/>
            </p:nvSpPr>
            <p:spPr>
              <a:xfrm>
                <a:off x="2494844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1" name="Freeform 3170">
                <a:extLst>
                  <a:ext uri="{FF2B5EF4-FFF2-40B4-BE49-F238E27FC236}">
                    <a16:creationId xmlns:a16="http://schemas.microsoft.com/office/drawing/2014/main" id="{7A922087-20EE-296A-493D-D96C6E655F6C}"/>
                  </a:ext>
                </a:extLst>
              </p:cNvPr>
              <p:cNvSpPr/>
              <p:nvPr/>
            </p:nvSpPr>
            <p:spPr>
              <a:xfrm>
                <a:off x="2724697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2" name="Freeform 3171">
                <a:extLst>
                  <a:ext uri="{FF2B5EF4-FFF2-40B4-BE49-F238E27FC236}">
                    <a16:creationId xmlns:a16="http://schemas.microsoft.com/office/drawing/2014/main" id="{760E0A83-00D4-D8E6-4053-1D50B6274FF7}"/>
                  </a:ext>
                </a:extLst>
              </p:cNvPr>
              <p:cNvSpPr/>
              <p:nvPr/>
            </p:nvSpPr>
            <p:spPr>
              <a:xfrm>
                <a:off x="2951883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3" name="Freeform 3172">
                <a:extLst>
                  <a:ext uri="{FF2B5EF4-FFF2-40B4-BE49-F238E27FC236}">
                    <a16:creationId xmlns:a16="http://schemas.microsoft.com/office/drawing/2014/main" id="{89421DBE-1E74-34FA-5E65-C26E567E1AFA}"/>
                  </a:ext>
                </a:extLst>
              </p:cNvPr>
              <p:cNvSpPr/>
              <p:nvPr/>
            </p:nvSpPr>
            <p:spPr>
              <a:xfrm>
                <a:off x="3181735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4" name="Freeform 3173">
                <a:extLst>
                  <a:ext uri="{FF2B5EF4-FFF2-40B4-BE49-F238E27FC236}">
                    <a16:creationId xmlns:a16="http://schemas.microsoft.com/office/drawing/2014/main" id="{45CEDC21-66E0-8879-C395-8FE53ECEFB8F}"/>
                  </a:ext>
                </a:extLst>
              </p:cNvPr>
              <p:cNvSpPr/>
              <p:nvPr/>
            </p:nvSpPr>
            <p:spPr>
              <a:xfrm>
                <a:off x="3411715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5" name="Freeform 3174">
                <a:extLst>
                  <a:ext uri="{FF2B5EF4-FFF2-40B4-BE49-F238E27FC236}">
                    <a16:creationId xmlns:a16="http://schemas.microsoft.com/office/drawing/2014/main" id="{4AC9FE58-7E22-42C8-5BC9-512500C031FD}"/>
                  </a:ext>
                </a:extLst>
              </p:cNvPr>
              <p:cNvSpPr/>
              <p:nvPr/>
            </p:nvSpPr>
            <p:spPr>
              <a:xfrm>
                <a:off x="3638901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6" name="Freeform 3175">
                <a:extLst>
                  <a:ext uri="{FF2B5EF4-FFF2-40B4-BE49-F238E27FC236}">
                    <a16:creationId xmlns:a16="http://schemas.microsoft.com/office/drawing/2014/main" id="{74BCCFFA-10C6-5721-DD2A-47950BE98A8B}"/>
                  </a:ext>
                </a:extLst>
              </p:cNvPr>
              <p:cNvSpPr/>
              <p:nvPr/>
            </p:nvSpPr>
            <p:spPr>
              <a:xfrm>
                <a:off x="3868754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7" name="Freeform 3176">
                <a:extLst>
                  <a:ext uri="{FF2B5EF4-FFF2-40B4-BE49-F238E27FC236}">
                    <a16:creationId xmlns:a16="http://schemas.microsoft.com/office/drawing/2014/main" id="{EEAEAC05-E83F-95C9-88E0-36A56C41E074}"/>
                  </a:ext>
                </a:extLst>
              </p:cNvPr>
              <p:cNvSpPr/>
              <p:nvPr/>
            </p:nvSpPr>
            <p:spPr>
              <a:xfrm>
                <a:off x="4098606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8" name="Freeform 3177">
                <a:extLst>
                  <a:ext uri="{FF2B5EF4-FFF2-40B4-BE49-F238E27FC236}">
                    <a16:creationId xmlns:a16="http://schemas.microsoft.com/office/drawing/2014/main" id="{4313D16C-FFB9-E998-FE19-8F229A0BF528}"/>
                  </a:ext>
                </a:extLst>
              </p:cNvPr>
              <p:cNvSpPr/>
              <p:nvPr/>
            </p:nvSpPr>
            <p:spPr>
              <a:xfrm>
                <a:off x="4328459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79" name="Freeform 3178">
                <a:extLst>
                  <a:ext uri="{FF2B5EF4-FFF2-40B4-BE49-F238E27FC236}">
                    <a16:creationId xmlns:a16="http://schemas.microsoft.com/office/drawing/2014/main" id="{8101EBE3-5C40-46E7-FBCA-B2DB2EC93825}"/>
                  </a:ext>
                </a:extLst>
              </p:cNvPr>
              <p:cNvSpPr/>
              <p:nvPr/>
            </p:nvSpPr>
            <p:spPr>
              <a:xfrm>
                <a:off x="4555645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0" name="Freeform 3179">
                <a:extLst>
                  <a:ext uri="{FF2B5EF4-FFF2-40B4-BE49-F238E27FC236}">
                    <a16:creationId xmlns:a16="http://schemas.microsoft.com/office/drawing/2014/main" id="{2F1AD6E9-4206-FFA3-83DC-6AA114C327BE}"/>
                  </a:ext>
                </a:extLst>
              </p:cNvPr>
              <p:cNvSpPr/>
              <p:nvPr/>
            </p:nvSpPr>
            <p:spPr>
              <a:xfrm>
                <a:off x="4785625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181" name="Freeform 3180">
                <a:extLst>
                  <a:ext uri="{FF2B5EF4-FFF2-40B4-BE49-F238E27FC236}">
                    <a16:creationId xmlns:a16="http://schemas.microsoft.com/office/drawing/2014/main" id="{3E3DBEA5-EEBA-4F37-C67F-EA5310A87DBD}"/>
                  </a:ext>
                </a:extLst>
              </p:cNvPr>
              <p:cNvSpPr/>
              <p:nvPr/>
            </p:nvSpPr>
            <p:spPr>
              <a:xfrm>
                <a:off x="5015477" y="2825034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3140" name="TextBox 3139">
              <a:extLst>
                <a:ext uri="{FF2B5EF4-FFF2-40B4-BE49-F238E27FC236}">
                  <a16:creationId xmlns:a16="http://schemas.microsoft.com/office/drawing/2014/main" id="{706BB62A-1846-57CA-A9B2-37775C16C2AF}"/>
                </a:ext>
              </a:extLst>
            </p:cNvPr>
            <p:cNvSpPr txBox="1"/>
            <p:nvPr/>
          </p:nvSpPr>
          <p:spPr>
            <a:xfrm>
              <a:off x="1423447" y="2934116"/>
              <a:ext cx="26000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6</a:t>
              </a:r>
            </a:p>
          </p:txBody>
        </p:sp>
        <p:sp>
          <p:nvSpPr>
            <p:cNvPr id="3141" name="TextBox 3140">
              <a:extLst>
                <a:ext uri="{FF2B5EF4-FFF2-40B4-BE49-F238E27FC236}">
                  <a16:creationId xmlns:a16="http://schemas.microsoft.com/office/drawing/2014/main" id="{055F90ED-FE4C-CF70-4769-DB4401BA2454}"/>
                </a:ext>
              </a:extLst>
            </p:cNvPr>
            <p:cNvSpPr txBox="1"/>
            <p:nvPr/>
          </p:nvSpPr>
          <p:spPr>
            <a:xfrm>
              <a:off x="1669232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12</a:t>
              </a:r>
            </a:p>
          </p:txBody>
        </p:sp>
        <p:sp>
          <p:nvSpPr>
            <p:cNvPr id="3142" name="TextBox 3141">
              <a:extLst>
                <a:ext uri="{FF2B5EF4-FFF2-40B4-BE49-F238E27FC236}">
                  <a16:creationId xmlns:a16="http://schemas.microsoft.com/office/drawing/2014/main" id="{0BAC0BFD-EF72-7858-283A-50FC9F955808}"/>
                </a:ext>
              </a:extLst>
            </p:cNvPr>
            <p:cNvSpPr txBox="1"/>
            <p:nvPr/>
          </p:nvSpPr>
          <p:spPr>
            <a:xfrm>
              <a:off x="1952298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18</a:t>
              </a:r>
            </a:p>
          </p:txBody>
        </p:sp>
        <p:sp>
          <p:nvSpPr>
            <p:cNvPr id="3143" name="TextBox 3142">
              <a:extLst>
                <a:ext uri="{FF2B5EF4-FFF2-40B4-BE49-F238E27FC236}">
                  <a16:creationId xmlns:a16="http://schemas.microsoft.com/office/drawing/2014/main" id="{FD7C04BC-312D-E95D-7114-6BD6128ADB4D}"/>
                </a:ext>
              </a:extLst>
            </p:cNvPr>
            <p:cNvSpPr txBox="1"/>
            <p:nvPr/>
          </p:nvSpPr>
          <p:spPr>
            <a:xfrm>
              <a:off x="2235523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24</a:t>
              </a:r>
            </a:p>
          </p:txBody>
        </p:sp>
        <p:sp>
          <p:nvSpPr>
            <p:cNvPr id="3144" name="TextBox 3143">
              <a:extLst>
                <a:ext uri="{FF2B5EF4-FFF2-40B4-BE49-F238E27FC236}">
                  <a16:creationId xmlns:a16="http://schemas.microsoft.com/office/drawing/2014/main" id="{8553AC1D-CDA5-4310-B078-30BA4A6EDDDB}"/>
                </a:ext>
              </a:extLst>
            </p:cNvPr>
            <p:cNvSpPr txBox="1"/>
            <p:nvPr/>
          </p:nvSpPr>
          <p:spPr>
            <a:xfrm>
              <a:off x="2518747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30</a:t>
              </a:r>
            </a:p>
          </p:txBody>
        </p:sp>
        <p:sp>
          <p:nvSpPr>
            <p:cNvPr id="3145" name="TextBox 3144">
              <a:extLst>
                <a:ext uri="{FF2B5EF4-FFF2-40B4-BE49-F238E27FC236}">
                  <a16:creationId xmlns:a16="http://schemas.microsoft.com/office/drawing/2014/main" id="{CDC8088C-9AEE-AD5D-C1C8-E0F3FAB38E6A}"/>
                </a:ext>
              </a:extLst>
            </p:cNvPr>
            <p:cNvSpPr txBox="1"/>
            <p:nvPr/>
          </p:nvSpPr>
          <p:spPr>
            <a:xfrm>
              <a:off x="2801814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36</a:t>
              </a:r>
            </a:p>
          </p:txBody>
        </p:sp>
        <p:sp>
          <p:nvSpPr>
            <p:cNvPr id="3146" name="TextBox 3145">
              <a:extLst>
                <a:ext uri="{FF2B5EF4-FFF2-40B4-BE49-F238E27FC236}">
                  <a16:creationId xmlns:a16="http://schemas.microsoft.com/office/drawing/2014/main" id="{C2C0EEFB-C9EF-2BCB-92BB-C6D88BA5B289}"/>
                </a:ext>
              </a:extLst>
            </p:cNvPr>
            <p:cNvSpPr txBox="1"/>
            <p:nvPr/>
          </p:nvSpPr>
          <p:spPr>
            <a:xfrm>
              <a:off x="3085039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42</a:t>
              </a:r>
            </a:p>
          </p:txBody>
        </p:sp>
        <p:sp>
          <p:nvSpPr>
            <p:cNvPr id="3147" name="TextBox 3146">
              <a:extLst>
                <a:ext uri="{FF2B5EF4-FFF2-40B4-BE49-F238E27FC236}">
                  <a16:creationId xmlns:a16="http://schemas.microsoft.com/office/drawing/2014/main" id="{B74B4943-9AEC-4C14-DD8C-1DD51F69F556}"/>
                </a:ext>
              </a:extLst>
            </p:cNvPr>
            <p:cNvSpPr txBox="1"/>
            <p:nvPr/>
          </p:nvSpPr>
          <p:spPr>
            <a:xfrm>
              <a:off x="3368107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48</a:t>
              </a:r>
            </a:p>
          </p:txBody>
        </p:sp>
        <p:sp>
          <p:nvSpPr>
            <p:cNvPr id="3148" name="TextBox 3147">
              <a:extLst>
                <a:ext uri="{FF2B5EF4-FFF2-40B4-BE49-F238E27FC236}">
                  <a16:creationId xmlns:a16="http://schemas.microsoft.com/office/drawing/2014/main" id="{746609BC-5891-30EA-47A0-A1274982177C}"/>
                </a:ext>
              </a:extLst>
            </p:cNvPr>
            <p:cNvSpPr txBox="1"/>
            <p:nvPr/>
          </p:nvSpPr>
          <p:spPr>
            <a:xfrm>
              <a:off x="3651332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54</a:t>
              </a:r>
            </a:p>
          </p:txBody>
        </p:sp>
        <p:sp>
          <p:nvSpPr>
            <p:cNvPr id="3149" name="TextBox 3148">
              <a:extLst>
                <a:ext uri="{FF2B5EF4-FFF2-40B4-BE49-F238E27FC236}">
                  <a16:creationId xmlns:a16="http://schemas.microsoft.com/office/drawing/2014/main" id="{2F7C8DD2-C269-D49F-8E36-EC78E08FEA4B}"/>
                </a:ext>
              </a:extLst>
            </p:cNvPr>
            <p:cNvSpPr txBox="1"/>
            <p:nvPr/>
          </p:nvSpPr>
          <p:spPr>
            <a:xfrm>
              <a:off x="3934555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60</a:t>
              </a:r>
            </a:p>
          </p:txBody>
        </p:sp>
        <p:sp>
          <p:nvSpPr>
            <p:cNvPr id="3150" name="TextBox 3149">
              <a:extLst>
                <a:ext uri="{FF2B5EF4-FFF2-40B4-BE49-F238E27FC236}">
                  <a16:creationId xmlns:a16="http://schemas.microsoft.com/office/drawing/2014/main" id="{7780D0F1-58D6-5D5E-D4D0-4C537A5BE10C}"/>
                </a:ext>
              </a:extLst>
            </p:cNvPr>
            <p:cNvSpPr txBox="1"/>
            <p:nvPr/>
          </p:nvSpPr>
          <p:spPr>
            <a:xfrm>
              <a:off x="4217623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66</a:t>
              </a:r>
            </a:p>
          </p:txBody>
        </p:sp>
        <p:sp>
          <p:nvSpPr>
            <p:cNvPr id="3151" name="TextBox 3150">
              <a:extLst>
                <a:ext uri="{FF2B5EF4-FFF2-40B4-BE49-F238E27FC236}">
                  <a16:creationId xmlns:a16="http://schemas.microsoft.com/office/drawing/2014/main" id="{CDF9525B-C1BD-CE8B-7DC6-626971377F7F}"/>
                </a:ext>
              </a:extLst>
            </p:cNvPr>
            <p:cNvSpPr txBox="1"/>
            <p:nvPr/>
          </p:nvSpPr>
          <p:spPr>
            <a:xfrm>
              <a:off x="4500848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72</a:t>
              </a:r>
            </a:p>
          </p:txBody>
        </p:sp>
        <p:sp>
          <p:nvSpPr>
            <p:cNvPr id="3152" name="TextBox 3151">
              <a:extLst>
                <a:ext uri="{FF2B5EF4-FFF2-40B4-BE49-F238E27FC236}">
                  <a16:creationId xmlns:a16="http://schemas.microsoft.com/office/drawing/2014/main" id="{383EF2B8-8BA4-6D47-E2B4-DCBB7A40426F}"/>
                </a:ext>
              </a:extLst>
            </p:cNvPr>
            <p:cNvSpPr txBox="1"/>
            <p:nvPr/>
          </p:nvSpPr>
          <p:spPr>
            <a:xfrm>
              <a:off x="4783916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78</a:t>
              </a:r>
            </a:p>
          </p:txBody>
        </p:sp>
        <p:sp>
          <p:nvSpPr>
            <p:cNvPr id="3153" name="TextBox 3152">
              <a:extLst>
                <a:ext uri="{FF2B5EF4-FFF2-40B4-BE49-F238E27FC236}">
                  <a16:creationId xmlns:a16="http://schemas.microsoft.com/office/drawing/2014/main" id="{BC34465C-C079-A3EA-7908-F5588C7EA479}"/>
                </a:ext>
              </a:extLst>
            </p:cNvPr>
            <p:cNvSpPr txBox="1"/>
            <p:nvPr/>
          </p:nvSpPr>
          <p:spPr>
            <a:xfrm>
              <a:off x="5067138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84</a:t>
              </a:r>
            </a:p>
          </p:txBody>
        </p:sp>
        <p:sp>
          <p:nvSpPr>
            <p:cNvPr id="3154" name="TextBox 3153">
              <a:extLst>
                <a:ext uri="{FF2B5EF4-FFF2-40B4-BE49-F238E27FC236}">
                  <a16:creationId xmlns:a16="http://schemas.microsoft.com/office/drawing/2014/main" id="{9639A2B2-C932-7F54-666D-DCAC52D2C282}"/>
                </a:ext>
              </a:extLst>
            </p:cNvPr>
            <p:cNvSpPr txBox="1"/>
            <p:nvPr/>
          </p:nvSpPr>
          <p:spPr>
            <a:xfrm>
              <a:off x="5350206" y="2934116"/>
              <a:ext cx="33534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90</a:t>
              </a:r>
            </a:p>
          </p:txBody>
        </p:sp>
        <p:sp>
          <p:nvSpPr>
            <p:cNvPr id="3130" name="TextBox 3129">
              <a:extLst>
                <a:ext uri="{FF2B5EF4-FFF2-40B4-BE49-F238E27FC236}">
                  <a16:creationId xmlns:a16="http://schemas.microsoft.com/office/drawing/2014/main" id="{488D7E29-F5D6-5163-EA33-5A3E499A4C5E}"/>
                </a:ext>
              </a:extLst>
            </p:cNvPr>
            <p:cNvSpPr txBox="1"/>
            <p:nvPr/>
          </p:nvSpPr>
          <p:spPr>
            <a:xfrm>
              <a:off x="929390" y="2426202"/>
              <a:ext cx="3722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0.2</a:t>
              </a:r>
            </a:p>
          </p:txBody>
        </p:sp>
        <p:sp>
          <p:nvSpPr>
            <p:cNvPr id="3132" name="TextBox 3131">
              <a:extLst>
                <a:ext uri="{FF2B5EF4-FFF2-40B4-BE49-F238E27FC236}">
                  <a16:creationId xmlns:a16="http://schemas.microsoft.com/office/drawing/2014/main" id="{C552E7C7-F2A0-874E-99FF-40DE75D20466}"/>
                </a:ext>
              </a:extLst>
            </p:cNvPr>
            <p:cNvSpPr txBox="1"/>
            <p:nvPr/>
          </p:nvSpPr>
          <p:spPr>
            <a:xfrm>
              <a:off x="929390" y="2073938"/>
              <a:ext cx="3722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0.4</a:t>
              </a:r>
            </a:p>
          </p:txBody>
        </p:sp>
        <p:sp>
          <p:nvSpPr>
            <p:cNvPr id="3134" name="TextBox 3133">
              <a:extLst>
                <a:ext uri="{FF2B5EF4-FFF2-40B4-BE49-F238E27FC236}">
                  <a16:creationId xmlns:a16="http://schemas.microsoft.com/office/drawing/2014/main" id="{35AA5F3D-38C1-87E8-A5F7-82C4C32AFD80}"/>
                </a:ext>
              </a:extLst>
            </p:cNvPr>
            <p:cNvSpPr txBox="1"/>
            <p:nvPr/>
          </p:nvSpPr>
          <p:spPr>
            <a:xfrm>
              <a:off x="929390" y="1721672"/>
              <a:ext cx="3722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0.6</a:t>
              </a:r>
            </a:p>
          </p:txBody>
        </p:sp>
        <p:sp>
          <p:nvSpPr>
            <p:cNvPr id="3136" name="TextBox 3135">
              <a:extLst>
                <a:ext uri="{FF2B5EF4-FFF2-40B4-BE49-F238E27FC236}">
                  <a16:creationId xmlns:a16="http://schemas.microsoft.com/office/drawing/2014/main" id="{C1A2074E-29F5-4282-D623-91DDE2BAFC01}"/>
                </a:ext>
              </a:extLst>
            </p:cNvPr>
            <p:cNvSpPr txBox="1"/>
            <p:nvPr/>
          </p:nvSpPr>
          <p:spPr>
            <a:xfrm>
              <a:off x="929390" y="1369251"/>
              <a:ext cx="37221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0.8</a:t>
              </a:r>
            </a:p>
          </p:txBody>
        </p:sp>
        <p:grpSp>
          <p:nvGrpSpPr>
            <p:cNvPr id="1640" name="Graphic 5">
              <a:extLst>
                <a:ext uri="{FF2B5EF4-FFF2-40B4-BE49-F238E27FC236}">
                  <a16:creationId xmlns:a16="http://schemas.microsoft.com/office/drawing/2014/main" id="{9CD0721B-A345-9F44-2E64-77ABF948EA77}"/>
                </a:ext>
              </a:extLst>
            </p:cNvPr>
            <p:cNvGrpSpPr/>
            <p:nvPr/>
          </p:nvGrpSpPr>
          <p:grpSpPr>
            <a:xfrm>
              <a:off x="2425329" y="1169036"/>
              <a:ext cx="2840560" cy="595947"/>
              <a:chOff x="2514020" y="1405662"/>
              <a:chExt cx="2298907" cy="482309"/>
            </a:xfrm>
          </p:grpSpPr>
          <p:grpSp>
            <p:nvGrpSpPr>
              <p:cNvPr id="2087" name="Graphic 5">
                <a:extLst>
                  <a:ext uri="{FF2B5EF4-FFF2-40B4-BE49-F238E27FC236}">
                    <a16:creationId xmlns:a16="http://schemas.microsoft.com/office/drawing/2014/main" id="{FC415BD0-59A2-8F61-A37B-30B5453A72C7}"/>
                  </a:ext>
                </a:extLst>
              </p:cNvPr>
              <p:cNvGrpSpPr/>
              <p:nvPr/>
            </p:nvGrpSpPr>
            <p:grpSpPr>
              <a:xfrm>
                <a:off x="4766576" y="1841621"/>
                <a:ext cx="46351" cy="46351"/>
                <a:chOff x="4766576" y="1841621"/>
                <a:chExt cx="46351" cy="46351"/>
              </a:xfrm>
            </p:grpSpPr>
            <p:sp>
              <p:nvSpPr>
                <p:cNvPr id="2283" name="Freeform 2282">
                  <a:extLst>
                    <a:ext uri="{FF2B5EF4-FFF2-40B4-BE49-F238E27FC236}">
                      <a16:creationId xmlns:a16="http://schemas.microsoft.com/office/drawing/2014/main" id="{49B59A27-50F5-7BDC-B1F6-F2AEA1AEBDAE}"/>
                    </a:ext>
                  </a:extLst>
                </p:cNvPr>
                <p:cNvSpPr/>
                <p:nvPr/>
              </p:nvSpPr>
              <p:spPr>
                <a:xfrm>
                  <a:off x="4789688" y="184162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84" name="Freeform 2283">
                  <a:extLst>
                    <a:ext uri="{FF2B5EF4-FFF2-40B4-BE49-F238E27FC236}">
                      <a16:creationId xmlns:a16="http://schemas.microsoft.com/office/drawing/2014/main" id="{8F749AEC-A622-050E-1D3D-9B3CA8252138}"/>
                    </a:ext>
                  </a:extLst>
                </p:cNvPr>
                <p:cNvSpPr/>
                <p:nvPr/>
              </p:nvSpPr>
              <p:spPr>
                <a:xfrm>
                  <a:off x="4766576" y="186473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8" name="Graphic 5">
                <a:extLst>
                  <a:ext uri="{FF2B5EF4-FFF2-40B4-BE49-F238E27FC236}">
                    <a16:creationId xmlns:a16="http://schemas.microsoft.com/office/drawing/2014/main" id="{85E8972B-F1A7-9D31-900D-F30795F580B1}"/>
                  </a:ext>
                </a:extLst>
              </p:cNvPr>
              <p:cNvGrpSpPr/>
              <p:nvPr/>
            </p:nvGrpSpPr>
            <p:grpSpPr>
              <a:xfrm>
                <a:off x="4613426" y="1841621"/>
                <a:ext cx="46478" cy="46351"/>
                <a:chOff x="4613426" y="1841621"/>
                <a:chExt cx="46478" cy="46351"/>
              </a:xfrm>
            </p:grpSpPr>
            <p:sp>
              <p:nvSpPr>
                <p:cNvPr id="2281" name="Freeform 2280">
                  <a:extLst>
                    <a:ext uri="{FF2B5EF4-FFF2-40B4-BE49-F238E27FC236}">
                      <a16:creationId xmlns:a16="http://schemas.microsoft.com/office/drawing/2014/main" id="{B6385CAD-E0E2-4D8F-F563-EED94DEBA571}"/>
                    </a:ext>
                  </a:extLst>
                </p:cNvPr>
                <p:cNvSpPr/>
                <p:nvPr/>
              </p:nvSpPr>
              <p:spPr>
                <a:xfrm>
                  <a:off x="4636665" y="184162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82" name="Freeform 2281">
                  <a:extLst>
                    <a:ext uri="{FF2B5EF4-FFF2-40B4-BE49-F238E27FC236}">
                      <a16:creationId xmlns:a16="http://schemas.microsoft.com/office/drawing/2014/main" id="{A366FC75-A7C2-D603-FA3A-69A524F5199B}"/>
                    </a:ext>
                  </a:extLst>
                </p:cNvPr>
                <p:cNvSpPr/>
                <p:nvPr/>
              </p:nvSpPr>
              <p:spPr>
                <a:xfrm>
                  <a:off x="4613426" y="186473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89" name="Graphic 5">
                <a:extLst>
                  <a:ext uri="{FF2B5EF4-FFF2-40B4-BE49-F238E27FC236}">
                    <a16:creationId xmlns:a16="http://schemas.microsoft.com/office/drawing/2014/main" id="{7171E757-A6DE-C108-FDE7-6B3A5F7586FA}"/>
                  </a:ext>
                </a:extLst>
              </p:cNvPr>
              <p:cNvGrpSpPr/>
              <p:nvPr/>
            </p:nvGrpSpPr>
            <p:grpSpPr>
              <a:xfrm>
                <a:off x="4615076" y="1841621"/>
                <a:ext cx="46478" cy="46351"/>
                <a:chOff x="4615076" y="1841621"/>
                <a:chExt cx="46478" cy="46351"/>
              </a:xfrm>
            </p:grpSpPr>
            <p:sp>
              <p:nvSpPr>
                <p:cNvPr id="2279" name="Freeform 2278">
                  <a:extLst>
                    <a:ext uri="{FF2B5EF4-FFF2-40B4-BE49-F238E27FC236}">
                      <a16:creationId xmlns:a16="http://schemas.microsoft.com/office/drawing/2014/main" id="{C1706A79-AC6F-330A-8E10-EBAD916FD4D3}"/>
                    </a:ext>
                  </a:extLst>
                </p:cNvPr>
                <p:cNvSpPr/>
                <p:nvPr/>
              </p:nvSpPr>
              <p:spPr>
                <a:xfrm>
                  <a:off x="4638316" y="184162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80" name="Freeform 2279">
                  <a:extLst>
                    <a:ext uri="{FF2B5EF4-FFF2-40B4-BE49-F238E27FC236}">
                      <a16:creationId xmlns:a16="http://schemas.microsoft.com/office/drawing/2014/main" id="{722CEDA7-779A-0438-6D60-9CFE96745510}"/>
                    </a:ext>
                  </a:extLst>
                </p:cNvPr>
                <p:cNvSpPr/>
                <p:nvPr/>
              </p:nvSpPr>
              <p:spPr>
                <a:xfrm>
                  <a:off x="4615076" y="186473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0" name="Graphic 5">
                <a:extLst>
                  <a:ext uri="{FF2B5EF4-FFF2-40B4-BE49-F238E27FC236}">
                    <a16:creationId xmlns:a16="http://schemas.microsoft.com/office/drawing/2014/main" id="{FAFE5C39-2799-D87D-49A2-7664324D1236}"/>
                  </a:ext>
                </a:extLst>
              </p:cNvPr>
              <p:cNvGrpSpPr/>
              <p:nvPr/>
            </p:nvGrpSpPr>
            <p:grpSpPr>
              <a:xfrm>
                <a:off x="4627141" y="1841621"/>
                <a:ext cx="46478" cy="46351"/>
                <a:chOff x="4627141" y="1841621"/>
                <a:chExt cx="46478" cy="46351"/>
              </a:xfrm>
            </p:grpSpPr>
            <p:sp>
              <p:nvSpPr>
                <p:cNvPr id="2277" name="Freeform 2276">
                  <a:extLst>
                    <a:ext uri="{FF2B5EF4-FFF2-40B4-BE49-F238E27FC236}">
                      <a16:creationId xmlns:a16="http://schemas.microsoft.com/office/drawing/2014/main" id="{003FA56F-C25F-FB54-49AA-668ADC6DA912}"/>
                    </a:ext>
                  </a:extLst>
                </p:cNvPr>
                <p:cNvSpPr/>
                <p:nvPr/>
              </p:nvSpPr>
              <p:spPr>
                <a:xfrm>
                  <a:off x="4650380" y="184162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78" name="Freeform 2277">
                  <a:extLst>
                    <a:ext uri="{FF2B5EF4-FFF2-40B4-BE49-F238E27FC236}">
                      <a16:creationId xmlns:a16="http://schemas.microsoft.com/office/drawing/2014/main" id="{6E28B8F6-BE70-DFC9-34E2-80E7DC2D5210}"/>
                    </a:ext>
                  </a:extLst>
                </p:cNvPr>
                <p:cNvSpPr/>
                <p:nvPr/>
              </p:nvSpPr>
              <p:spPr>
                <a:xfrm>
                  <a:off x="4627141" y="186473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1" name="Graphic 5">
                <a:extLst>
                  <a:ext uri="{FF2B5EF4-FFF2-40B4-BE49-F238E27FC236}">
                    <a16:creationId xmlns:a16="http://schemas.microsoft.com/office/drawing/2014/main" id="{10AA150E-46B3-AC86-5ACD-A13C15097245}"/>
                  </a:ext>
                </a:extLst>
              </p:cNvPr>
              <p:cNvGrpSpPr/>
              <p:nvPr/>
            </p:nvGrpSpPr>
            <p:grpSpPr>
              <a:xfrm>
                <a:off x="4579646" y="1841621"/>
                <a:ext cx="46351" cy="46351"/>
                <a:chOff x="4579646" y="1841621"/>
                <a:chExt cx="46351" cy="46351"/>
              </a:xfrm>
            </p:grpSpPr>
            <p:sp>
              <p:nvSpPr>
                <p:cNvPr id="2275" name="Freeform 2274">
                  <a:extLst>
                    <a:ext uri="{FF2B5EF4-FFF2-40B4-BE49-F238E27FC236}">
                      <a16:creationId xmlns:a16="http://schemas.microsoft.com/office/drawing/2014/main" id="{6D0E9A67-B5E1-1883-A969-AF0DF16C75B1}"/>
                    </a:ext>
                  </a:extLst>
                </p:cNvPr>
                <p:cNvSpPr/>
                <p:nvPr/>
              </p:nvSpPr>
              <p:spPr>
                <a:xfrm>
                  <a:off x="4602758" y="184162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76" name="Freeform 2275">
                  <a:extLst>
                    <a:ext uri="{FF2B5EF4-FFF2-40B4-BE49-F238E27FC236}">
                      <a16:creationId xmlns:a16="http://schemas.microsoft.com/office/drawing/2014/main" id="{FE0988F5-E4A4-4C87-2E9A-6F898ED76F7B}"/>
                    </a:ext>
                  </a:extLst>
                </p:cNvPr>
                <p:cNvSpPr/>
                <p:nvPr/>
              </p:nvSpPr>
              <p:spPr>
                <a:xfrm>
                  <a:off x="4579646" y="186473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2" name="Graphic 5">
                <a:extLst>
                  <a:ext uri="{FF2B5EF4-FFF2-40B4-BE49-F238E27FC236}">
                    <a16:creationId xmlns:a16="http://schemas.microsoft.com/office/drawing/2014/main" id="{DD86BD4C-6663-2400-65D5-0078DED8CBA1}"/>
                  </a:ext>
                </a:extLst>
              </p:cNvPr>
              <p:cNvGrpSpPr/>
              <p:nvPr/>
            </p:nvGrpSpPr>
            <p:grpSpPr>
              <a:xfrm>
                <a:off x="4555645" y="1680597"/>
                <a:ext cx="46351" cy="46351"/>
                <a:chOff x="4555645" y="1680597"/>
                <a:chExt cx="46351" cy="46351"/>
              </a:xfrm>
            </p:grpSpPr>
            <p:sp>
              <p:nvSpPr>
                <p:cNvPr id="2273" name="Freeform 2272">
                  <a:extLst>
                    <a:ext uri="{FF2B5EF4-FFF2-40B4-BE49-F238E27FC236}">
                      <a16:creationId xmlns:a16="http://schemas.microsoft.com/office/drawing/2014/main" id="{6FF1C85B-65F5-1E61-9F26-E1D89CCF400F}"/>
                    </a:ext>
                  </a:extLst>
                </p:cNvPr>
                <p:cNvSpPr/>
                <p:nvPr/>
              </p:nvSpPr>
              <p:spPr>
                <a:xfrm>
                  <a:off x="4578757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74" name="Freeform 2273">
                  <a:extLst>
                    <a:ext uri="{FF2B5EF4-FFF2-40B4-BE49-F238E27FC236}">
                      <a16:creationId xmlns:a16="http://schemas.microsoft.com/office/drawing/2014/main" id="{1E8521FC-3FB6-E00C-BE7A-1F6B7A82E071}"/>
                    </a:ext>
                  </a:extLst>
                </p:cNvPr>
                <p:cNvSpPr/>
                <p:nvPr/>
              </p:nvSpPr>
              <p:spPr>
                <a:xfrm>
                  <a:off x="4555645" y="170370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3" name="Graphic 5">
                <a:extLst>
                  <a:ext uri="{FF2B5EF4-FFF2-40B4-BE49-F238E27FC236}">
                    <a16:creationId xmlns:a16="http://schemas.microsoft.com/office/drawing/2014/main" id="{79450182-8075-7660-34C3-595C8A5D1056}"/>
                  </a:ext>
                </a:extLst>
              </p:cNvPr>
              <p:cNvGrpSpPr/>
              <p:nvPr/>
            </p:nvGrpSpPr>
            <p:grpSpPr>
              <a:xfrm>
                <a:off x="4537104" y="1680597"/>
                <a:ext cx="46478" cy="46351"/>
                <a:chOff x="4537104" y="1680597"/>
                <a:chExt cx="46478" cy="46351"/>
              </a:xfrm>
            </p:grpSpPr>
            <p:sp>
              <p:nvSpPr>
                <p:cNvPr id="2271" name="Freeform 2270">
                  <a:extLst>
                    <a:ext uri="{FF2B5EF4-FFF2-40B4-BE49-F238E27FC236}">
                      <a16:creationId xmlns:a16="http://schemas.microsoft.com/office/drawing/2014/main" id="{52FDBF34-5C45-B96A-AA05-0AAB9B3D8BDE}"/>
                    </a:ext>
                  </a:extLst>
                </p:cNvPr>
                <p:cNvSpPr/>
                <p:nvPr/>
              </p:nvSpPr>
              <p:spPr>
                <a:xfrm>
                  <a:off x="4560344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72" name="Freeform 2271">
                  <a:extLst>
                    <a:ext uri="{FF2B5EF4-FFF2-40B4-BE49-F238E27FC236}">
                      <a16:creationId xmlns:a16="http://schemas.microsoft.com/office/drawing/2014/main" id="{577094E4-CA4F-CAA0-DFA8-7FF3DD4A6DA2}"/>
                    </a:ext>
                  </a:extLst>
                </p:cNvPr>
                <p:cNvSpPr/>
                <p:nvPr/>
              </p:nvSpPr>
              <p:spPr>
                <a:xfrm>
                  <a:off x="4537104" y="170370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4" name="Graphic 5">
                <a:extLst>
                  <a:ext uri="{FF2B5EF4-FFF2-40B4-BE49-F238E27FC236}">
                    <a16:creationId xmlns:a16="http://schemas.microsoft.com/office/drawing/2014/main" id="{C1AA9B0A-0C40-B271-423E-1CAE9BB07806}"/>
                  </a:ext>
                </a:extLst>
              </p:cNvPr>
              <p:cNvGrpSpPr/>
              <p:nvPr/>
            </p:nvGrpSpPr>
            <p:grpSpPr>
              <a:xfrm>
                <a:off x="4498245" y="1680597"/>
                <a:ext cx="46351" cy="46351"/>
                <a:chOff x="4498245" y="1680597"/>
                <a:chExt cx="46351" cy="46351"/>
              </a:xfrm>
            </p:grpSpPr>
            <p:sp>
              <p:nvSpPr>
                <p:cNvPr id="2269" name="Freeform 2268">
                  <a:extLst>
                    <a:ext uri="{FF2B5EF4-FFF2-40B4-BE49-F238E27FC236}">
                      <a16:creationId xmlns:a16="http://schemas.microsoft.com/office/drawing/2014/main" id="{D6D58282-9622-EC8B-FA09-91C05DC4F1E6}"/>
                    </a:ext>
                  </a:extLst>
                </p:cNvPr>
                <p:cNvSpPr/>
                <p:nvPr/>
              </p:nvSpPr>
              <p:spPr>
                <a:xfrm>
                  <a:off x="4521358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70" name="Freeform 2269">
                  <a:extLst>
                    <a:ext uri="{FF2B5EF4-FFF2-40B4-BE49-F238E27FC236}">
                      <a16:creationId xmlns:a16="http://schemas.microsoft.com/office/drawing/2014/main" id="{280C2CAF-EEB3-AA7F-0B01-468DF67341F3}"/>
                    </a:ext>
                  </a:extLst>
                </p:cNvPr>
                <p:cNvSpPr/>
                <p:nvPr/>
              </p:nvSpPr>
              <p:spPr>
                <a:xfrm>
                  <a:off x="4498245" y="170370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5" name="Graphic 5">
                <a:extLst>
                  <a:ext uri="{FF2B5EF4-FFF2-40B4-BE49-F238E27FC236}">
                    <a16:creationId xmlns:a16="http://schemas.microsoft.com/office/drawing/2014/main" id="{F4CA6DF6-DD05-B0C2-A751-EAA596E1FA9A}"/>
                  </a:ext>
                </a:extLst>
              </p:cNvPr>
              <p:cNvGrpSpPr/>
              <p:nvPr/>
            </p:nvGrpSpPr>
            <p:grpSpPr>
              <a:xfrm>
                <a:off x="4436528" y="1680597"/>
                <a:ext cx="46478" cy="46351"/>
                <a:chOff x="4436528" y="1680597"/>
                <a:chExt cx="46478" cy="46351"/>
              </a:xfrm>
            </p:grpSpPr>
            <p:sp>
              <p:nvSpPr>
                <p:cNvPr id="2267" name="Freeform 2266">
                  <a:extLst>
                    <a:ext uri="{FF2B5EF4-FFF2-40B4-BE49-F238E27FC236}">
                      <a16:creationId xmlns:a16="http://schemas.microsoft.com/office/drawing/2014/main" id="{59F8654B-6742-7D85-4724-EEC5147396B5}"/>
                    </a:ext>
                  </a:extLst>
                </p:cNvPr>
                <p:cNvSpPr/>
                <p:nvPr/>
              </p:nvSpPr>
              <p:spPr>
                <a:xfrm>
                  <a:off x="4459767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68" name="Freeform 2267">
                  <a:extLst>
                    <a:ext uri="{FF2B5EF4-FFF2-40B4-BE49-F238E27FC236}">
                      <a16:creationId xmlns:a16="http://schemas.microsoft.com/office/drawing/2014/main" id="{1A7A2346-1D5E-6125-0F58-76A900D6472D}"/>
                    </a:ext>
                  </a:extLst>
                </p:cNvPr>
                <p:cNvSpPr/>
                <p:nvPr/>
              </p:nvSpPr>
              <p:spPr>
                <a:xfrm>
                  <a:off x="4436528" y="170370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6" name="Graphic 5">
                <a:extLst>
                  <a:ext uri="{FF2B5EF4-FFF2-40B4-BE49-F238E27FC236}">
                    <a16:creationId xmlns:a16="http://schemas.microsoft.com/office/drawing/2014/main" id="{76AECF33-06F7-72FF-E6FA-AF0A2F187E73}"/>
                  </a:ext>
                </a:extLst>
              </p:cNvPr>
              <p:cNvGrpSpPr/>
              <p:nvPr/>
            </p:nvGrpSpPr>
            <p:grpSpPr>
              <a:xfrm>
                <a:off x="4423448" y="1680597"/>
                <a:ext cx="46478" cy="46351"/>
                <a:chOff x="4423448" y="1680597"/>
                <a:chExt cx="46478" cy="46351"/>
              </a:xfrm>
            </p:grpSpPr>
            <p:sp>
              <p:nvSpPr>
                <p:cNvPr id="2265" name="Freeform 2264">
                  <a:extLst>
                    <a:ext uri="{FF2B5EF4-FFF2-40B4-BE49-F238E27FC236}">
                      <a16:creationId xmlns:a16="http://schemas.microsoft.com/office/drawing/2014/main" id="{84186FD6-2FFF-78CC-9391-5BE1763F4C71}"/>
                    </a:ext>
                  </a:extLst>
                </p:cNvPr>
                <p:cNvSpPr/>
                <p:nvPr/>
              </p:nvSpPr>
              <p:spPr>
                <a:xfrm>
                  <a:off x="4446687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66" name="Freeform 2265">
                  <a:extLst>
                    <a:ext uri="{FF2B5EF4-FFF2-40B4-BE49-F238E27FC236}">
                      <a16:creationId xmlns:a16="http://schemas.microsoft.com/office/drawing/2014/main" id="{CBFFCD6D-B0B4-72E9-8590-9BB32F1D2FDC}"/>
                    </a:ext>
                  </a:extLst>
                </p:cNvPr>
                <p:cNvSpPr/>
                <p:nvPr/>
              </p:nvSpPr>
              <p:spPr>
                <a:xfrm>
                  <a:off x="4423448" y="170370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7" name="Graphic 5">
                <a:extLst>
                  <a:ext uri="{FF2B5EF4-FFF2-40B4-BE49-F238E27FC236}">
                    <a16:creationId xmlns:a16="http://schemas.microsoft.com/office/drawing/2014/main" id="{E710ACEB-75E0-B677-E4A6-5D02FA8244FD}"/>
                  </a:ext>
                </a:extLst>
              </p:cNvPr>
              <p:cNvGrpSpPr/>
              <p:nvPr/>
            </p:nvGrpSpPr>
            <p:grpSpPr>
              <a:xfrm>
                <a:off x="4408082" y="1680597"/>
                <a:ext cx="46351" cy="46351"/>
                <a:chOff x="4408082" y="1680597"/>
                <a:chExt cx="46351" cy="46351"/>
              </a:xfrm>
            </p:grpSpPr>
            <p:sp>
              <p:nvSpPr>
                <p:cNvPr id="2263" name="Freeform 2262">
                  <a:extLst>
                    <a:ext uri="{FF2B5EF4-FFF2-40B4-BE49-F238E27FC236}">
                      <a16:creationId xmlns:a16="http://schemas.microsoft.com/office/drawing/2014/main" id="{A25BA7B4-12A2-ECC9-82C7-2708A6D53AA7}"/>
                    </a:ext>
                  </a:extLst>
                </p:cNvPr>
                <p:cNvSpPr/>
                <p:nvPr/>
              </p:nvSpPr>
              <p:spPr>
                <a:xfrm>
                  <a:off x="4431194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64" name="Freeform 2263">
                  <a:extLst>
                    <a:ext uri="{FF2B5EF4-FFF2-40B4-BE49-F238E27FC236}">
                      <a16:creationId xmlns:a16="http://schemas.microsoft.com/office/drawing/2014/main" id="{EAA8B727-79AE-F318-BE93-EC01639CDA25}"/>
                    </a:ext>
                  </a:extLst>
                </p:cNvPr>
                <p:cNvSpPr/>
                <p:nvPr/>
              </p:nvSpPr>
              <p:spPr>
                <a:xfrm>
                  <a:off x="4408082" y="170370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8" name="Graphic 5">
                <a:extLst>
                  <a:ext uri="{FF2B5EF4-FFF2-40B4-BE49-F238E27FC236}">
                    <a16:creationId xmlns:a16="http://schemas.microsoft.com/office/drawing/2014/main" id="{0E26F1D6-D792-3522-18EA-FA5CFEE48B6D}"/>
                  </a:ext>
                </a:extLst>
              </p:cNvPr>
              <p:cNvGrpSpPr/>
              <p:nvPr/>
            </p:nvGrpSpPr>
            <p:grpSpPr>
              <a:xfrm>
                <a:off x="4290616" y="1617736"/>
                <a:ext cx="46351" cy="46478"/>
                <a:chOff x="4290616" y="1617736"/>
                <a:chExt cx="46351" cy="46478"/>
              </a:xfrm>
            </p:grpSpPr>
            <p:sp>
              <p:nvSpPr>
                <p:cNvPr id="2261" name="Freeform 2260">
                  <a:extLst>
                    <a:ext uri="{FF2B5EF4-FFF2-40B4-BE49-F238E27FC236}">
                      <a16:creationId xmlns:a16="http://schemas.microsoft.com/office/drawing/2014/main" id="{0BBC497F-0736-2E0D-374B-F57649FAA3C6}"/>
                    </a:ext>
                  </a:extLst>
                </p:cNvPr>
                <p:cNvSpPr/>
                <p:nvPr/>
              </p:nvSpPr>
              <p:spPr>
                <a:xfrm>
                  <a:off x="4313728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62" name="Freeform 2261">
                  <a:extLst>
                    <a:ext uri="{FF2B5EF4-FFF2-40B4-BE49-F238E27FC236}">
                      <a16:creationId xmlns:a16="http://schemas.microsoft.com/office/drawing/2014/main" id="{AE402F3C-16AE-792C-5928-E14CDDC8F4DB}"/>
                    </a:ext>
                  </a:extLst>
                </p:cNvPr>
                <p:cNvSpPr/>
                <p:nvPr/>
              </p:nvSpPr>
              <p:spPr>
                <a:xfrm>
                  <a:off x="4290616" y="164097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99" name="Graphic 5">
                <a:extLst>
                  <a:ext uri="{FF2B5EF4-FFF2-40B4-BE49-F238E27FC236}">
                    <a16:creationId xmlns:a16="http://schemas.microsoft.com/office/drawing/2014/main" id="{8AB98737-752F-5E78-2364-53AAEB5AAAB8}"/>
                  </a:ext>
                </a:extLst>
              </p:cNvPr>
              <p:cNvGrpSpPr/>
              <p:nvPr/>
            </p:nvGrpSpPr>
            <p:grpSpPr>
              <a:xfrm>
                <a:off x="4273472" y="1617736"/>
                <a:ext cx="46478" cy="46478"/>
                <a:chOff x="4273472" y="1617736"/>
                <a:chExt cx="46478" cy="46478"/>
              </a:xfrm>
            </p:grpSpPr>
            <p:sp>
              <p:nvSpPr>
                <p:cNvPr id="2259" name="Freeform 2258">
                  <a:extLst>
                    <a:ext uri="{FF2B5EF4-FFF2-40B4-BE49-F238E27FC236}">
                      <a16:creationId xmlns:a16="http://schemas.microsoft.com/office/drawing/2014/main" id="{686D4677-5C62-B980-1FA5-1ACCB7DE01F0}"/>
                    </a:ext>
                  </a:extLst>
                </p:cNvPr>
                <p:cNvSpPr/>
                <p:nvPr/>
              </p:nvSpPr>
              <p:spPr>
                <a:xfrm>
                  <a:off x="4296711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60" name="Freeform 2259">
                  <a:extLst>
                    <a:ext uri="{FF2B5EF4-FFF2-40B4-BE49-F238E27FC236}">
                      <a16:creationId xmlns:a16="http://schemas.microsoft.com/office/drawing/2014/main" id="{2EB606DB-B453-2C5C-FAD1-9D1D77E0067A}"/>
                    </a:ext>
                  </a:extLst>
                </p:cNvPr>
                <p:cNvSpPr/>
                <p:nvPr/>
              </p:nvSpPr>
              <p:spPr>
                <a:xfrm>
                  <a:off x="4273472" y="164097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0" name="Graphic 5">
                <a:extLst>
                  <a:ext uri="{FF2B5EF4-FFF2-40B4-BE49-F238E27FC236}">
                    <a16:creationId xmlns:a16="http://schemas.microsoft.com/office/drawing/2014/main" id="{2BD44F25-746E-48BF-CBC8-84D36FA607B1}"/>
                  </a:ext>
                </a:extLst>
              </p:cNvPr>
              <p:cNvGrpSpPr/>
              <p:nvPr/>
            </p:nvGrpSpPr>
            <p:grpSpPr>
              <a:xfrm>
                <a:off x="4270805" y="1617736"/>
                <a:ext cx="46351" cy="46478"/>
                <a:chOff x="4270805" y="1617736"/>
                <a:chExt cx="46351" cy="46478"/>
              </a:xfrm>
            </p:grpSpPr>
            <p:sp>
              <p:nvSpPr>
                <p:cNvPr id="2257" name="Freeform 2256">
                  <a:extLst>
                    <a:ext uri="{FF2B5EF4-FFF2-40B4-BE49-F238E27FC236}">
                      <a16:creationId xmlns:a16="http://schemas.microsoft.com/office/drawing/2014/main" id="{E571ACB2-E921-66D3-5086-A8044DABD90E}"/>
                    </a:ext>
                  </a:extLst>
                </p:cNvPr>
                <p:cNvSpPr/>
                <p:nvPr/>
              </p:nvSpPr>
              <p:spPr>
                <a:xfrm>
                  <a:off x="4293918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58" name="Freeform 2257">
                  <a:extLst>
                    <a:ext uri="{FF2B5EF4-FFF2-40B4-BE49-F238E27FC236}">
                      <a16:creationId xmlns:a16="http://schemas.microsoft.com/office/drawing/2014/main" id="{D351D7A8-A680-CE51-CD4D-F8B9043E773C}"/>
                    </a:ext>
                  </a:extLst>
                </p:cNvPr>
                <p:cNvSpPr/>
                <p:nvPr/>
              </p:nvSpPr>
              <p:spPr>
                <a:xfrm>
                  <a:off x="4270805" y="164097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1" name="Graphic 5">
                <a:extLst>
                  <a:ext uri="{FF2B5EF4-FFF2-40B4-BE49-F238E27FC236}">
                    <a16:creationId xmlns:a16="http://schemas.microsoft.com/office/drawing/2014/main" id="{A7A255D4-968D-AC6F-9F16-DD1170754230}"/>
                  </a:ext>
                </a:extLst>
              </p:cNvPr>
              <p:cNvGrpSpPr/>
              <p:nvPr/>
            </p:nvGrpSpPr>
            <p:grpSpPr>
              <a:xfrm>
                <a:off x="4266361" y="1617736"/>
                <a:ext cx="46478" cy="46478"/>
                <a:chOff x="4266361" y="1617736"/>
                <a:chExt cx="46478" cy="46478"/>
              </a:xfrm>
            </p:grpSpPr>
            <p:sp>
              <p:nvSpPr>
                <p:cNvPr id="2255" name="Freeform 2254">
                  <a:extLst>
                    <a:ext uri="{FF2B5EF4-FFF2-40B4-BE49-F238E27FC236}">
                      <a16:creationId xmlns:a16="http://schemas.microsoft.com/office/drawing/2014/main" id="{300DCB79-C2A9-BACC-54AF-10014C50550B}"/>
                    </a:ext>
                  </a:extLst>
                </p:cNvPr>
                <p:cNvSpPr/>
                <p:nvPr/>
              </p:nvSpPr>
              <p:spPr>
                <a:xfrm>
                  <a:off x="4289600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56" name="Freeform 2255">
                  <a:extLst>
                    <a:ext uri="{FF2B5EF4-FFF2-40B4-BE49-F238E27FC236}">
                      <a16:creationId xmlns:a16="http://schemas.microsoft.com/office/drawing/2014/main" id="{A36B3E00-AE50-6168-07FD-F2E0D6BD9F0F}"/>
                    </a:ext>
                  </a:extLst>
                </p:cNvPr>
                <p:cNvSpPr/>
                <p:nvPr/>
              </p:nvSpPr>
              <p:spPr>
                <a:xfrm>
                  <a:off x="4266361" y="164097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2" name="Graphic 5">
                <a:extLst>
                  <a:ext uri="{FF2B5EF4-FFF2-40B4-BE49-F238E27FC236}">
                    <a16:creationId xmlns:a16="http://schemas.microsoft.com/office/drawing/2014/main" id="{6163C6DE-7C13-32AF-011F-A717D6E58C2B}"/>
                  </a:ext>
                </a:extLst>
              </p:cNvPr>
              <p:cNvGrpSpPr/>
              <p:nvPr/>
            </p:nvGrpSpPr>
            <p:grpSpPr>
              <a:xfrm>
                <a:off x="4234994" y="1617736"/>
                <a:ext cx="46478" cy="46478"/>
                <a:chOff x="4234994" y="1617736"/>
                <a:chExt cx="46478" cy="46478"/>
              </a:xfrm>
            </p:grpSpPr>
            <p:sp>
              <p:nvSpPr>
                <p:cNvPr id="2253" name="Freeform 2252">
                  <a:extLst>
                    <a:ext uri="{FF2B5EF4-FFF2-40B4-BE49-F238E27FC236}">
                      <a16:creationId xmlns:a16="http://schemas.microsoft.com/office/drawing/2014/main" id="{055D36EB-4D1F-F050-B10D-41CDCABE16D8}"/>
                    </a:ext>
                  </a:extLst>
                </p:cNvPr>
                <p:cNvSpPr/>
                <p:nvPr/>
              </p:nvSpPr>
              <p:spPr>
                <a:xfrm>
                  <a:off x="4258233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54" name="Freeform 2253">
                  <a:extLst>
                    <a:ext uri="{FF2B5EF4-FFF2-40B4-BE49-F238E27FC236}">
                      <a16:creationId xmlns:a16="http://schemas.microsoft.com/office/drawing/2014/main" id="{4B7E5E95-74FB-E95D-BDF6-A5BE4DCEB6D7}"/>
                    </a:ext>
                  </a:extLst>
                </p:cNvPr>
                <p:cNvSpPr/>
                <p:nvPr/>
              </p:nvSpPr>
              <p:spPr>
                <a:xfrm>
                  <a:off x="4234994" y="164097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3" name="Graphic 5">
                <a:extLst>
                  <a:ext uri="{FF2B5EF4-FFF2-40B4-BE49-F238E27FC236}">
                    <a16:creationId xmlns:a16="http://schemas.microsoft.com/office/drawing/2014/main" id="{92DCEFA3-5EAF-EB48-4717-6A798C2F12B4}"/>
                  </a:ext>
                </a:extLst>
              </p:cNvPr>
              <p:cNvGrpSpPr/>
              <p:nvPr/>
            </p:nvGrpSpPr>
            <p:grpSpPr>
              <a:xfrm>
                <a:off x="4219501" y="1617736"/>
                <a:ext cx="46478" cy="46478"/>
                <a:chOff x="4219501" y="1617736"/>
                <a:chExt cx="46478" cy="46478"/>
              </a:xfrm>
            </p:grpSpPr>
            <p:sp>
              <p:nvSpPr>
                <p:cNvPr id="2251" name="Freeform 2250">
                  <a:extLst>
                    <a:ext uri="{FF2B5EF4-FFF2-40B4-BE49-F238E27FC236}">
                      <a16:creationId xmlns:a16="http://schemas.microsoft.com/office/drawing/2014/main" id="{7E11B989-4E70-7F83-3945-9567B283D661}"/>
                    </a:ext>
                  </a:extLst>
                </p:cNvPr>
                <p:cNvSpPr/>
                <p:nvPr/>
              </p:nvSpPr>
              <p:spPr>
                <a:xfrm>
                  <a:off x="4242741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52" name="Freeform 2251">
                  <a:extLst>
                    <a:ext uri="{FF2B5EF4-FFF2-40B4-BE49-F238E27FC236}">
                      <a16:creationId xmlns:a16="http://schemas.microsoft.com/office/drawing/2014/main" id="{33B2C0E2-A698-74B0-8F30-B9FD1036F243}"/>
                    </a:ext>
                  </a:extLst>
                </p:cNvPr>
                <p:cNvSpPr/>
                <p:nvPr/>
              </p:nvSpPr>
              <p:spPr>
                <a:xfrm>
                  <a:off x="4219501" y="164097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4" name="Graphic 5">
                <a:extLst>
                  <a:ext uri="{FF2B5EF4-FFF2-40B4-BE49-F238E27FC236}">
                    <a16:creationId xmlns:a16="http://schemas.microsoft.com/office/drawing/2014/main" id="{0E26D5A6-8B16-3D0F-12B9-81420F39F913}"/>
                  </a:ext>
                </a:extLst>
              </p:cNvPr>
              <p:cNvGrpSpPr/>
              <p:nvPr/>
            </p:nvGrpSpPr>
            <p:grpSpPr>
              <a:xfrm>
                <a:off x="4211882" y="1617736"/>
                <a:ext cx="46351" cy="46478"/>
                <a:chOff x="4211882" y="1617736"/>
                <a:chExt cx="46351" cy="46478"/>
              </a:xfrm>
            </p:grpSpPr>
            <p:sp>
              <p:nvSpPr>
                <p:cNvPr id="2249" name="Freeform 2248">
                  <a:extLst>
                    <a:ext uri="{FF2B5EF4-FFF2-40B4-BE49-F238E27FC236}">
                      <a16:creationId xmlns:a16="http://schemas.microsoft.com/office/drawing/2014/main" id="{8B3BA572-E4AF-DC18-D2DC-919112D21910}"/>
                    </a:ext>
                  </a:extLst>
                </p:cNvPr>
                <p:cNvSpPr/>
                <p:nvPr/>
              </p:nvSpPr>
              <p:spPr>
                <a:xfrm>
                  <a:off x="4234994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50" name="Freeform 2249">
                  <a:extLst>
                    <a:ext uri="{FF2B5EF4-FFF2-40B4-BE49-F238E27FC236}">
                      <a16:creationId xmlns:a16="http://schemas.microsoft.com/office/drawing/2014/main" id="{8BB37FF7-A6EA-E5D3-6EAE-548639323D60}"/>
                    </a:ext>
                  </a:extLst>
                </p:cNvPr>
                <p:cNvSpPr/>
                <p:nvPr/>
              </p:nvSpPr>
              <p:spPr>
                <a:xfrm>
                  <a:off x="4211882" y="164097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5" name="Graphic 5">
                <a:extLst>
                  <a:ext uri="{FF2B5EF4-FFF2-40B4-BE49-F238E27FC236}">
                    <a16:creationId xmlns:a16="http://schemas.microsoft.com/office/drawing/2014/main" id="{F3A04064-6C57-C160-0F1E-7EB3257EF17D}"/>
                  </a:ext>
                </a:extLst>
              </p:cNvPr>
              <p:cNvGrpSpPr/>
              <p:nvPr/>
            </p:nvGrpSpPr>
            <p:grpSpPr>
              <a:xfrm>
                <a:off x="4131116" y="1617736"/>
                <a:ext cx="46351" cy="46478"/>
                <a:chOff x="4131116" y="1617736"/>
                <a:chExt cx="46351" cy="46478"/>
              </a:xfrm>
            </p:grpSpPr>
            <p:sp>
              <p:nvSpPr>
                <p:cNvPr id="2247" name="Freeform 2246">
                  <a:extLst>
                    <a:ext uri="{FF2B5EF4-FFF2-40B4-BE49-F238E27FC236}">
                      <a16:creationId xmlns:a16="http://schemas.microsoft.com/office/drawing/2014/main" id="{392E511E-3F9F-FFE4-BA67-144910AB3E6E}"/>
                    </a:ext>
                  </a:extLst>
                </p:cNvPr>
                <p:cNvSpPr/>
                <p:nvPr/>
              </p:nvSpPr>
              <p:spPr>
                <a:xfrm>
                  <a:off x="4154228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48" name="Freeform 2247">
                  <a:extLst>
                    <a:ext uri="{FF2B5EF4-FFF2-40B4-BE49-F238E27FC236}">
                      <a16:creationId xmlns:a16="http://schemas.microsoft.com/office/drawing/2014/main" id="{C0294E78-A408-6550-5E68-E3053C66D4E2}"/>
                    </a:ext>
                  </a:extLst>
                </p:cNvPr>
                <p:cNvSpPr/>
                <p:nvPr/>
              </p:nvSpPr>
              <p:spPr>
                <a:xfrm>
                  <a:off x="4131116" y="164097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6" name="Graphic 5">
                <a:extLst>
                  <a:ext uri="{FF2B5EF4-FFF2-40B4-BE49-F238E27FC236}">
                    <a16:creationId xmlns:a16="http://schemas.microsoft.com/office/drawing/2014/main" id="{6B4BCBDE-3AB1-DB49-DD55-108A0106C179}"/>
                  </a:ext>
                </a:extLst>
              </p:cNvPr>
              <p:cNvGrpSpPr/>
              <p:nvPr/>
            </p:nvGrpSpPr>
            <p:grpSpPr>
              <a:xfrm>
                <a:off x="4133910" y="1617736"/>
                <a:ext cx="46478" cy="46478"/>
                <a:chOff x="4133910" y="1617736"/>
                <a:chExt cx="46478" cy="46478"/>
              </a:xfrm>
            </p:grpSpPr>
            <p:sp>
              <p:nvSpPr>
                <p:cNvPr id="2245" name="Freeform 2244">
                  <a:extLst>
                    <a:ext uri="{FF2B5EF4-FFF2-40B4-BE49-F238E27FC236}">
                      <a16:creationId xmlns:a16="http://schemas.microsoft.com/office/drawing/2014/main" id="{EA5CDB38-2FE1-1483-3382-9D4D8F4F7DF7}"/>
                    </a:ext>
                  </a:extLst>
                </p:cNvPr>
                <p:cNvSpPr/>
                <p:nvPr/>
              </p:nvSpPr>
              <p:spPr>
                <a:xfrm>
                  <a:off x="4157149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46" name="Freeform 2245">
                  <a:extLst>
                    <a:ext uri="{FF2B5EF4-FFF2-40B4-BE49-F238E27FC236}">
                      <a16:creationId xmlns:a16="http://schemas.microsoft.com/office/drawing/2014/main" id="{3A4FFA73-17AA-4E9C-09BD-621D8E856503}"/>
                    </a:ext>
                  </a:extLst>
                </p:cNvPr>
                <p:cNvSpPr/>
                <p:nvPr/>
              </p:nvSpPr>
              <p:spPr>
                <a:xfrm>
                  <a:off x="4133910" y="164097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7" name="Graphic 5">
                <a:extLst>
                  <a:ext uri="{FF2B5EF4-FFF2-40B4-BE49-F238E27FC236}">
                    <a16:creationId xmlns:a16="http://schemas.microsoft.com/office/drawing/2014/main" id="{35F5E08F-EAF3-B6FB-808D-2BAAC0F22D4C}"/>
                  </a:ext>
                </a:extLst>
              </p:cNvPr>
              <p:cNvGrpSpPr/>
              <p:nvPr/>
            </p:nvGrpSpPr>
            <p:grpSpPr>
              <a:xfrm>
                <a:off x="4143307" y="1617736"/>
                <a:ext cx="46478" cy="46478"/>
                <a:chOff x="4143307" y="1617736"/>
                <a:chExt cx="46478" cy="46478"/>
              </a:xfrm>
            </p:grpSpPr>
            <p:sp>
              <p:nvSpPr>
                <p:cNvPr id="2243" name="Freeform 2242">
                  <a:extLst>
                    <a:ext uri="{FF2B5EF4-FFF2-40B4-BE49-F238E27FC236}">
                      <a16:creationId xmlns:a16="http://schemas.microsoft.com/office/drawing/2014/main" id="{A44ABBFB-06FB-1279-9B37-10D95777AE7B}"/>
                    </a:ext>
                  </a:extLst>
                </p:cNvPr>
                <p:cNvSpPr/>
                <p:nvPr/>
              </p:nvSpPr>
              <p:spPr>
                <a:xfrm>
                  <a:off x="4166546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44" name="Freeform 2243">
                  <a:extLst>
                    <a:ext uri="{FF2B5EF4-FFF2-40B4-BE49-F238E27FC236}">
                      <a16:creationId xmlns:a16="http://schemas.microsoft.com/office/drawing/2014/main" id="{E4C4FD1C-20B3-0A3D-ABA5-EC2708CA3D8E}"/>
                    </a:ext>
                  </a:extLst>
                </p:cNvPr>
                <p:cNvSpPr/>
                <p:nvPr/>
              </p:nvSpPr>
              <p:spPr>
                <a:xfrm>
                  <a:off x="4143307" y="164097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8" name="Graphic 5">
                <a:extLst>
                  <a:ext uri="{FF2B5EF4-FFF2-40B4-BE49-F238E27FC236}">
                    <a16:creationId xmlns:a16="http://schemas.microsoft.com/office/drawing/2014/main" id="{5E111032-661D-E53E-2B57-8C8CE91A37E0}"/>
                  </a:ext>
                </a:extLst>
              </p:cNvPr>
              <p:cNvGrpSpPr/>
              <p:nvPr/>
            </p:nvGrpSpPr>
            <p:grpSpPr>
              <a:xfrm>
                <a:off x="4114861" y="1617736"/>
                <a:ext cx="46478" cy="46478"/>
                <a:chOff x="4114861" y="1617736"/>
                <a:chExt cx="46478" cy="46478"/>
              </a:xfrm>
            </p:grpSpPr>
            <p:sp>
              <p:nvSpPr>
                <p:cNvPr id="2241" name="Freeform 2240">
                  <a:extLst>
                    <a:ext uri="{FF2B5EF4-FFF2-40B4-BE49-F238E27FC236}">
                      <a16:creationId xmlns:a16="http://schemas.microsoft.com/office/drawing/2014/main" id="{0436B1BB-2902-7B45-1F42-A13308E661EA}"/>
                    </a:ext>
                  </a:extLst>
                </p:cNvPr>
                <p:cNvSpPr/>
                <p:nvPr/>
              </p:nvSpPr>
              <p:spPr>
                <a:xfrm>
                  <a:off x="4138100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42" name="Freeform 2241">
                  <a:extLst>
                    <a:ext uri="{FF2B5EF4-FFF2-40B4-BE49-F238E27FC236}">
                      <a16:creationId xmlns:a16="http://schemas.microsoft.com/office/drawing/2014/main" id="{2BE121A7-BBFB-154D-1AC9-AFA5F9737C9E}"/>
                    </a:ext>
                  </a:extLst>
                </p:cNvPr>
                <p:cNvSpPr/>
                <p:nvPr/>
              </p:nvSpPr>
              <p:spPr>
                <a:xfrm>
                  <a:off x="4114861" y="164097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09" name="Graphic 5">
                <a:extLst>
                  <a:ext uri="{FF2B5EF4-FFF2-40B4-BE49-F238E27FC236}">
                    <a16:creationId xmlns:a16="http://schemas.microsoft.com/office/drawing/2014/main" id="{C8684E95-C2C2-FD10-90CA-DB13B9B48019}"/>
                  </a:ext>
                </a:extLst>
              </p:cNvPr>
              <p:cNvGrpSpPr/>
              <p:nvPr/>
            </p:nvGrpSpPr>
            <p:grpSpPr>
              <a:xfrm>
                <a:off x="4107877" y="1617736"/>
                <a:ext cx="46351" cy="46478"/>
                <a:chOff x="4107877" y="1617736"/>
                <a:chExt cx="46351" cy="46478"/>
              </a:xfrm>
            </p:grpSpPr>
            <p:sp>
              <p:nvSpPr>
                <p:cNvPr id="2239" name="Freeform 2238">
                  <a:extLst>
                    <a:ext uri="{FF2B5EF4-FFF2-40B4-BE49-F238E27FC236}">
                      <a16:creationId xmlns:a16="http://schemas.microsoft.com/office/drawing/2014/main" id="{29CC581F-00AC-1B9A-B494-0BA33EAD1E81}"/>
                    </a:ext>
                  </a:extLst>
                </p:cNvPr>
                <p:cNvSpPr/>
                <p:nvPr/>
              </p:nvSpPr>
              <p:spPr>
                <a:xfrm>
                  <a:off x="4131116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40" name="Freeform 2239">
                  <a:extLst>
                    <a:ext uri="{FF2B5EF4-FFF2-40B4-BE49-F238E27FC236}">
                      <a16:creationId xmlns:a16="http://schemas.microsoft.com/office/drawing/2014/main" id="{BB89F86A-7844-5EBE-C899-367B827885A1}"/>
                    </a:ext>
                  </a:extLst>
                </p:cNvPr>
                <p:cNvSpPr/>
                <p:nvPr/>
              </p:nvSpPr>
              <p:spPr>
                <a:xfrm>
                  <a:off x="4107877" y="164097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0" name="Graphic 5">
                <a:extLst>
                  <a:ext uri="{FF2B5EF4-FFF2-40B4-BE49-F238E27FC236}">
                    <a16:creationId xmlns:a16="http://schemas.microsoft.com/office/drawing/2014/main" id="{827E0DC5-9F49-C3D4-FB9A-E018919AF74B}"/>
                  </a:ext>
                </a:extLst>
              </p:cNvPr>
              <p:cNvGrpSpPr/>
              <p:nvPr/>
            </p:nvGrpSpPr>
            <p:grpSpPr>
              <a:xfrm>
                <a:off x="4096955" y="1617736"/>
                <a:ext cx="46351" cy="46478"/>
                <a:chOff x="4096955" y="1617736"/>
                <a:chExt cx="46351" cy="46478"/>
              </a:xfrm>
            </p:grpSpPr>
            <p:sp>
              <p:nvSpPr>
                <p:cNvPr id="2237" name="Freeform 2236">
                  <a:extLst>
                    <a:ext uri="{FF2B5EF4-FFF2-40B4-BE49-F238E27FC236}">
                      <a16:creationId xmlns:a16="http://schemas.microsoft.com/office/drawing/2014/main" id="{503814F5-C400-28A0-2498-E3B5C61CE5D8}"/>
                    </a:ext>
                  </a:extLst>
                </p:cNvPr>
                <p:cNvSpPr/>
                <p:nvPr/>
              </p:nvSpPr>
              <p:spPr>
                <a:xfrm>
                  <a:off x="4120195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38" name="Freeform 2237">
                  <a:extLst>
                    <a:ext uri="{FF2B5EF4-FFF2-40B4-BE49-F238E27FC236}">
                      <a16:creationId xmlns:a16="http://schemas.microsoft.com/office/drawing/2014/main" id="{7EA3A0AA-ADAF-3B9F-AE13-F6D3E6EC89DD}"/>
                    </a:ext>
                  </a:extLst>
                </p:cNvPr>
                <p:cNvSpPr/>
                <p:nvPr/>
              </p:nvSpPr>
              <p:spPr>
                <a:xfrm>
                  <a:off x="4096955" y="164097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1" name="Graphic 5">
                <a:extLst>
                  <a:ext uri="{FF2B5EF4-FFF2-40B4-BE49-F238E27FC236}">
                    <a16:creationId xmlns:a16="http://schemas.microsoft.com/office/drawing/2014/main" id="{589B4C22-3B3E-4318-BEB7-09AE821163EC}"/>
                  </a:ext>
                </a:extLst>
              </p:cNvPr>
              <p:cNvGrpSpPr/>
              <p:nvPr/>
            </p:nvGrpSpPr>
            <p:grpSpPr>
              <a:xfrm>
                <a:off x="4089971" y="1617736"/>
                <a:ext cx="46478" cy="46478"/>
                <a:chOff x="4089971" y="1617736"/>
                <a:chExt cx="46478" cy="46478"/>
              </a:xfrm>
            </p:grpSpPr>
            <p:sp>
              <p:nvSpPr>
                <p:cNvPr id="2235" name="Freeform 2234">
                  <a:extLst>
                    <a:ext uri="{FF2B5EF4-FFF2-40B4-BE49-F238E27FC236}">
                      <a16:creationId xmlns:a16="http://schemas.microsoft.com/office/drawing/2014/main" id="{531C1EC1-C6A0-414D-0525-263FC5FBC1B7}"/>
                    </a:ext>
                  </a:extLst>
                </p:cNvPr>
                <p:cNvSpPr/>
                <p:nvPr/>
              </p:nvSpPr>
              <p:spPr>
                <a:xfrm>
                  <a:off x="4113210" y="1617736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36" name="Freeform 2235">
                  <a:extLst>
                    <a:ext uri="{FF2B5EF4-FFF2-40B4-BE49-F238E27FC236}">
                      <a16:creationId xmlns:a16="http://schemas.microsoft.com/office/drawing/2014/main" id="{0DA31D8C-1E14-5067-582A-7DE7D6F68AF8}"/>
                    </a:ext>
                  </a:extLst>
                </p:cNvPr>
                <p:cNvSpPr/>
                <p:nvPr/>
              </p:nvSpPr>
              <p:spPr>
                <a:xfrm>
                  <a:off x="4089971" y="164097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2" name="Graphic 5">
                <a:extLst>
                  <a:ext uri="{FF2B5EF4-FFF2-40B4-BE49-F238E27FC236}">
                    <a16:creationId xmlns:a16="http://schemas.microsoft.com/office/drawing/2014/main" id="{45FD0CD1-8FEA-B287-3509-1D3638BA55C7}"/>
                  </a:ext>
                </a:extLst>
              </p:cNvPr>
              <p:cNvGrpSpPr/>
              <p:nvPr/>
            </p:nvGrpSpPr>
            <p:grpSpPr>
              <a:xfrm>
                <a:off x="4079177" y="1591322"/>
                <a:ext cx="46478" cy="46351"/>
                <a:chOff x="4079177" y="1591322"/>
                <a:chExt cx="46478" cy="46351"/>
              </a:xfrm>
            </p:grpSpPr>
            <p:sp>
              <p:nvSpPr>
                <p:cNvPr id="2233" name="Freeform 2232">
                  <a:extLst>
                    <a:ext uri="{FF2B5EF4-FFF2-40B4-BE49-F238E27FC236}">
                      <a16:creationId xmlns:a16="http://schemas.microsoft.com/office/drawing/2014/main" id="{5A0B2BDB-65EF-D019-F2FB-7C0AE3EB8811}"/>
                    </a:ext>
                  </a:extLst>
                </p:cNvPr>
                <p:cNvSpPr/>
                <p:nvPr/>
              </p:nvSpPr>
              <p:spPr>
                <a:xfrm>
                  <a:off x="4102416" y="159132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34" name="Freeform 2233">
                  <a:extLst>
                    <a:ext uri="{FF2B5EF4-FFF2-40B4-BE49-F238E27FC236}">
                      <a16:creationId xmlns:a16="http://schemas.microsoft.com/office/drawing/2014/main" id="{4AA27C96-D2A5-A325-0C68-4BF83AF5A6EA}"/>
                    </a:ext>
                  </a:extLst>
                </p:cNvPr>
                <p:cNvSpPr/>
                <p:nvPr/>
              </p:nvSpPr>
              <p:spPr>
                <a:xfrm>
                  <a:off x="4079177" y="161443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3" name="Graphic 5">
                <a:extLst>
                  <a:ext uri="{FF2B5EF4-FFF2-40B4-BE49-F238E27FC236}">
                    <a16:creationId xmlns:a16="http://schemas.microsoft.com/office/drawing/2014/main" id="{8025E158-BC38-49D7-E7E2-5B16096599E4}"/>
                  </a:ext>
                </a:extLst>
              </p:cNvPr>
              <p:cNvGrpSpPr/>
              <p:nvPr/>
            </p:nvGrpSpPr>
            <p:grpSpPr>
              <a:xfrm>
                <a:off x="4072065" y="1591322"/>
                <a:ext cx="46351" cy="46351"/>
                <a:chOff x="4072065" y="1591322"/>
                <a:chExt cx="46351" cy="46351"/>
              </a:xfrm>
            </p:grpSpPr>
            <p:sp>
              <p:nvSpPr>
                <p:cNvPr id="2231" name="Freeform 2230">
                  <a:extLst>
                    <a:ext uri="{FF2B5EF4-FFF2-40B4-BE49-F238E27FC236}">
                      <a16:creationId xmlns:a16="http://schemas.microsoft.com/office/drawing/2014/main" id="{B43878A7-975B-F188-1736-F492C25E8E25}"/>
                    </a:ext>
                  </a:extLst>
                </p:cNvPr>
                <p:cNvSpPr/>
                <p:nvPr/>
              </p:nvSpPr>
              <p:spPr>
                <a:xfrm>
                  <a:off x="4095305" y="159132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32" name="Freeform 2231">
                  <a:extLst>
                    <a:ext uri="{FF2B5EF4-FFF2-40B4-BE49-F238E27FC236}">
                      <a16:creationId xmlns:a16="http://schemas.microsoft.com/office/drawing/2014/main" id="{DD8E1B30-8B50-8A32-12EC-82F836F60C63}"/>
                    </a:ext>
                  </a:extLst>
                </p:cNvPr>
                <p:cNvSpPr/>
                <p:nvPr/>
              </p:nvSpPr>
              <p:spPr>
                <a:xfrm>
                  <a:off x="4072065" y="161443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4" name="Graphic 5">
                <a:extLst>
                  <a:ext uri="{FF2B5EF4-FFF2-40B4-BE49-F238E27FC236}">
                    <a16:creationId xmlns:a16="http://schemas.microsoft.com/office/drawing/2014/main" id="{0CC5547B-A9A1-3116-52E5-1B020E24505C}"/>
                  </a:ext>
                </a:extLst>
              </p:cNvPr>
              <p:cNvGrpSpPr/>
              <p:nvPr/>
            </p:nvGrpSpPr>
            <p:grpSpPr>
              <a:xfrm>
                <a:off x="3982791" y="1564781"/>
                <a:ext cx="46478" cy="46478"/>
                <a:chOff x="3982791" y="1564781"/>
                <a:chExt cx="46478" cy="46478"/>
              </a:xfrm>
            </p:grpSpPr>
            <p:sp>
              <p:nvSpPr>
                <p:cNvPr id="2229" name="Freeform 2228">
                  <a:extLst>
                    <a:ext uri="{FF2B5EF4-FFF2-40B4-BE49-F238E27FC236}">
                      <a16:creationId xmlns:a16="http://schemas.microsoft.com/office/drawing/2014/main" id="{35C9C352-0C79-106E-7F54-BDC38E129F34}"/>
                    </a:ext>
                  </a:extLst>
                </p:cNvPr>
                <p:cNvSpPr/>
                <p:nvPr/>
              </p:nvSpPr>
              <p:spPr>
                <a:xfrm>
                  <a:off x="4006030" y="156478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30" name="Freeform 2229">
                  <a:extLst>
                    <a:ext uri="{FF2B5EF4-FFF2-40B4-BE49-F238E27FC236}">
                      <a16:creationId xmlns:a16="http://schemas.microsoft.com/office/drawing/2014/main" id="{6ED2DBBE-26A9-1FA8-C3E1-21BD32348E8C}"/>
                    </a:ext>
                  </a:extLst>
                </p:cNvPr>
                <p:cNvSpPr/>
                <p:nvPr/>
              </p:nvSpPr>
              <p:spPr>
                <a:xfrm>
                  <a:off x="3982791" y="15880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5" name="Graphic 5">
                <a:extLst>
                  <a:ext uri="{FF2B5EF4-FFF2-40B4-BE49-F238E27FC236}">
                    <a16:creationId xmlns:a16="http://schemas.microsoft.com/office/drawing/2014/main" id="{177CCB66-E675-3334-63E5-F41A551E3FF2}"/>
                  </a:ext>
                </a:extLst>
              </p:cNvPr>
              <p:cNvGrpSpPr/>
              <p:nvPr/>
            </p:nvGrpSpPr>
            <p:grpSpPr>
              <a:xfrm>
                <a:off x="3968441" y="1564781"/>
                <a:ext cx="46478" cy="46478"/>
                <a:chOff x="3968441" y="1564781"/>
                <a:chExt cx="46478" cy="46478"/>
              </a:xfrm>
            </p:grpSpPr>
            <p:sp>
              <p:nvSpPr>
                <p:cNvPr id="2227" name="Freeform 2226">
                  <a:extLst>
                    <a:ext uri="{FF2B5EF4-FFF2-40B4-BE49-F238E27FC236}">
                      <a16:creationId xmlns:a16="http://schemas.microsoft.com/office/drawing/2014/main" id="{3B1FA9C9-4C98-9BEA-4C28-1C13D1F6F232}"/>
                    </a:ext>
                  </a:extLst>
                </p:cNvPr>
                <p:cNvSpPr/>
                <p:nvPr/>
              </p:nvSpPr>
              <p:spPr>
                <a:xfrm>
                  <a:off x="3991680" y="156478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28" name="Freeform 2227">
                  <a:extLst>
                    <a:ext uri="{FF2B5EF4-FFF2-40B4-BE49-F238E27FC236}">
                      <a16:creationId xmlns:a16="http://schemas.microsoft.com/office/drawing/2014/main" id="{EB429AA2-FFFB-E560-57AA-8BB1109A7E4C}"/>
                    </a:ext>
                  </a:extLst>
                </p:cNvPr>
                <p:cNvSpPr/>
                <p:nvPr/>
              </p:nvSpPr>
              <p:spPr>
                <a:xfrm>
                  <a:off x="3968441" y="15880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6" name="Graphic 5">
                <a:extLst>
                  <a:ext uri="{FF2B5EF4-FFF2-40B4-BE49-F238E27FC236}">
                    <a16:creationId xmlns:a16="http://schemas.microsoft.com/office/drawing/2014/main" id="{3759E0CB-BB50-0385-D666-F1CB83189711}"/>
                  </a:ext>
                </a:extLst>
              </p:cNvPr>
              <p:cNvGrpSpPr/>
              <p:nvPr/>
            </p:nvGrpSpPr>
            <p:grpSpPr>
              <a:xfrm>
                <a:off x="3961457" y="1564781"/>
                <a:ext cx="46478" cy="46478"/>
                <a:chOff x="3961457" y="1564781"/>
                <a:chExt cx="46478" cy="46478"/>
              </a:xfrm>
            </p:grpSpPr>
            <p:sp>
              <p:nvSpPr>
                <p:cNvPr id="2225" name="Freeform 2224">
                  <a:extLst>
                    <a:ext uri="{FF2B5EF4-FFF2-40B4-BE49-F238E27FC236}">
                      <a16:creationId xmlns:a16="http://schemas.microsoft.com/office/drawing/2014/main" id="{835DEE4C-6781-E692-0C8E-A3B6F21190FF}"/>
                    </a:ext>
                  </a:extLst>
                </p:cNvPr>
                <p:cNvSpPr/>
                <p:nvPr/>
              </p:nvSpPr>
              <p:spPr>
                <a:xfrm>
                  <a:off x="3984696" y="156478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26" name="Freeform 2225">
                  <a:extLst>
                    <a:ext uri="{FF2B5EF4-FFF2-40B4-BE49-F238E27FC236}">
                      <a16:creationId xmlns:a16="http://schemas.microsoft.com/office/drawing/2014/main" id="{E4B81490-BB2E-87C3-151D-948FF20B4097}"/>
                    </a:ext>
                  </a:extLst>
                </p:cNvPr>
                <p:cNvSpPr/>
                <p:nvPr/>
              </p:nvSpPr>
              <p:spPr>
                <a:xfrm>
                  <a:off x="3961457" y="15880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7" name="Graphic 5">
                <a:extLst>
                  <a:ext uri="{FF2B5EF4-FFF2-40B4-BE49-F238E27FC236}">
                    <a16:creationId xmlns:a16="http://schemas.microsoft.com/office/drawing/2014/main" id="{75C97D89-CBB9-08C9-83AE-06557C4183D9}"/>
                  </a:ext>
                </a:extLst>
              </p:cNvPr>
              <p:cNvGrpSpPr/>
              <p:nvPr/>
            </p:nvGrpSpPr>
            <p:grpSpPr>
              <a:xfrm>
                <a:off x="3954091" y="1564781"/>
                <a:ext cx="46478" cy="46478"/>
                <a:chOff x="3954091" y="1564781"/>
                <a:chExt cx="46478" cy="46478"/>
              </a:xfrm>
            </p:grpSpPr>
            <p:sp>
              <p:nvSpPr>
                <p:cNvPr id="2223" name="Freeform 2222">
                  <a:extLst>
                    <a:ext uri="{FF2B5EF4-FFF2-40B4-BE49-F238E27FC236}">
                      <a16:creationId xmlns:a16="http://schemas.microsoft.com/office/drawing/2014/main" id="{58741074-F303-F3CA-1E5D-9E552A908A0A}"/>
                    </a:ext>
                  </a:extLst>
                </p:cNvPr>
                <p:cNvSpPr/>
                <p:nvPr/>
              </p:nvSpPr>
              <p:spPr>
                <a:xfrm>
                  <a:off x="3977331" y="156478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24" name="Freeform 2223">
                  <a:extLst>
                    <a:ext uri="{FF2B5EF4-FFF2-40B4-BE49-F238E27FC236}">
                      <a16:creationId xmlns:a16="http://schemas.microsoft.com/office/drawing/2014/main" id="{F1BDD7D9-820F-2255-A5E2-F7309291050B}"/>
                    </a:ext>
                  </a:extLst>
                </p:cNvPr>
                <p:cNvSpPr/>
                <p:nvPr/>
              </p:nvSpPr>
              <p:spPr>
                <a:xfrm>
                  <a:off x="3954091" y="15880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8" name="Graphic 5">
                <a:extLst>
                  <a:ext uri="{FF2B5EF4-FFF2-40B4-BE49-F238E27FC236}">
                    <a16:creationId xmlns:a16="http://schemas.microsoft.com/office/drawing/2014/main" id="{E66F1E6F-CD13-935D-C0BE-5CD3DBDAF9B1}"/>
                  </a:ext>
                </a:extLst>
              </p:cNvPr>
              <p:cNvGrpSpPr/>
              <p:nvPr/>
            </p:nvGrpSpPr>
            <p:grpSpPr>
              <a:xfrm>
                <a:off x="3932503" y="1564781"/>
                <a:ext cx="46478" cy="46478"/>
                <a:chOff x="3932503" y="1564781"/>
                <a:chExt cx="46478" cy="46478"/>
              </a:xfrm>
            </p:grpSpPr>
            <p:sp>
              <p:nvSpPr>
                <p:cNvPr id="2221" name="Freeform 2220">
                  <a:extLst>
                    <a:ext uri="{FF2B5EF4-FFF2-40B4-BE49-F238E27FC236}">
                      <a16:creationId xmlns:a16="http://schemas.microsoft.com/office/drawing/2014/main" id="{C49B4942-7C74-2CBE-DD45-7C82DFAB3BB7}"/>
                    </a:ext>
                  </a:extLst>
                </p:cNvPr>
                <p:cNvSpPr/>
                <p:nvPr/>
              </p:nvSpPr>
              <p:spPr>
                <a:xfrm>
                  <a:off x="3955742" y="156478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22" name="Freeform 2221">
                  <a:extLst>
                    <a:ext uri="{FF2B5EF4-FFF2-40B4-BE49-F238E27FC236}">
                      <a16:creationId xmlns:a16="http://schemas.microsoft.com/office/drawing/2014/main" id="{756837D4-0308-E8DC-DD1B-74AE1A386F27}"/>
                    </a:ext>
                  </a:extLst>
                </p:cNvPr>
                <p:cNvSpPr/>
                <p:nvPr/>
              </p:nvSpPr>
              <p:spPr>
                <a:xfrm>
                  <a:off x="3932503" y="15880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19" name="Graphic 5">
                <a:extLst>
                  <a:ext uri="{FF2B5EF4-FFF2-40B4-BE49-F238E27FC236}">
                    <a16:creationId xmlns:a16="http://schemas.microsoft.com/office/drawing/2014/main" id="{453A0FDF-0DF6-3C39-FB59-F4575A395210}"/>
                  </a:ext>
                </a:extLst>
              </p:cNvPr>
              <p:cNvGrpSpPr/>
              <p:nvPr/>
            </p:nvGrpSpPr>
            <p:grpSpPr>
              <a:xfrm>
                <a:off x="3935170" y="1564781"/>
                <a:ext cx="46478" cy="46478"/>
                <a:chOff x="3935170" y="1564781"/>
                <a:chExt cx="46478" cy="46478"/>
              </a:xfrm>
            </p:grpSpPr>
            <p:sp>
              <p:nvSpPr>
                <p:cNvPr id="2219" name="Freeform 2218">
                  <a:extLst>
                    <a:ext uri="{FF2B5EF4-FFF2-40B4-BE49-F238E27FC236}">
                      <a16:creationId xmlns:a16="http://schemas.microsoft.com/office/drawing/2014/main" id="{FBD075CB-4606-F013-4C35-7FD8533FAA6E}"/>
                    </a:ext>
                  </a:extLst>
                </p:cNvPr>
                <p:cNvSpPr/>
                <p:nvPr/>
              </p:nvSpPr>
              <p:spPr>
                <a:xfrm>
                  <a:off x="3958409" y="156478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20" name="Freeform 2219">
                  <a:extLst>
                    <a:ext uri="{FF2B5EF4-FFF2-40B4-BE49-F238E27FC236}">
                      <a16:creationId xmlns:a16="http://schemas.microsoft.com/office/drawing/2014/main" id="{95DA4242-8C11-BAF9-15F7-7B697E195357}"/>
                    </a:ext>
                  </a:extLst>
                </p:cNvPr>
                <p:cNvSpPr/>
                <p:nvPr/>
              </p:nvSpPr>
              <p:spPr>
                <a:xfrm>
                  <a:off x="3935170" y="15880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0" name="Graphic 5">
                <a:extLst>
                  <a:ext uri="{FF2B5EF4-FFF2-40B4-BE49-F238E27FC236}">
                    <a16:creationId xmlns:a16="http://schemas.microsoft.com/office/drawing/2014/main" id="{076E73EE-8751-5F38-C2CB-38224EE835CE}"/>
                  </a:ext>
                </a:extLst>
              </p:cNvPr>
              <p:cNvGrpSpPr/>
              <p:nvPr/>
            </p:nvGrpSpPr>
            <p:grpSpPr>
              <a:xfrm>
                <a:off x="3937329" y="1564781"/>
                <a:ext cx="46478" cy="46478"/>
                <a:chOff x="3937329" y="1564781"/>
                <a:chExt cx="46478" cy="46478"/>
              </a:xfrm>
            </p:grpSpPr>
            <p:sp>
              <p:nvSpPr>
                <p:cNvPr id="2217" name="Freeform 2216">
                  <a:extLst>
                    <a:ext uri="{FF2B5EF4-FFF2-40B4-BE49-F238E27FC236}">
                      <a16:creationId xmlns:a16="http://schemas.microsoft.com/office/drawing/2014/main" id="{F5333163-8979-8D78-B0BB-44FB03ACC747}"/>
                    </a:ext>
                  </a:extLst>
                </p:cNvPr>
                <p:cNvSpPr/>
                <p:nvPr/>
              </p:nvSpPr>
              <p:spPr>
                <a:xfrm>
                  <a:off x="3960568" y="156478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18" name="Freeform 2217">
                  <a:extLst>
                    <a:ext uri="{FF2B5EF4-FFF2-40B4-BE49-F238E27FC236}">
                      <a16:creationId xmlns:a16="http://schemas.microsoft.com/office/drawing/2014/main" id="{957CB6CC-4506-D857-BC73-35C1A0822D68}"/>
                    </a:ext>
                  </a:extLst>
                </p:cNvPr>
                <p:cNvSpPr/>
                <p:nvPr/>
              </p:nvSpPr>
              <p:spPr>
                <a:xfrm>
                  <a:off x="3937329" y="15880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1" name="Graphic 5">
                <a:extLst>
                  <a:ext uri="{FF2B5EF4-FFF2-40B4-BE49-F238E27FC236}">
                    <a16:creationId xmlns:a16="http://schemas.microsoft.com/office/drawing/2014/main" id="{C8996F09-DA71-3C57-F845-C96A14CAD477}"/>
                  </a:ext>
                </a:extLst>
              </p:cNvPr>
              <p:cNvGrpSpPr/>
              <p:nvPr/>
            </p:nvGrpSpPr>
            <p:grpSpPr>
              <a:xfrm>
                <a:off x="3939106" y="1564781"/>
                <a:ext cx="46478" cy="46478"/>
                <a:chOff x="3939106" y="1564781"/>
                <a:chExt cx="46478" cy="46478"/>
              </a:xfrm>
            </p:grpSpPr>
            <p:sp>
              <p:nvSpPr>
                <p:cNvPr id="2215" name="Freeform 2214">
                  <a:extLst>
                    <a:ext uri="{FF2B5EF4-FFF2-40B4-BE49-F238E27FC236}">
                      <a16:creationId xmlns:a16="http://schemas.microsoft.com/office/drawing/2014/main" id="{A5DE1A6A-23F7-4BC0-FE02-D5417AB036B3}"/>
                    </a:ext>
                  </a:extLst>
                </p:cNvPr>
                <p:cNvSpPr/>
                <p:nvPr/>
              </p:nvSpPr>
              <p:spPr>
                <a:xfrm>
                  <a:off x="3962346" y="156478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16" name="Freeform 2215">
                  <a:extLst>
                    <a:ext uri="{FF2B5EF4-FFF2-40B4-BE49-F238E27FC236}">
                      <a16:creationId xmlns:a16="http://schemas.microsoft.com/office/drawing/2014/main" id="{10F02B98-F637-FF38-B78F-DB9782A0447F}"/>
                    </a:ext>
                  </a:extLst>
                </p:cNvPr>
                <p:cNvSpPr/>
                <p:nvPr/>
              </p:nvSpPr>
              <p:spPr>
                <a:xfrm>
                  <a:off x="3939106" y="15880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2" name="Graphic 5">
                <a:extLst>
                  <a:ext uri="{FF2B5EF4-FFF2-40B4-BE49-F238E27FC236}">
                    <a16:creationId xmlns:a16="http://schemas.microsoft.com/office/drawing/2014/main" id="{42BD1775-73F3-D7A7-B5DC-FE0BD4ECA1FE}"/>
                  </a:ext>
                </a:extLst>
              </p:cNvPr>
              <p:cNvGrpSpPr/>
              <p:nvPr/>
            </p:nvGrpSpPr>
            <p:grpSpPr>
              <a:xfrm>
                <a:off x="3917772" y="1564781"/>
                <a:ext cx="46351" cy="46478"/>
                <a:chOff x="3917772" y="1564781"/>
                <a:chExt cx="46351" cy="46478"/>
              </a:xfrm>
            </p:grpSpPr>
            <p:sp>
              <p:nvSpPr>
                <p:cNvPr id="2213" name="Freeform 2212">
                  <a:extLst>
                    <a:ext uri="{FF2B5EF4-FFF2-40B4-BE49-F238E27FC236}">
                      <a16:creationId xmlns:a16="http://schemas.microsoft.com/office/drawing/2014/main" id="{D7CEB19C-1A1E-2E26-3067-C8238711023E}"/>
                    </a:ext>
                  </a:extLst>
                </p:cNvPr>
                <p:cNvSpPr/>
                <p:nvPr/>
              </p:nvSpPr>
              <p:spPr>
                <a:xfrm>
                  <a:off x="3940884" y="156478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14" name="Freeform 2213">
                  <a:extLst>
                    <a:ext uri="{FF2B5EF4-FFF2-40B4-BE49-F238E27FC236}">
                      <a16:creationId xmlns:a16="http://schemas.microsoft.com/office/drawing/2014/main" id="{C580012A-BB18-B0CF-E57F-E21E78F06678}"/>
                    </a:ext>
                  </a:extLst>
                </p:cNvPr>
                <p:cNvSpPr/>
                <p:nvPr/>
              </p:nvSpPr>
              <p:spPr>
                <a:xfrm>
                  <a:off x="3917772" y="158802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3" name="Graphic 5">
                <a:extLst>
                  <a:ext uri="{FF2B5EF4-FFF2-40B4-BE49-F238E27FC236}">
                    <a16:creationId xmlns:a16="http://schemas.microsoft.com/office/drawing/2014/main" id="{BBCBF810-1417-3170-4484-1D33A51756C8}"/>
                  </a:ext>
                </a:extLst>
              </p:cNvPr>
              <p:cNvGrpSpPr/>
              <p:nvPr/>
            </p:nvGrpSpPr>
            <p:grpSpPr>
              <a:xfrm>
                <a:off x="3903549" y="1564781"/>
                <a:ext cx="46478" cy="46478"/>
                <a:chOff x="3903549" y="1564781"/>
                <a:chExt cx="46478" cy="46478"/>
              </a:xfrm>
            </p:grpSpPr>
            <p:sp>
              <p:nvSpPr>
                <p:cNvPr id="2211" name="Freeform 2210">
                  <a:extLst>
                    <a:ext uri="{FF2B5EF4-FFF2-40B4-BE49-F238E27FC236}">
                      <a16:creationId xmlns:a16="http://schemas.microsoft.com/office/drawing/2014/main" id="{EC2419EC-6C61-E316-E552-F5A21D66132B}"/>
                    </a:ext>
                  </a:extLst>
                </p:cNvPr>
                <p:cNvSpPr/>
                <p:nvPr/>
              </p:nvSpPr>
              <p:spPr>
                <a:xfrm>
                  <a:off x="3926788" y="156478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12" name="Freeform 2211">
                  <a:extLst>
                    <a:ext uri="{FF2B5EF4-FFF2-40B4-BE49-F238E27FC236}">
                      <a16:creationId xmlns:a16="http://schemas.microsoft.com/office/drawing/2014/main" id="{95D70008-F706-4006-7F92-8532CA4F7CA1}"/>
                    </a:ext>
                  </a:extLst>
                </p:cNvPr>
                <p:cNvSpPr/>
                <p:nvPr/>
              </p:nvSpPr>
              <p:spPr>
                <a:xfrm>
                  <a:off x="3903549" y="15880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4" name="Graphic 5">
                <a:extLst>
                  <a:ext uri="{FF2B5EF4-FFF2-40B4-BE49-F238E27FC236}">
                    <a16:creationId xmlns:a16="http://schemas.microsoft.com/office/drawing/2014/main" id="{C57BD9E3-41F8-B45A-DB20-26E06E9FFC69}"/>
                  </a:ext>
                </a:extLst>
              </p:cNvPr>
              <p:cNvGrpSpPr/>
              <p:nvPr/>
            </p:nvGrpSpPr>
            <p:grpSpPr>
              <a:xfrm>
                <a:off x="3871294" y="1544971"/>
                <a:ext cx="46478" cy="46478"/>
                <a:chOff x="3871294" y="1544971"/>
                <a:chExt cx="46478" cy="46478"/>
              </a:xfrm>
            </p:grpSpPr>
            <p:sp>
              <p:nvSpPr>
                <p:cNvPr id="2209" name="Freeform 2208">
                  <a:extLst>
                    <a:ext uri="{FF2B5EF4-FFF2-40B4-BE49-F238E27FC236}">
                      <a16:creationId xmlns:a16="http://schemas.microsoft.com/office/drawing/2014/main" id="{DBCED7C3-1AF0-3BC1-F524-B2D40646B1A8}"/>
                    </a:ext>
                  </a:extLst>
                </p:cNvPr>
                <p:cNvSpPr/>
                <p:nvPr/>
              </p:nvSpPr>
              <p:spPr>
                <a:xfrm>
                  <a:off x="3894533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10" name="Freeform 2209">
                  <a:extLst>
                    <a:ext uri="{FF2B5EF4-FFF2-40B4-BE49-F238E27FC236}">
                      <a16:creationId xmlns:a16="http://schemas.microsoft.com/office/drawing/2014/main" id="{5133751D-39C4-5345-3DD0-43B0A8C6C092}"/>
                    </a:ext>
                  </a:extLst>
                </p:cNvPr>
                <p:cNvSpPr/>
                <p:nvPr/>
              </p:nvSpPr>
              <p:spPr>
                <a:xfrm>
                  <a:off x="3871294" y="15682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5" name="Graphic 5">
                <a:extLst>
                  <a:ext uri="{FF2B5EF4-FFF2-40B4-BE49-F238E27FC236}">
                    <a16:creationId xmlns:a16="http://schemas.microsoft.com/office/drawing/2014/main" id="{6760E478-C1E9-FAA3-D965-D53B0AF742B8}"/>
                  </a:ext>
                </a:extLst>
              </p:cNvPr>
              <p:cNvGrpSpPr/>
              <p:nvPr/>
            </p:nvGrpSpPr>
            <p:grpSpPr>
              <a:xfrm>
                <a:off x="3868246" y="1544971"/>
                <a:ext cx="46351" cy="46478"/>
                <a:chOff x="3868246" y="1544971"/>
                <a:chExt cx="46351" cy="46478"/>
              </a:xfrm>
            </p:grpSpPr>
            <p:sp>
              <p:nvSpPr>
                <p:cNvPr id="2207" name="Freeform 2206">
                  <a:extLst>
                    <a:ext uri="{FF2B5EF4-FFF2-40B4-BE49-F238E27FC236}">
                      <a16:creationId xmlns:a16="http://schemas.microsoft.com/office/drawing/2014/main" id="{39D8A18E-2D94-5F82-14AC-785C84681BDC}"/>
                    </a:ext>
                  </a:extLst>
                </p:cNvPr>
                <p:cNvSpPr/>
                <p:nvPr/>
              </p:nvSpPr>
              <p:spPr>
                <a:xfrm>
                  <a:off x="3891485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08" name="Freeform 2207">
                  <a:extLst>
                    <a:ext uri="{FF2B5EF4-FFF2-40B4-BE49-F238E27FC236}">
                      <a16:creationId xmlns:a16="http://schemas.microsoft.com/office/drawing/2014/main" id="{7594BA28-6390-C0EB-5281-AD11D9D2DEC4}"/>
                    </a:ext>
                  </a:extLst>
                </p:cNvPr>
                <p:cNvSpPr/>
                <p:nvPr/>
              </p:nvSpPr>
              <p:spPr>
                <a:xfrm>
                  <a:off x="3868246" y="156821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6" name="Graphic 5">
                <a:extLst>
                  <a:ext uri="{FF2B5EF4-FFF2-40B4-BE49-F238E27FC236}">
                    <a16:creationId xmlns:a16="http://schemas.microsoft.com/office/drawing/2014/main" id="{4D1C679A-3AF4-6D20-CDAE-13B36767F38F}"/>
                  </a:ext>
                </a:extLst>
              </p:cNvPr>
              <p:cNvGrpSpPr/>
              <p:nvPr/>
            </p:nvGrpSpPr>
            <p:grpSpPr>
              <a:xfrm>
                <a:off x="3885643" y="1544971"/>
                <a:ext cx="46478" cy="46478"/>
                <a:chOff x="3885643" y="1544971"/>
                <a:chExt cx="46478" cy="46478"/>
              </a:xfrm>
            </p:grpSpPr>
            <p:sp>
              <p:nvSpPr>
                <p:cNvPr id="2205" name="Freeform 2204">
                  <a:extLst>
                    <a:ext uri="{FF2B5EF4-FFF2-40B4-BE49-F238E27FC236}">
                      <a16:creationId xmlns:a16="http://schemas.microsoft.com/office/drawing/2014/main" id="{7B02B313-2B8B-A1FA-7DBB-DA726EA73587}"/>
                    </a:ext>
                  </a:extLst>
                </p:cNvPr>
                <p:cNvSpPr/>
                <p:nvPr/>
              </p:nvSpPr>
              <p:spPr>
                <a:xfrm>
                  <a:off x="3908883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06" name="Freeform 2205">
                  <a:extLst>
                    <a:ext uri="{FF2B5EF4-FFF2-40B4-BE49-F238E27FC236}">
                      <a16:creationId xmlns:a16="http://schemas.microsoft.com/office/drawing/2014/main" id="{A5A12E93-BBC8-0F86-217D-BC9AE6E29A82}"/>
                    </a:ext>
                  </a:extLst>
                </p:cNvPr>
                <p:cNvSpPr/>
                <p:nvPr/>
              </p:nvSpPr>
              <p:spPr>
                <a:xfrm>
                  <a:off x="3885643" y="15682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7" name="Graphic 5">
                <a:extLst>
                  <a:ext uri="{FF2B5EF4-FFF2-40B4-BE49-F238E27FC236}">
                    <a16:creationId xmlns:a16="http://schemas.microsoft.com/office/drawing/2014/main" id="{5AFD7507-DC08-2CC1-8BD7-DA01D5287AC1}"/>
                  </a:ext>
                </a:extLst>
              </p:cNvPr>
              <p:cNvGrpSpPr/>
              <p:nvPr/>
            </p:nvGrpSpPr>
            <p:grpSpPr>
              <a:xfrm>
                <a:off x="3860880" y="1544971"/>
                <a:ext cx="46351" cy="46478"/>
                <a:chOff x="3860880" y="1544971"/>
                <a:chExt cx="46351" cy="46478"/>
              </a:xfrm>
            </p:grpSpPr>
            <p:sp>
              <p:nvSpPr>
                <p:cNvPr id="2203" name="Freeform 2202">
                  <a:extLst>
                    <a:ext uri="{FF2B5EF4-FFF2-40B4-BE49-F238E27FC236}">
                      <a16:creationId xmlns:a16="http://schemas.microsoft.com/office/drawing/2014/main" id="{9DE1995E-7F6F-46A3-C1D7-6AD65D4A42AC}"/>
                    </a:ext>
                  </a:extLst>
                </p:cNvPr>
                <p:cNvSpPr/>
                <p:nvPr/>
              </p:nvSpPr>
              <p:spPr>
                <a:xfrm>
                  <a:off x="3884120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04" name="Freeform 2203">
                  <a:extLst>
                    <a:ext uri="{FF2B5EF4-FFF2-40B4-BE49-F238E27FC236}">
                      <a16:creationId xmlns:a16="http://schemas.microsoft.com/office/drawing/2014/main" id="{5742656C-752A-6F8B-0DD1-139EAF43D63D}"/>
                    </a:ext>
                  </a:extLst>
                </p:cNvPr>
                <p:cNvSpPr/>
                <p:nvPr/>
              </p:nvSpPr>
              <p:spPr>
                <a:xfrm>
                  <a:off x="3860880" y="156821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8" name="Graphic 5">
                <a:extLst>
                  <a:ext uri="{FF2B5EF4-FFF2-40B4-BE49-F238E27FC236}">
                    <a16:creationId xmlns:a16="http://schemas.microsoft.com/office/drawing/2014/main" id="{74D8D461-0FBF-260B-B6CA-E635F556A298}"/>
                  </a:ext>
                </a:extLst>
              </p:cNvPr>
              <p:cNvGrpSpPr/>
              <p:nvPr/>
            </p:nvGrpSpPr>
            <p:grpSpPr>
              <a:xfrm>
                <a:off x="3842848" y="1544971"/>
                <a:ext cx="46478" cy="46478"/>
                <a:chOff x="3842848" y="1544971"/>
                <a:chExt cx="46478" cy="46478"/>
              </a:xfrm>
            </p:grpSpPr>
            <p:sp>
              <p:nvSpPr>
                <p:cNvPr id="2201" name="Freeform 2200">
                  <a:extLst>
                    <a:ext uri="{FF2B5EF4-FFF2-40B4-BE49-F238E27FC236}">
                      <a16:creationId xmlns:a16="http://schemas.microsoft.com/office/drawing/2014/main" id="{880B8380-9432-A9AD-100E-546489124011}"/>
                    </a:ext>
                  </a:extLst>
                </p:cNvPr>
                <p:cNvSpPr/>
                <p:nvPr/>
              </p:nvSpPr>
              <p:spPr>
                <a:xfrm>
                  <a:off x="3866087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02" name="Freeform 2201">
                  <a:extLst>
                    <a:ext uri="{FF2B5EF4-FFF2-40B4-BE49-F238E27FC236}">
                      <a16:creationId xmlns:a16="http://schemas.microsoft.com/office/drawing/2014/main" id="{9C014CB3-0EDD-9BD3-BEAE-494303D1F0B3}"/>
                    </a:ext>
                  </a:extLst>
                </p:cNvPr>
                <p:cNvSpPr/>
                <p:nvPr/>
              </p:nvSpPr>
              <p:spPr>
                <a:xfrm>
                  <a:off x="3842848" y="15682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29" name="Graphic 5">
                <a:extLst>
                  <a:ext uri="{FF2B5EF4-FFF2-40B4-BE49-F238E27FC236}">
                    <a16:creationId xmlns:a16="http://schemas.microsoft.com/office/drawing/2014/main" id="{15A3BA5C-5BB0-AE76-7DD1-59BF48E52089}"/>
                  </a:ext>
                </a:extLst>
              </p:cNvPr>
              <p:cNvGrpSpPr/>
              <p:nvPr/>
            </p:nvGrpSpPr>
            <p:grpSpPr>
              <a:xfrm>
                <a:off x="3835736" y="1544971"/>
                <a:ext cx="46351" cy="46478"/>
                <a:chOff x="3835736" y="1544971"/>
                <a:chExt cx="46351" cy="46478"/>
              </a:xfrm>
            </p:grpSpPr>
            <p:sp>
              <p:nvSpPr>
                <p:cNvPr id="2199" name="Freeform 2198">
                  <a:extLst>
                    <a:ext uri="{FF2B5EF4-FFF2-40B4-BE49-F238E27FC236}">
                      <a16:creationId xmlns:a16="http://schemas.microsoft.com/office/drawing/2014/main" id="{A430E5F6-3FD0-1E1A-596D-14404F2CBC2F}"/>
                    </a:ext>
                  </a:extLst>
                </p:cNvPr>
                <p:cNvSpPr/>
                <p:nvPr/>
              </p:nvSpPr>
              <p:spPr>
                <a:xfrm>
                  <a:off x="3858975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200" name="Freeform 2199">
                  <a:extLst>
                    <a:ext uri="{FF2B5EF4-FFF2-40B4-BE49-F238E27FC236}">
                      <a16:creationId xmlns:a16="http://schemas.microsoft.com/office/drawing/2014/main" id="{603F96DA-5262-8CF4-794F-71B5BC5DB3F8}"/>
                    </a:ext>
                  </a:extLst>
                </p:cNvPr>
                <p:cNvSpPr/>
                <p:nvPr/>
              </p:nvSpPr>
              <p:spPr>
                <a:xfrm>
                  <a:off x="3835736" y="156821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0" name="Graphic 5">
                <a:extLst>
                  <a:ext uri="{FF2B5EF4-FFF2-40B4-BE49-F238E27FC236}">
                    <a16:creationId xmlns:a16="http://schemas.microsoft.com/office/drawing/2014/main" id="{46A51D94-3B8B-14A7-88E3-FFB6A3D74E02}"/>
                  </a:ext>
                </a:extLst>
              </p:cNvPr>
              <p:cNvGrpSpPr/>
              <p:nvPr/>
            </p:nvGrpSpPr>
            <p:grpSpPr>
              <a:xfrm>
                <a:off x="3825323" y="1544971"/>
                <a:ext cx="46478" cy="46478"/>
                <a:chOff x="3825323" y="1544971"/>
                <a:chExt cx="46478" cy="46478"/>
              </a:xfrm>
            </p:grpSpPr>
            <p:sp>
              <p:nvSpPr>
                <p:cNvPr id="2197" name="Freeform 2196">
                  <a:extLst>
                    <a:ext uri="{FF2B5EF4-FFF2-40B4-BE49-F238E27FC236}">
                      <a16:creationId xmlns:a16="http://schemas.microsoft.com/office/drawing/2014/main" id="{65AE052C-5A9D-AA07-587A-44A825670886}"/>
                    </a:ext>
                  </a:extLst>
                </p:cNvPr>
                <p:cNvSpPr/>
                <p:nvPr/>
              </p:nvSpPr>
              <p:spPr>
                <a:xfrm>
                  <a:off x="3848562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98" name="Freeform 2197">
                  <a:extLst>
                    <a:ext uri="{FF2B5EF4-FFF2-40B4-BE49-F238E27FC236}">
                      <a16:creationId xmlns:a16="http://schemas.microsoft.com/office/drawing/2014/main" id="{38B29C2F-A4BD-C217-D1BC-4A4E70677B38}"/>
                    </a:ext>
                  </a:extLst>
                </p:cNvPr>
                <p:cNvSpPr/>
                <p:nvPr/>
              </p:nvSpPr>
              <p:spPr>
                <a:xfrm>
                  <a:off x="3825323" y="15682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1" name="Graphic 5">
                <a:extLst>
                  <a:ext uri="{FF2B5EF4-FFF2-40B4-BE49-F238E27FC236}">
                    <a16:creationId xmlns:a16="http://schemas.microsoft.com/office/drawing/2014/main" id="{42D9D014-89D9-0528-E2CA-50B440F62590}"/>
                  </a:ext>
                </a:extLst>
              </p:cNvPr>
              <p:cNvGrpSpPr/>
              <p:nvPr/>
            </p:nvGrpSpPr>
            <p:grpSpPr>
              <a:xfrm>
                <a:off x="3799671" y="1544971"/>
                <a:ext cx="46351" cy="46478"/>
                <a:chOff x="3799671" y="1544971"/>
                <a:chExt cx="46351" cy="46478"/>
              </a:xfrm>
            </p:grpSpPr>
            <p:sp>
              <p:nvSpPr>
                <p:cNvPr id="2195" name="Freeform 2194">
                  <a:extLst>
                    <a:ext uri="{FF2B5EF4-FFF2-40B4-BE49-F238E27FC236}">
                      <a16:creationId xmlns:a16="http://schemas.microsoft.com/office/drawing/2014/main" id="{CB2782B9-F35B-5ADF-FEAF-9B9E24EEEB9C}"/>
                    </a:ext>
                  </a:extLst>
                </p:cNvPr>
                <p:cNvSpPr/>
                <p:nvPr/>
              </p:nvSpPr>
              <p:spPr>
                <a:xfrm>
                  <a:off x="3822783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96" name="Freeform 2195">
                  <a:extLst>
                    <a:ext uri="{FF2B5EF4-FFF2-40B4-BE49-F238E27FC236}">
                      <a16:creationId xmlns:a16="http://schemas.microsoft.com/office/drawing/2014/main" id="{D29D9D14-F526-36EA-615C-B7A0FE9118B7}"/>
                    </a:ext>
                  </a:extLst>
                </p:cNvPr>
                <p:cNvSpPr/>
                <p:nvPr/>
              </p:nvSpPr>
              <p:spPr>
                <a:xfrm>
                  <a:off x="3799671" y="156821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2" name="Graphic 5">
                <a:extLst>
                  <a:ext uri="{FF2B5EF4-FFF2-40B4-BE49-F238E27FC236}">
                    <a16:creationId xmlns:a16="http://schemas.microsoft.com/office/drawing/2014/main" id="{8EEF55C5-B5D2-FE35-9945-37468DB5944B}"/>
                  </a:ext>
                </a:extLst>
              </p:cNvPr>
              <p:cNvGrpSpPr/>
              <p:nvPr/>
            </p:nvGrpSpPr>
            <p:grpSpPr>
              <a:xfrm>
                <a:off x="3789004" y="1544971"/>
                <a:ext cx="46478" cy="46478"/>
                <a:chOff x="3789004" y="1544971"/>
                <a:chExt cx="46478" cy="46478"/>
              </a:xfrm>
            </p:grpSpPr>
            <p:sp>
              <p:nvSpPr>
                <p:cNvPr id="2193" name="Freeform 2192">
                  <a:extLst>
                    <a:ext uri="{FF2B5EF4-FFF2-40B4-BE49-F238E27FC236}">
                      <a16:creationId xmlns:a16="http://schemas.microsoft.com/office/drawing/2014/main" id="{B89DB6E8-EF0A-C86E-5267-DAACD42FD1F3}"/>
                    </a:ext>
                  </a:extLst>
                </p:cNvPr>
                <p:cNvSpPr/>
                <p:nvPr/>
              </p:nvSpPr>
              <p:spPr>
                <a:xfrm>
                  <a:off x="3812243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94" name="Freeform 2193">
                  <a:extLst>
                    <a:ext uri="{FF2B5EF4-FFF2-40B4-BE49-F238E27FC236}">
                      <a16:creationId xmlns:a16="http://schemas.microsoft.com/office/drawing/2014/main" id="{A7BD4436-6053-CA65-2367-C61D210A8C28}"/>
                    </a:ext>
                  </a:extLst>
                </p:cNvPr>
                <p:cNvSpPr/>
                <p:nvPr/>
              </p:nvSpPr>
              <p:spPr>
                <a:xfrm>
                  <a:off x="3789004" y="15682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3" name="Graphic 5">
                <a:extLst>
                  <a:ext uri="{FF2B5EF4-FFF2-40B4-BE49-F238E27FC236}">
                    <a16:creationId xmlns:a16="http://schemas.microsoft.com/office/drawing/2014/main" id="{1F2B5568-F875-5462-5AF9-425E6431FEF3}"/>
                  </a:ext>
                </a:extLst>
              </p:cNvPr>
              <p:cNvGrpSpPr/>
              <p:nvPr/>
            </p:nvGrpSpPr>
            <p:grpSpPr>
              <a:xfrm>
                <a:off x="3781892" y="1544971"/>
                <a:ext cx="46351" cy="46478"/>
                <a:chOff x="3781892" y="1544971"/>
                <a:chExt cx="46351" cy="46478"/>
              </a:xfrm>
            </p:grpSpPr>
            <p:sp>
              <p:nvSpPr>
                <p:cNvPr id="2191" name="Freeform 2190">
                  <a:extLst>
                    <a:ext uri="{FF2B5EF4-FFF2-40B4-BE49-F238E27FC236}">
                      <a16:creationId xmlns:a16="http://schemas.microsoft.com/office/drawing/2014/main" id="{6CEAA96B-41F8-8020-70C4-0BFB27ABCE01}"/>
                    </a:ext>
                  </a:extLst>
                </p:cNvPr>
                <p:cNvSpPr/>
                <p:nvPr/>
              </p:nvSpPr>
              <p:spPr>
                <a:xfrm>
                  <a:off x="3805131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92" name="Freeform 2191">
                  <a:extLst>
                    <a:ext uri="{FF2B5EF4-FFF2-40B4-BE49-F238E27FC236}">
                      <a16:creationId xmlns:a16="http://schemas.microsoft.com/office/drawing/2014/main" id="{E0270ECD-631A-D671-0C77-929884ADB669}"/>
                    </a:ext>
                  </a:extLst>
                </p:cNvPr>
                <p:cNvSpPr/>
                <p:nvPr/>
              </p:nvSpPr>
              <p:spPr>
                <a:xfrm>
                  <a:off x="3781892" y="156821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4" name="Graphic 5">
                <a:extLst>
                  <a:ext uri="{FF2B5EF4-FFF2-40B4-BE49-F238E27FC236}">
                    <a16:creationId xmlns:a16="http://schemas.microsoft.com/office/drawing/2014/main" id="{FDBC50F6-3AFE-4122-F14A-E381C29D2ABC}"/>
                  </a:ext>
                </a:extLst>
              </p:cNvPr>
              <p:cNvGrpSpPr/>
              <p:nvPr/>
            </p:nvGrpSpPr>
            <p:grpSpPr>
              <a:xfrm>
                <a:off x="3735414" y="1544971"/>
                <a:ext cx="46478" cy="46478"/>
                <a:chOff x="3735414" y="1544971"/>
                <a:chExt cx="46478" cy="46478"/>
              </a:xfrm>
            </p:grpSpPr>
            <p:sp>
              <p:nvSpPr>
                <p:cNvPr id="2189" name="Freeform 2188">
                  <a:extLst>
                    <a:ext uri="{FF2B5EF4-FFF2-40B4-BE49-F238E27FC236}">
                      <a16:creationId xmlns:a16="http://schemas.microsoft.com/office/drawing/2014/main" id="{3675FAE2-7A5F-924E-06C2-A5705F1E0AAA}"/>
                    </a:ext>
                  </a:extLst>
                </p:cNvPr>
                <p:cNvSpPr/>
                <p:nvPr/>
              </p:nvSpPr>
              <p:spPr>
                <a:xfrm>
                  <a:off x="3758653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90" name="Freeform 2189">
                  <a:extLst>
                    <a:ext uri="{FF2B5EF4-FFF2-40B4-BE49-F238E27FC236}">
                      <a16:creationId xmlns:a16="http://schemas.microsoft.com/office/drawing/2014/main" id="{93AAF9E7-7F53-F516-A678-60418576FC2F}"/>
                    </a:ext>
                  </a:extLst>
                </p:cNvPr>
                <p:cNvSpPr/>
                <p:nvPr/>
              </p:nvSpPr>
              <p:spPr>
                <a:xfrm>
                  <a:off x="3735414" y="15682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5" name="Graphic 5">
                <a:extLst>
                  <a:ext uri="{FF2B5EF4-FFF2-40B4-BE49-F238E27FC236}">
                    <a16:creationId xmlns:a16="http://schemas.microsoft.com/office/drawing/2014/main" id="{737374BB-F8CD-D799-F611-71B2F579D0D2}"/>
                  </a:ext>
                </a:extLst>
              </p:cNvPr>
              <p:cNvGrpSpPr/>
              <p:nvPr/>
            </p:nvGrpSpPr>
            <p:grpSpPr>
              <a:xfrm>
                <a:off x="3700110" y="1544971"/>
                <a:ext cx="46478" cy="46478"/>
                <a:chOff x="3700110" y="1544971"/>
                <a:chExt cx="46478" cy="46478"/>
              </a:xfrm>
            </p:grpSpPr>
            <p:sp>
              <p:nvSpPr>
                <p:cNvPr id="2187" name="Freeform 2186">
                  <a:extLst>
                    <a:ext uri="{FF2B5EF4-FFF2-40B4-BE49-F238E27FC236}">
                      <a16:creationId xmlns:a16="http://schemas.microsoft.com/office/drawing/2014/main" id="{63B6443B-A45B-6D2B-D25E-48666986690F}"/>
                    </a:ext>
                  </a:extLst>
                </p:cNvPr>
                <p:cNvSpPr/>
                <p:nvPr/>
              </p:nvSpPr>
              <p:spPr>
                <a:xfrm>
                  <a:off x="3723350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88" name="Freeform 2187">
                  <a:extLst>
                    <a:ext uri="{FF2B5EF4-FFF2-40B4-BE49-F238E27FC236}">
                      <a16:creationId xmlns:a16="http://schemas.microsoft.com/office/drawing/2014/main" id="{C5481276-E391-7289-7E7B-BE7F467CB74E}"/>
                    </a:ext>
                  </a:extLst>
                </p:cNvPr>
                <p:cNvSpPr/>
                <p:nvPr/>
              </p:nvSpPr>
              <p:spPr>
                <a:xfrm>
                  <a:off x="3700110" y="15682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6" name="Graphic 5">
                <a:extLst>
                  <a:ext uri="{FF2B5EF4-FFF2-40B4-BE49-F238E27FC236}">
                    <a16:creationId xmlns:a16="http://schemas.microsoft.com/office/drawing/2014/main" id="{A859B668-685D-C514-328A-A6F5A92D52C3}"/>
                  </a:ext>
                </a:extLst>
              </p:cNvPr>
              <p:cNvGrpSpPr/>
              <p:nvPr/>
            </p:nvGrpSpPr>
            <p:grpSpPr>
              <a:xfrm>
                <a:off x="3684999" y="1544971"/>
                <a:ext cx="46478" cy="46478"/>
                <a:chOff x="3684999" y="1544971"/>
                <a:chExt cx="46478" cy="46478"/>
              </a:xfrm>
            </p:grpSpPr>
            <p:sp>
              <p:nvSpPr>
                <p:cNvPr id="2185" name="Freeform 2184">
                  <a:extLst>
                    <a:ext uri="{FF2B5EF4-FFF2-40B4-BE49-F238E27FC236}">
                      <a16:creationId xmlns:a16="http://schemas.microsoft.com/office/drawing/2014/main" id="{02A34424-0753-7852-729C-B0F47DEE7833}"/>
                    </a:ext>
                  </a:extLst>
                </p:cNvPr>
                <p:cNvSpPr/>
                <p:nvPr/>
              </p:nvSpPr>
              <p:spPr>
                <a:xfrm>
                  <a:off x="3708238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86" name="Freeform 2185">
                  <a:extLst>
                    <a:ext uri="{FF2B5EF4-FFF2-40B4-BE49-F238E27FC236}">
                      <a16:creationId xmlns:a16="http://schemas.microsoft.com/office/drawing/2014/main" id="{7BD2635D-ED4F-D9D3-2ECF-04DE284FB2D8}"/>
                    </a:ext>
                  </a:extLst>
                </p:cNvPr>
                <p:cNvSpPr/>
                <p:nvPr/>
              </p:nvSpPr>
              <p:spPr>
                <a:xfrm>
                  <a:off x="3684999" y="15682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7" name="Graphic 5">
                <a:extLst>
                  <a:ext uri="{FF2B5EF4-FFF2-40B4-BE49-F238E27FC236}">
                    <a16:creationId xmlns:a16="http://schemas.microsoft.com/office/drawing/2014/main" id="{D917A1B1-3331-1788-8E48-139EB49D5C69}"/>
                  </a:ext>
                </a:extLst>
              </p:cNvPr>
              <p:cNvGrpSpPr/>
              <p:nvPr/>
            </p:nvGrpSpPr>
            <p:grpSpPr>
              <a:xfrm>
                <a:off x="3552928" y="1530494"/>
                <a:ext cx="46351" cy="46478"/>
                <a:chOff x="3552928" y="1530494"/>
                <a:chExt cx="46351" cy="46478"/>
              </a:xfrm>
            </p:grpSpPr>
            <p:sp>
              <p:nvSpPr>
                <p:cNvPr id="2183" name="Freeform 2182">
                  <a:extLst>
                    <a:ext uri="{FF2B5EF4-FFF2-40B4-BE49-F238E27FC236}">
                      <a16:creationId xmlns:a16="http://schemas.microsoft.com/office/drawing/2014/main" id="{6980DD17-495D-448F-E578-6D0F82ADE413}"/>
                    </a:ext>
                  </a:extLst>
                </p:cNvPr>
                <p:cNvSpPr/>
                <p:nvPr/>
              </p:nvSpPr>
              <p:spPr>
                <a:xfrm>
                  <a:off x="3576041" y="15304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84" name="Freeform 2183">
                  <a:extLst>
                    <a:ext uri="{FF2B5EF4-FFF2-40B4-BE49-F238E27FC236}">
                      <a16:creationId xmlns:a16="http://schemas.microsoft.com/office/drawing/2014/main" id="{EF9CB8DF-0ECB-68C4-B84A-2C2215E899C7}"/>
                    </a:ext>
                  </a:extLst>
                </p:cNvPr>
                <p:cNvSpPr/>
                <p:nvPr/>
              </p:nvSpPr>
              <p:spPr>
                <a:xfrm>
                  <a:off x="3552928" y="155373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8" name="Graphic 5">
                <a:extLst>
                  <a:ext uri="{FF2B5EF4-FFF2-40B4-BE49-F238E27FC236}">
                    <a16:creationId xmlns:a16="http://schemas.microsoft.com/office/drawing/2014/main" id="{085216C6-6B8A-A851-7D63-2CE93344A099}"/>
                  </a:ext>
                </a:extLst>
              </p:cNvPr>
              <p:cNvGrpSpPr/>
              <p:nvPr/>
            </p:nvGrpSpPr>
            <p:grpSpPr>
              <a:xfrm>
                <a:off x="3531340" y="1530494"/>
                <a:ext cx="46351" cy="46478"/>
                <a:chOff x="3531340" y="1530494"/>
                <a:chExt cx="46351" cy="46478"/>
              </a:xfrm>
            </p:grpSpPr>
            <p:sp>
              <p:nvSpPr>
                <p:cNvPr id="2181" name="Freeform 2180">
                  <a:extLst>
                    <a:ext uri="{FF2B5EF4-FFF2-40B4-BE49-F238E27FC236}">
                      <a16:creationId xmlns:a16="http://schemas.microsoft.com/office/drawing/2014/main" id="{187FD3F9-9EB0-65D2-9D3E-3DD4761870E1}"/>
                    </a:ext>
                  </a:extLst>
                </p:cNvPr>
                <p:cNvSpPr/>
                <p:nvPr/>
              </p:nvSpPr>
              <p:spPr>
                <a:xfrm>
                  <a:off x="3554452" y="15304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82" name="Freeform 2181">
                  <a:extLst>
                    <a:ext uri="{FF2B5EF4-FFF2-40B4-BE49-F238E27FC236}">
                      <a16:creationId xmlns:a16="http://schemas.microsoft.com/office/drawing/2014/main" id="{10F49CBF-EF32-83CB-8596-770D3D63F1F1}"/>
                    </a:ext>
                  </a:extLst>
                </p:cNvPr>
                <p:cNvSpPr/>
                <p:nvPr/>
              </p:nvSpPr>
              <p:spPr>
                <a:xfrm>
                  <a:off x="3531340" y="155373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39" name="Graphic 5">
                <a:extLst>
                  <a:ext uri="{FF2B5EF4-FFF2-40B4-BE49-F238E27FC236}">
                    <a16:creationId xmlns:a16="http://schemas.microsoft.com/office/drawing/2014/main" id="{55076440-6F4F-88D4-4737-E1FD133A1B0A}"/>
                  </a:ext>
                </a:extLst>
              </p:cNvPr>
              <p:cNvGrpSpPr/>
              <p:nvPr/>
            </p:nvGrpSpPr>
            <p:grpSpPr>
              <a:xfrm>
                <a:off x="3499085" y="1500270"/>
                <a:ext cx="46351" cy="46478"/>
                <a:chOff x="3499085" y="1500270"/>
                <a:chExt cx="46351" cy="46478"/>
              </a:xfrm>
            </p:grpSpPr>
            <p:sp>
              <p:nvSpPr>
                <p:cNvPr id="2179" name="Freeform 2178">
                  <a:extLst>
                    <a:ext uri="{FF2B5EF4-FFF2-40B4-BE49-F238E27FC236}">
                      <a16:creationId xmlns:a16="http://schemas.microsoft.com/office/drawing/2014/main" id="{83B74091-3623-6635-9510-7E241F758CC1}"/>
                    </a:ext>
                  </a:extLst>
                </p:cNvPr>
                <p:cNvSpPr/>
                <p:nvPr/>
              </p:nvSpPr>
              <p:spPr>
                <a:xfrm>
                  <a:off x="3522324" y="150027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80" name="Freeform 2179">
                  <a:extLst>
                    <a:ext uri="{FF2B5EF4-FFF2-40B4-BE49-F238E27FC236}">
                      <a16:creationId xmlns:a16="http://schemas.microsoft.com/office/drawing/2014/main" id="{093010DE-A7D8-2820-E4D6-0108BC18C801}"/>
                    </a:ext>
                  </a:extLst>
                </p:cNvPr>
                <p:cNvSpPr/>
                <p:nvPr/>
              </p:nvSpPr>
              <p:spPr>
                <a:xfrm>
                  <a:off x="3499085" y="152351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0" name="Graphic 5">
                <a:extLst>
                  <a:ext uri="{FF2B5EF4-FFF2-40B4-BE49-F238E27FC236}">
                    <a16:creationId xmlns:a16="http://schemas.microsoft.com/office/drawing/2014/main" id="{00285612-3624-EBB1-C835-4D4390BA39B7}"/>
                  </a:ext>
                </a:extLst>
              </p:cNvPr>
              <p:cNvGrpSpPr/>
              <p:nvPr/>
            </p:nvGrpSpPr>
            <p:grpSpPr>
              <a:xfrm>
                <a:off x="3474194" y="1500270"/>
                <a:ext cx="46351" cy="46478"/>
                <a:chOff x="3474194" y="1500270"/>
                <a:chExt cx="46351" cy="46478"/>
              </a:xfrm>
            </p:grpSpPr>
            <p:sp>
              <p:nvSpPr>
                <p:cNvPr id="2177" name="Freeform 2176">
                  <a:extLst>
                    <a:ext uri="{FF2B5EF4-FFF2-40B4-BE49-F238E27FC236}">
                      <a16:creationId xmlns:a16="http://schemas.microsoft.com/office/drawing/2014/main" id="{23CAD95E-2E84-5FE9-F8CB-C4129F36BCE7}"/>
                    </a:ext>
                  </a:extLst>
                </p:cNvPr>
                <p:cNvSpPr/>
                <p:nvPr/>
              </p:nvSpPr>
              <p:spPr>
                <a:xfrm>
                  <a:off x="3497434" y="150027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8" name="Freeform 2177">
                  <a:extLst>
                    <a:ext uri="{FF2B5EF4-FFF2-40B4-BE49-F238E27FC236}">
                      <a16:creationId xmlns:a16="http://schemas.microsoft.com/office/drawing/2014/main" id="{4D64F770-C1D7-14FC-D90D-8C27B51E06EE}"/>
                    </a:ext>
                  </a:extLst>
                </p:cNvPr>
                <p:cNvSpPr/>
                <p:nvPr/>
              </p:nvSpPr>
              <p:spPr>
                <a:xfrm>
                  <a:off x="3474194" y="152351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1" name="Graphic 5">
                <a:extLst>
                  <a:ext uri="{FF2B5EF4-FFF2-40B4-BE49-F238E27FC236}">
                    <a16:creationId xmlns:a16="http://schemas.microsoft.com/office/drawing/2014/main" id="{5A88DE1C-ADDB-83B6-63D5-68F3AB990CE0}"/>
                  </a:ext>
                </a:extLst>
              </p:cNvPr>
              <p:cNvGrpSpPr/>
              <p:nvPr/>
            </p:nvGrpSpPr>
            <p:grpSpPr>
              <a:xfrm>
                <a:off x="3454384" y="1500270"/>
                <a:ext cx="46478" cy="46478"/>
                <a:chOff x="3454384" y="1500270"/>
                <a:chExt cx="46478" cy="46478"/>
              </a:xfrm>
            </p:grpSpPr>
            <p:sp>
              <p:nvSpPr>
                <p:cNvPr id="2175" name="Freeform 2174">
                  <a:extLst>
                    <a:ext uri="{FF2B5EF4-FFF2-40B4-BE49-F238E27FC236}">
                      <a16:creationId xmlns:a16="http://schemas.microsoft.com/office/drawing/2014/main" id="{AEC7D9DF-805D-D66A-3942-BD3D6434F2CF}"/>
                    </a:ext>
                  </a:extLst>
                </p:cNvPr>
                <p:cNvSpPr/>
                <p:nvPr/>
              </p:nvSpPr>
              <p:spPr>
                <a:xfrm>
                  <a:off x="3477623" y="150027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6" name="Freeform 2175">
                  <a:extLst>
                    <a:ext uri="{FF2B5EF4-FFF2-40B4-BE49-F238E27FC236}">
                      <a16:creationId xmlns:a16="http://schemas.microsoft.com/office/drawing/2014/main" id="{E89C3844-64DC-61AA-8AD6-A25C8AA6D6DF}"/>
                    </a:ext>
                  </a:extLst>
                </p:cNvPr>
                <p:cNvSpPr/>
                <p:nvPr/>
              </p:nvSpPr>
              <p:spPr>
                <a:xfrm>
                  <a:off x="3454384" y="15235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2" name="Graphic 5">
                <a:extLst>
                  <a:ext uri="{FF2B5EF4-FFF2-40B4-BE49-F238E27FC236}">
                    <a16:creationId xmlns:a16="http://schemas.microsoft.com/office/drawing/2014/main" id="{27F397FD-9A27-47C5-A989-05FABA3B4135}"/>
                  </a:ext>
                </a:extLst>
              </p:cNvPr>
              <p:cNvGrpSpPr/>
              <p:nvPr/>
            </p:nvGrpSpPr>
            <p:grpSpPr>
              <a:xfrm>
                <a:off x="3427716" y="1500270"/>
                <a:ext cx="46478" cy="46478"/>
                <a:chOff x="3427716" y="1500270"/>
                <a:chExt cx="46478" cy="46478"/>
              </a:xfrm>
            </p:grpSpPr>
            <p:sp>
              <p:nvSpPr>
                <p:cNvPr id="2173" name="Freeform 2172">
                  <a:extLst>
                    <a:ext uri="{FF2B5EF4-FFF2-40B4-BE49-F238E27FC236}">
                      <a16:creationId xmlns:a16="http://schemas.microsoft.com/office/drawing/2014/main" id="{41C39AB4-4066-B08D-2F1A-CB44B6B58CF7}"/>
                    </a:ext>
                  </a:extLst>
                </p:cNvPr>
                <p:cNvSpPr/>
                <p:nvPr/>
              </p:nvSpPr>
              <p:spPr>
                <a:xfrm>
                  <a:off x="3450955" y="150027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4" name="Freeform 2173">
                  <a:extLst>
                    <a:ext uri="{FF2B5EF4-FFF2-40B4-BE49-F238E27FC236}">
                      <a16:creationId xmlns:a16="http://schemas.microsoft.com/office/drawing/2014/main" id="{06A082A9-4C2C-702E-B243-2C336507AC20}"/>
                    </a:ext>
                  </a:extLst>
                </p:cNvPr>
                <p:cNvSpPr/>
                <p:nvPr/>
              </p:nvSpPr>
              <p:spPr>
                <a:xfrm>
                  <a:off x="3427716" y="15235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3" name="Graphic 5">
                <a:extLst>
                  <a:ext uri="{FF2B5EF4-FFF2-40B4-BE49-F238E27FC236}">
                    <a16:creationId xmlns:a16="http://schemas.microsoft.com/office/drawing/2014/main" id="{6663C61B-0CDB-4009-1CB4-116CBCCD810A}"/>
                  </a:ext>
                </a:extLst>
              </p:cNvPr>
              <p:cNvGrpSpPr/>
              <p:nvPr/>
            </p:nvGrpSpPr>
            <p:grpSpPr>
              <a:xfrm>
                <a:off x="3008648" y="1444775"/>
                <a:ext cx="46351" cy="46351"/>
                <a:chOff x="3008648" y="1444775"/>
                <a:chExt cx="46351" cy="46351"/>
              </a:xfrm>
            </p:grpSpPr>
            <p:sp>
              <p:nvSpPr>
                <p:cNvPr id="2171" name="Freeform 2170">
                  <a:extLst>
                    <a:ext uri="{FF2B5EF4-FFF2-40B4-BE49-F238E27FC236}">
                      <a16:creationId xmlns:a16="http://schemas.microsoft.com/office/drawing/2014/main" id="{388A4C12-819E-35FF-3F2B-F4996A1BF70C}"/>
                    </a:ext>
                  </a:extLst>
                </p:cNvPr>
                <p:cNvSpPr/>
                <p:nvPr/>
              </p:nvSpPr>
              <p:spPr>
                <a:xfrm>
                  <a:off x="3031887" y="144477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2" name="Freeform 2171">
                  <a:extLst>
                    <a:ext uri="{FF2B5EF4-FFF2-40B4-BE49-F238E27FC236}">
                      <a16:creationId xmlns:a16="http://schemas.microsoft.com/office/drawing/2014/main" id="{9688E574-AD60-5E47-BC89-D0F07ACCF121}"/>
                    </a:ext>
                  </a:extLst>
                </p:cNvPr>
                <p:cNvSpPr/>
                <p:nvPr/>
              </p:nvSpPr>
              <p:spPr>
                <a:xfrm>
                  <a:off x="3008648" y="1467888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4" name="Graphic 5">
                <a:extLst>
                  <a:ext uri="{FF2B5EF4-FFF2-40B4-BE49-F238E27FC236}">
                    <a16:creationId xmlns:a16="http://schemas.microsoft.com/office/drawing/2014/main" id="{44C490A9-2392-7C2C-F6AF-AB5DDE7916F0}"/>
                  </a:ext>
                </a:extLst>
              </p:cNvPr>
              <p:cNvGrpSpPr/>
              <p:nvPr/>
            </p:nvGrpSpPr>
            <p:grpSpPr>
              <a:xfrm>
                <a:off x="2514020" y="1405662"/>
                <a:ext cx="46351" cy="46478"/>
                <a:chOff x="2514020" y="1405662"/>
                <a:chExt cx="46351" cy="46478"/>
              </a:xfrm>
            </p:grpSpPr>
            <p:sp>
              <p:nvSpPr>
                <p:cNvPr id="2169" name="Freeform 2168">
                  <a:extLst>
                    <a:ext uri="{FF2B5EF4-FFF2-40B4-BE49-F238E27FC236}">
                      <a16:creationId xmlns:a16="http://schemas.microsoft.com/office/drawing/2014/main" id="{0D985729-84AD-6545-868D-379D21E55385}"/>
                    </a:ext>
                  </a:extLst>
                </p:cNvPr>
                <p:cNvSpPr/>
                <p:nvPr/>
              </p:nvSpPr>
              <p:spPr>
                <a:xfrm>
                  <a:off x="2537259" y="140566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70" name="Freeform 2169">
                  <a:extLst>
                    <a:ext uri="{FF2B5EF4-FFF2-40B4-BE49-F238E27FC236}">
                      <a16:creationId xmlns:a16="http://schemas.microsoft.com/office/drawing/2014/main" id="{E799B262-8F4E-6136-4266-3143D5F6E5C3}"/>
                    </a:ext>
                  </a:extLst>
                </p:cNvPr>
                <p:cNvSpPr/>
                <p:nvPr/>
              </p:nvSpPr>
              <p:spPr>
                <a:xfrm>
                  <a:off x="2514020" y="142890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5" name="Graphic 5">
                <a:extLst>
                  <a:ext uri="{FF2B5EF4-FFF2-40B4-BE49-F238E27FC236}">
                    <a16:creationId xmlns:a16="http://schemas.microsoft.com/office/drawing/2014/main" id="{8E13DA1E-8EB3-A9FA-CDC2-27B1E589AB2A}"/>
                  </a:ext>
                </a:extLst>
              </p:cNvPr>
              <p:cNvGrpSpPr/>
              <p:nvPr/>
            </p:nvGrpSpPr>
            <p:grpSpPr>
              <a:xfrm>
                <a:off x="3656807" y="1544971"/>
                <a:ext cx="46478" cy="46478"/>
                <a:chOff x="3656807" y="1544971"/>
                <a:chExt cx="46478" cy="46478"/>
              </a:xfrm>
            </p:grpSpPr>
            <p:sp>
              <p:nvSpPr>
                <p:cNvPr id="2167" name="Freeform 2166">
                  <a:extLst>
                    <a:ext uri="{FF2B5EF4-FFF2-40B4-BE49-F238E27FC236}">
                      <a16:creationId xmlns:a16="http://schemas.microsoft.com/office/drawing/2014/main" id="{E8F78BCD-1A35-2BCA-E078-798B920F72CC}"/>
                    </a:ext>
                  </a:extLst>
                </p:cNvPr>
                <p:cNvSpPr/>
                <p:nvPr/>
              </p:nvSpPr>
              <p:spPr>
                <a:xfrm>
                  <a:off x="3680046" y="154497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68" name="Freeform 2167">
                  <a:extLst>
                    <a:ext uri="{FF2B5EF4-FFF2-40B4-BE49-F238E27FC236}">
                      <a16:creationId xmlns:a16="http://schemas.microsoft.com/office/drawing/2014/main" id="{B17EB200-DBF4-C503-C118-F46026323FF7}"/>
                    </a:ext>
                  </a:extLst>
                </p:cNvPr>
                <p:cNvSpPr/>
                <p:nvPr/>
              </p:nvSpPr>
              <p:spPr>
                <a:xfrm>
                  <a:off x="3656807" y="156821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6" name="Graphic 5">
                <a:extLst>
                  <a:ext uri="{FF2B5EF4-FFF2-40B4-BE49-F238E27FC236}">
                    <a16:creationId xmlns:a16="http://schemas.microsoft.com/office/drawing/2014/main" id="{FB78B7C3-88EE-6055-3E95-135013A8CB20}"/>
                  </a:ext>
                </a:extLst>
              </p:cNvPr>
              <p:cNvGrpSpPr/>
              <p:nvPr/>
            </p:nvGrpSpPr>
            <p:grpSpPr>
              <a:xfrm>
                <a:off x="4060763" y="1591322"/>
                <a:ext cx="46478" cy="46351"/>
                <a:chOff x="4060763" y="1591322"/>
                <a:chExt cx="46478" cy="46351"/>
              </a:xfrm>
            </p:grpSpPr>
            <p:sp>
              <p:nvSpPr>
                <p:cNvPr id="2165" name="Freeform 2164">
                  <a:extLst>
                    <a:ext uri="{FF2B5EF4-FFF2-40B4-BE49-F238E27FC236}">
                      <a16:creationId xmlns:a16="http://schemas.microsoft.com/office/drawing/2014/main" id="{57F573C6-BAA7-B784-69F8-30813CE06340}"/>
                    </a:ext>
                  </a:extLst>
                </p:cNvPr>
                <p:cNvSpPr/>
                <p:nvPr/>
              </p:nvSpPr>
              <p:spPr>
                <a:xfrm>
                  <a:off x="4084002" y="159132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66" name="Freeform 2165">
                  <a:extLst>
                    <a:ext uri="{FF2B5EF4-FFF2-40B4-BE49-F238E27FC236}">
                      <a16:creationId xmlns:a16="http://schemas.microsoft.com/office/drawing/2014/main" id="{0793AACC-16D4-531B-EEBA-EBF35818B045}"/>
                    </a:ext>
                  </a:extLst>
                </p:cNvPr>
                <p:cNvSpPr/>
                <p:nvPr/>
              </p:nvSpPr>
              <p:spPr>
                <a:xfrm>
                  <a:off x="4060763" y="161443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7" name="Graphic 5">
                <a:extLst>
                  <a:ext uri="{FF2B5EF4-FFF2-40B4-BE49-F238E27FC236}">
                    <a16:creationId xmlns:a16="http://schemas.microsoft.com/office/drawing/2014/main" id="{64E1A53F-ABFB-2302-4CD0-DBAADDCFB205}"/>
                  </a:ext>
                </a:extLst>
              </p:cNvPr>
              <p:cNvGrpSpPr/>
              <p:nvPr/>
            </p:nvGrpSpPr>
            <p:grpSpPr>
              <a:xfrm>
                <a:off x="4387510" y="1680597"/>
                <a:ext cx="46351" cy="46351"/>
                <a:chOff x="4387510" y="1680597"/>
                <a:chExt cx="46351" cy="46351"/>
              </a:xfrm>
            </p:grpSpPr>
            <p:sp>
              <p:nvSpPr>
                <p:cNvPr id="2163" name="Freeform 2162">
                  <a:extLst>
                    <a:ext uri="{FF2B5EF4-FFF2-40B4-BE49-F238E27FC236}">
                      <a16:creationId xmlns:a16="http://schemas.microsoft.com/office/drawing/2014/main" id="{8EA43058-0510-32BC-D0A8-F4ADEB0757B6}"/>
                    </a:ext>
                  </a:extLst>
                </p:cNvPr>
                <p:cNvSpPr/>
                <p:nvPr/>
              </p:nvSpPr>
              <p:spPr>
                <a:xfrm>
                  <a:off x="4410622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64" name="Freeform 2163">
                  <a:extLst>
                    <a:ext uri="{FF2B5EF4-FFF2-40B4-BE49-F238E27FC236}">
                      <a16:creationId xmlns:a16="http://schemas.microsoft.com/office/drawing/2014/main" id="{59F33B82-BE80-C49B-0375-0FA02A823F6E}"/>
                    </a:ext>
                  </a:extLst>
                </p:cNvPr>
                <p:cNvSpPr/>
                <p:nvPr/>
              </p:nvSpPr>
              <p:spPr>
                <a:xfrm>
                  <a:off x="4387510" y="170370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8" name="Graphic 5">
                <a:extLst>
                  <a:ext uri="{FF2B5EF4-FFF2-40B4-BE49-F238E27FC236}">
                    <a16:creationId xmlns:a16="http://schemas.microsoft.com/office/drawing/2014/main" id="{0DA2C7F8-3526-FB99-4E17-C7B8C5EA0AC3}"/>
                  </a:ext>
                </a:extLst>
              </p:cNvPr>
              <p:cNvGrpSpPr/>
              <p:nvPr/>
            </p:nvGrpSpPr>
            <p:grpSpPr>
              <a:xfrm>
                <a:off x="4390049" y="1680597"/>
                <a:ext cx="46478" cy="46351"/>
                <a:chOff x="4390049" y="1680597"/>
                <a:chExt cx="46478" cy="46351"/>
              </a:xfrm>
            </p:grpSpPr>
            <p:sp>
              <p:nvSpPr>
                <p:cNvPr id="2161" name="Freeform 2160">
                  <a:extLst>
                    <a:ext uri="{FF2B5EF4-FFF2-40B4-BE49-F238E27FC236}">
                      <a16:creationId xmlns:a16="http://schemas.microsoft.com/office/drawing/2014/main" id="{D396445F-A1FC-D4A3-EB91-E2E3DEE27D7D}"/>
                    </a:ext>
                  </a:extLst>
                </p:cNvPr>
                <p:cNvSpPr/>
                <p:nvPr/>
              </p:nvSpPr>
              <p:spPr>
                <a:xfrm>
                  <a:off x="4413289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62" name="Freeform 2161">
                  <a:extLst>
                    <a:ext uri="{FF2B5EF4-FFF2-40B4-BE49-F238E27FC236}">
                      <a16:creationId xmlns:a16="http://schemas.microsoft.com/office/drawing/2014/main" id="{ED19508E-3215-7619-7AFA-03A7CFC33AFF}"/>
                    </a:ext>
                  </a:extLst>
                </p:cNvPr>
                <p:cNvSpPr/>
                <p:nvPr/>
              </p:nvSpPr>
              <p:spPr>
                <a:xfrm>
                  <a:off x="4390049" y="170370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49" name="Graphic 5">
                <a:extLst>
                  <a:ext uri="{FF2B5EF4-FFF2-40B4-BE49-F238E27FC236}">
                    <a16:creationId xmlns:a16="http://schemas.microsoft.com/office/drawing/2014/main" id="{67A1E1BB-C7BA-5D0F-2D10-083024397C2C}"/>
                  </a:ext>
                </a:extLst>
              </p:cNvPr>
              <p:cNvGrpSpPr/>
              <p:nvPr/>
            </p:nvGrpSpPr>
            <p:grpSpPr>
              <a:xfrm>
                <a:off x="4379763" y="1680597"/>
                <a:ext cx="46351" cy="46351"/>
                <a:chOff x="4379763" y="1680597"/>
                <a:chExt cx="46351" cy="46351"/>
              </a:xfrm>
            </p:grpSpPr>
            <p:sp>
              <p:nvSpPr>
                <p:cNvPr id="2159" name="Freeform 2158">
                  <a:extLst>
                    <a:ext uri="{FF2B5EF4-FFF2-40B4-BE49-F238E27FC236}">
                      <a16:creationId xmlns:a16="http://schemas.microsoft.com/office/drawing/2014/main" id="{D349BDC5-EBA0-2E02-1652-98FEB801D740}"/>
                    </a:ext>
                  </a:extLst>
                </p:cNvPr>
                <p:cNvSpPr/>
                <p:nvPr/>
              </p:nvSpPr>
              <p:spPr>
                <a:xfrm>
                  <a:off x="4403002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60" name="Freeform 2159">
                  <a:extLst>
                    <a:ext uri="{FF2B5EF4-FFF2-40B4-BE49-F238E27FC236}">
                      <a16:creationId xmlns:a16="http://schemas.microsoft.com/office/drawing/2014/main" id="{32114A07-D7FC-1F0B-31F6-6A082C496785}"/>
                    </a:ext>
                  </a:extLst>
                </p:cNvPr>
                <p:cNvSpPr/>
                <p:nvPr/>
              </p:nvSpPr>
              <p:spPr>
                <a:xfrm>
                  <a:off x="4379763" y="170370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50" name="Graphic 5">
                <a:extLst>
                  <a:ext uri="{FF2B5EF4-FFF2-40B4-BE49-F238E27FC236}">
                    <a16:creationId xmlns:a16="http://schemas.microsoft.com/office/drawing/2014/main" id="{4666AB83-BD53-E9E9-0FDF-5AA0E5FE4D20}"/>
                  </a:ext>
                </a:extLst>
              </p:cNvPr>
              <p:cNvGrpSpPr/>
              <p:nvPr/>
            </p:nvGrpSpPr>
            <p:grpSpPr>
              <a:xfrm>
                <a:off x="4365921" y="1680597"/>
                <a:ext cx="46478" cy="46351"/>
                <a:chOff x="4365921" y="1680597"/>
                <a:chExt cx="46478" cy="46351"/>
              </a:xfrm>
            </p:grpSpPr>
            <p:sp>
              <p:nvSpPr>
                <p:cNvPr id="2157" name="Freeform 2156">
                  <a:extLst>
                    <a:ext uri="{FF2B5EF4-FFF2-40B4-BE49-F238E27FC236}">
                      <a16:creationId xmlns:a16="http://schemas.microsoft.com/office/drawing/2014/main" id="{CC8B51B4-288C-41CA-508D-95E8D0EE2592}"/>
                    </a:ext>
                  </a:extLst>
                </p:cNvPr>
                <p:cNvSpPr/>
                <p:nvPr/>
              </p:nvSpPr>
              <p:spPr>
                <a:xfrm>
                  <a:off x="4389160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58" name="Freeform 2157">
                  <a:extLst>
                    <a:ext uri="{FF2B5EF4-FFF2-40B4-BE49-F238E27FC236}">
                      <a16:creationId xmlns:a16="http://schemas.microsoft.com/office/drawing/2014/main" id="{4811744D-C5C5-60B3-D5ED-EF58D664E45E}"/>
                    </a:ext>
                  </a:extLst>
                </p:cNvPr>
                <p:cNvSpPr/>
                <p:nvPr/>
              </p:nvSpPr>
              <p:spPr>
                <a:xfrm>
                  <a:off x="4365921" y="170370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51" name="Graphic 5">
                <a:extLst>
                  <a:ext uri="{FF2B5EF4-FFF2-40B4-BE49-F238E27FC236}">
                    <a16:creationId xmlns:a16="http://schemas.microsoft.com/office/drawing/2014/main" id="{B2720BC4-AEDA-48BE-F886-32B4483D50AA}"/>
                  </a:ext>
                </a:extLst>
              </p:cNvPr>
              <p:cNvGrpSpPr/>
              <p:nvPr/>
            </p:nvGrpSpPr>
            <p:grpSpPr>
              <a:xfrm>
                <a:off x="4358683" y="1680597"/>
                <a:ext cx="46478" cy="46351"/>
                <a:chOff x="4358683" y="1680597"/>
                <a:chExt cx="46478" cy="46351"/>
              </a:xfrm>
            </p:grpSpPr>
            <p:sp>
              <p:nvSpPr>
                <p:cNvPr id="2155" name="Freeform 2154">
                  <a:extLst>
                    <a:ext uri="{FF2B5EF4-FFF2-40B4-BE49-F238E27FC236}">
                      <a16:creationId xmlns:a16="http://schemas.microsoft.com/office/drawing/2014/main" id="{69FAD362-E5D1-CEF5-5567-F86D6E712133}"/>
                    </a:ext>
                  </a:extLst>
                </p:cNvPr>
                <p:cNvSpPr/>
                <p:nvPr/>
              </p:nvSpPr>
              <p:spPr>
                <a:xfrm>
                  <a:off x="4381922" y="1680597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56" name="Freeform 2155">
                  <a:extLst>
                    <a:ext uri="{FF2B5EF4-FFF2-40B4-BE49-F238E27FC236}">
                      <a16:creationId xmlns:a16="http://schemas.microsoft.com/office/drawing/2014/main" id="{6A6DD382-1314-CCF8-AFCC-62B2F4777D2E}"/>
                    </a:ext>
                  </a:extLst>
                </p:cNvPr>
                <p:cNvSpPr/>
                <p:nvPr/>
              </p:nvSpPr>
              <p:spPr>
                <a:xfrm>
                  <a:off x="4358683" y="170370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152" name="Graphic 5">
                <a:extLst>
                  <a:ext uri="{FF2B5EF4-FFF2-40B4-BE49-F238E27FC236}">
                    <a16:creationId xmlns:a16="http://schemas.microsoft.com/office/drawing/2014/main" id="{623D1CF3-4F10-0CD4-BE2F-C6889C9A5942}"/>
                  </a:ext>
                </a:extLst>
              </p:cNvPr>
              <p:cNvGrpSpPr/>
              <p:nvPr/>
            </p:nvGrpSpPr>
            <p:grpSpPr>
              <a:xfrm>
                <a:off x="4566185" y="1841621"/>
                <a:ext cx="46478" cy="46351"/>
                <a:chOff x="4566185" y="1841621"/>
                <a:chExt cx="46478" cy="46351"/>
              </a:xfrm>
            </p:grpSpPr>
            <p:sp>
              <p:nvSpPr>
                <p:cNvPr id="2153" name="Freeform 2152">
                  <a:extLst>
                    <a:ext uri="{FF2B5EF4-FFF2-40B4-BE49-F238E27FC236}">
                      <a16:creationId xmlns:a16="http://schemas.microsoft.com/office/drawing/2014/main" id="{ADBDC231-6CBD-8CBF-338F-871D68EC7B8B}"/>
                    </a:ext>
                  </a:extLst>
                </p:cNvPr>
                <p:cNvSpPr/>
                <p:nvPr/>
              </p:nvSpPr>
              <p:spPr>
                <a:xfrm>
                  <a:off x="4589424" y="184162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154" name="Freeform 2153">
                  <a:extLst>
                    <a:ext uri="{FF2B5EF4-FFF2-40B4-BE49-F238E27FC236}">
                      <a16:creationId xmlns:a16="http://schemas.microsoft.com/office/drawing/2014/main" id="{CFF21229-DC36-F95F-EFEB-8A86296AC6E2}"/>
                    </a:ext>
                  </a:extLst>
                </p:cNvPr>
                <p:cNvSpPr/>
                <p:nvPr/>
              </p:nvSpPr>
              <p:spPr>
                <a:xfrm>
                  <a:off x="4566185" y="186473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49" name="TextBox 1648">
              <a:extLst>
                <a:ext uri="{FF2B5EF4-FFF2-40B4-BE49-F238E27FC236}">
                  <a16:creationId xmlns:a16="http://schemas.microsoft.com/office/drawing/2014/main" id="{C824DEE9-3C07-2E25-F808-6B47DF3CD5FB}"/>
                </a:ext>
              </a:extLst>
            </p:cNvPr>
            <p:cNvSpPr txBox="1"/>
            <p:nvPr/>
          </p:nvSpPr>
          <p:spPr>
            <a:xfrm rot="16200000">
              <a:off x="-59423" y="1922673"/>
              <a:ext cx="181749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Overall survival probability </a:t>
              </a:r>
            </a:p>
          </p:txBody>
        </p:sp>
        <p:sp>
          <p:nvSpPr>
            <p:cNvPr id="2" name="Freeform 2879">
              <a:extLst>
                <a:ext uri="{FF2B5EF4-FFF2-40B4-BE49-F238E27FC236}">
                  <a16:creationId xmlns:a16="http://schemas.microsoft.com/office/drawing/2014/main" id="{057A7BE3-33A3-0183-81BC-29CD4B9B1B89}"/>
                </a:ext>
              </a:extLst>
            </p:cNvPr>
            <p:cNvSpPr/>
            <p:nvPr/>
          </p:nvSpPr>
          <p:spPr>
            <a:xfrm>
              <a:off x="4441864" y="1297713"/>
              <a:ext cx="15691" cy="57429"/>
            </a:xfrm>
            <a:custGeom>
              <a:avLst/>
              <a:gdLst>
                <a:gd name="connsiteX0" fmla="*/ 0 w 12699"/>
                <a:gd name="connsiteY0" fmla="*/ 0 h 46478"/>
                <a:gd name="connsiteX1" fmla="*/ 0 w 12699"/>
                <a:gd name="connsiteY1" fmla="*/ 46479 h 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478">
                  <a:moveTo>
                    <a:pt x="0" y="0"/>
                  </a:moveTo>
                  <a:lnTo>
                    <a:pt x="0" y="46479"/>
                  </a:lnTo>
                </a:path>
              </a:pathLst>
            </a:custGeom>
            <a:ln w="9519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45609C4-1CE7-4FFF-B915-AA86AA780B3E}"/>
                </a:ext>
              </a:extLst>
            </p:cNvPr>
            <p:cNvSpPr txBox="1"/>
            <p:nvPr/>
          </p:nvSpPr>
          <p:spPr>
            <a:xfrm>
              <a:off x="2939213" y="3669763"/>
              <a:ext cx="1170196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0" cap="none" spc="0" normalizeH="0" baseline="0" noProof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Stage II</a:t>
              </a:r>
            </a:p>
          </p:txBody>
        </p:sp>
        <p:sp>
          <p:nvSpPr>
            <p:cNvPr id="1613" name="Freeform 1612">
              <a:extLst>
                <a:ext uri="{FF2B5EF4-FFF2-40B4-BE49-F238E27FC236}">
                  <a16:creationId xmlns:a16="http://schemas.microsoft.com/office/drawing/2014/main" id="{56C4BE90-1038-BBC7-34DB-433FA0317BB1}"/>
                </a:ext>
              </a:extLst>
            </p:cNvPr>
            <p:cNvSpPr/>
            <p:nvPr/>
          </p:nvSpPr>
          <p:spPr>
            <a:xfrm>
              <a:off x="1288042" y="3864753"/>
              <a:ext cx="4217280" cy="1749140"/>
            </a:xfrm>
            <a:custGeom>
              <a:avLst/>
              <a:gdLst>
                <a:gd name="connsiteX0" fmla="*/ 0 w 3437503"/>
                <a:gd name="connsiteY0" fmla="*/ 0 h 1425721"/>
                <a:gd name="connsiteX1" fmla="*/ 0 w 3437503"/>
                <a:gd name="connsiteY1" fmla="*/ 1425722 h 1425721"/>
                <a:gd name="connsiteX2" fmla="*/ 3437504 w 3437503"/>
                <a:gd name="connsiteY2" fmla="*/ 1425722 h 1425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7503" h="1425721">
                  <a:moveTo>
                    <a:pt x="0" y="0"/>
                  </a:moveTo>
                  <a:lnTo>
                    <a:pt x="0" y="1425722"/>
                  </a:lnTo>
                  <a:lnTo>
                    <a:pt x="3437504" y="1425722"/>
                  </a:lnTo>
                </a:path>
              </a:pathLst>
            </a:custGeom>
            <a:noFill/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614" name="Graphic 5">
              <a:extLst>
                <a:ext uri="{FF2B5EF4-FFF2-40B4-BE49-F238E27FC236}">
                  <a16:creationId xmlns:a16="http://schemas.microsoft.com/office/drawing/2014/main" id="{897C5521-51FE-F366-41AF-3D62D93DC3E9}"/>
                </a:ext>
              </a:extLst>
            </p:cNvPr>
            <p:cNvGrpSpPr/>
            <p:nvPr/>
          </p:nvGrpSpPr>
          <p:grpSpPr>
            <a:xfrm>
              <a:off x="1288042" y="5613892"/>
              <a:ext cx="4217280" cy="55307"/>
              <a:chOff x="1577973" y="5429100"/>
              <a:chExt cx="3437503" cy="45081"/>
            </a:xfrm>
          </p:grpSpPr>
          <p:sp>
            <p:nvSpPr>
              <p:cNvPr id="3081" name="Freeform 3080">
                <a:extLst>
                  <a:ext uri="{FF2B5EF4-FFF2-40B4-BE49-F238E27FC236}">
                    <a16:creationId xmlns:a16="http://schemas.microsoft.com/office/drawing/2014/main" id="{52B5E77C-5AA8-713A-013E-6EA77D11C39E}"/>
                  </a:ext>
                </a:extLst>
              </p:cNvPr>
              <p:cNvSpPr/>
              <p:nvPr/>
            </p:nvSpPr>
            <p:spPr>
              <a:xfrm>
                <a:off x="1577973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2" name="Freeform 3081">
                <a:extLst>
                  <a:ext uri="{FF2B5EF4-FFF2-40B4-BE49-F238E27FC236}">
                    <a16:creationId xmlns:a16="http://schemas.microsoft.com/office/drawing/2014/main" id="{29DC9F4A-29AC-9F8E-EF43-9E1EBAA04752}"/>
                  </a:ext>
                </a:extLst>
              </p:cNvPr>
              <p:cNvSpPr/>
              <p:nvPr/>
            </p:nvSpPr>
            <p:spPr>
              <a:xfrm>
                <a:off x="1807826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3" name="Freeform 3082">
                <a:extLst>
                  <a:ext uri="{FF2B5EF4-FFF2-40B4-BE49-F238E27FC236}">
                    <a16:creationId xmlns:a16="http://schemas.microsoft.com/office/drawing/2014/main" id="{4BADBD6F-1922-DB10-76F1-26B1F0DEEB98}"/>
                  </a:ext>
                </a:extLst>
              </p:cNvPr>
              <p:cNvSpPr/>
              <p:nvPr/>
            </p:nvSpPr>
            <p:spPr>
              <a:xfrm>
                <a:off x="2035012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4" name="Freeform 3083">
                <a:extLst>
                  <a:ext uri="{FF2B5EF4-FFF2-40B4-BE49-F238E27FC236}">
                    <a16:creationId xmlns:a16="http://schemas.microsoft.com/office/drawing/2014/main" id="{DE5D37D7-2D6D-B4E4-0751-705BFA2D12A3}"/>
                  </a:ext>
                </a:extLst>
              </p:cNvPr>
              <p:cNvSpPr/>
              <p:nvPr/>
            </p:nvSpPr>
            <p:spPr>
              <a:xfrm>
                <a:off x="2264992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5" name="Freeform 3084">
                <a:extLst>
                  <a:ext uri="{FF2B5EF4-FFF2-40B4-BE49-F238E27FC236}">
                    <a16:creationId xmlns:a16="http://schemas.microsoft.com/office/drawing/2014/main" id="{6A88CC34-C93E-53B6-F75B-1BE28E70A013}"/>
                  </a:ext>
                </a:extLst>
              </p:cNvPr>
              <p:cNvSpPr/>
              <p:nvPr/>
            </p:nvSpPr>
            <p:spPr>
              <a:xfrm>
                <a:off x="2494844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6" name="Freeform 3085">
                <a:extLst>
                  <a:ext uri="{FF2B5EF4-FFF2-40B4-BE49-F238E27FC236}">
                    <a16:creationId xmlns:a16="http://schemas.microsoft.com/office/drawing/2014/main" id="{8D361A4A-6360-6147-BD75-D57651C03818}"/>
                  </a:ext>
                </a:extLst>
              </p:cNvPr>
              <p:cNvSpPr/>
              <p:nvPr/>
            </p:nvSpPr>
            <p:spPr>
              <a:xfrm>
                <a:off x="2724697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7" name="Freeform 3086">
                <a:extLst>
                  <a:ext uri="{FF2B5EF4-FFF2-40B4-BE49-F238E27FC236}">
                    <a16:creationId xmlns:a16="http://schemas.microsoft.com/office/drawing/2014/main" id="{61F60186-590A-E862-554F-9264D39B1A2F}"/>
                  </a:ext>
                </a:extLst>
              </p:cNvPr>
              <p:cNvSpPr/>
              <p:nvPr/>
            </p:nvSpPr>
            <p:spPr>
              <a:xfrm>
                <a:off x="2951883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8" name="Freeform 3087">
                <a:extLst>
                  <a:ext uri="{FF2B5EF4-FFF2-40B4-BE49-F238E27FC236}">
                    <a16:creationId xmlns:a16="http://schemas.microsoft.com/office/drawing/2014/main" id="{A8B7A4C4-8CE0-3E3D-BD42-1B4A4A64F873}"/>
                  </a:ext>
                </a:extLst>
              </p:cNvPr>
              <p:cNvSpPr/>
              <p:nvPr/>
            </p:nvSpPr>
            <p:spPr>
              <a:xfrm>
                <a:off x="3181735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9" name="Freeform 3088">
                <a:extLst>
                  <a:ext uri="{FF2B5EF4-FFF2-40B4-BE49-F238E27FC236}">
                    <a16:creationId xmlns:a16="http://schemas.microsoft.com/office/drawing/2014/main" id="{41103A19-113D-1BFF-C1E0-AF676E7807F9}"/>
                  </a:ext>
                </a:extLst>
              </p:cNvPr>
              <p:cNvSpPr/>
              <p:nvPr/>
            </p:nvSpPr>
            <p:spPr>
              <a:xfrm>
                <a:off x="3411715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0" name="Freeform 3089">
                <a:extLst>
                  <a:ext uri="{FF2B5EF4-FFF2-40B4-BE49-F238E27FC236}">
                    <a16:creationId xmlns:a16="http://schemas.microsoft.com/office/drawing/2014/main" id="{C50A5BCB-D6B8-98E4-4E9C-4C8AA231F3D9}"/>
                  </a:ext>
                </a:extLst>
              </p:cNvPr>
              <p:cNvSpPr/>
              <p:nvPr/>
            </p:nvSpPr>
            <p:spPr>
              <a:xfrm>
                <a:off x="3638901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1" name="Freeform 3090">
                <a:extLst>
                  <a:ext uri="{FF2B5EF4-FFF2-40B4-BE49-F238E27FC236}">
                    <a16:creationId xmlns:a16="http://schemas.microsoft.com/office/drawing/2014/main" id="{F4BE0DA3-2B58-10D8-08D4-2E8D2C993204}"/>
                  </a:ext>
                </a:extLst>
              </p:cNvPr>
              <p:cNvSpPr/>
              <p:nvPr/>
            </p:nvSpPr>
            <p:spPr>
              <a:xfrm>
                <a:off x="3868754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2" name="Freeform 3091">
                <a:extLst>
                  <a:ext uri="{FF2B5EF4-FFF2-40B4-BE49-F238E27FC236}">
                    <a16:creationId xmlns:a16="http://schemas.microsoft.com/office/drawing/2014/main" id="{1015AFD6-EC87-18C2-EBC1-7627F5A53683}"/>
                  </a:ext>
                </a:extLst>
              </p:cNvPr>
              <p:cNvSpPr/>
              <p:nvPr/>
            </p:nvSpPr>
            <p:spPr>
              <a:xfrm>
                <a:off x="4098606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3" name="Freeform 3092">
                <a:extLst>
                  <a:ext uri="{FF2B5EF4-FFF2-40B4-BE49-F238E27FC236}">
                    <a16:creationId xmlns:a16="http://schemas.microsoft.com/office/drawing/2014/main" id="{CDDE4E1D-8439-BCA0-EF12-E12DDA11760F}"/>
                  </a:ext>
                </a:extLst>
              </p:cNvPr>
              <p:cNvSpPr/>
              <p:nvPr/>
            </p:nvSpPr>
            <p:spPr>
              <a:xfrm>
                <a:off x="4328586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4" name="Freeform 3093">
                <a:extLst>
                  <a:ext uri="{FF2B5EF4-FFF2-40B4-BE49-F238E27FC236}">
                    <a16:creationId xmlns:a16="http://schemas.microsoft.com/office/drawing/2014/main" id="{F6373450-D471-C556-4616-68439AD4BAA3}"/>
                  </a:ext>
                </a:extLst>
              </p:cNvPr>
              <p:cNvSpPr/>
              <p:nvPr/>
            </p:nvSpPr>
            <p:spPr>
              <a:xfrm>
                <a:off x="4555772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5" name="Freeform 3094">
                <a:extLst>
                  <a:ext uri="{FF2B5EF4-FFF2-40B4-BE49-F238E27FC236}">
                    <a16:creationId xmlns:a16="http://schemas.microsoft.com/office/drawing/2014/main" id="{4B830BBF-2D46-C0BC-CCD5-53A934696FDF}"/>
                  </a:ext>
                </a:extLst>
              </p:cNvPr>
              <p:cNvSpPr/>
              <p:nvPr/>
            </p:nvSpPr>
            <p:spPr>
              <a:xfrm>
                <a:off x="4785625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96" name="Freeform 3095">
                <a:extLst>
                  <a:ext uri="{FF2B5EF4-FFF2-40B4-BE49-F238E27FC236}">
                    <a16:creationId xmlns:a16="http://schemas.microsoft.com/office/drawing/2014/main" id="{9CBA7487-C7D7-631A-2E8D-1B87D01F7E8F}"/>
                  </a:ext>
                </a:extLst>
              </p:cNvPr>
              <p:cNvSpPr/>
              <p:nvPr/>
            </p:nvSpPr>
            <p:spPr>
              <a:xfrm>
                <a:off x="5015477" y="5429100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1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1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15" name="Graphic 5">
              <a:extLst>
                <a:ext uri="{FF2B5EF4-FFF2-40B4-BE49-F238E27FC236}">
                  <a16:creationId xmlns:a16="http://schemas.microsoft.com/office/drawing/2014/main" id="{5423F796-B7AE-3E0E-75EB-22A499173BA3}"/>
                </a:ext>
              </a:extLst>
            </p:cNvPr>
            <p:cNvGrpSpPr/>
            <p:nvPr/>
          </p:nvGrpSpPr>
          <p:grpSpPr>
            <a:xfrm>
              <a:off x="1233046" y="3864753"/>
              <a:ext cx="55152" cy="1764719"/>
              <a:chOff x="1533146" y="4003379"/>
              <a:chExt cx="44954" cy="1438420"/>
            </a:xfrm>
          </p:grpSpPr>
          <p:sp>
            <p:nvSpPr>
              <p:cNvPr id="3070" name="Freeform 3069">
                <a:extLst>
                  <a:ext uri="{FF2B5EF4-FFF2-40B4-BE49-F238E27FC236}">
                    <a16:creationId xmlns:a16="http://schemas.microsoft.com/office/drawing/2014/main" id="{6A19D024-CB10-417A-458E-FEE456FB0F8C}"/>
                  </a:ext>
                </a:extLst>
              </p:cNvPr>
              <p:cNvSpPr/>
              <p:nvPr/>
            </p:nvSpPr>
            <p:spPr>
              <a:xfrm>
                <a:off x="1533146" y="4003379"/>
                <a:ext cx="44954" cy="12699"/>
              </a:xfrm>
              <a:custGeom>
                <a:avLst/>
                <a:gdLst>
                  <a:gd name="connsiteX0" fmla="*/ 0 w 44954"/>
                  <a:gd name="connsiteY0" fmla="*/ 0 h 12699"/>
                  <a:gd name="connsiteX1" fmla="*/ 44955 w 44954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954" h="12699">
                    <a:moveTo>
                      <a:pt x="0" y="0"/>
                    </a:moveTo>
                    <a:lnTo>
                      <a:pt x="44955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2" name="Freeform 3071">
                <a:extLst>
                  <a:ext uri="{FF2B5EF4-FFF2-40B4-BE49-F238E27FC236}">
                    <a16:creationId xmlns:a16="http://schemas.microsoft.com/office/drawing/2014/main" id="{0026EBAE-A27F-FAE8-D79E-7C5A52565487}"/>
                  </a:ext>
                </a:extLst>
              </p:cNvPr>
              <p:cNvSpPr/>
              <p:nvPr/>
            </p:nvSpPr>
            <p:spPr>
              <a:xfrm>
                <a:off x="1533146" y="4288599"/>
                <a:ext cx="44954" cy="12699"/>
              </a:xfrm>
              <a:custGeom>
                <a:avLst/>
                <a:gdLst>
                  <a:gd name="connsiteX0" fmla="*/ 0 w 44954"/>
                  <a:gd name="connsiteY0" fmla="*/ 0 h 12699"/>
                  <a:gd name="connsiteX1" fmla="*/ 44955 w 44954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954" h="12699">
                    <a:moveTo>
                      <a:pt x="0" y="0"/>
                    </a:moveTo>
                    <a:lnTo>
                      <a:pt x="44955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4" name="Freeform 3073">
                <a:extLst>
                  <a:ext uri="{FF2B5EF4-FFF2-40B4-BE49-F238E27FC236}">
                    <a16:creationId xmlns:a16="http://schemas.microsoft.com/office/drawing/2014/main" id="{5B14ECA2-7F56-2D88-C327-BEE923E01BC0}"/>
                  </a:ext>
                </a:extLst>
              </p:cNvPr>
              <p:cNvSpPr/>
              <p:nvPr/>
            </p:nvSpPr>
            <p:spPr>
              <a:xfrm>
                <a:off x="1533146" y="4573693"/>
                <a:ext cx="44954" cy="12699"/>
              </a:xfrm>
              <a:custGeom>
                <a:avLst/>
                <a:gdLst>
                  <a:gd name="connsiteX0" fmla="*/ 0 w 44954"/>
                  <a:gd name="connsiteY0" fmla="*/ 0 h 12699"/>
                  <a:gd name="connsiteX1" fmla="*/ 44955 w 44954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954" h="12699">
                    <a:moveTo>
                      <a:pt x="0" y="0"/>
                    </a:moveTo>
                    <a:lnTo>
                      <a:pt x="44955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6" name="Freeform 3075">
                <a:extLst>
                  <a:ext uri="{FF2B5EF4-FFF2-40B4-BE49-F238E27FC236}">
                    <a16:creationId xmlns:a16="http://schemas.microsoft.com/office/drawing/2014/main" id="{52569EAF-0678-C849-3910-7E22AEEE7384}"/>
                  </a:ext>
                </a:extLst>
              </p:cNvPr>
              <p:cNvSpPr/>
              <p:nvPr/>
            </p:nvSpPr>
            <p:spPr>
              <a:xfrm>
                <a:off x="1533146" y="4858786"/>
                <a:ext cx="44954" cy="12699"/>
              </a:xfrm>
              <a:custGeom>
                <a:avLst/>
                <a:gdLst>
                  <a:gd name="connsiteX0" fmla="*/ 0 w 44954"/>
                  <a:gd name="connsiteY0" fmla="*/ 0 h 12699"/>
                  <a:gd name="connsiteX1" fmla="*/ 44955 w 44954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954" h="12699">
                    <a:moveTo>
                      <a:pt x="0" y="0"/>
                    </a:moveTo>
                    <a:lnTo>
                      <a:pt x="44955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78" name="Freeform 3077">
                <a:extLst>
                  <a:ext uri="{FF2B5EF4-FFF2-40B4-BE49-F238E27FC236}">
                    <a16:creationId xmlns:a16="http://schemas.microsoft.com/office/drawing/2014/main" id="{B9BC80A3-0B0A-C521-ED3B-13E51DF7FA84}"/>
                  </a:ext>
                </a:extLst>
              </p:cNvPr>
              <p:cNvSpPr/>
              <p:nvPr/>
            </p:nvSpPr>
            <p:spPr>
              <a:xfrm>
                <a:off x="1533146" y="5144007"/>
                <a:ext cx="44954" cy="12699"/>
              </a:xfrm>
              <a:custGeom>
                <a:avLst/>
                <a:gdLst>
                  <a:gd name="connsiteX0" fmla="*/ 0 w 44954"/>
                  <a:gd name="connsiteY0" fmla="*/ 0 h 12699"/>
                  <a:gd name="connsiteX1" fmla="*/ 44955 w 44954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954" h="12699">
                    <a:moveTo>
                      <a:pt x="0" y="0"/>
                    </a:moveTo>
                    <a:lnTo>
                      <a:pt x="44955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80" name="Freeform 3079">
                <a:extLst>
                  <a:ext uri="{FF2B5EF4-FFF2-40B4-BE49-F238E27FC236}">
                    <a16:creationId xmlns:a16="http://schemas.microsoft.com/office/drawing/2014/main" id="{D62B3C84-28C0-417F-5630-855A338183C8}"/>
                  </a:ext>
                </a:extLst>
              </p:cNvPr>
              <p:cNvSpPr/>
              <p:nvPr/>
            </p:nvSpPr>
            <p:spPr>
              <a:xfrm>
                <a:off x="1533146" y="5429100"/>
                <a:ext cx="44954" cy="12699"/>
              </a:xfrm>
              <a:custGeom>
                <a:avLst/>
                <a:gdLst>
                  <a:gd name="connsiteX0" fmla="*/ 0 w 44954"/>
                  <a:gd name="connsiteY0" fmla="*/ 0 h 12699"/>
                  <a:gd name="connsiteX1" fmla="*/ 44955 w 44954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4954" h="12699">
                    <a:moveTo>
                      <a:pt x="0" y="0"/>
                    </a:moveTo>
                    <a:lnTo>
                      <a:pt x="44955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20" name="Graphic 5">
              <a:extLst>
                <a:ext uri="{FF2B5EF4-FFF2-40B4-BE49-F238E27FC236}">
                  <a16:creationId xmlns:a16="http://schemas.microsoft.com/office/drawing/2014/main" id="{2545FB32-5875-DFC2-0207-9694BEEEEEC9}"/>
                </a:ext>
              </a:extLst>
            </p:cNvPr>
            <p:cNvGrpSpPr/>
            <p:nvPr/>
          </p:nvGrpSpPr>
          <p:grpSpPr>
            <a:xfrm>
              <a:off x="1159518" y="5625633"/>
              <a:ext cx="4515185" cy="253916"/>
              <a:chOff x="1473213" y="5446113"/>
              <a:chExt cx="3680325" cy="206966"/>
            </a:xfrm>
            <a:solidFill>
              <a:srgbClr val="00305E"/>
            </a:solidFill>
          </p:grpSpPr>
          <p:sp>
            <p:nvSpPr>
              <p:cNvPr id="3023" name="TextBox 3022">
                <a:extLst>
                  <a:ext uri="{FF2B5EF4-FFF2-40B4-BE49-F238E27FC236}">
                    <a16:creationId xmlns:a16="http://schemas.microsoft.com/office/drawing/2014/main" id="{B9188B00-6BD0-A992-08C4-6C6682230526}"/>
                  </a:ext>
                </a:extLst>
              </p:cNvPr>
              <p:cNvSpPr txBox="1"/>
              <p:nvPr/>
            </p:nvSpPr>
            <p:spPr>
              <a:xfrm>
                <a:off x="1473213" y="5446113"/>
                <a:ext cx="21193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3024" name="TextBox 3023">
                <a:extLst>
                  <a:ext uri="{FF2B5EF4-FFF2-40B4-BE49-F238E27FC236}">
                    <a16:creationId xmlns:a16="http://schemas.microsoft.com/office/drawing/2014/main" id="{7923EA13-15FF-78EC-862E-E823589DDFBA}"/>
                  </a:ext>
                </a:extLst>
              </p:cNvPr>
              <p:cNvSpPr txBox="1"/>
              <p:nvPr/>
            </p:nvSpPr>
            <p:spPr>
              <a:xfrm>
                <a:off x="1702430" y="5446113"/>
                <a:ext cx="21193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3025" name="TextBox 3024">
                <a:extLst>
                  <a:ext uri="{FF2B5EF4-FFF2-40B4-BE49-F238E27FC236}">
                    <a16:creationId xmlns:a16="http://schemas.microsoft.com/office/drawing/2014/main" id="{32193D84-E5E7-21AD-A84E-A9E422391E09}"/>
                  </a:ext>
                </a:extLst>
              </p:cNvPr>
              <p:cNvSpPr txBox="1"/>
              <p:nvPr/>
            </p:nvSpPr>
            <p:spPr>
              <a:xfrm>
                <a:off x="1901128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12</a:t>
                </a:r>
              </a:p>
            </p:txBody>
          </p:sp>
          <p:sp>
            <p:nvSpPr>
              <p:cNvPr id="3026" name="TextBox 3025">
                <a:extLst>
                  <a:ext uri="{FF2B5EF4-FFF2-40B4-BE49-F238E27FC236}">
                    <a16:creationId xmlns:a16="http://schemas.microsoft.com/office/drawing/2014/main" id="{D77D52A1-79A2-ADB4-1775-1EB3A3C51433}"/>
                  </a:ext>
                </a:extLst>
              </p:cNvPr>
              <p:cNvSpPr txBox="1"/>
              <p:nvPr/>
            </p:nvSpPr>
            <p:spPr>
              <a:xfrm>
                <a:off x="2130219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18</a:t>
                </a:r>
              </a:p>
            </p:txBody>
          </p:sp>
          <p:sp>
            <p:nvSpPr>
              <p:cNvPr id="3027" name="TextBox 3026">
                <a:extLst>
                  <a:ext uri="{FF2B5EF4-FFF2-40B4-BE49-F238E27FC236}">
                    <a16:creationId xmlns:a16="http://schemas.microsoft.com/office/drawing/2014/main" id="{C81F789C-6603-F99E-9B11-8A2D251D1B55}"/>
                  </a:ext>
                </a:extLst>
              </p:cNvPr>
              <p:cNvSpPr txBox="1"/>
              <p:nvPr/>
            </p:nvSpPr>
            <p:spPr>
              <a:xfrm>
                <a:off x="2359437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24</a:t>
                </a:r>
              </a:p>
            </p:txBody>
          </p:sp>
          <p:sp>
            <p:nvSpPr>
              <p:cNvPr id="3028" name="TextBox 3027">
                <a:extLst>
                  <a:ext uri="{FF2B5EF4-FFF2-40B4-BE49-F238E27FC236}">
                    <a16:creationId xmlns:a16="http://schemas.microsoft.com/office/drawing/2014/main" id="{6DDEAB2F-9C21-E6F1-FE9D-FCF07A12426E}"/>
                  </a:ext>
                </a:extLst>
              </p:cNvPr>
              <p:cNvSpPr txBox="1"/>
              <p:nvPr/>
            </p:nvSpPr>
            <p:spPr>
              <a:xfrm>
                <a:off x="2588655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30</a:t>
                </a:r>
              </a:p>
            </p:txBody>
          </p:sp>
          <p:sp>
            <p:nvSpPr>
              <p:cNvPr id="3029" name="TextBox 3028">
                <a:extLst>
                  <a:ext uri="{FF2B5EF4-FFF2-40B4-BE49-F238E27FC236}">
                    <a16:creationId xmlns:a16="http://schemas.microsoft.com/office/drawing/2014/main" id="{80C7F07C-33D6-40A7-24AA-ACD9E69AAB10}"/>
                  </a:ext>
                </a:extLst>
              </p:cNvPr>
              <p:cNvSpPr txBox="1"/>
              <p:nvPr/>
            </p:nvSpPr>
            <p:spPr>
              <a:xfrm>
                <a:off x="2817744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36</a:t>
                </a:r>
              </a:p>
            </p:txBody>
          </p:sp>
          <p:sp>
            <p:nvSpPr>
              <p:cNvPr id="3030" name="TextBox 3029">
                <a:extLst>
                  <a:ext uri="{FF2B5EF4-FFF2-40B4-BE49-F238E27FC236}">
                    <a16:creationId xmlns:a16="http://schemas.microsoft.com/office/drawing/2014/main" id="{24629113-080C-A93B-E032-E47F31B5D1E3}"/>
                  </a:ext>
                </a:extLst>
              </p:cNvPr>
              <p:cNvSpPr txBox="1"/>
              <p:nvPr/>
            </p:nvSpPr>
            <p:spPr>
              <a:xfrm>
                <a:off x="3046963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42</a:t>
                </a:r>
              </a:p>
            </p:txBody>
          </p:sp>
          <p:sp>
            <p:nvSpPr>
              <p:cNvPr id="3031" name="TextBox 3030">
                <a:extLst>
                  <a:ext uri="{FF2B5EF4-FFF2-40B4-BE49-F238E27FC236}">
                    <a16:creationId xmlns:a16="http://schemas.microsoft.com/office/drawing/2014/main" id="{122BE173-8FAD-31DD-2F07-63EDCCA90B47}"/>
                  </a:ext>
                </a:extLst>
              </p:cNvPr>
              <p:cNvSpPr txBox="1"/>
              <p:nvPr/>
            </p:nvSpPr>
            <p:spPr>
              <a:xfrm>
                <a:off x="3276054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48</a:t>
                </a:r>
              </a:p>
            </p:txBody>
          </p:sp>
          <p:sp>
            <p:nvSpPr>
              <p:cNvPr id="3032" name="TextBox 3031">
                <a:extLst>
                  <a:ext uri="{FF2B5EF4-FFF2-40B4-BE49-F238E27FC236}">
                    <a16:creationId xmlns:a16="http://schemas.microsoft.com/office/drawing/2014/main" id="{D7588605-3A13-E6B8-0D0A-65ED788BD48E}"/>
                  </a:ext>
                </a:extLst>
              </p:cNvPr>
              <p:cNvSpPr txBox="1"/>
              <p:nvPr/>
            </p:nvSpPr>
            <p:spPr>
              <a:xfrm>
                <a:off x="3505272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54</a:t>
                </a:r>
              </a:p>
            </p:txBody>
          </p:sp>
          <p:sp>
            <p:nvSpPr>
              <p:cNvPr id="3033" name="TextBox 3032">
                <a:extLst>
                  <a:ext uri="{FF2B5EF4-FFF2-40B4-BE49-F238E27FC236}">
                    <a16:creationId xmlns:a16="http://schemas.microsoft.com/office/drawing/2014/main" id="{389620E7-14CE-6694-9B42-46CEC5B673A3}"/>
                  </a:ext>
                </a:extLst>
              </p:cNvPr>
              <p:cNvSpPr txBox="1"/>
              <p:nvPr/>
            </p:nvSpPr>
            <p:spPr>
              <a:xfrm>
                <a:off x="3734488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60</a:t>
                </a:r>
              </a:p>
            </p:txBody>
          </p:sp>
          <p:sp>
            <p:nvSpPr>
              <p:cNvPr id="3034" name="TextBox 3033">
                <a:extLst>
                  <a:ext uri="{FF2B5EF4-FFF2-40B4-BE49-F238E27FC236}">
                    <a16:creationId xmlns:a16="http://schemas.microsoft.com/office/drawing/2014/main" id="{1B23586A-8C18-8C7E-EE2C-DD44726BD35D}"/>
                  </a:ext>
                </a:extLst>
              </p:cNvPr>
              <p:cNvSpPr txBox="1"/>
              <p:nvPr/>
            </p:nvSpPr>
            <p:spPr>
              <a:xfrm>
                <a:off x="3963579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66</a:t>
                </a:r>
              </a:p>
            </p:txBody>
          </p:sp>
          <p:sp>
            <p:nvSpPr>
              <p:cNvPr id="3035" name="TextBox 3034">
                <a:extLst>
                  <a:ext uri="{FF2B5EF4-FFF2-40B4-BE49-F238E27FC236}">
                    <a16:creationId xmlns:a16="http://schemas.microsoft.com/office/drawing/2014/main" id="{908CE20A-DBF4-5D33-0914-0E039E2A3DFB}"/>
                  </a:ext>
                </a:extLst>
              </p:cNvPr>
              <p:cNvSpPr txBox="1"/>
              <p:nvPr/>
            </p:nvSpPr>
            <p:spPr>
              <a:xfrm>
                <a:off x="4192798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72</a:t>
                </a:r>
              </a:p>
            </p:txBody>
          </p:sp>
          <p:sp>
            <p:nvSpPr>
              <p:cNvPr id="3036" name="TextBox 3035">
                <a:extLst>
                  <a:ext uri="{FF2B5EF4-FFF2-40B4-BE49-F238E27FC236}">
                    <a16:creationId xmlns:a16="http://schemas.microsoft.com/office/drawing/2014/main" id="{114EDA8C-E30D-3D29-F8C3-C501BBF6696C}"/>
                  </a:ext>
                </a:extLst>
              </p:cNvPr>
              <p:cNvSpPr txBox="1"/>
              <p:nvPr/>
            </p:nvSpPr>
            <p:spPr>
              <a:xfrm>
                <a:off x="4421889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78</a:t>
                </a:r>
              </a:p>
            </p:txBody>
          </p:sp>
          <p:sp>
            <p:nvSpPr>
              <p:cNvPr id="3037" name="TextBox 3036">
                <a:extLst>
                  <a:ext uri="{FF2B5EF4-FFF2-40B4-BE49-F238E27FC236}">
                    <a16:creationId xmlns:a16="http://schemas.microsoft.com/office/drawing/2014/main" id="{5744AC96-18EC-12FF-3883-CCFDFB6916C5}"/>
                  </a:ext>
                </a:extLst>
              </p:cNvPr>
              <p:cNvSpPr txBox="1"/>
              <p:nvPr/>
            </p:nvSpPr>
            <p:spPr>
              <a:xfrm>
                <a:off x="4651105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84</a:t>
                </a:r>
              </a:p>
            </p:txBody>
          </p:sp>
          <p:sp>
            <p:nvSpPr>
              <p:cNvPr id="3038" name="TextBox 3037">
                <a:extLst>
                  <a:ext uri="{FF2B5EF4-FFF2-40B4-BE49-F238E27FC236}">
                    <a16:creationId xmlns:a16="http://schemas.microsoft.com/office/drawing/2014/main" id="{49340373-8516-0793-D385-B7FD620891AA}"/>
                  </a:ext>
                </a:extLst>
              </p:cNvPr>
              <p:cNvSpPr txBox="1"/>
              <p:nvPr/>
            </p:nvSpPr>
            <p:spPr>
              <a:xfrm>
                <a:off x="4880196" y="5446113"/>
                <a:ext cx="273342" cy="206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90</a:t>
                </a:r>
              </a:p>
            </p:txBody>
          </p:sp>
        </p:grpSp>
        <p:grpSp>
          <p:nvGrpSpPr>
            <p:cNvPr id="1621" name="Graphic 5">
              <a:extLst>
                <a:ext uri="{FF2B5EF4-FFF2-40B4-BE49-F238E27FC236}">
                  <a16:creationId xmlns:a16="http://schemas.microsoft.com/office/drawing/2014/main" id="{E5290A46-27D6-9805-0505-22CC8C897121}"/>
                </a:ext>
              </a:extLst>
            </p:cNvPr>
            <p:cNvGrpSpPr/>
            <p:nvPr/>
          </p:nvGrpSpPr>
          <p:grpSpPr>
            <a:xfrm>
              <a:off x="930962" y="3762128"/>
              <a:ext cx="376000" cy="1970753"/>
              <a:chOff x="1269585" y="3857622"/>
              <a:chExt cx="306478" cy="1606359"/>
            </a:xfrm>
            <a:solidFill>
              <a:srgbClr val="00305E"/>
            </a:solidFill>
          </p:grpSpPr>
          <p:sp>
            <p:nvSpPr>
              <p:cNvPr id="3012" name="TextBox 3011">
                <a:extLst>
                  <a:ext uri="{FF2B5EF4-FFF2-40B4-BE49-F238E27FC236}">
                    <a16:creationId xmlns:a16="http://schemas.microsoft.com/office/drawing/2014/main" id="{92E70DED-8E85-A4CF-5853-28487A856D9D}"/>
                  </a:ext>
                </a:extLst>
              </p:cNvPr>
              <p:cNvSpPr txBox="1"/>
              <p:nvPr/>
            </p:nvSpPr>
            <p:spPr>
              <a:xfrm>
                <a:off x="1269585" y="5257014"/>
                <a:ext cx="303395" cy="206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0.0</a:t>
                </a:r>
              </a:p>
            </p:txBody>
          </p:sp>
          <p:sp>
            <p:nvSpPr>
              <p:cNvPr id="3014" name="TextBox 3013">
                <a:extLst>
                  <a:ext uri="{FF2B5EF4-FFF2-40B4-BE49-F238E27FC236}">
                    <a16:creationId xmlns:a16="http://schemas.microsoft.com/office/drawing/2014/main" id="{0CA91FD8-3D8C-59CE-F816-BCE598C96ECC}"/>
                  </a:ext>
                </a:extLst>
              </p:cNvPr>
              <p:cNvSpPr txBox="1"/>
              <p:nvPr/>
            </p:nvSpPr>
            <p:spPr>
              <a:xfrm>
                <a:off x="1272063" y="4975235"/>
                <a:ext cx="303395" cy="206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0.2</a:t>
                </a:r>
              </a:p>
            </p:txBody>
          </p:sp>
          <p:sp>
            <p:nvSpPr>
              <p:cNvPr id="3016" name="TextBox 3015">
                <a:extLst>
                  <a:ext uri="{FF2B5EF4-FFF2-40B4-BE49-F238E27FC236}">
                    <a16:creationId xmlns:a16="http://schemas.microsoft.com/office/drawing/2014/main" id="{3349169A-7E8B-D927-E7EA-55CD7B2E97DE}"/>
                  </a:ext>
                </a:extLst>
              </p:cNvPr>
              <p:cNvSpPr txBox="1"/>
              <p:nvPr/>
            </p:nvSpPr>
            <p:spPr>
              <a:xfrm>
                <a:off x="1272362" y="4704905"/>
                <a:ext cx="303395" cy="206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0.4</a:t>
                </a:r>
              </a:p>
            </p:txBody>
          </p:sp>
          <p:sp>
            <p:nvSpPr>
              <p:cNvPr id="3018" name="TextBox 3017">
                <a:extLst>
                  <a:ext uri="{FF2B5EF4-FFF2-40B4-BE49-F238E27FC236}">
                    <a16:creationId xmlns:a16="http://schemas.microsoft.com/office/drawing/2014/main" id="{5DE0C395-02BA-42A0-A1EE-3945C161D686}"/>
                  </a:ext>
                </a:extLst>
              </p:cNvPr>
              <p:cNvSpPr txBox="1"/>
              <p:nvPr/>
            </p:nvSpPr>
            <p:spPr>
              <a:xfrm>
                <a:off x="1272668" y="4421226"/>
                <a:ext cx="303395" cy="206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0.6</a:t>
                </a:r>
              </a:p>
            </p:txBody>
          </p:sp>
          <p:sp>
            <p:nvSpPr>
              <p:cNvPr id="3020" name="TextBox 3019">
                <a:extLst>
                  <a:ext uri="{FF2B5EF4-FFF2-40B4-BE49-F238E27FC236}">
                    <a16:creationId xmlns:a16="http://schemas.microsoft.com/office/drawing/2014/main" id="{42ECCE43-CBEA-9379-FDDC-3E895C95CA6F}"/>
                  </a:ext>
                </a:extLst>
              </p:cNvPr>
              <p:cNvSpPr txBox="1"/>
              <p:nvPr/>
            </p:nvSpPr>
            <p:spPr>
              <a:xfrm>
                <a:off x="1272668" y="4117431"/>
                <a:ext cx="303395" cy="206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0.8</a:t>
                </a:r>
              </a:p>
            </p:txBody>
          </p:sp>
          <p:sp>
            <p:nvSpPr>
              <p:cNvPr id="3022" name="TextBox 3021">
                <a:extLst>
                  <a:ext uri="{FF2B5EF4-FFF2-40B4-BE49-F238E27FC236}">
                    <a16:creationId xmlns:a16="http://schemas.microsoft.com/office/drawing/2014/main" id="{5FC6D8D5-98ED-0830-A0FC-4CA5FAB572F9}"/>
                  </a:ext>
                </a:extLst>
              </p:cNvPr>
              <p:cNvSpPr txBox="1"/>
              <p:nvPr/>
            </p:nvSpPr>
            <p:spPr>
              <a:xfrm>
                <a:off x="1272668" y="3857622"/>
                <a:ext cx="303395" cy="2069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1.0</a:t>
                </a:r>
              </a:p>
            </p:txBody>
          </p:sp>
        </p:grpSp>
        <p:grpSp>
          <p:nvGrpSpPr>
            <p:cNvPr id="1638" name="Graphic 5">
              <a:extLst>
                <a:ext uri="{FF2B5EF4-FFF2-40B4-BE49-F238E27FC236}">
                  <a16:creationId xmlns:a16="http://schemas.microsoft.com/office/drawing/2014/main" id="{D1D9EF3F-FC94-3CAB-941A-9DAD10A6916B}"/>
                </a:ext>
              </a:extLst>
            </p:cNvPr>
            <p:cNvGrpSpPr/>
            <p:nvPr/>
          </p:nvGrpSpPr>
          <p:grpSpPr>
            <a:xfrm>
              <a:off x="1265900" y="3836241"/>
              <a:ext cx="3886547" cy="405541"/>
              <a:chOff x="1559923" y="3980139"/>
              <a:chExt cx="3167920" cy="330556"/>
            </a:xfrm>
          </p:grpSpPr>
          <p:grpSp>
            <p:nvGrpSpPr>
              <p:cNvPr id="2501" name="Graphic 5">
                <a:extLst>
                  <a:ext uri="{FF2B5EF4-FFF2-40B4-BE49-F238E27FC236}">
                    <a16:creationId xmlns:a16="http://schemas.microsoft.com/office/drawing/2014/main" id="{F3500B8C-BDF2-DBFC-B9E7-3E75F32DC140}"/>
                  </a:ext>
                </a:extLst>
              </p:cNvPr>
              <p:cNvGrpSpPr/>
              <p:nvPr/>
            </p:nvGrpSpPr>
            <p:grpSpPr>
              <a:xfrm>
                <a:off x="4681365" y="4264217"/>
                <a:ext cx="46478" cy="46478"/>
                <a:chOff x="4681365" y="4264217"/>
                <a:chExt cx="46478" cy="46478"/>
              </a:xfrm>
            </p:grpSpPr>
            <p:sp>
              <p:nvSpPr>
                <p:cNvPr id="2700" name="Freeform 2699">
                  <a:extLst>
                    <a:ext uri="{FF2B5EF4-FFF2-40B4-BE49-F238E27FC236}">
                      <a16:creationId xmlns:a16="http://schemas.microsoft.com/office/drawing/2014/main" id="{915700AA-C4E8-D6B8-F4C6-FED58294783F}"/>
                    </a:ext>
                  </a:extLst>
                </p:cNvPr>
                <p:cNvSpPr/>
                <p:nvPr/>
              </p:nvSpPr>
              <p:spPr>
                <a:xfrm>
                  <a:off x="4704605" y="42642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01" name="Freeform 2700">
                  <a:extLst>
                    <a:ext uri="{FF2B5EF4-FFF2-40B4-BE49-F238E27FC236}">
                      <a16:creationId xmlns:a16="http://schemas.microsoft.com/office/drawing/2014/main" id="{C2EB868E-A33B-A3EC-F03F-B1BBABAD4D84}"/>
                    </a:ext>
                  </a:extLst>
                </p:cNvPr>
                <p:cNvSpPr/>
                <p:nvPr/>
              </p:nvSpPr>
              <p:spPr>
                <a:xfrm>
                  <a:off x="4681365" y="428745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2" name="Graphic 5">
                <a:extLst>
                  <a:ext uri="{FF2B5EF4-FFF2-40B4-BE49-F238E27FC236}">
                    <a16:creationId xmlns:a16="http://schemas.microsoft.com/office/drawing/2014/main" id="{C5953B8B-869F-0C50-6571-620A587D4623}"/>
                  </a:ext>
                </a:extLst>
              </p:cNvPr>
              <p:cNvGrpSpPr/>
              <p:nvPr/>
            </p:nvGrpSpPr>
            <p:grpSpPr>
              <a:xfrm>
                <a:off x="4646570" y="4264217"/>
                <a:ext cx="46478" cy="46478"/>
                <a:chOff x="4646570" y="4264217"/>
                <a:chExt cx="46478" cy="46478"/>
              </a:xfrm>
            </p:grpSpPr>
            <p:sp>
              <p:nvSpPr>
                <p:cNvPr id="2698" name="Freeform 2697">
                  <a:extLst>
                    <a:ext uri="{FF2B5EF4-FFF2-40B4-BE49-F238E27FC236}">
                      <a16:creationId xmlns:a16="http://schemas.microsoft.com/office/drawing/2014/main" id="{1B364CBB-8185-7CFB-1160-1F7D3773803A}"/>
                    </a:ext>
                  </a:extLst>
                </p:cNvPr>
                <p:cNvSpPr/>
                <p:nvPr/>
              </p:nvSpPr>
              <p:spPr>
                <a:xfrm>
                  <a:off x="4669809" y="42642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99" name="Freeform 2698">
                  <a:extLst>
                    <a:ext uri="{FF2B5EF4-FFF2-40B4-BE49-F238E27FC236}">
                      <a16:creationId xmlns:a16="http://schemas.microsoft.com/office/drawing/2014/main" id="{2EAAD51E-7795-9B4F-97EE-814D73347A8F}"/>
                    </a:ext>
                  </a:extLst>
                </p:cNvPr>
                <p:cNvSpPr/>
                <p:nvPr/>
              </p:nvSpPr>
              <p:spPr>
                <a:xfrm>
                  <a:off x="4646570" y="428745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3" name="Graphic 5">
                <a:extLst>
                  <a:ext uri="{FF2B5EF4-FFF2-40B4-BE49-F238E27FC236}">
                    <a16:creationId xmlns:a16="http://schemas.microsoft.com/office/drawing/2014/main" id="{C0E5808F-E431-55AF-7F2A-BAD9A155EFA0}"/>
                  </a:ext>
                </a:extLst>
              </p:cNvPr>
              <p:cNvGrpSpPr/>
              <p:nvPr/>
            </p:nvGrpSpPr>
            <p:grpSpPr>
              <a:xfrm>
                <a:off x="4569614" y="4264217"/>
                <a:ext cx="46351" cy="46478"/>
                <a:chOff x="4569614" y="4264217"/>
                <a:chExt cx="46351" cy="46478"/>
              </a:xfrm>
            </p:grpSpPr>
            <p:sp>
              <p:nvSpPr>
                <p:cNvPr id="2696" name="Freeform 2695">
                  <a:extLst>
                    <a:ext uri="{FF2B5EF4-FFF2-40B4-BE49-F238E27FC236}">
                      <a16:creationId xmlns:a16="http://schemas.microsoft.com/office/drawing/2014/main" id="{9E7A8FCE-692C-7A53-FEC8-C18F86F63EEB}"/>
                    </a:ext>
                  </a:extLst>
                </p:cNvPr>
                <p:cNvSpPr/>
                <p:nvPr/>
              </p:nvSpPr>
              <p:spPr>
                <a:xfrm>
                  <a:off x="4592726" y="42642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97" name="Freeform 2696">
                  <a:extLst>
                    <a:ext uri="{FF2B5EF4-FFF2-40B4-BE49-F238E27FC236}">
                      <a16:creationId xmlns:a16="http://schemas.microsoft.com/office/drawing/2014/main" id="{1F39843A-3D30-EEFB-AC0A-8BF3A85333F9}"/>
                    </a:ext>
                  </a:extLst>
                </p:cNvPr>
                <p:cNvSpPr/>
                <p:nvPr/>
              </p:nvSpPr>
              <p:spPr>
                <a:xfrm>
                  <a:off x="4569614" y="428745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4" name="Graphic 5">
                <a:extLst>
                  <a:ext uri="{FF2B5EF4-FFF2-40B4-BE49-F238E27FC236}">
                    <a16:creationId xmlns:a16="http://schemas.microsoft.com/office/drawing/2014/main" id="{E4367580-A368-AA0F-DBA8-8D854878D58A}"/>
                  </a:ext>
                </a:extLst>
              </p:cNvPr>
              <p:cNvGrpSpPr/>
              <p:nvPr/>
            </p:nvGrpSpPr>
            <p:grpSpPr>
              <a:xfrm>
                <a:off x="4544089" y="4264217"/>
                <a:ext cx="46351" cy="46478"/>
                <a:chOff x="4544089" y="4264217"/>
                <a:chExt cx="46351" cy="46478"/>
              </a:xfrm>
            </p:grpSpPr>
            <p:sp>
              <p:nvSpPr>
                <p:cNvPr id="2694" name="Freeform 2693">
                  <a:extLst>
                    <a:ext uri="{FF2B5EF4-FFF2-40B4-BE49-F238E27FC236}">
                      <a16:creationId xmlns:a16="http://schemas.microsoft.com/office/drawing/2014/main" id="{A4B0B41E-79CB-D4D0-EE96-DE5E068D65D1}"/>
                    </a:ext>
                  </a:extLst>
                </p:cNvPr>
                <p:cNvSpPr/>
                <p:nvPr/>
              </p:nvSpPr>
              <p:spPr>
                <a:xfrm>
                  <a:off x="4567328" y="42642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95" name="Freeform 2694">
                  <a:extLst>
                    <a:ext uri="{FF2B5EF4-FFF2-40B4-BE49-F238E27FC236}">
                      <a16:creationId xmlns:a16="http://schemas.microsoft.com/office/drawing/2014/main" id="{21C15D0C-35DC-4473-3C88-BFD433778346}"/>
                    </a:ext>
                  </a:extLst>
                </p:cNvPr>
                <p:cNvSpPr/>
                <p:nvPr/>
              </p:nvSpPr>
              <p:spPr>
                <a:xfrm>
                  <a:off x="4544089" y="4287456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5" name="Graphic 5">
                <a:extLst>
                  <a:ext uri="{FF2B5EF4-FFF2-40B4-BE49-F238E27FC236}">
                    <a16:creationId xmlns:a16="http://schemas.microsoft.com/office/drawing/2014/main" id="{ACD61F77-F989-F1C0-C163-FEDAB99C9263}"/>
                  </a:ext>
                </a:extLst>
              </p:cNvPr>
              <p:cNvGrpSpPr/>
              <p:nvPr/>
            </p:nvGrpSpPr>
            <p:grpSpPr>
              <a:xfrm>
                <a:off x="4522246" y="4264217"/>
                <a:ext cx="46478" cy="46478"/>
                <a:chOff x="4522246" y="4264217"/>
                <a:chExt cx="46478" cy="46478"/>
              </a:xfrm>
            </p:grpSpPr>
            <p:sp>
              <p:nvSpPr>
                <p:cNvPr id="2692" name="Freeform 2691">
                  <a:extLst>
                    <a:ext uri="{FF2B5EF4-FFF2-40B4-BE49-F238E27FC236}">
                      <a16:creationId xmlns:a16="http://schemas.microsoft.com/office/drawing/2014/main" id="{8CA9B679-87B0-2AD3-B88C-E3C732C570AD}"/>
                    </a:ext>
                  </a:extLst>
                </p:cNvPr>
                <p:cNvSpPr/>
                <p:nvPr/>
              </p:nvSpPr>
              <p:spPr>
                <a:xfrm>
                  <a:off x="4545486" y="42642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93" name="Freeform 2692">
                  <a:extLst>
                    <a:ext uri="{FF2B5EF4-FFF2-40B4-BE49-F238E27FC236}">
                      <a16:creationId xmlns:a16="http://schemas.microsoft.com/office/drawing/2014/main" id="{D64D5C52-762E-2442-1B1E-B34512A57BB7}"/>
                    </a:ext>
                  </a:extLst>
                </p:cNvPr>
                <p:cNvSpPr/>
                <p:nvPr/>
              </p:nvSpPr>
              <p:spPr>
                <a:xfrm>
                  <a:off x="4522246" y="428745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6" name="Graphic 5">
                <a:extLst>
                  <a:ext uri="{FF2B5EF4-FFF2-40B4-BE49-F238E27FC236}">
                    <a16:creationId xmlns:a16="http://schemas.microsoft.com/office/drawing/2014/main" id="{5A97D31E-D09C-5CF7-A81C-CF118E889D6C}"/>
                  </a:ext>
                </a:extLst>
              </p:cNvPr>
              <p:cNvGrpSpPr/>
              <p:nvPr/>
            </p:nvGrpSpPr>
            <p:grpSpPr>
              <a:xfrm>
                <a:off x="4504976" y="4264217"/>
                <a:ext cx="46478" cy="46478"/>
                <a:chOff x="4504976" y="4264217"/>
                <a:chExt cx="46478" cy="46478"/>
              </a:xfrm>
            </p:grpSpPr>
            <p:sp>
              <p:nvSpPr>
                <p:cNvPr id="2690" name="Freeform 2689">
                  <a:extLst>
                    <a:ext uri="{FF2B5EF4-FFF2-40B4-BE49-F238E27FC236}">
                      <a16:creationId xmlns:a16="http://schemas.microsoft.com/office/drawing/2014/main" id="{E7C7C0E8-3CFC-BD43-AD63-0A7103E17465}"/>
                    </a:ext>
                  </a:extLst>
                </p:cNvPr>
                <p:cNvSpPr/>
                <p:nvPr/>
              </p:nvSpPr>
              <p:spPr>
                <a:xfrm>
                  <a:off x="4528215" y="42642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91" name="Freeform 2690">
                  <a:extLst>
                    <a:ext uri="{FF2B5EF4-FFF2-40B4-BE49-F238E27FC236}">
                      <a16:creationId xmlns:a16="http://schemas.microsoft.com/office/drawing/2014/main" id="{91A082DB-0022-577F-9DF5-DD2D048B39A6}"/>
                    </a:ext>
                  </a:extLst>
                </p:cNvPr>
                <p:cNvSpPr/>
                <p:nvPr/>
              </p:nvSpPr>
              <p:spPr>
                <a:xfrm>
                  <a:off x="4504976" y="428745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7" name="Graphic 5">
                <a:extLst>
                  <a:ext uri="{FF2B5EF4-FFF2-40B4-BE49-F238E27FC236}">
                    <a16:creationId xmlns:a16="http://schemas.microsoft.com/office/drawing/2014/main" id="{B3399AE1-74B0-5830-8C65-6C6D280866C2}"/>
                  </a:ext>
                </a:extLst>
              </p:cNvPr>
              <p:cNvGrpSpPr/>
              <p:nvPr/>
            </p:nvGrpSpPr>
            <p:grpSpPr>
              <a:xfrm>
                <a:off x="4507643" y="4264217"/>
                <a:ext cx="46478" cy="46478"/>
                <a:chOff x="4507643" y="4264217"/>
                <a:chExt cx="46478" cy="46478"/>
              </a:xfrm>
            </p:grpSpPr>
            <p:sp>
              <p:nvSpPr>
                <p:cNvPr id="2688" name="Freeform 2687">
                  <a:extLst>
                    <a:ext uri="{FF2B5EF4-FFF2-40B4-BE49-F238E27FC236}">
                      <a16:creationId xmlns:a16="http://schemas.microsoft.com/office/drawing/2014/main" id="{FDBC5D20-992E-2F20-6DC5-89CDF4A29441}"/>
                    </a:ext>
                  </a:extLst>
                </p:cNvPr>
                <p:cNvSpPr/>
                <p:nvPr/>
              </p:nvSpPr>
              <p:spPr>
                <a:xfrm>
                  <a:off x="4530882" y="42642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89" name="Freeform 2688">
                  <a:extLst>
                    <a:ext uri="{FF2B5EF4-FFF2-40B4-BE49-F238E27FC236}">
                      <a16:creationId xmlns:a16="http://schemas.microsoft.com/office/drawing/2014/main" id="{14EE8D80-9557-368A-FE7F-1BC04A96EA3D}"/>
                    </a:ext>
                  </a:extLst>
                </p:cNvPr>
                <p:cNvSpPr/>
                <p:nvPr/>
              </p:nvSpPr>
              <p:spPr>
                <a:xfrm>
                  <a:off x="4507643" y="428745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8" name="Graphic 5">
                <a:extLst>
                  <a:ext uri="{FF2B5EF4-FFF2-40B4-BE49-F238E27FC236}">
                    <a16:creationId xmlns:a16="http://schemas.microsoft.com/office/drawing/2014/main" id="{28A1887A-D2B5-4394-7367-8DE92C1D3F7F}"/>
                  </a:ext>
                </a:extLst>
              </p:cNvPr>
              <p:cNvGrpSpPr/>
              <p:nvPr/>
            </p:nvGrpSpPr>
            <p:grpSpPr>
              <a:xfrm>
                <a:off x="4492150" y="4264217"/>
                <a:ext cx="46478" cy="46478"/>
                <a:chOff x="4492150" y="4264217"/>
                <a:chExt cx="46478" cy="46478"/>
              </a:xfrm>
            </p:grpSpPr>
            <p:sp>
              <p:nvSpPr>
                <p:cNvPr id="2686" name="Freeform 2685">
                  <a:extLst>
                    <a:ext uri="{FF2B5EF4-FFF2-40B4-BE49-F238E27FC236}">
                      <a16:creationId xmlns:a16="http://schemas.microsoft.com/office/drawing/2014/main" id="{A7A93B01-4634-52EA-09CA-9B7134A3CFD5}"/>
                    </a:ext>
                  </a:extLst>
                </p:cNvPr>
                <p:cNvSpPr/>
                <p:nvPr/>
              </p:nvSpPr>
              <p:spPr>
                <a:xfrm>
                  <a:off x="4515389" y="42642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87" name="Freeform 2686">
                  <a:extLst>
                    <a:ext uri="{FF2B5EF4-FFF2-40B4-BE49-F238E27FC236}">
                      <a16:creationId xmlns:a16="http://schemas.microsoft.com/office/drawing/2014/main" id="{BD266C40-58E3-3676-AA49-D12FEC0B426B}"/>
                    </a:ext>
                  </a:extLst>
                </p:cNvPr>
                <p:cNvSpPr/>
                <p:nvPr/>
              </p:nvSpPr>
              <p:spPr>
                <a:xfrm>
                  <a:off x="4492150" y="428745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9" name="Graphic 5">
                <a:extLst>
                  <a:ext uri="{FF2B5EF4-FFF2-40B4-BE49-F238E27FC236}">
                    <a16:creationId xmlns:a16="http://schemas.microsoft.com/office/drawing/2014/main" id="{5AC9B687-5A49-23F7-9397-F283AD78FE31}"/>
                  </a:ext>
                </a:extLst>
              </p:cNvPr>
              <p:cNvGrpSpPr/>
              <p:nvPr/>
            </p:nvGrpSpPr>
            <p:grpSpPr>
              <a:xfrm>
                <a:off x="4452783" y="4263582"/>
                <a:ext cx="46478" cy="46351"/>
                <a:chOff x="4452783" y="4263582"/>
                <a:chExt cx="46478" cy="46351"/>
              </a:xfrm>
            </p:grpSpPr>
            <p:sp>
              <p:nvSpPr>
                <p:cNvPr id="2684" name="Freeform 2683">
                  <a:extLst>
                    <a:ext uri="{FF2B5EF4-FFF2-40B4-BE49-F238E27FC236}">
                      <a16:creationId xmlns:a16="http://schemas.microsoft.com/office/drawing/2014/main" id="{03D1A83B-8D0C-E1A4-F023-AA85BAA54069}"/>
                    </a:ext>
                  </a:extLst>
                </p:cNvPr>
                <p:cNvSpPr/>
                <p:nvPr/>
              </p:nvSpPr>
              <p:spPr>
                <a:xfrm>
                  <a:off x="4476022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85" name="Freeform 2684">
                  <a:extLst>
                    <a:ext uri="{FF2B5EF4-FFF2-40B4-BE49-F238E27FC236}">
                      <a16:creationId xmlns:a16="http://schemas.microsoft.com/office/drawing/2014/main" id="{0788DE95-9EA7-FEC7-5D2A-FB40C9CBE108}"/>
                    </a:ext>
                  </a:extLst>
                </p:cNvPr>
                <p:cNvSpPr/>
                <p:nvPr/>
              </p:nvSpPr>
              <p:spPr>
                <a:xfrm>
                  <a:off x="4452783" y="428669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0" name="Graphic 5">
                <a:extLst>
                  <a:ext uri="{FF2B5EF4-FFF2-40B4-BE49-F238E27FC236}">
                    <a16:creationId xmlns:a16="http://schemas.microsoft.com/office/drawing/2014/main" id="{4F9ADC1E-5A1D-ABE7-518D-3EA3F842D3D1}"/>
                  </a:ext>
                </a:extLst>
              </p:cNvPr>
              <p:cNvGrpSpPr/>
              <p:nvPr/>
            </p:nvGrpSpPr>
            <p:grpSpPr>
              <a:xfrm>
                <a:off x="4423067" y="4263582"/>
                <a:ext cx="46478" cy="46351"/>
                <a:chOff x="4423067" y="4263582"/>
                <a:chExt cx="46478" cy="46351"/>
              </a:xfrm>
            </p:grpSpPr>
            <p:sp>
              <p:nvSpPr>
                <p:cNvPr id="2682" name="Freeform 2681">
                  <a:extLst>
                    <a:ext uri="{FF2B5EF4-FFF2-40B4-BE49-F238E27FC236}">
                      <a16:creationId xmlns:a16="http://schemas.microsoft.com/office/drawing/2014/main" id="{9987147D-915F-E662-506D-F96533F26B8F}"/>
                    </a:ext>
                  </a:extLst>
                </p:cNvPr>
                <p:cNvSpPr/>
                <p:nvPr/>
              </p:nvSpPr>
              <p:spPr>
                <a:xfrm>
                  <a:off x="4446306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83" name="Freeform 2682">
                  <a:extLst>
                    <a:ext uri="{FF2B5EF4-FFF2-40B4-BE49-F238E27FC236}">
                      <a16:creationId xmlns:a16="http://schemas.microsoft.com/office/drawing/2014/main" id="{369A4DDA-CD20-DE77-ED6F-76C103FE1023}"/>
                    </a:ext>
                  </a:extLst>
                </p:cNvPr>
                <p:cNvSpPr/>
                <p:nvPr/>
              </p:nvSpPr>
              <p:spPr>
                <a:xfrm>
                  <a:off x="4423067" y="428669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1" name="Graphic 5">
                <a:extLst>
                  <a:ext uri="{FF2B5EF4-FFF2-40B4-BE49-F238E27FC236}">
                    <a16:creationId xmlns:a16="http://schemas.microsoft.com/office/drawing/2014/main" id="{EFA038F1-8105-42ED-BE44-6FB00A5121B0}"/>
                  </a:ext>
                </a:extLst>
              </p:cNvPr>
              <p:cNvGrpSpPr/>
              <p:nvPr/>
            </p:nvGrpSpPr>
            <p:grpSpPr>
              <a:xfrm>
                <a:off x="4401098" y="4263582"/>
                <a:ext cx="46351" cy="46351"/>
                <a:chOff x="4401098" y="4263582"/>
                <a:chExt cx="46351" cy="46351"/>
              </a:xfrm>
            </p:grpSpPr>
            <p:sp>
              <p:nvSpPr>
                <p:cNvPr id="2680" name="Freeform 2679">
                  <a:extLst>
                    <a:ext uri="{FF2B5EF4-FFF2-40B4-BE49-F238E27FC236}">
                      <a16:creationId xmlns:a16="http://schemas.microsoft.com/office/drawing/2014/main" id="{87AA4154-A3D2-0F17-A2F6-C1D8E66867BA}"/>
                    </a:ext>
                  </a:extLst>
                </p:cNvPr>
                <p:cNvSpPr/>
                <p:nvPr/>
              </p:nvSpPr>
              <p:spPr>
                <a:xfrm>
                  <a:off x="4424210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81" name="Freeform 2680">
                  <a:extLst>
                    <a:ext uri="{FF2B5EF4-FFF2-40B4-BE49-F238E27FC236}">
                      <a16:creationId xmlns:a16="http://schemas.microsoft.com/office/drawing/2014/main" id="{8D42847F-0E26-A851-510A-D7ED15F96F91}"/>
                    </a:ext>
                  </a:extLst>
                </p:cNvPr>
                <p:cNvSpPr/>
                <p:nvPr/>
              </p:nvSpPr>
              <p:spPr>
                <a:xfrm>
                  <a:off x="4401098" y="428669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2" name="Graphic 5">
                <a:extLst>
                  <a:ext uri="{FF2B5EF4-FFF2-40B4-BE49-F238E27FC236}">
                    <a16:creationId xmlns:a16="http://schemas.microsoft.com/office/drawing/2014/main" id="{369640F0-ACC8-E0E9-E50D-DD99EA36E121}"/>
                  </a:ext>
                </a:extLst>
              </p:cNvPr>
              <p:cNvGrpSpPr/>
              <p:nvPr/>
            </p:nvGrpSpPr>
            <p:grpSpPr>
              <a:xfrm>
                <a:off x="4397415" y="4263582"/>
                <a:ext cx="46478" cy="46351"/>
                <a:chOff x="4397415" y="4263582"/>
                <a:chExt cx="46478" cy="46351"/>
              </a:xfrm>
            </p:grpSpPr>
            <p:sp>
              <p:nvSpPr>
                <p:cNvPr id="2678" name="Freeform 2677">
                  <a:extLst>
                    <a:ext uri="{FF2B5EF4-FFF2-40B4-BE49-F238E27FC236}">
                      <a16:creationId xmlns:a16="http://schemas.microsoft.com/office/drawing/2014/main" id="{B8D26D41-EC67-11B3-910F-892712A92831}"/>
                    </a:ext>
                  </a:extLst>
                </p:cNvPr>
                <p:cNvSpPr/>
                <p:nvPr/>
              </p:nvSpPr>
              <p:spPr>
                <a:xfrm>
                  <a:off x="4420654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79" name="Freeform 2678">
                  <a:extLst>
                    <a:ext uri="{FF2B5EF4-FFF2-40B4-BE49-F238E27FC236}">
                      <a16:creationId xmlns:a16="http://schemas.microsoft.com/office/drawing/2014/main" id="{C4CBCB07-7496-EBE2-2EFF-B6DE5EF2ABCB}"/>
                    </a:ext>
                  </a:extLst>
                </p:cNvPr>
                <p:cNvSpPr/>
                <p:nvPr/>
              </p:nvSpPr>
              <p:spPr>
                <a:xfrm>
                  <a:off x="4397415" y="428669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3" name="Graphic 5">
                <a:extLst>
                  <a:ext uri="{FF2B5EF4-FFF2-40B4-BE49-F238E27FC236}">
                    <a16:creationId xmlns:a16="http://schemas.microsoft.com/office/drawing/2014/main" id="{DF05DA03-40FE-F1CA-D18F-D0CB7C554899}"/>
                  </a:ext>
                </a:extLst>
              </p:cNvPr>
              <p:cNvGrpSpPr/>
              <p:nvPr/>
            </p:nvGrpSpPr>
            <p:grpSpPr>
              <a:xfrm>
                <a:off x="4388780" y="4263582"/>
                <a:ext cx="46478" cy="46351"/>
                <a:chOff x="4388780" y="4263582"/>
                <a:chExt cx="46478" cy="46351"/>
              </a:xfrm>
            </p:grpSpPr>
            <p:sp>
              <p:nvSpPr>
                <p:cNvPr id="2676" name="Freeform 2675">
                  <a:extLst>
                    <a:ext uri="{FF2B5EF4-FFF2-40B4-BE49-F238E27FC236}">
                      <a16:creationId xmlns:a16="http://schemas.microsoft.com/office/drawing/2014/main" id="{6C5457DA-75CC-5D29-59AB-33E5429B2EC7}"/>
                    </a:ext>
                  </a:extLst>
                </p:cNvPr>
                <p:cNvSpPr/>
                <p:nvPr/>
              </p:nvSpPr>
              <p:spPr>
                <a:xfrm>
                  <a:off x="4412019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77" name="Freeform 2676">
                  <a:extLst>
                    <a:ext uri="{FF2B5EF4-FFF2-40B4-BE49-F238E27FC236}">
                      <a16:creationId xmlns:a16="http://schemas.microsoft.com/office/drawing/2014/main" id="{1F9D2983-5621-E4B1-2A71-26427CFA1E31}"/>
                    </a:ext>
                  </a:extLst>
                </p:cNvPr>
                <p:cNvSpPr/>
                <p:nvPr/>
              </p:nvSpPr>
              <p:spPr>
                <a:xfrm>
                  <a:off x="4388780" y="428669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4" name="Graphic 5">
                <a:extLst>
                  <a:ext uri="{FF2B5EF4-FFF2-40B4-BE49-F238E27FC236}">
                    <a16:creationId xmlns:a16="http://schemas.microsoft.com/office/drawing/2014/main" id="{03C5502F-4C2D-B5C7-50B8-B43076FA79B0}"/>
                  </a:ext>
                </a:extLst>
              </p:cNvPr>
              <p:cNvGrpSpPr/>
              <p:nvPr/>
            </p:nvGrpSpPr>
            <p:grpSpPr>
              <a:xfrm>
                <a:off x="4380017" y="4263582"/>
                <a:ext cx="46351" cy="46351"/>
                <a:chOff x="4380017" y="4263582"/>
                <a:chExt cx="46351" cy="46351"/>
              </a:xfrm>
            </p:grpSpPr>
            <p:sp>
              <p:nvSpPr>
                <p:cNvPr id="2674" name="Freeform 2673">
                  <a:extLst>
                    <a:ext uri="{FF2B5EF4-FFF2-40B4-BE49-F238E27FC236}">
                      <a16:creationId xmlns:a16="http://schemas.microsoft.com/office/drawing/2014/main" id="{13B19016-7535-84FA-C7F9-6653854731F3}"/>
                    </a:ext>
                  </a:extLst>
                </p:cNvPr>
                <p:cNvSpPr/>
                <p:nvPr/>
              </p:nvSpPr>
              <p:spPr>
                <a:xfrm>
                  <a:off x="4403256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75" name="Freeform 2674">
                  <a:extLst>
                    <a:ext uri="{FF2B5EF4-FFF2-40B4-BE49-F238E27FC236}">
                      <a16:creationId xmlns:a16="http://schemas.microsoft.com/office/drawing/2014/main" id="{357B88DD-4A3F-6C61-CC90-E55BE5EFEEB5}"/>
                    </a:ext>
                  </a:extLst>
                </p:cNvPr>
                <p:cNvSpPr/>
                <p:nvPr/>
              </p:nvSpPr>
              <p:spPr>
                <a:xfrm>
                  <a:off x="4380017" y="428669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5" name="Graphic 5">
                <a:extLst>
                  <a:ext uri="{FF2B5EF4-FFF2-40B4-BE49-F238E27FC236}">
                    <a16:creationId xmlns:a16="http://schemas.microsoft.com/office/drawing/2014/main" id="{90BAFBDE-BEAB-7435-AFCC-4C2B1E96C10D}"/>
                  </a:ext>
                </a:extLst>
              </p:cNvPr>
              <p:cNvGrpSpPr/>
              <p:nvPr/>
            </p:nvGrpSpPr>
            <p:grpSpPr>
              <a:xfrm>
                <a:off x="4367318" y="4263582"/>
                <a:ext cx="46478" cy="46351"/>
                <a:chOff x="4367318" y="4263582"/>
                <a:chExt cx="46478" cy="46351"/>
              </a:xfrm>
            </p:grpSpPr>
            <p:sp>
              <p:nvSpPr>
                <p:cNvPr id="2672" name="Freeform 2671">
                  <a:extLst>
                    <a:ext uri="{FF2B5EF4-FFF2-40B4-BE49-F238E27FC236}">
                      <a16:creationId xmlns:a16="http://schemas.microsoft.com/office/drawing/2014/main" id="{841A5647-6170-82E1-CC42-F70228D7685F}"/>
                    </a:ext>
                  </a:extLst>
                </p:cNvPr>
                <p:cNvSpPr/>
                <p:nvPr/>
              </p:nvSpPr>
              <p:spPr>
                <a:xfrm>
                  <a:off x="4390557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73" name="Freeform 2672">
                  <a:extLst>
                    <a:ext uri="{FF2B5EF4-FFF2-40B4-BE49-F238E27FC236}">
                      <a16:creationId xmlns:a16="http://schemas.microsoft.com/office/drawing/2014/main" id="{593201B2-FDFD-3384-1A38-D50C10B44087}"/>
                    </a:ext>
                  </a:extLst>
                </p:cNvPr>
                <p:cNvSpPr/>
                <p:nvPr/>
              </p:nvSpPr>
              <p:spPr>
                <a:xfrm>
                  <a:off x="4367318" y="428669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6" name="Graphic 5">
                <a:extLst>
                  <a:ext uri="{FF2B5EF4-FFF2-40B4-BE49-F238E27FC236}">
                    <a16:creationId xmlns:a16="http://schemas.microsoft.com/office/drawing/2014/main" id="{D5FF8A34-4D0C-1437-7350-82FDE759534B}"/>
                  </a:ext>
                </a:extLst>
              </p:cNvPr>
              <p:cNvGrpSpPr/>
              <p:nvPr/>
            </p:nvGrpSpPr>
            <p:grpSpPr>
              <a:xfrm>
                <a:off x="4357667" y="4263582"/>
                <a:ext cx="46351" cy="46351"/>
                <a:chOff x="4357667" y="4263582"/>
                <a:chExt cx="46351" cy="46351"/>
              </a:xfrm>
            </p:grpSpPr>
            <p:sp>
              <p:nvSpPr>
                <p:cNvPr id="2670" name="Freeform 2669">
                  <a:extLst>
                    <a:ext uri="{FF2B5EF4-FFF2-40B4-BE49-F238E27FC236}">
                      <a16:creationId xmlns:a16="http://schemas.microsoft.com/office/drawing/2014/main" id="{719DB122-A7F1-45A9-886D-7CAF1D4D122F}"/>
                    </a:ext>
                  </a:extLst>
                </p:cNvPr>
                <p:cNvSpPr/>
                <p:nvPr/>
              </p:nvSpPr>
              <p:spPr>
                <a:xfrm>
                  <a:off x="4380906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71" name="Freeform 2670">
                  <a:extLst>
                    <a:ext uri="{FF2B5EF4-FFF2-40B4-BE49-F238E27FC236}">
                      <a16:creationId xmlns:a16="http://schemas.microsoft.com/office/drawing/2014/main" id="{63E20A3D-EB49-A1E1-A143-0BCF76023177}"/>
                    </a:ext>
                  </a:extLst>
                </p:cNvPr>
                <p:cNvSpPr/>
                <p:nvPr/>
              </p:nvSpPr>
              <p:spPr>
                <a:xfrm>
                  <a:off x="4357667" y="428669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7" name="Graphic 5">
                <a:extLst>
                  <a:ext uri="{FF2B5EF4-FFF2-40B4-BE49-F238E27FC236}">
                    <a16:creationId xmlns:a16="http://schemas.microsoft.com/office/drawing/2014/main" id="{092B288D-EDFF-4612-839B-D9A6EE5EE248}"/>
                  </a:ext>
                </a:extLst>
              </p:cNvPr>
              <p:cNvGrpSpPr/>
              <p:nvPr/>
            </p:nvGrpSpPr>
            <p:grpSpPr>
              <a:xfrm>
                <a:off x="4298108" y="4263582"/>
                <a:ext cx="46478" cy="46351"/>
                <a:chOff x="4298108" y="4263582"/>
                <a:chExt cx="46478" cy="46351"/>
              </a:xfrm>
            </p:grpSpPr>
            <p:sp>
              <p:nvSpPr>
                <p:cNvPr id="2668" name="Freeform 2667">
                  <a:extLst>
                    <a:ext uri="{FF2B5EF4-FFF2-40B4-BE49-F238E27FC236}">
                      <a16:creationId xmlns:a16="http://schemas.microsoft.com/office/drawing/2014/main" id="{808ECEA7-D94E-A588-A1DA-36CFBE87F4C6}"/>
                    </a:ext>
                  </a:extLst>
                </p:cNvPr>
                <p:cNvSpPr/>
                <p:nvPr/>
              </p:nvSpPr>
              <p:spPr>
                <a:xfrm>
                  <a:off x="4321348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69" name="Freeform 2668">
                  <a:extLst>
                    <a:ext uri="{FF2B5EF4-FFF2-40B4-BE49-F238E27FC236}">
                      <a16:creationId xmlns:a16="http://schemas.microsoft.com/office/drawing/2014/main" id="{5E82A9FA-7305-5FDB-CC8A-E8794D4EF6EA}"/>
                    </a:ext>
                  </a:extLst>
                </p:cNvPr>
                <p:cNvSpPr/>
                <p:nvPr/>
              </p:nvSpPr>
              <p:spPr>
                <a:xfrm>
                  <a:off x="4298108" y="428669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8" name="Graphic 5">
                <a:extLst>
                  <a:ext uri="{FF2B5EF4-FFF2-40B4-BE49-F238E27FC236}">
                    <a16:creationId xmlns:a16="http://schemas.microsoft.com/office/drawing/2014/main" id="{16A3F820-5182-B1F5-6E38-1F481922D730}"/>
                  </a:ext>
                </a:extLst>
              </p:cNvPr>
              <p:cNvGrpSpPr/>
              <p:nvPr/>
            </p:nvGrpSpPr>
            <p:grpSpPr>
              <a:xfrm>
                <a:off x="4306871" y="4263582"/>
                <a:ext cx="46478" cy="46351"/>
                <a:chOff x="4306871" y="4263582"/>
                <a:chExt cx="46478" cy="46351"/>
              </a:xfrm>
            </p:grpSpPr>
            <p:sp>
              <p:nvSpPr>
                <p:cNvPr id="2666" name="Freeform 2665">
                  <a:extLst>
                    <a:ext uri="{FF2B5EF4-FFF2-40B4-BE49-F238E27FC236}">
                      <a16:creationId xmlns:a16="http://schemas.microsoft.com/office/drawing/2014/main" id="{FFDF9744-EDE1-56B9-D390-3008D7FD1810}"/>
                    </a:ext>
                  </a:extLst>
                </p:cNvPr>
                <p:cNvSpPr/>
                <p:nvPr/>
              </p:nvSpPr>
              <p:spPr>
                <a:xfrm>
                  <a:off x="4330110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67" name="Freeform 2666">
                  <a:extLst>
                    <a:ext uri="{FF2B5EF4-FFF2-40B4-BE49-F238E27FC236}">
                      <a16:creationId xmlns:a16="http://schemas.microsoft.com/office/drawing/2014/main" id="{EC883CD4-51ED-82D7-4FB5-67F4269905E1}"/>
                    </a:ext>
                  </a:extLst>
                </p:cNvPr>
                <p:cNvSpPr/>
                <p:nvPr/>
              </p:nvSpPr>
              <p:spPr>
                <a:xfrm>
                  <a:off x="4306871" y="428669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9" name="Graphic 5">
                <a:extLst>
                  <a:ext uri="{FF2B5EF4-FFF2-40B4-BE49-F238E27FC236}">
                    <a16:creationId xmlns:a16="http://schemas.microsoft.com/office/drawing/2014/main" id="{51317DF8-1092-672C-1AC9-F2CEEFCA67A9}"/>
                  </a:ext>
                </a:extLst>
              </p:cNvPr>
              <p:cNvGrpSpPr/>
              <p:nvPr/>
            </p:nvGrpSpPr>
            <p:grpSpPr>
              <a:xfrm>
                <a:off x="4268266" y="4263582"/>
                <a:ext cx="46478" cy="46351"/>
                <a:chOff x="4268266" y="4263582"/>
                <a:chExt cx="46478" cy="46351"/>
              </a:xfrm>
            </p:grpSpPr>
            <p:sp>
              <p:nvSpPr>
                <p:cNvPr id="2664" name="Freeform 2663">
                  <a:extLst>
                    <a:ext uri="{FF2B5EF4-FFF2-40B4-BE49-F238E27FC236}">
                      <a16:creationId xmlns:a16="http://schemas.microsoft.com/office/drawing/2014/main" id="{C45A707F-9543-D668-5545-7342005F2967}"/>
                    </a:ext>
                  </a:extLst>
                </p:cNvPr>
                <p:cNvSpPr/>
                <p:nvPr/>
              </p:nvSpPr>
              <p:spPr>
                <a:xfrm>
                  <a:off x="4291505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65" name="Freeform 2664">
                  <a:extLst>
                    <a:ext uri="{FF2B5EF4-FFF2-40B4-BE49-F238E27FC236}">
                      <a16:creationId xmlns:a16="http://schemas.microsoft.com/office/drawing/2014/main" id="{D437F8DF-0EFE-E402-5DE0-BC8C10D7FFFA}"/>
                    </a:ext>
                  </a:extLst>
                </p:cNvPr>
                <p:cNvSpPr/>
                <p:nvPr/>
              </p:nvSpPr>
              <p:spPr>
                <a:xfrm>
                  <a:off x="4268266" y="428669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0" name="Graphic 5">
                <a:extLst>
                  <a:ext uri="{FF2B5EF4-FFF2-40B4-BE49-F238E27FC236}">
                    <a16:creationId xmlns:a16="http://schemas.microsoft.com/office/drawing/2014/main" id="{BF5DA51D-F412-01DE-9F3E-4ADE8369CD5C}"/>
                  </a:ext>
                </a:extLst>
              </p:cNvPr>
              <p:cNvGrpSpPr/>
              <p:nvPr/>
            </p:nvGrpSpPr>
            <p:grpSpPr>
              <a:xfrm>
                <a:off x="4216707" y="4214691"/>
                <a:ext cx="46478" cy="46478"/>
                <a:chOff x="4216707" y="4214691"/>
                <a:chExt cx="46478" cy="46478"/>
              </a:xfrm>
            </p:grpSpPr>
            <p:sp>
              <p:nvSpPr>
                <p:cNvPr id="2662" name="Freeform 2661">
                  <a:extLst>
                    <a:ext uri="{FF2B5EF4-FFF2-40B4-BE49-F238E27FC236}">
                      <a16:creationId xmlns:a16="http://schemas.microsoft.com/office/drawing/2014/main" id="{9D6D3465-440D-E9B2-1CEA-E419C48FB899}"/>
                    </a:ext>
                  </a:extLst>
                </p:cNvPr>
                <p:cNvSpPr/>
                <p:nvPr/>
              </p:nvSpPr>
              <p:spPr>
                <a:xfrm>
                  <a:off x="4239947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63" name="Freeform 2662">
                  <a:extLst>
                    <a:ext uri="{FF2B5EF4-FFF2-40B4-BE49-F238E27FC236}">
                      <a16:creationId xmlns:a16="http://schemas.microsoft.com/office/drawing/2014/main" id="{325698F9-9DDB-47AF-666E-F4D088D1825A}"/>
                    </a:ext>
                  </a:extLst>
                </p:cNvPr>
                <p:cNvSpPr/>
                <p:nvPr/>
              </p:nvSpPr>
              <p:spPr>
                <a:xfrm>
                  <a:off x="4216707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1" name="Graphic 5">
                <a:extLst>
                  <a:ext uri="{FF2B5EF4-FFF2-40B4-BE49-F238E27FC236}">
                    <a16:creationId xmlns:a16="http://schemas.microsoft.com/office/drawing/2014/main" id="{7F0B9B1F-1B7F-413E-5B14-310DCEFCE72B}"/>
                  </a:ext>
                </a:extLst>
              </p:cNvPr>
              <p:cNvGrpSpPr/>
              <p:nvPr/>
            </p:nvGrpSpPr>
            <p:grpSpPr>
              <a:xfrm>
                <a:off x="4172896" y="4214691"/>
                <a:ext cx="46478" cy="46478"/>
                <a:chOff x="4172896" y="4214691"/>
                <a:chExt cx="46478" cy="46478"/>
              </a:xfrm>
            </p:grpSpPr>
            <p:sp>
              <p:nvSpPr>
                <p:cNvPr id="2660" name="Freeform 2659">
                  <a:extLst>
                    <a:ext uri="{FF2B5EF4-FFF2-40B4-BE49-F238E27FC236}">
                      <a16:creationId xmlns:a16="http://schemas.microsoft.com/office/drawing/2014/main" id="{16EE173B-78CA-97E6-6622-B32328F11446}"/>
                    </a:ext>
                  </a:extLst>
                </p:cNvPr>
                <p:cNvSpPr/>
                <p:nvPr/>
              </p:nvSpPr>
              <p:spPr>
                <a:xfrm>
                  <a:off x="4196135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61" name="Freeform 2660">
                  <a:extLst>
                    <a:ext uri="{FF2B5EF4-FFF2-40B4-BE49-F238E27FC236}">
                      <a16:creationId xmlns:a16="http://schemas.microsoft.com/office/drawing/2014/main" id="{CF11C302-1546-416F-CE13-658F3F26CE62}"/>
                    </a:ext>
                  </a:extLst>
                </p:cNvPr>
                <p:cNvSpPr/>
                <p:nvPr/>
              </p:nvSpPr>
              <p:spPr>
                <a:xfrm>
                  <a:off x="4172896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2" name="Graphic 5">
                <a:extLst>
                  <a:ext uri="{FF2B5EF4-FFF2-40B4-BE49-F238E27FC236}">
                    <a16:creationId xmlns:a16="http://schemas.microsoft.com/office/drawing/2014/main" id="{C0F756B5-7B16-922F-25D0-61F8F430DB1D}"/>
                  </a:ext>
                </a:extLst>
              </p:cNvPr>
              <p:cNvGrpSpPr/>
              <p:nvPr/>
            </p:nvGrpSpPr>
            <p:grpSpPr>
              <a:xfrm>
                <a:off x="4164133" y="4214691"/>
                <a:ext cx="46478" cy="46478"/>
                <a:chOff x="4164133" y="4214691"/>
                <a:chExt cx="46478" cy="46478"/>
              </a:xfrm>
            </p:grpSpPr>
            <p:sp>
              <p:nvSpPr>
                <p:cNvPr id="2658" name="Freeform 2657">
                  <a:extLst>
                    <a:ext uri="{FF2B5EF4-FFF2-40B4-BE49-F238E27FC236}">
                      <a16:creationId xmlns:a16="http://schemas.microsoft.com/office/drawing/2014/main" id="{D73F988F-7AA0-F06C-E8EE-B12BE6AC94D1}"/>
                    </a:ext>
                  </a:extLst>
                </p:cNvPr>
                <p:cNvSpPr/>
                <p:nvPr/>
              </p:nvSpPr>
              <p:spPr>
                <a:xfrm>
                  <a:off x="4187373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59" name="Freeform 2658">
                  <a:extLst>
                    <a:ext uri="{FF2B5EF4-FFF2-40B4-BE49-F238E27FC236}">
                      <a16:creationId xmlns:a16="http://schemas.microsoft.com/office/drawing/2014/main" id="{8829FCAA-6141-8F8B-0AF4-2DFFEFD0AD99}"/>
                    </a:ext>
                  </a:extLst>
                </p:cNvPr>
                <p:cNvSpPr/>
                <p:nvPr/>
              </p:nvSpPr>
              <p:spPr>
                <a:xfrm>
                  <a:off x="4164133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3" name="Graphic 5">
                <a:extLst>
                  <a:ext uri="{FF2B5EF4-FFF2-40B4-BE49-F238E27FC236}">
                    <a16:creationId xmlns:a16="http://schemas.microsoft.com/office/drawing/2014/main" id="{72A31F27-667C-5F1E-C985-1386AC57B8B9}"/>
                  </a:ext>
                </a:extLst>
              </p:cNvPr>
              <p:cNvGrpSpPr/>
              <p:nvPr/>
            </p:nvGrpSpPr>
            <p:grpSpPr>
              <a:xfrm>
                <a:off x="4155879" y="4214691"/>
                <a:ext cx="46351" cy="46478"/>
                <a:chOff x="4155879" y="4214691"/>
                <a:chExt cx="46351" cy="46478"/>
              </a:xfrm>
            </p:grpSpPr>
            <p:sp>
              <p:nvSpPr>
                <p:cNvPr id="2656" name="Freeform 2655">
                  <a:extLst>
                    <a:ext uri="{FF2B5EF4-FFF2-40B4-BE49-F238E27FC236}">
                      <a16:creationId xmlns:a16="http://schemas.microsoft.com/office/drawing/2014/main" id="{6605E001-0914-0CE3-52C5-469D3ED92D9B}"/>
                    </a:ext>
                  </a:extLst>
                </p:cNvPr>
                <p:cNvSpPr/>
                <p:nvPr/>
              </p:nvSpPr>
              <p:spPr>
                <a:xfrm>
                  <a:off x="4178991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57" name="Freeform 2656">
                  <a:extLst>
                    <a:ext uri="{FF2B5EF4-FFF2-40B4-BE49-F238E27FC236}">
                      <a16:creationId xmlns:a16="http://schemas.microsoft.com/office/drawing/2014/main" id="{044E9F34-AC93-BDC3-AD96-FCCA26A8DBA6}"/>
                    </a:ext>
                  </a:extLst>
                </p:cNvPr>
                <p:cNvSpPr/>
                <p:nvPr/>
              </p:nvSpPr>
              <p:spPr>
                <a:xfrm>
                  <a:off x="4155879" y="423793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4" name="Graphic 5">
                <a:extLst>
                  <a:ext uri="{FF2B5EF4-FFF2-40B4-BE49-F238E27FC236}">
                    <a16:creationId xmlns:a16="http://schemas.microsoft.com/office/drawing/2014/main" id="{9EF0D4C3-A189-DAF2-B9EF-BE71BF3C86DE}"/>
                  </a:ext>
                </a:extLst>
              </p:cNvPr>
              <p:cNvGrpSpPr/>
              <p:nvPr/>
            </p:nvGrpSpPr>
            <p:grpSpPr>
              <a:xfrm>
                <a:off x="4138862" y="4214691"/>
                <a:ext cx="46351" cy="46478"/>
                <a:chOff x="4138862" y="4214691"/>
                <a:chExt cx="46351" cy="46478"/>
              </a:xfrm>
            </p:grpSpPr>
            <p:sp>
              <p:nvSpPr>
                <p:cNvPr id="2654" name="Freeform 2653">
                  <a:extLst>
                    <a:ext uri="{FF2B5EF4-FFF2-40B4-BE49-F238E27FC236}">
                      <a16:creationId xmlns:a16="http://schemas.microsoft.com/office/drawing/2014/main" id="{9DFC5259-6FB1-7E00-552A-BE46E4F0933D}"/>
                    </a:ext>
                  </a:extLst>
                </p:cNvPr>
                <p:cNvSpPr/>
                <p:nvPr/>
              </p:nvSpPr>
              <p:spPr>
                <a:xfrm>
                  <a:off x="4168452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55" name="Freeform 2654">
                  <a:extLst>
                    <a:ext uri="{FF2B5EF4-FFF2-40B4-BE49-F238E27FC236}">
                      <a16:creationId xmlns:a16="http://schemas.microsoft.com/office/drawing/2014/main" id="{28768229-CDB6-C0C2-442B-6F6105A1E9FE}"/>
                    </a:ext>
                  </a:extLst>
                </p:cNvPr>
                <p:cNvSpPr/>
                <p:nvPr/>
              </p:nvSpPr>
              <p:spPr>
                <a:xfrm>
                  <a:off x="4138862" y="423793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5" name="Graphic 5">
                <a:extLst>
                  <a:ext uri="{FF2B5EF4-FFF2-40B4-BE49-F238E27FC236}">
                    <a16:creationId xmlns:a16="http://schemas.microsoft.com/office/drawing/2014/main" id="{AE1CA841-6403-0FD2-BD87-3A1F08D1F5D9}"/>
                  </a:ext>
                </a:extLst>
              </p:cNvPr>
              <p:cNvGrpSpPr/>
              <p:nvPr/>
            </p:nvGrpSpPr>
            <p:grpSpPr>
              <a:xfrm>
                <a:off x="4104321" y="4214691"/>
                <a:ext cx="46478" cy="46478"/>
                <a:chOff x="4104321" y="4214691"/>
                <a:chExt cx="46478" cy="46478"/>
              </a:xfrm>
            </p:grpSpPr>
            <p:sp>
              <p:nvSpPr>
                <p:cNvPr id="2652" name="Freeform 2651">
                  <a:extLst>
                    <a:ext uri="{FF2B5EF4-FFF2-40B4-BE49-F238E27FC236}">
                      <a16:creationId xmlns:a16="http://schemas.microsoft.com/office/drawing/2014/main" id="{340578EF-A871-E505-4B1B-6EFE06A01D8C}"/>
                    </a:ext>
                  </a:extLst>
                </p:cNvPr>
                <p:cNvSpPr/>
                <p:nvPr/>
              </p:nvSpPr>
              <p:spPr>
                <a:xfrm>
                  <a:off x="4127560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53" name="Freeform 2652">
                  <a:extLst>
                    <a:ext uri="{FF2B5EF4-FFF2-40B4-BE49-F238E27FC236}">
                      <a16:creationId xmlns:a16="http://schemas.microsoft.com/office/drawing/2014/main" id="{4907DC0A-F489-6D89-BE44-5FC6E2C04A57}"/>
                    </a:ext>
                  </a:extLst>
                </p:cNvPr>
                <p:cNvSpPr/>
                <p:nvPr/>
              </p:nvSpPr>
              <p:spPr>
                <a:xfrm>
                  <a:off x="4104321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6" name="Graphic 5">
                <a:extLst>
                  <a:ext uri="{FF2B5EF4-FFF2-40B4-BE49-F238E27FC236}">
                    <a16:creationId xmlns:a16="http://schemas.microsoft.com/office/drawing/2014/main" id="{574A0929-699B-C8BB-9315-7969046FD7A8}"/>
                  </a:ext>
                </a:extLst>
              </p:cNvPr>
              <p:cNvGrpSpPr/>
              <p:nvPr/>
            </p:nvGrpSpPr>
            <p:grpSpPr>
              <a:xfrm>
                <a:off x="4086923" y="4214691"/>
                <a:ext cx="46478" cy="46478"/>
                <a:chOff x="4086923" y="4214691"/>
                <a:chExt cx="46478" cy="46478"/>
              </a:xfrm>
            </p:grpSpPr>
            <p:sp>
              <p:nvSpPr>
                <p:cNvPr id="2650" name="Freeform 2649">
                  <a:extLst>
                    <a:ext uri="{FF2B5EF4-FFF2-40B4-BE49-F238E27FC236}">
                      <a16:creationId xmlns:a16="http://schemas.microsoft.com/office/drawing/2014/main" id="{A6E008B6-9F5A-C075-ECAA-B7335BE77A60}"/>
                    </a:ext>
                  </a:extLst>
                </p:cNvPr>
                <p:cNvSpPr/>
                <p:nvPr/>
              </p:nvSpPr>
              <p:spPr>
                <a:xfrm>
                  <a:off x="4110163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51" name="Freeform 2650">
                  <a:extLst>
                    <a:ext uri="{FF2B5EF4-FFF2-40B4-BE49-F238E27FC236}">
                      <a16:creationId xmlns:a16="http://schemas.microsoft.com/office/drawing/2014/main" id="{5E95B1CB-1065-E1D2-34E3-4D5CB4D273F4}"/>
                    </a:ext>
                  </a:extLst>
                </p:cNvPr>
                <p:cNvSpPr/>
                <p:nvPr/>
              </p:nvSpPr>
              <p:spPr>
                <a:xfrm>
                  <a:off x="4086923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7" name="Graphic 5">
                <a:extLst>
                  <a:ext uri="{FF2B5EF4-FFF2-40B4-BE49-F238E27FC236}">
                    <a16:creationId xmlns:a16="http://schemas.microsoft.com/office/drawing/2014/main" id="{4A031FA3-C9D2-CF0F-92A8-A4A78B948B94}"/>
                  </a:ext>
                </a:extLst>
              </p:cNvPr>
              <p:cNvGrpSpPr/>
              <p:nvPr/>
            </p:nvGrpSpPr>
            <p:grpSpPr>
              <a:xfrm>
                <a:off x="4078415" y="4214691"/>
                <a:ext cx="46351" cy="46478"/>
                <a:chOff x="4078415" y="4214691"/>
                <a:chExt cx="46351" cy="46478"/>
              </a:xfrm>
            </p:grpSpPr>
            <p:sp>
              <p:nvSpPr>
                <p:cNvPr id="2648" name="Freeform 2647">
                  <a:extLst>
                    <a:ext uri="{FF2B5EF4-FFF2-40B4-BE49-F238E27FC236}">
                      <a16:creationId xmlns:a16="http://schemas.microsoft.com/office/drawing/2014/main" id="{36DE2E85-DBFE-5EE0-4132-4D7B329D0C36}"/>
                    </a:ext>
                  </a:extLst>
                </p:cNvPr>
                <p:cNvSpPr/>
                <p:nvPr/>
              </p:nvSpPr>
              <p:spPr>
                <a:xfrm>
                  <a:off x="4101654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49" name="Freeform 2648">
                  <a:extLst>
                    <a:ext uri="{FF2B5EF4-FFF2-40B4-BE49-F238E27FC236}">
                      <a16:creationId xmlns:a16="http://schemas.microsoft.com/office/drawing/2014/main" id="{10CEE255-5379-A6BA-95A5-8086EF97632E}"/>
                    </a:ext>
                  </a:extLst>
                </p:cNvPr>
                <p:cNvSpPr/>
                <p:nvPr/>
              </p:nvSpPr>
              <p:spPr>
                <a:xfrm>
                  <a:off x="4078415" y="423793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8" name="Graphic 5">
                <a:extLst>
                  <a:ext uri="{FF2B5EF4-FFF2-40B4-BE49-F238E27FC236}">
                    <a16:creationId xmlns:a16="http://schemas.microsoft.com/office/drawing/2014/main" id="{9F15C03B-CA5E-608C-1D7F-52B5E86C99B0}"/>
                  </a:ext>
                </a:extLst>
              </p:cNvPr>
              <p:cNvGrpSpPr/>
              <p:nvPr/>
            </p:nvGrpSpPr>
            <p:grpSpPr>
              <a:xfrm>
                <a:off x="4069907" y="4214691"/>
                <a:ext cx="46478" cy="46478"/>
                <a:chOff x="4069907" y="4214691"/>
                <a:chExt cx="46478" cy="46478"/>
              </a:xfrm>
            </p:grpSpPr>
            <p:sp>
              <p:nvSpPr>
                <p:cNvPr id="2646" name="Freeform 2645">
                  <a:extLst>
                    <a:ext uri="{FF2B5EF4-FFF2-40B4-BE49-F238E27FC236}">
                      <a16:creationId xmlns:a16="http://schemas.microsoft.com/office/drawing/2014/main" id="{1C072D79-BB2D-708A-2878-A2B5C1612BF7}"/>
                    </a:ext>
                  </a:extLst>
                </p:cNvPr>
                <p:cNvSpPr/>
                <p:nvPr/>
              </p:nvSpPr>
              <p:spPr>
                <a:xfrm>
                  <a:off x="4093146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47" name="Freeform 2646">
                  <a:extLst>
                    <a:ext uri="{FF2B5EF4-FFF2-40B4-BE49-F238E27FC236}">
                      <a16:creationId xmlns:a16="http://schemas.microsoft.com/office/drawing/2014/main" id="{2FAE99EA-C4FE-06C7-AA2F-544682FC2EF4}"/>
                    </a:ext>
                  </a:extLst>
                </p:cNvPr>
                <p:cNvSpPr/>
                <p:nvPr/>
              </p:nvSpPr>
              <p:spPr>
                <a:xfrm>
                  <a:off x="4069907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9" name="Graphic 5">
                <a:extLst>
                  <a:ext uri="{FF2B5EF4-FFF2-40B4-BE49-F238E27FC236}">
                    <a16:creationId xmlns:a16="http://schemas.microsoft.com/office/drawing/2014/main" id="{783CB482-0CD1-C5D4-E0D9-D4774267EC7C}"/>
                  </a:ext>
                </a:extLst>
              </p:cNvPr>
              <p:cNvGrpSpPr/>
              <p:nvPr/>
            </p:nvGrpSpPr>
            <p:grpSpPr>
              <a:xfrm>
                <a:off x="4031428" y="4214691"/>
                <a:ext cx="46478" cy="46478"/>
                <a:chOff x="4031428" y="4214691"/>
                <a:chExt cx="46478" cy="46478"/>
              </a:xfrm>
            </p:grpSpPr>
            <p:sp>
              <p:nvSpPr>
                <p:cNvPr id="2644" name="Freeform 2643">
                  <a:extLst>
                    <a:ext uri="{FF2B5EF4-FFF2-40B4-BE49-F238E27FC236}">
                      <a16:creationId xmlns:a16="http://schemas.microsoft.com/office/drawing/2014/main" id="{F93EC1AE-566D-27BA-D0A8-CA694892A833}"/>
                    </a:ext>
                  </a:extLst>
                </p:cNvPr>
                <p:cNvSpPr/>
                <p:nvPr/>
              </p:nvSpPr>
              <p:spPr>
                <a:xfrm>
                  <a:off x="4054668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45" name="Freeform 2644">
                  <a:extLst>
                    <a:ext uri="{FF2B5EF4-FFF2-40B4-BE49-F238E27FC236}">
                      <a16:creationId xmlns:a16="http://schemas.microsoft.com/office/drawing/2014/main" id="{B61E58D8-1197-DA68-FC3C-2477F8A65689}"/>
                    </a:ext>
                  </a:extLst>
                </p:cNvPr>
                <p:cNvSpPr/>
                <p:nvPr/>
              </p:nvSpPr>
              <p:spPr>
                <a:xfrm>
                  <a:off x="4031428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0" name="Graphic 5">
                <a:extLst>
                  <a:ext uri="{FF2B5EF4-FFF2-40B4-BE49-F238E27FC236}">
                    <a16:creationId xmlns:a16="http://schemas.microsoft.com/office/drawing/2014/main" id="{B456A9E5-1D7E-D614-ED48-EBBD98E60C10}"/>
                  </a:ext>
                </a:extLst>
              </p:cNvPr>
              <p:cNvGrpSpPr/>
              <p:nvPr/>
            </p:nvGrpSpPr>
            <p:grpSpPr>
              <a:xfrm>
                <a:off x="4023174" y="4214691"/>
                <a:ext cx="46478" cy="46478"/>
                <a:chOff x="4023174" y="4214691"/>
                <a:chExt cx="46478" cy="46478"/>
              </a:xfrm>
            </p:grpSpPr>
            <p:sp>
              <p:nvSpPr>
                <p:cNvPr id="2642" name="Freeform 2641">
                  <a:extLst>
                    <a:ext uri="{FF2B5EF4-FFF2-40B4-BE49-F238E27FC236}">
                      <a16:creationId xmlns:a16="http://schemas.microsoft.com/office/drawing/2014/main" id="{0A547FF8-1463-F684-E8BC-1D6D51520E5A}"/>
                    </a:ext>
                  </a:extLst>
                </p:cNvPr>
                <p:cNvSpPr/>
                <p:nvPr/>
              </p:nvSpPr>
              <p:spPr>
                <a:xfrm>
                  <a:off x="4046413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43" name="Freeform 2642">
                  <a:extLst>
                    <a:ext uri="{FF2B5EF4-FFF2-40B4-BE49-F238E27FC236}">
                      <a16:creationId xmlns:a16="http://schemas.microsoft.com/office/drawing/2014/main" id="{95B89BAE-87A5-DEAA-7BD5-7FB1791F7828}"/>
                    </a:ext>
                  </a:extLst>
                </p:cNvPr>
                <p:cNvSpPr/>
                <p:nvPr/>
              </p:nvSpPr>
              <p:spPr>
                <a:xfrm>
                  <a:off x="4023174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1" name="Graphic 5">
                <a:extLst>
                  <a:ext uri="{FF2B5EF4-FFF2-40B4-BE49-F238E27FC236}">
                    <a16:creationId xmlns:a16="http://schemas.microsoft.com/office/drawing/2014/main" id="{66C87C57-AEAD-6985-3676-625DF4E9C72E}"/>
                  </a:ext>
                </a:extLst>
              </p:cNvPr>
              <p:cNvGrpSpPr/>
              <p:nvPr/>
            </p:nvGrpSpPr>
            <p:grpSpPr>
              <a:xfrm>
                <a:off x="3997014" y="4214691"/>
                <a:ext cx="46478" cy="46478"/>
                <a:chOff x="3997014" y="4214691"/>
                <a:chExt cx="46478" cy="46478"/>
              </a:xfrm>
            </p:grpSpPr>
            <p:sp>
              <p:nvSpPr>
                <p:cNvPr id="2640" name="Freeform 2639">
                  <a:extLst>
                    <a:ext uri="{FF2B5EF4-FFF2-40B4-BE49-F238E27FC236}">
                      <a16:creationId xmlns:a16="http://schemas.microsoft.com/office/drawing/2014/main" id="{C4947FE4-FE21-1510-5308-8E3A87589D00}"/>
                    </a:ext>
                  </a:extLst>
                </p:cNvPr>
                <p:cNvSpPr/>
                <p:nvPr/>
              </p:nvSpPr>
              <p:spPr>
                <a:xfrm>
                  <a:off x="4020253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41" name="Freeform 2640">
                  <a:extLst>
                    <a:ext uri="{FF2B5EF4-FFF2-40B4-BE49-F238E27FC236}">
                      <a16:creationId xmlns:a16="http://schemas.microsoft.com/office/drawing/2014/main" id="{FE4C4457-7E5A-7F54-0D3B-B453086A9DAD}"/>
                    </a:ext>
                  </a:extLst>
                </p:cNvPr>
                <p:cNvSpPr/>
                <p:nvPr/>
              </p:nvSpPr>
              <p:spPr>
                <a:xfrm>
                  <a:off x="3997014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2" name="Graphic 5">
                <a:extLst>
                  <a:ext uri="{FF2B5EF4-FFF2-40B4-BE49-F238E27FC236}">
                    <a16:creationId xmlns:a16="http://schemas.microsoft.com/office/drawing/2014/main" id="{00DF989E-EC8E-B5B6-00A3-7CCFE828B581}"/>
                  </a:ext>
                </a:extLst>
              </p:cNvPr>
              <p:cNvGrpSpPr/>
              <p:nvPr/>
            </p:nvGrpSpPr>
            <p:grpSpPr>
              <a:xfrm>
                <a:off x="3962219" y="4214691"/>
                <a:ext cx="46351" cy="46478"/>
                <a:chOff x="3962219" y="4214691"/>
                <a:chExt cx="46351" cy="46478"/>
              </a:xfrm>
            </p:grpSpPr>
            <p:sp>
              <p:nvSpPr>
                <p:cNvPr id="2638" name="Freeform 2637">
                  <a:extLst>
                    <a:ext uri="{FF2B5EF4-FFF2-40B4-BE49-F238E27FC236}">
                      <a16:creationId xmlns:a16="http://schemas.microsoft.com/office/drawing/2014/main" id="{92BF31AF-AE37-2143-E3FA-E5693390A1D4}"/>
                    </a:ext>
                  </a:extLst>
                </p:cNvPr>
                <p:cNvSpPr/>
                <p:nvPr/>
              </p:nvSpPr>
              <p:spPr>
                <a:xfrm>
                  <a:off x="3985331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39" name="Freeform 2638">
                  <a:extLst>
                    <a:ext uri="{FF2B5EF4-FFF2-40B4-BE49-F238E27FC236}">
                      <a16:creationId xmlns:a16="http://schemas.microsoft.com/office/drawing/2014/main" id="{C9C904A9-EA49-BCD3-51F4-FE65D111FC0C}"/>
                    </a:ext>
                  </a:extLst>
                </p:cNvPr>
                <p:cNvSpPr/>
                <p:nvPr/>
              </p:nvSpPr>
              <p:spPr>
                <a:xfrm>
                  <a:off x="3962219" y="423793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3" name="Graphic 5">
                <a:extLst>
                  <a:ext uri="{FF2B5EF4-FFF2-40B4-BE49-F238E27FC236}">
                    <a16:creationId xmlns:a16="http://schemas.microsoft.com/office/drawing/2014/main" id="{14D82021-537D-516F-4E44-AB06607322E0}"/>
                  </a:ext>
                </a:extLst>
              </p:cNvPr>
              <p:cNvGrpSpPr/>
              <p:nvPr/>
            </p:nvGrpSpPr>
            <p:grpSpPr>
              <a:xfrm>
                <a:off x="3946726" y="4214691"/>
                <a:ext cx="46478" cy="46478"/>
                <a:chOff x="3946726" y="4214691"/>
                <a:chExt cx="46478" cy="46478"/>
              </a:xfrm>
            </p:grpSpPr>
            <p:sp>
              <p:nvSpPr>
                <p:cNvPr id="2636" name="Freeform 2635">
                  <a:extLst>
                    <a:ext uri="{FF2B5EF4-FFF2-40B4-BE49-F238E27FC236}">
                      <a16:creationId xmlns:a16="http://schemas.microsoft.com/office/drawing/2014/main" id="{D9A08677-B976-8D06-B847-62E721480FF4}"/>
                    </a:ext>
                  </a:extLst>
                </p:cNvPr>
                <p:cNvSpPr/>
                <p:nvPr/>
              </p:nvSpPr>
              <p:spPr>
                <a:xfrm>
                  <a:off x="3969965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37" name="Freeform 2636">
                  <a:extLst>
                    <a:ext uri="{FF2B5EF4-FFF2-40B4-BE49-F238E27FC236}">
                      <a16:creationId xmlns:a16="http://schemas.microsoft.com/office/drawing/2014/main" id="{F23DE792-B85B-4290-BB1A-95C9E129CE9B}"/>
                    </a:ext>
                  </a:extLst>
                </p:cNvPr>
                <p:cNvSpPr/>
                <p:nvPr/>
              </p:nvSpPr>
              <p:spPr>
                <a:xfrm>
                  <a:off x="3946726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4" name="Graphic 5">
                <a:extLst>
                  <a:ext uri="{FF2B5EF4-FFF2-40B4-BE49-F238E27FC236}">
                    <a16:creationId xmlns:a16="http://schemas.microsoft.com/office/drawing/2014/main" id="{E55E40BA-9E07-0500-5E48-42843A9E43D5}"/>
                  </a:ext>
                </a:extLst>
              </p:cNvPr>
              <p:cNvGrpSpPr/>
              <p:nvPr/>
            </p:nvGrpSpPr>
            <p:grpSpPr>
              <a:xfrm>
                <a:off x="3936186" y="4214691"/>
                <a:ext cx="46478" cy="46478"/>
                <a:chOff x="3936186" y="4214691"/>
                <a:chExt cx="46478" cy="46478"/>
              </a:xfrm>
            </p:grpSpPr>
            <p:sp>
              <p:nvSpPr>
                <p:cNvPr id="2634" name="Freeform 2633">
                  <a:extLst>
                    <a:ext uri="{FF2B5EF4-FFF2-40B4-BE49-F238E27FC236}">
                      <a16:creationId xmlns:a16="http://schemas.microsoft.com/office/drawing/2014/main" id="{AA912E8B-46C5-F2DC-05FF-D1B97BD380CB}"/>
                    </a:ext>
                  </a:extLst>
                </p:cNvPr>
                <p:cNvSpPr/>
                <p:nvPr/>
              </p:nvSpPr>
              <p:spPr>
                <a:xfrm>
                  <a:off x="3959425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35" name="Freeform 2634">
                  <a:extLst>
                    <a:ext uri="{FF2B5EF4-FFF2-40B4-BE49-F238E27FC236}">
                      <a16:creationId xmlns:a16="http://schemas.microsoft.com/office/drawing/2014/main" id="{FF9CE107-C253-33FA-CA8C-6B23F7D74802}"/>
                    </a:ext>
                  </a:extLst>
                </p:cNvPr>
                <p:cNvSpPr/>
                <p:nvPr/>
              </p:nvSpPr>
              <p:spPr>
                <a:xfrm>
                  <a:off x="3936186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5" name="Graphic 5">
                <a:extLst>
                  <a:ext uri="{FF2B5EF4-FFF2-40B4-BE49-F238E27FC236}">
                    <a16:creationId xmlns:a16="http://schemas.microsoft.com/office/drawing/2014/main" id="{D4F1D113-1B16-2D4A-CD50-16EFDC6EEEA8}"/>
                  </a:ext>
                </a:extLst>
              </p:cNvPr>
              <p:cNvGrpSpPr/>
              <p:nvPr/>
            </p:nvGrpSpPr>
            <p:grpSpPr>
              <a:xfrm>
                <a:off x="3927804" y="4214691"/>
                <a:ext cx="46478" cy="46478"/>
                <a:chOff x="3927804" y="4214691"/>
                <a:chExt cx="46478" cy="46478"/>
              </a:xfrm>
            </p:grpSpPr>
            <p:sp>
              <p:nvSpPr>
                <p:cNvPr id="2632" name="Freeform 2631">
                  <a:extLst>
                    <a:ext uri="{FF2B5EF4-FFF2-40B4-BE49-F238E27FC236}">
                      <a16:creationId xmlns:a16="http://schemas.microsoft.com/office/drawing/2014/main" id="{40985318-287F-97BB-DB17-278E2C6BA3F9}"/>
                    </a:ext>
                  </a:extLst>
                </p:cNvPr>
                <p:cNvSpPr/>
                <p:nvPr/>
              </p:nvSpPr>
              <p:spPr>
                <a:xfrm>
                  <a:off x="3951043" y="421469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33" name="Freeform 2632">
                  <a:extLst>
                    <a:ext uri="{FF2B5EF4-FFF2-40B4-BE49-F238E27FC236}">
                      <a16:creationId xmlns:a16="http://schemas.microsoft.com/office/drawing/2014/main" id="{B831BB59-97D9-1981-C346-8B285ABA6531}"/>
                    </a:ext>
                  </a:extLst>
                </p:cNvPr>
                <p:cNvSpPr/>
                <p:nvPr/>
              </p:nvSpPr>
              <p:spPr>
                <a:xfrm>
                  <a:off x="3927804" y="423793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6" name="Graphic 5">
                <a:extLst>
                  <a:ext uri="{FF2B5EF4-FFF2-40B4-BE49-F238E27FC236}">
                    <a16:creationId xmlns:a16="http://schemas.microsoft.com/office/drawing/2014/main" id="{E7AD29C3-F3A2-8AED-49A8-7C6D05CD40A7}"/>
                  </a:ext>
                </a:extLst>
              </p:cNvPr>
              <p:cNvGrpSpPr/>
              <p:nvPr/>
            </p:nvGrpSpPr>
            <p:grpSpPr>
              <a:xfrm>
                <a:off x="3911295" y="4191451"/>
                <a:ext cx="46478" cy="46351"/>
                <a:chOff x="3911295" y="4191451"/>
                <a:chExt cx="46478" cy="46351"/>
              </a:xfrm>
            </p:grpSpPr>
            <p:sp>
              <p:nvSpPr>
                <p:cNvPr id="2630" name="Freeform 2629">
                  <a:extLst>
                    <a:ext uri="{FF2B5EF4-FFF2-40B4-BE49-F238E27FC236}">
                      <a16:creationId xmlns:a16="http://schemas.microsoft.com/office/drawing/2014/main" id="{FBB1F5FB-9476-3B7E-E819-176F1AF4234A}"/>
                    </a:ext>
                  </a:extLst>
                </p:cNvPr>
                <p:cNvSpPr/>
                <p:nvPr/>
              </p:nvSpPr>
              <p:spPr>
                <a:xfrm>
                  <a:off x="3934535" y="41914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31" name="Freeform 2630">
                  <a:extLst>
                    <a:ext uri="{FF2B5EF4-FFF2-40B4-BE49-F238E27FC236}">
                      <a16:creationId xmlns:a16="http://schemas.microsoft.com/office/drawing/2014/main" id="{ACD6A93E-287B-48D2-2B58-E49ED13A8B96}"/>
                    </a:ext>
                  </a:extLst>
                </p:cNvPr>
                <p:cNvSpPr/>
                <p:nvPr/>
              </p:nvSpPr>
              <p:spPr>
                <a:xfrm>
                  <a:off x="3911295" y="421456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7" name="Graphic 5">
                <a:extLst>
                  <a:ext uri="{FF2B5EF4-FFF2-40B4-BE49-F238E27FC236}">
                    <a16:creationId xmlns:a16="http://schemas.microsoft.com/office/drawing/2014/main" id="{0A3AA02B-DB99-BA35-06EE-FF90CEA726AF}"/>
                  </a:ext>
                </a:extLst>
              </p:cNvPr>
              <p:cNvGrpSpPr/>
              <p:nvPr/>
            </p:nvGrpSpPr>
            <p:grpSpPr>
              <a:xfrm>
                <a:off x="3893390" y="4191705"/>
                <a:ext cx="46351" cy="46478"/>
                <a:chOff x="3893390" y="4191705"/>
                <a:chExt cx="46351" cy="46478"/>
              </a:xfrm>
            </p:grpSpPr>
            <p:sp>
              <p:nvSpPr>
                <p:cNvPr id="2628" name="Freeform 2627">
                  <a:extLst>
                    <a:ext uri="{FF2B5EF4-FFF2-40B4-BE49-F238E27FC236}">
                      <a16:creationId xmlns:a16="http://schemas.microsoft.com/office/drawing/2014/main" id="{BC58C550-E70B-66F4-7B50-753C6B0A7418}"/>
                    </a:ext>
                  </a:extLst>
                </p:cNvPr>
                <p:cNvSpPr/>
                <p:nvPr/>
              </p:nvSpPr>
              <p:spPr>
                <a:xfrm>
                  <a:off x="3916629" y="419170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29" name="Freeform 2628">
                  <a:extLst>
                    <a:ext uri="{FF2B5EF4-FFF2-40B4-BE49-F238E27FC236}">
                      <a16:creationId xmlns:a16="http://schemas.microsoft.com/office/drawing/2014/main" id="{7AB5439A-0D77-C873-BCC8-2D99B3F6E079}"/>
                    </a:ext>
                  </a:extLst>
                </p:cNvPr>
                <p:cNvSpPr/>
                <p:nvPr/>
              </p:nvSpPr>
              <p:spPr>
                <a:xfrm>
                  <a:off x="3893390" y="421494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8" name="Graphic 5">
                <a:extLst>
                  <a:ext uri="{FF2B5EF4-FFF2-40B4-BE49-F238E27FC236}">
                    <a16:creationId xmlns:a16="http://schemas.microsoft.com/office/drawing/2014/main" id="{E41AEBCB-3CAC-047B-7352-A91E898DBCAE}"/>
                  </a:ext>
                </a:extLst>
              </p:cNvPr>
              <p:cNvGrpSpPr/>
              <p:nvPr/>
            </p:nvGrpSpPr>
            <p:grpSpPr>
              <a:xfrm>
                <a:off x="3875738" y="4191705"/>
                <a:ext cx="46351" cy="46478"/>
                <a:chOff x="3875738" y="4191705"/>
                <a:chExt cx="46351" cy="46478"/>
              </a:xfrm>
            </p:grpSpPr>
            <p:sp>
              <p:nvSpPr>
                <p:cNvPr id="2626" name="Freeform 2625">
                  <a:extLst>
                    <a:ext uri="{FF2B5EF4-FFF2-40B4-BE49-F238E27FC236}">
                      <a16:creationId xmlns:a16="http://schemas.microsoft.com/office/drawing/2014/main" id="{F41BFB9D-0AB5-38B5-92AA-D1644A1807AE}"/>
                    </a:ext>
                  </a:extLst>
                </p:cNvPr>
                <p:cNvSpPr/>
                <p:nvPr/>
              </p:nvSpPr>
              <p:spPr>
                <a:xfrm>
                  <a:off x="3898850" y="419170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27" name="Freeform 2626">
                  <a:extLst>
                    <a:ext uri="{FF2B5EF4-FFF2-40B4-BE49-F238E27FC236}">
                      <a16:creationId xmlns:a16="http://schemas.microsoft.com/office/drawing/2014/main" id="{09649330-C1DD-0912-BD9F-F29F78EA3B27}"/>
                    </a:ext>
                  </a:extLst>
                </p:cNvPr>
                <p:cNvSpPr/>
                <p:nvPr/>
              </p:nvSpPr>
              <p:spPr>
                <a:xfrm>
                  <a:off x="3875738" y="421494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9" name="Graphic 5">
                <a:extLst>
                  <a:ext uri="{FF2B5EF4-FFF2-40B4-BE49-F238E27FC236}">
                    <a16:creationId xmlns:a16="http://schemas.microsoft.com/office/drawing/2014/main" id="{A035B325-67AC-757B-5F06-3AC2F4FA491F}"/>
                  </a:ext>
                </a:extLst>
              </p:cNvPr>
              <p:cNvGrpSpPr/>
              <p:nvPr/>
            </p:nvGrpSpPr>
            <p:grpSpPr>
              <a:xfrm>
                <a:off x="3855801" y="4192594"/>
                <a:ext cx="46351" cy="46478"/>
                <a:chOff x="3855801" y="4192594"/>
                <a:chExt cx="46351" cy="46478"/>
              </a:xfrm>
            </p:grpSpPr>
            <p:sp>
              <p:nvSpPr>
                <p:cNvPr id="2624" name="Freeform 2623">
                  <a:extLst>
                    <a:ext uri="{FF2B5EF4-FFF2-40B4-BE49-F238E27FC236}">
                      <a16:creationId xmlns:a16="http://schemas.microsoft.com/office/drawing/2014/main" id="{BF797BD0-21A4-6943-6515-0BD7522A55C3}"/>
                    </a:ext>
                  </a:extLst>
                </p:cNvPr>
                <p:cNvSpPr/>
                <p:nvPr/>
              </p:nvSpPr>
              <p:spPr>
                <a:xfrm>
                  <a:off x="3879040" y="41925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25" name="Freeform 2624">
                  <a:extLst>
                    <a:ext uri="{FF2B5EF4-FFF2-40B4-BE49-F238E27FC236}">
                      <a16:creationId xmlns:a16="http://schemas.microsoft.com/office/drawing/2014/main" id="{1D8E9B82-94D2-16EE-664E-F14A83C56431}"/>
                    </a:ext>
                  </a:extLst>
                </p:cNvPr>
                <p:cNvSpPr/>
                <p:nvPr/>
              </p:nvSpPr>
              <p:spPr>
                <a:xfrm>
                  <a:off x="3855801" y="421583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0" name="Graphic 5">
                <a:extLst>
                  <a:ext uri="{FF2B5EF4-FFF2-40B4-BE49-F238E27FC236}">
                    <a16:creationId xmlns:a16="http://schemas.microsoft.com/office/drawing/2014/main" id="{01E2FC2C-2115-B6AB-A010-8B0130085A72}"/>
                  </a:ext>
                </a:extLst>
              </p:cNvPr>
              <p:cNvGrpSpPr/>
              <p:nvPr/>
            </p:nvGrpSpPr>
            <p:grpSpPr>
              <a:xfrm>
                <a:off x="3797766" y="4192594"/>
                <a:ext cx="46478" cy="46478"/>
                <a:chOff x="3797766" y="4192594"/>
                <a:chExt cx="46478" cy="46478"/>
              </a:xfrm>
            </p:grpSpPr>
            <p:sp>
              <p:nvSpPr>
                <p:cNvPr id="2622" name="Freeform 2621">
                  <a:extLst>
                    <a:ext uri="{FF2B5EF4-FFF2-40B4-BE49-F238E27FC236}">
                      <a16:creationId xmlns:a16="http://schemas.microsoft.com/office/drawing/2014/main" id="{C0EFD2B0-5934-2DE1-0EC1-24B7F6E1A268}"/>
                    </a:ext>
                  </a:extLst>
                </p:cNvPr>
                <p:cNvSpPr/>
                <p:nvPr/>
              </p:nvSpPr>
              <p:spPr>
                <a:xfrm>
                  <a:off x="3821005" y="41925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23" name="Freeform 2622">
                  <a:extLst>
                    <a:ext uri="{FF2B5EF4-FFF2-40B4-BE49-F238E27FC236}">
                      <a16:creationId xmlns:a16="http://schemas.microsoft.com/office/drawing/2014/main" id="{4A9A33B2-2983-6DED-251D-7D732A42CAD5}"/>
                    </a:ext>
                  </a:extLst>
                </p:cNvPr>
                <p:cNvSpPr/>
                <p:nvPr/>
              </p:nvSpPr>
              <p:spPr>
                <a:xfrm>
                  <a:off x="3797766" y="421583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1" name="Graphic 5">
                <a:extLst>
                  <a:ext uri="{FF2B5EF4-FFF2-40B4-BE49-F238E27FC236}">
                    <a16:creationId xmlns:a16="http://schemas.microsoft.com/office/drawing/2014/main" id="{787401E8-D89B-BF27-2393-958F68E44966}"/>
                  </a:ext>
                </a:extLst>
              </p:cNvPr>
              <p:cNvGrpSpPr/>
              <p:nvPr/>
            </p:nvGrpSpPr>
            <p:grpSpPr>
              <a:xfrm>
                <a:off x="3772114" y="4192594"/>
                <a:ext cx="46351" cy="46478"/>
                <a:chOff x="3772114" y="4192594"/>
                <a:chExt cx="46351" cy="46478"/>
              </a:xfrm>
            </p:grpSpPr>
            <p:sp>
              <p:nvSpPr>
                <p:cNvPr id="2620" name="Freeform 2619">
                  <a:extLst>
                    <a:ext uri="{FF2B5EF4-FFF2-40B4-BE49-F238E27FC236}">
                      <a16:creationId xmlns:a16="http://schemas.microsoft.com/office/drawing/2014/main" id="{E862302F-4F6E-3C68-9FAF-2B8DCB8067EE}"/>
                    </a:ext>
                  </a:extLst>
                </p:cNvPr>
                <p:cNvSpPr/>
                <p:nvPr/>
              </p:nvSpPr>
              <p:spPr>
                <a:xfrm>
                  <a:off x="3795353" y="41925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21" name="Freeform 2620">
                  <a:extLst>
                    <a:ext uri="{FF2B5EF4-FFF2-40B4-BE49-F238E27FC236}">
                      <a16:creationId xmlns:a16="http://schemas.microsoft.com/office/drawing/2014/main" id="{21F02FC0-3CD4-17F6-75D1-DBA4C856F273}"/>
                    </a:ext>
                  </a:extLst>
                </p:cNvPr>
                <p:cNvSpPr/>
                <p:nvPr/>
              </p:nvSpPr>
              <p:spPr>
                <a:xfrm>
                  <a:off x="3772114" y="421583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2" name="Graphic 5">
                <a:extLst>
                  <a:ext uri="{FF2B5EF4-FFF2-40B4-BE49-F238E27FC236}">
                    <a16:creationId xmlns:a16="http://schemas.microsoft.com/office/drawing/2014/main" id="{0F171925-2FB6-CCD5-6A03-7CFA7719EB12}"/>
                  </a:ext>
                </a:extLst>
              </p:cNvPr>
              <p:cNvGrpSpPr/>
              <p:nvPr/>
            </p:nvGrpSpPr>
            <p:grpSpPr>
              <a:xfrm>
                <a:off x="3726524" y="4192594"/>
                <a:ext cx="46351" cy="46478"/>
                <a:chOff x="3726524" y="4192594"/>
                <a:chExt cx="46351" cy="46478"/>
              </a:xfrm>
            </p:grpSpPr>
            <p:sp>
              <p:nvSpPr>
                <p:cNvPr id="2618" name="Freeform 2617">
                  <a:extLst>
                    <a:ext uri="{FF2B5EF4-FFF2-40B4-BE49-F238E27FC236}">
                      <a16:creationId xmlns:a16="http://schemas.microsoft.com/office/drawing/2014/main" id="{188F36E1-5198-58D4-3843-1C6146D4FC84}"/>
                    </a:ext>
                  </a:extLst>
                </p:cNvPr>
                <p:cNvSpPr/>
                <p:nvPr/>
              </p:nvSpPr>
              <p:spPr>
                <a:xfrm>
                  <a:off x="3749637" y="41925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19" name="Freeform 2618">
                  <a:extLst>
                    <a:ext uri="{FF2B5EF4-FFF2-40B4-BE49-F238E27FC236}">
                      <a16:creationId xmlns:a16="http://schemas.microsoft.com/office/drawing/2014/main" id="{D7AE5D1D-A4D1-0BD3-652A-70C57441BC19}"/>
                    </a:ext>
                  </a:extLst>
                </p:cNvPr>
                <p:cNvSpPr/>
                <p:nvPr/>
              </p:nvSpPr>
              <p:spPr>
                <a:xfrm>
                  <a:off x="3726524" y="421583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3" name="Graphic 5">
                <a:extLst>
                  <a:ext uri="{FF2B5EF4-FFF2-40B4-BE49-F238E27FC236}">
                    <a16:creationId xmlns:a16="http://schemas.microsoft.com/office/drawing/2014/main" id="{A633BED8-56C9-4713-DB2C-30BA20DB3FCB}"/>
                  </a:ext>
                </a:extLst>
              </p:cNvPr>
              <p:cNvGrpSpPr/>
              <p:nvPr/>
            </p:nvGrpSpPr>
            <p:grpSpPr>
              <a:xfrm>
                <a:off x="3711413" y="4192594"/>
                <a:ext cx="46478" cy="46478"/>
                <a:chOff x="3711413" y="4192594"/>
                <a:chExt cx="46478" cy="46478"/>
              </a:xfrm>
            </p:grpSpPr>
            <p:sp>
              <p:nvSpPr>
                <p:cNvPr id="2616" name="Freeform 2615">
                  <a:extLst>
                    <a:ext uri="{FF2B5EF4-FFF2-40B4-BE49-F238E27FC236}">
                      <a16:creationId xmlns:a16="http://schemas.microsoft.com/office/drawing/2014/main" id="{FA5191B7-FDE9-80B2-FD24-F9F275113E47}"/>
                    </a:ext>
                  </a:extLst>
                </p:cNvPr>
                <p:cNvSpPr/>
                <p:nvPr/>
              </p:nvSpPr>
              <p:spPr>
                <a:xfrm>
                  <a:off x="3734652" y="41925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17" name="Freeform 2616">
                  <a:extLst>
                    <a:ext uri="{FF2B5EF4-FFF2-40B4-BE49-F238E27FC236}">
                      <a16:creationId xmlns:a16="http://schemas.microsoft.com/office/drawing/2014/main" id="{92CF0F15-D33A-8A75-FFB8-C74E6E886A0A}"/>
                    </a:ext>
                  </a:extLst>
                </p:cNvPr>
                <p:cNvSpPr/>
                <p:nvPr/>
              </p:nvSpPr>
              <p:spPr>
                <a:xfrm>
                  <a:off x="3711413" y="421583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4" name="Graphic 5">
                <a:extLst>
                  <a:ext uri="{FF2B5EF4-FFF2-40B4-BE49-F238E27FC236}">
                    <a16:creationId xmlns:a16="http://schemas.microsoft.com/office/drawing/2014/main" id="{2D98D73F-52D0-F69D-9EA7-E2FCF5575C3C}"/>
                  </a:ext>
                </a:extLst>
              </p:cNvPr>
              <p:cNvGrpSpPr/>
              <p:nvPr/>
            </p:nvGrpSpPr>
            <p:grpSpPr>
              <a:xfrm>
                <a:off x="3692999" y="4192594"/>
                <a:ext cx="46351" cy="46478"/>
                <a:chOff x="3692999" y="4192594"/>
                <a:chExt cx="46351" cy="46478"/>
              </a:xfrm>
            </p:grpSpPr>
            <p:sp>
              <p:nvSpPr>
                <p:cNvPr id="2614" name="Freeform 2613">
                  <a:extLst>
                    <a:ext uri="{FF2B5EF4-FFF2-40B4-BE49-F238E27FC236}">
                      <a16:creationId xmlns:a16="http://schemas.microsoft.com/office/drawing/2014/main" id="{8BA9C0B0-2311-D5A3-ABAD-08D1B1C4ABA1}"/>
                    </a:ext>
                  </a:extLst>
                </p:cNvPr>
                <p:cNvSpPr/>
                <p:nvPr/>
              </p:nvSpPr>
              <p:spPr>
                <a:xfrm>
                  <a:off x="3716238" y="41925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15" name="Freeform 2614">
                  <a:extLst>
                    <a:ext uri="{FF2B5EF4-FFF2-40B4-BE49-F238E27FC236}">
                      <a16:creationId xmlns:a16="http://schemas.microsoft.com/office/drawing/2014/main" id="{77FD1FAC-2530-A296-B0B7-845E57CA80DF}"/>
                    </a:ext>
                  </a:extLst>
                </p:cNvPr>
                <p:cNvSpPr/>
                <p:nvPr/>
              </p:nvSpPr>
              <p:spPr>
                <a:xfrm>
                  <a:off x="3692999" y="421583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5" name="Graphic 5">
                <a:extLst>
                  <a:ext uri="{FF2B5EF4-FFF2-40B4-BE49-F238E27FC236}">
                    <a16:creationId xmlns:a16="http://schemas.microsoft.com/office/drawing/2014/main" id="{23423FF0-0CEF-6960-1CC5-C81884C9F90A}"/>
                  </a:ext>
                </a:extLst>
              </p:cNvPr>
              <p:cNvGrpSpPr/>
              <p:nvPr/>
            </p:nvGrpSpPr>
            <p:grpSpPr>
              <a:xfrm>
                <a:off x="3695412" y="4192594"/>
                <a:ext cx="46478" cy="46478"/>
                <a:chOff x="3695412" y="4192594"/>
                <a:chExt cx="46478" cy="46478"/>
              </a:xfrm>
            </p:grpSpPr>
            <p:sp>
              <p:nvSpPr>
                <p:cNvPr id="2612" name="Freeform 2611">
                  <a:extLst>
                    <a:ext uri="{FF2B5EF4-FFF2-40B4-BE49-F238E27FC236}">
                      <a16:creationId xmlns:a16="http://schemas.microsoft.com/office/drawing/2014/main" id="{9F5ACFB9-D848-38CC-8832-24B5ED69BE4E}"/>
                    </a:ext>
                  </a:extLst>
                </p:cNvPr>
                <p:cNvSpPr/>
                <p:nvPr/>
              </p:nvSpPr>
              <p:spPr>
                <a:xfrm>
                  <a:off x="3718651" y="41925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13" name="Freeform 2612">
                  <a:extLst>
                    <a:ext uri="{FF2B5EF4-FFF2-40B4-BE49-F238E27FC236}">
                      <a16:creationId xmlns:a16="http://schemas.microsoft.com/office/drawing/2014/main" id="{CA932FAA-0448-A19D-1A5C-96A7D16E8A16}"/>
                    </a:ext>
                  </a:extLst>
                </p:cNvPr>
                <p:cNvSpPr/>
                <p:nvPr/>
              </p:nvSpPr>
              <p:spPr>
                <a:xfrm>
                  <a:off x="3695412" y="421583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6" name="Graphic 5">
                <a:extLst>
                  <a:ext uri="{FF2B5EF4-FFF2-40B4-BE49-F238E27FC236}">
                    <a16:creationId xmlns:a16="http://schemas.microsoft.com/office/drawing/2014/main" id="{16BCB53D-74CA-C086-EB42-AE4E00342737}"/>
                  </a:ext>
                </a:extLst>
              </p:cNvPr>
              <p:cNvGrpSpPr/>
              <p:nvPr/>
            </p:nvGrpSpPr>
            <p:grpSpPr>
              <a:xfrm>
                <a:off x="3664680" y="4192594"/>
                <a:ext cx="46478" cy="46478"/>
                <a:chOff x="3664680" y="4192594"/>
                <a:chExt cx="46478" cy="46478"/>
              </a:xfrm>
            </p:grpSpPr>
            <p:sp>
              <p:nvSpPr>
                <p:cNvPr id="2610" name="Freeform 2609">
                  <a:extLst>
                    <a:ext uri="{FF2B5EF4-FFF2-40B4-BE49-F238E27FC236}">
                      <a16:creationId xmlns:a16="http://schemas.microsoft.com/office/drawing/2014/main" id="{70294563-FA05-6480-7831-3D8E4207A0D2}"/>
                    </a:ext>
                  </a:extLst>
                </p:cNvPr>
                <p:cNvSpPr/>
                <p:nvPr/>
              </p:nvSpPr>
              <p:spPr>
                <a:xfrm>
                  <a:off x="3687919" y="41925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11" name="Freeform 2610">
                  <a:extLst>
                    <a:ext uri="{FF2B5EF4-FFF2-40B4-BE49-F238E27FC236}">
                      <a16:creationId xmlns:a16="http://schemas.microsoft.com/office/drawing/2014/main" id="{BDE79691-3BF9-658B-DF1A-ADA98E3F692C}"/>
                    </a:ext>
                  </a:extLst>
                </p:cNvPr>
                <p:cNvSpPr/>
                <p:nvPr/>
              </p:nvSpPr>
              <p:spPr>
                <a:xfrm>
                  <a:off x="3664680" y="421583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7" name="Graphic 5">
                <a:extLst>
                  <a:ext uri="{FF2B5EF4-FFF2-40B4-BE49-F238E27FC236}">
                    <a16:creationId xmlns:a16="http://schemas.microsoft.com/office/drawing/2014/main" id="{28E734C2-5F78-D5DB-B50F-4B6DADBB0320}"/>
                  </a:ext>
                </a:extLst>
              </p:cNvPr>
              <p:cNvGrpSpPr/>
              <p:nvPr/>
            </p:nvGrpSpPr>
            <p:grpSpPr>
              <a:xfrm>
                <a:off x="3656807" y="4174562"/>
                <a:ext cx="46478" cy="46351"/>
                <a:chOff x="3656807" y="4174562"/>
                <a:chExt cx="46478" cy="46351"/>
              </a:xfrm>
            </p:grpSpPr>
            <p:sp>
              <p:nvSpPr>
                <p:cNvPr id="2608" name="Freeform 2607">
                  <a:extLst>
                    <a:ext uri="{FF2B5EF4-FFF2-40B4-BE49-F238E27FC236}">
                      <a16:creationId xmlns:a16="http://schemas.microsoft.com/office/drawing/2014/main" id="{8B019354-0331-D9B5-5274-477284DABB49}"/>
                    </a:ext>
                  </a:extLst>
                </p:cNvPr>
                <p:cNvSpPr/>
                <p:nvPr/>
              </p:nvSpPr>
              <p:spPr>
                <a:xfrm>
                  <a:off x="3680046" y="417456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09" name="Freeform 2608">
                  <a:extLst>
                    <a:ext uri="{FF2B5EF4-FFF2-40B4-BE49-F238E27FC236}">
                      <a16:creationId xmlns:a16="http://schemas.microsoft.com/office/drawing/2014/main" id="{01B5D7A3-FFF6-D5AF-1EAC-3EC4CEA9CCE6}"/>
                    </a:ext>
                  </a:extLst>
                </p:cNvPr>
                <p:cNvSpPr/>
                <p:nvPr/>
              </p:nvSpPr>
              <p:spPr>
                <a:xfrm>
                  <a:off x="3656807" y="419767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8" name="Graphic 5">
                <a:extLst>
                  <a:ext uri="{FF2B5EF4-FFF2-40B4-BE49-F238E27FC236}">
                    <a16:creationId xmlns:a16="http://schemas.microsoft.com/office/drawing/2014/main" id="{49C986DD-4DAF-8A35-6A2B-496041925823}"/>
                  </a:ext>
                </a:extLst>
              </p:cNvPr>
              <p:cNvGrpSpPr/>
              <p:nvPr/>
            </p:nvGrpSpPr>
            <p:grpSpPr>
              <a:xfrm>
                <a:off x="3621630" y="4174562"/>
                <a:ext cx="46478" cy="46351"/>
                <a:chOff x="3621630" y="4174562"/>
                <a:chExt cx="46478" cy="46351"/>
              </a:xfrm>
            </p:grpSpPr>
            <p:sp>
              <p:nvSpPr>
                <p:cNvPr id="2606" name="Freeform 2605">
                  <a:extLst>
                    <a:ext uri="{FF2B5EF4-FFF2-40B4-BE49-F238E27FC236}">
                      <a16:creationId xmlns:a16="http://schemas.microsoft.com/office/drawing/2014/main" id="{866E9D47-0821-7F56-0BFD-45515CC5B7C3}"/>
                    </a:ext>
                  </a:extLst>
                </p:cNvPr>
                <p:cNvSpPr/>
                <p:nvPr/>
              </p:nvSpPr>
              <p:spPr>
                <a:xfrm>
                  <a:off x="3644870" y="417456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07" name="Freeform 2606">
                  <a:extLst>
                    <a:ext uri="{FF2B5EF4-FFF2-40B4-BE49-F238E27FC236}">
                      <a16:creationId xmlns:a16="http://schemas.microsoft.com/office/drawing/2014/main" id="{2C832362-5DE5-99D1-B464-9AF3569B1F5A}"/>
                    </a:ext>
                  </a:extLst>
                </p:cNvPr>
                <p:cNvSpPr/>
                <p:nvPr/>
              </p:nvSpPr>
              <p:spPr>
                <a:xfrm>
                  <a:off x="3621630" y="419767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9" name="Graphic 5">
                <a:extLst>
                  <a:ext uri="{FF2B5EF4-FFF2-40B4-BE49-F238E27FC236}">
                    <a16:creationId xmlns:a16="http://schemas.microsoft.com/office/drawing/2014/main" id="{E91CCBD7-5F19-A9C7-A986-8D334500A43B}"/>
                  </a:ext>
                </a:extLst>
              </p:cNvPr>
              <p:cNvGrpSpPr/>
              <p:nvPr/>
            </p:nvGrpSpPr>
            <p:grpSpPr>
              <a:xfrm>
                <a:off x="3604995" y="4174562"/>
                <a:ext cx="46478" cy="46351"/>
                <a:chOff x="3604995" y="4174562"/>
                <a:chExt cx="46478" cy="46351"/>
              </a:xfrm>
            </p:grpSpPr>
            <p:sp>
              <p:nvSpPr>
                <p:cNvPr id="2604" name="Freeform 2603">
                  <a:extLst>
                    <a:ext uri="{FF2B5EF4-FFF2-40B4-BE49-F238E27FC236}">
                      <a16:creationId xmlns:a16="http://schemas.microsoft.com/office/drawing/2014/main" id="{D765E45F-3782-7351-DA96-D9E4B83B43DD}"/>
                    </a:ext>
                  </a:extLst>
                </p:cNvPr>
                <p:cNvSpPr/>
                <p:nvPr/>
              </p:nvSpPr>
              <p:spPr>
                <a:xfrm>
                  <a:off x="3628234" y="417456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05" name="Freeform 2604">
                  <a:extLst>
                    <a:ext uri="{FF2B5EF4-FFF2-40B4-BE49-F238E27FC236}">
                      <a16:creationId xmlns:a16="http://schemas.microsoft.com/office/drawing/2014/main" id="{2A8B5DFC-AF0D-AD90-2CFD-CED06ED1CCE3}"/>
                    </a:ext>
                  </a:extLst>
                </p:cNvPr>
                <p:cNvSpPr/>
                <p:nvPr/>
              </p:nvSpPr>
              <p:spPr>
                <a:xfrm>
                  <a:off x="3604995" y="419767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0" name="Graphic 5">
                <a:extLst>
                  <a:ext uri="{FF2B5EF4-FFF2-40B4-BE49-F238E27FC236}">
                    <a16:creationId xmlns:a16="http://schemas.microsoft.com/office/drawing/2014/main" id="{5643A0B8-4DA0-E4DF-3880-17D54A1C1018}"/>
                  </a:ext>
                </a:extLst>
              </p:cNvPr>
              <p:cNvGrpSpPr/>
              <p:nvPr/>
            </p:nvGrpSpPr>
            <p:grpSpPr>
              <a:xfrm>
                <a:off x="3596105" y="4174562"/>
                <a:ext cx="46351" cy="46351"/>
                <a:chOff x="3596105" y="4174562"/>
                <a:chExt cx="46351" cy="46351"/>
              </a:xfrm>
            </p:grpSpPr>
            <p:sp>
              <p:nvSpPr>
                <p:cNvPr id="2602" name="Freeform 2601">
                  <a:extLst>
                    <a:ext uri="{FF2B5EF4-FFF2-40B4-BE49-F238E27FC236}">
                      <a16:creationId xmlns:a16="http://schemas.microsoft.com/office/drawing/2014/main" id="{127BC75E-0CF8-5C94-1265-4B9716C565E8}"/>
                    </a:ext>
                  </a:extLst>
                </p:cNvPr>
                <p:cNvSpPr/>
                <p:nvPr/>
              </p:nvSpPr>
              <p:spPr>
                <a:xfrm>
                  <a:off x="3619217" y="417456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03" name="Freeform 2602">
                  <a:extLst>
                    <a:ext uri="{FF2B5EF4-FFF2-40B4-BE49-F238E27FC236}">
                      <a16:creationId xmlns:a16="http://schemas.microsoft.com/office/drawing/2014/main" id="{FF8C31E8-44A4-81EE-D934-719E0861CBDB}"/>
                    </a:ext>
                  </a:extLst>
                </p:cNvPr>
                <p:cNvSpPr/>
                <p:nvPr/>
              </p:nvSpPr>
              <p:spPr>
                <a:xfrm>
                  <a:off x="3596105" y="419767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1" name="Graphic 5">
                <a:extLst>
                  <a:ext uri="{FF2B5EF4-FFF2-40B4-BE49-F238E27FC236}">
                    <a16:creationId xmlns:a16="http://schemas.microsoft.com/office/drawing/2014/main" id="{8171FAD9-3500-7D58-736E-D1C9D48879C4}"/>
                  </a:ext>
                </a:extLst>
              </p:cNvPr>
              <p:cNvGrpSpPr/>
              <p:nvPr/>
            </p:nvGrpSpPr>
            <p:grpSpPr>
              <a:xfrm>
                <a:off x="3561945" y="4174562"/>
                <a:ext cx="46478" cy="46351"/>
                <a:chOff x="3561945" y="4174562"/>
                <a:chExt cx="46478" cy="46351"/>
              </a:xfrm>
            </p:grpSpPr>
            <p:sp>
              <p:nvSpPr>
                <p:cNvPr id="2600" name="Freeform 2599">
                  <a:extLst>
                    <a:ext uri="{FF2B5EF4-FFF2-40B4-BE49-F238E27FC236}">
                      <a16:creationId xmlns:a16="http://schemas.microsoft.com/office/drawing/2014/main" id="{5D3A9AC3-4D31-9CE1-F53A-B15E5AA06430}"/>
                    </a:ext>
                  </a:extLst>
                </p:cNvPr>
                <p:cNvSpPr/>
                <p:nvPr/>
              </p:nvSpPr>
              <p:spPr>
                <a:xfrm>
                  <a:off x="3585184" y="417456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01" name="Freeform 2600">
                  <a:extLst>
                    <a:ext uri="{FF2B5EF4-FFF2-40B4-BE49-F238E27FC236}">
                      <a16:creationId xmlns:a16="http://schemas.microsoft.com/office/drawing/2014/main" id="{88942A24-6F2D-6167-3249-20BAE1110B4B}"/>
                    </a:ext>
                  </a:extLst>
                </p:cNvPr>
                <p:cNvSpPr/>
                <p:nvPr/>
              </p:nvSpPr>
              <p:spPr>
                <a:xfrm>
                  <a:off x="3561945" y="419767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2" name="Graphic 5">
                <a:extLst>
                  <a:ext uri="{FF2B5EF4-FFF2-40B4-BE49-F238E27FC236}">
                    <a16:creationId xmlns:a16="http://schemas.microsoft.com/office/drawing/2014/main" id="{1993D69B-F75E-FFE5-C03C-5B238B50332E}"/>
                  </a:ext>
                </a:extLst>
              </p:cNvPr>
              <p:cNvGrpSpPr/>
              <p:nvPr/>
            </p:nvGrpSpPr>
            <p:grpSpPr>
              <a:xfrm>
                <a:off x="3519022" y="4174562"/>
                <a:ext cx="46478" cy="46351"/>
                <a:chOff x="3519022" y="4174562"/>
                <a:chExt cx="46478" cy="46351"/>
              </a:xfrm>
            </p:grpSpPr>
            <p:sp>
              <p:nvSpPr>
                <p:cNvPr id="2598" name="Freeform 2597">
                  <a:extLst>
                    <a:ext uri="{FF2B5EF4-FFF2-40B4-BE49-F238E27FC236}">
                      <a16:creationId xmlns:a16="http://schemas.microsoft.com/office/drawing/2014/main" id="{F15C1EE2-96C2-ED1D-BBF6-86095C765B2A}"/>
                    </a:ext>
                  </a:extLst>
                </p:cNvPr>
                <p:cNvSpPr/>
                <p:nvPr/>
              </p:nvSpPr>
              <p:spPr>
                <a:xfrm>
                  <a:off x="3542261" y="417456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99" name="Freeform 2598">
                  <a:extLst>
                    <a:ext uri="{FF2B5EF4-FFF2-40B4-BE49-F238E27FC236}">
                      <a16:creationId xmlns:a16="http://schemas.microsoft.com/office/drawing/2014/main" id="{C16A2B6E-5AB7-A6FB-A7AD-FAD78EBAB5A3}"/>
                    </a:ext>
                  </a:extLst>
                </p:cNvPr>
                <p:cNvSpPr/>
                <p:nvPr/>
              </p:nvSpPr>
              <p:spPr>
                <a:xfrm>
                  <a:off x="3519022" y="419767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3" name="Graphic 5">
                <a:extLst>
                  <a:ext uri="{FF2B5EF4-FFF2-40B4-BE49-F238E27FC236}">
                    <a16:creationId xmlns:a16="http://schemas.microsoft.com/office/drawing/2014/main" id="{C7D815AE-2F90-1A49-75E8-1CC945D8CD41}"/>
                  </a:ext>
                </a:extLst>
              </p:cNvPr>
              <p:cNvGrpSpPr/>
              <p:nvPr/>
            </p:nvGrpSpPr>
            <p:grpSpPr>
              <a:xfrm>
                <a:off x="3471401" y="4148148"/>
                <a:ext cx="46478" cy="46478"/>
                <a:chOff x="3471401" y="4148148"/>
                <a:chExt cx="46478" cy="46478"/>
              </a:xfrm>
            </p:grpSpPr>
            <p:sp>
              <p:nvSpPr>
                <p:cNvPr id="2596" name="Freeform 2595">
                  <a:extLst>
                    <a:ext uri="{FF2B5EF4-FFF2-40B4-BE49-F238E27FC236}">
                      <a16:creationId xmlns:a16="http://schemas.microsoft.com/office/drawing/2014/main" id="{0B323F4D-7A5B-CC4D-7D51-91CE6672062B}"/>
                    </a:ext>
                  </a:extLst>
                </p:cNvPr>
                <p:cNvSpPr/>
                <p:nvPr/>
              </p:nvSpPr>
              <p:spPr>
                <a:xfrm>
                  <a:off x="3494640" y="4148148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97" name="Freeform 2596">
                  <a:extLst>
                    <a:ext uri="{FF2B5EF4-FFF2-40B4-BE49-F238E27FC236}">
                      <a16:creationId xmlns:a16="http://schemas.microsoft.com/office/drawing/2014/main" id="{68E0DCD8-4174-6209-6899-73EEE1775482}"/>
                    </a:ext>
                  </a:extLst>
                </p:cNvPr>
                <p:cNvSpPr/>
                <p:nvPr/>
              </p:nvSpPr>
              <p:spPr>
                <a:xfrm>
                  <a:off x="3471401" y="417138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4" name="Graphic 5">
                <a:extLst>
                  <a:ext uri="{FF2B5EF4-FFF2-40B4-BE49-F238E27FC236}">
                    <a16:creationId xmlns:a16="http://schemas.microsoft.com/office/drawing/2014/main" id="{8A8B5141-9FDB-CC3C-83FB-7EE4210AE584}"/>
                  </a:ext>
                </a:extLst>
              </p:cNvPr>
              <p:cNvGrpSpPr/>
              <p:nvPr/>
            </p:nvGrpSpPr>
            <p:grpSpPr>
              <a:xfrm>
                <a:off x="3445622" y="4148148"/>
                <a:ext cx="46478" cy="46478"/>
                <a:chOff x="3445622" y="4148148"/>
                <a:chExt cx="46478" cy="46478"/>
              </a:xfrm>
            </p:grpSpPr>
            <p:sp>
              <p:nvSpPr>
                <p:cNvPr id="2594" name="Freeform 2593">
                  <a:extLst>
                    <a:ext uri="{FF2B5EF4-FFF2-40B4-BE49-F238E27FC236}">
                      <a16:creationId xmlns:a16="http://schemas.microsoft.com/office/drawing/2014/main" id="{DF7C735B-5F36-4772-E704-809C36305251}"/>
                    </a:ext>
                  </a:extLst>
                </p:cNvPr>
                <p:cNvSpPr/>
                <p:nvPr/>
              </p:nvSpPr>
              <p:spPr>
                <a:xfrm>
                  <a:off x="3468861" y="4148148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95" name="Freeform 2594">
                  <a:extLst>
                    <a:ext uri="{FF2B5EF4-FFF2-40B4-BE49-F238E27FC236}">
                      <a16:creationId xmlns:a16="http://schemas.microsoft.com/office/drawing/2014/main" id="{ACCA7C04-28C9-F9A6-27EF-73A08F53CBC2}"/>
                    </a:ext>
                  </a:extLst>
                </p:cNvPr>
                <p:cNvSpPr/>
                <p:nvPr/>
              </p:nvSpPr>
              <p:spPr>
                <a:xfrm>
                  <a:off x="3445622" y="417138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5" name="Graphic 5">
                <a:extLst>
                  <a:ext uri="{FF2B5EF4-FFF2-40B4-BE49-F238E27FC236}">
                    <a16:creationId xmlns:a16="http://schemas.microsoft.com/office/drawing/2014/main" id="{F17E82C2-96AD-7E11-3EB2-E4CAA4308596}"/>
                  </a:ext>
                </a:extLst>
              </p:cNvPr>
              <p:cNvGrpSpPr/>
              <p:nvPr/>
            </p:nvGrpSpPr>
            <p:grpSpPr>
              <a:xfrm>
                <a:off x="3436351" y="4148148"/>
                <a:ext cx="46351" cy="46478"/>
                <a:chOff x="3436351" y="4148148"/>
                <a:chExt cx="46351" cy="46478"/>
              </a:xfrm>
            </p:grpSpPr>
            <p:sp>
              <p:nvSpPr>
                <p:cNvPr id="2592" name="Freeform 2591">
                  <a:extLst>
                    <a:ext uri="{FF2B5EF4-FFF2-40B4-BE49-F238E27FC236}">
                      <a16:creationId xmlns:a16="http://schemas.microsoft.com/office/drawing/2014/main" id="{6B2E8BF4-3028-EC50-D1E6-C2107C9C3FB1}"/>
                    </a:ext>
                  </a:extLst>
                </p:cNvPr>
                <p:cNvSpPr/>
                <p:nvPr/>
              </p:nvSpPr>
              <p:spPr>
                <a:xfrm>
                  <a:off x="3459464" y="4148148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93" name="Freeform 2592">
                  <a:extLst>
                    <a:ext uri="{FF2B5EF4-FFF2-40B4-BE49-F238E27FC236}">
                      <a16:creationId xmlns:a16="http://schemas.microsoft.com/office/drawing/2014/main" id="{78963BC4-AABD-BFD6-DAEB-2CE5292314C2}"/>
                    </a:ext>
                  </a:extLst>
                </p:cNvPr>
                <p:cNvSpPr/>
                <p:nvPr/>
              </p:nvSpPr>
              <p:spPr>
                <a:xfrm>
                  <a:off x="3436351" y="417138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6" name="Graphic 5">
                <a:extLst>
                  <a:ext uri="{FF2B5EF4-FFF2-40B4-BE49-F238E27FC236}">
                    <a16:creationId xmlns:a16="http://schemas.microsoft.com/office/drawing/2014/main" id="{5AAFABCE-5A09-43B7-6E96-64A3A9AD01F3}"/>
                  </a:ext>
                </a:extLst>
              </p:cNvPr>
              <p:cNvGrpSpPr/>
              <p:nvPr/>
            </p:nvGrpSpPr>
            <p:grpSpPr>
              <a:xfrm>
                <a:off x="3428605" y="4148148"/>
                <a:ext cx="46478" cy="46478"/>
                <a:chOff x="3428605" y="4148148"/>
                <a:chExt cx="46478" cy="46478"/>
              </a:xfrm>
            </p:grpSpPr>
            <p:sp>
              <p:nvSpPr>
                <p:cNvPr id="2590" name="Freeform 2589">
                  <a:extLst>
                    <a:ext uri="{FF2B5EF4-FFF2-40B4-BE49-F238E27FC236}">
                      <a16:creationId xmlns:a16="http://schemas.microsoft.com/office/drawing/2014/main" id="{B6C6FBB2-91F2-64E0-B5AF-A12B2D567544}"/>
                    </a:ext>
                  </a:extLst>
                </p:cNvPr>
                <p:cNvSpPr/>
                <p:nvPr/>
              </p:nvSpPr>
              <p:spPr>
                <a:xfrm>
                  <a:off x="3451844" y="4148148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91" name="Freeform 2590">
                  <a:extLst>
                    <a:ext uri="{FF2B5EF4-FFF2-40B4-BE49-F238E27FC236}">
                      <a16:creationId xmlns:a16="http://schemas.microsoft.com/office/drawing/2014/main" id="{E3992D7D-659E-0499-6719-A3571F71478D}"/>
                    </a:ext>
                  </a:extLst>
                </p:cNvPr>
                <p:cNvSpPr/>
                <p:nvPr/>
              </p:nvSpPr>
              <p:spPr>
                <a:xfrm>
                  <a:off x="3428605" y="417138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7" name="Graphic 5">
                <a:extLst>
                  <a:ext uri="{FF2B5EF4-FFF2-40B4-BE49-F238E27FC236}">
                    <a16:creationId xmlns:a16="http://schemas.microsoft.com/office/drawing/2014/main" id="{E9898AB6-E70B-0AA8-694C-7AB626A71621}"/>
                  </a:ext>
                </a:extLst>
              </p:cNvPr>
              <p:cNvGrpSpPr/>
              <p:nvPr/>
            </p:nvGrpSpPr>
            <p:grpSpPr>
              <a:xfrm>
                <a:off x="3403461" y="4148148"/>
                <a:ext cx="46478" cy="46478"/>
                <a:chOff x="3403461" y="4148148"/>
                <a:chExt cx="46478" cy="46478"/>
              </a:xfrm>
            </p:grpSpPr>
            <p:sp>
              <p:nvSpPr>
                <p:cNvPr id="2588" name="Freeform 2587">
                  <a:extLst>
                    <a:ext uri="{FF2B5EF4-FFF2-40B4-BE49-F238E27FC236}">
                      <a16:creationId xmlns:a16="http://schemas.microsoft.com/office/drawing/2014/main" id="{131A2103-519A-3854-3094-DDE6B6CFF582}"/>
                    </a:ext>
                  </a:extLst>
                </p:cNvPr>
                <p:cNvSpPr/>
                <p:nvPr/>
              </p:nvSpPr>
              <p:spPr>
                <a:xfrm>
                  <a:off x="3426700" y="4148148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89" name="Freeform 2588">
                  <a:extLst>
                    <a:ext uri="{FF2B5EF4-FFF2-40B4-BE49-F238E27FC236}">
                      <a16:creationId xmlns:a16="http://schemas.microsoft.com/office/drawing/2014/main" id="{4D3269D3-E2BA-B44E-8617-F369A2C1FE43}"/>
                    </a:ext>
                  </a:extLst>
                </p:cNvPr>
                <p:cNvSpPr/>
                <p:nvPr/>
              </p:nvSpPr>
              <p:spPr>
                <a:xfrm>
                  <a:off x="3403461" y="4171387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8" name="Graphic 5">
                <a:extLst>
                  <a:ext uri="{FF2B5EF4-FFF2-40B4-BE49-F238E27FC236}">
                    <a16:creationId xmlns:a16="http://schemas.microsoft.com/office/drawing/2014/main" id="{CAAA258A-AFCD-9BFF-101B-250766E6784E}"/>
                  </a:ext>
                </a:extLst>
              </p:cNvPr>
              <p:cNvGrpSpPr/>
              <p:nvPr/>
            </p:nvGrpSpPr>
            <p:grpSpPr>
              <a:xfrm>
                <a:off x="3394317" y="4134433"/>
                <a:ext cx="46478" cy="46478"/>
                <a:chOff x="3394317" y="4134433"/>
                <a:chExt cx="46478" cy="46478"/>
              </a:xfrm>
            </p:grpSpPr>
            <p:sp>
              <p:nvSpPr>
                <p:cNvPr id="2586" name="Freeform 2585">
                  <a:extLst>
                    <a:ext uri="{FF2B5EF4-FFF2-40B4-BE49-F238E27FC236}">
                      <a16:creationId xmlns:a16="http://schemas.microsoft.com/office/drawing/2014/main" id="{AF8BF188-0721-16AA-17F8-DA3B97E79BC2}"/>
                    </a:ext>
                  </a:extLst>
                </p:cNvPr>
                <p:cNvSpPr/>
                <p:nvPr/>
              </p:nvSpPr>
              <p:spPr>
                <a:xfrm>
                  <a:off x="3417557" y="413443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87" name="Freeform 2586">
                  <a:extLst>
                    <a:ext uri="{FF2B5EF4-FFF2-40B4-BE49-F238E27FC236}">
                      <a16:creationId xmlns:a16="http://schemas.microsoft.com/office/drawing/2014/main" id="{A8FEC4F7-2B8F-4A12-1556-028917898B50}"/>
                    </a:ext>
                  </a:extLst>
                </p:cNvPr>
                <p:cNvSpPr/>
                <p:nvPr/>
              </p:nvSpPr>
              <p:spPr>
                <a:xfrm>
                  <a:off x="3394317" y="415767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9" name="Graphic 5">
                <a:extLst>
                  <a:ext uri="{FF2B5EF4-FFF2-40B4-BE49-F238E27FC236}">
                    <a16:creationId xmlns:a16="http://schemas.microsoft.com/office/drawing/2014/main" id="{19D9CC01-D590-EC48-0D8E-6FE6D895F68F}"/>
                  </a:ext>
                </a:extLst>
              </p:cNvPr>
              <p:cNvGrpSpPr/>
              <p:nvPr/>
            </p:nvGrpSpPr>
            <p:grpSpPr>
              <a:xfrm>
                <a:off x="3385301" y="4122496"/>
                <a:ext cx="46478" cy="46351"/>
                <a:chOff x="3385301" y="4122496"/>
                <a:chExt cx="46478" cy="46351"/>
              </a:xfrm>
            </p:grpSpPr>
            <p:sp>
              <p:nvSpPr>
                <p:cNvPr id="2584" name="Freeform 2583">
                  <a:extLst>
                    <a:ext uri="{FF2B5EF4-FFF2-40B4-BE49-F238E27FC236}">
                      <a16:creationId xmlns:a16="http://schemas.microsoft.com/office/drawing/2014/main" id="{B077D757-A527-F4C8-AB6F-A07FEC3F72AA}"/>
                    </a:ext>
                  </a:extLst>
                </p:cNvPr>
                <p:cNvSpPr/>
                <p:nvPr/>
              </p:nvSpPr>
              <p:spPr>
                <a:xfrm>
                  <a:off x="3408540" y="4122496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85" name="Freeform 2584">
                  <a:extLst>
                    <a:ext uri="{FF2B5EF4-FFF2-40B4-BE49-F238E27FC236}">
                      <a16:creationId xmlns:a16="http://schemas.microsoft.com/office/drawing/2014/main" id="{95AF9EC2-1FD0-F673-43B8-24E2895879F6}"/>
                    </a:ext>
                  </a:extLst>
                </p:cNvPr>
                <p:cNvSpPr/>
                <p:nvPr/>
              </p:nvSpPr>
              <p:spPr>
                <a:xfrm>
                  <a:off x="3385301" y="4145608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0" name="Graphic 5">
                <a:extLst>
                  <a:ext uri="{FF2B5EF4-FFF2-40B4-BE49-F238E27FC236}">
                    <a16:creationId xmlns:a16="http://schemas.microsoft.com/office/drawing/2014/main" id="{58FB645A-2E8B-AA50-8619-E6A2374B8E15}"/>
                  </a:ext>
                </a:extLst>
              </p:cNvPr>
              <p:cNvGrpSpPr/>
              <p:nvPr/>
            </p:nvGrpSpPr>
            <p:grpSpPr>
              <a:xfrm>
                <a:off x="2007455" y="3980139"/>
                <a:ext cx="46478" cy="46478"/>
                <a:chOff x="2007455" y="3980139"/>
                <a:chExt cx="46478" cy="46478"/>
              </a:xfrm>
            </p:grpSpPr>
            <p:sp>
              <p:nvSpPr>
                <p:cNvPr id="2582" name="Freeform 2581">
                  <a:extLst>
                    <a:ext uri="{FF2B5EF4-FFF2-40B4-BE49-F238E27FC236}">
                      <a16:creationId xmlns:a16="http://schemas.microsoft.com/office/drawing/2014/main" id="{78C65397-D1FE-C10A-4AA5-1235EBA8E4F8}"/>
                    </a:ext>
                  </a:extLst>
                </p:cNvPr>
                <p:cNvSpPr/>
                <p:nvPr/>
              </p:nvSpPr>
              <p:spPr>
                <a:xfrm>
                  <a:off x="2030694" y="3980139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83" name="Freeform 2582">
                  <a:extLst>
                    <a:ext uri="{FF2B5EF4-FFF2-40B4-BE49-F238E27FC236}">
                      <a16:creationId xmlns:a16="http://schemas.microsoft.com/office/drawing/2014/main" id="{64D140C6-94C3-367F-DF6F-AEFD1A9A1646}"/>
                    </a:ext>
                  </a:extLst>
                </p:cNvPr>
                <p:cNvSpPr/>
                <p:nvPr/>
              </p:nvSpPr>
              <p:spPr>
                <a:xfrm>
                  <a:off x="2007455" y="400337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1" name="Graphic 5">
                <a:extLst>
                  <a:ext uri="{FF2B5EF4-FFF2-40B4-BE49-F238E27FC236}">
                    <a16:creationId xmlns:a16="http://schemas.microsoft.com/office/drawing/2014/main" id="{C54B6064-73CC-DA09-3399-61FD4CEFE5F1}"/>
                  </a:ext>
                </a:extLst>
              </p:cNvPr>
              <p:cNvGrpSpPr/>
              <p:nvPr/>
            </p:nvGrpSpPr>
            <p:grpSpPr>
              <a:xfrm>
                <a:off x="1976596" y="3980139"/>
                <a:ext cx="46351" cy="46478"/>
                <a:chOff x="1976596" y="3980139"/>
                <a:chExt cx="46351" cy="46478"/>
              </a:xfrm>
            </p:grpSpPr>
            <p:sp>
              <p:nvSpPr>
                <p:cNvPr id="2580" name="Freeform 2579">
                  <a:extLst>
                    <a:ext uri="{FF2B5EF4-FFF2-40B4-BE49-F238E27FC236}">
                      <a16:creationId xmlns:a16="http://schemas.microsoft.com/office/drawing/2014/main" id="{0719C466-969F-5087-60CA-BADFD4804772}"/>
                    </a:ext>
                  </a:extLst>
                </p:cNvPr>
                <p:cNvSpPr/>
                <p:nvPr/>
              </p:nvSpPr>
              <p:spPr>
                <a:xfrm>
                  <a:off x="1999836" y="3980139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81" name="Freeform 2580">
                  <a:extLst>
                    <a:ext uri="{FF2B5EF4-FFF2-40B4-BE49-F238E27FC236}">
                      <a16:creationId xmlns:a16="http://schemas.microsoft.com/office/drawing/2014/main" id="{140BF32F-79D7-0825-8AFD-6AB74D073805}"/>
                    </a:ext>
                  </a:extLst>
                </p:cNvPr>
                <p:cNvSpPr/>
                <p:nvPr/>
              </p:nvSpPr>
              <p:spPr>
                <a:xfrm>
                  <a:off x="1976596" y="400337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2" name="Graphic 5">
                <a:extLst>
                  <a:ext uri="{FF2B5EF4-FFF2-40B4-BE49-F238E27FC236}">
                    <a16:creationId xmlns:a16="http://schemas.microsoft.com/office/drawing/2014/main" id="{00A13B7B-C0D1-C982-B27C-37412516A10F}"/>
                  </a:ext>
                </a:extLst>
              </p:cNvPr>
              <p:cNvGrpSpPr/>
              <p:nvPr/>
            </p:nvGrpSpPr>
            <p:grpSpPr>
              <a:xfrm>
                <a:off x="1929102" y="3980139"/>
                <a:ext cx="46478" cy="46478"/>
                <a:chOff x="1929102" y="3980139"/>
                <a:chExt cx="46478" cy="46478"/>
              </a:xfrm>
            </p:grpSpPr>
            <p:sp>
              <p:nvSpPr>
                <p:cNvPr id="2578" name="Freeform 2577">
                  <a:extLst>
                    <a:ext uri="{FF2B5EF4-FFF2-40B4-BE49-F238E27FC236}">
                      <a16:creationId xmlns:a16="http://schemas.microsoft.com/office/drawing/2014/main" id="{E1EDCEA4-7D07-8053-9936-0D827D9202A5}"/>
                    </a:ext>
                  </a:extLst>
                </p:cNvPr>
                <p:cNvSpPr/>
                <p:nvPr/>
              </p:nvSpPr>
              <p:spPr>
                <a:xfrm>
                  <a:off x="1952341" y="3980139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79" name="Freeform 2578">
                  <a:extLst>
                    <a:ext uri="{FF2B5EF4-FFF2-40B4-BE49-F238E27FC236}">
                      <a16:creationId xmlns:a16="http://schemas.microsoft.com/office/drawing/2014/main" id="{54274A80-3C3A-F06D-92D2-505624E83E9C}"/>
                    </a:ext>
                  </a:extLst>
                </p:cNvPr>
                <p:cNvSpPr/>
                <p:nvPr/>
              </p:nvSpPr>
              <p:spPr>
                <a:xfrm>
                  <a:off x="1929102" y="400337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3" name="Graphic 5">
                <a:extLst>
                  <a:ext uri="{FF2B5EF4-FFF2-40B4-BE49-F238E27FC236}">
                    <a16:creationId xmlns:a16="http://schemas.microsoft.com/office/drawing/2014/main" id="{1BA9CC8D-BD9B-4135-C606-C06DF343C59A}"/>
                  </a:ext>
                </a:extLst>
              </p:cNvPr>
              <p:cNvGrpSpPr/>
              <p:nvPr/>
            </p:nvGrpSpPr>
            <p:grpSpPr>
              <a:xfrm>
                <a:off x="1768967" y="3980139"/>
                <a:ext cx="46478" cy="46478"/>
                <a:chOff x="1768967" y="3980139"/>
                <a:chExt cx="46478" cy="46478"/>
              </a:xfrm>
            </p:grpSpPr>
            <p:sp>
              <p:nvSpPr>
                <p:cNvPr id="2576" name="Freeform 2575">
                  <a:extLst>
                    <a:ext uri="{FF2B5EF4-FFF2-40B4-BE49-F238E27FC236}">
                      <a16:creationId xmlns:a16="http://schemas.microsoft.com/office/drawing/2014/main" id="{62E03D10-790D-7D67-AB3B-937DE7EE06DA}"/>
                    </a:ext>
                  </a:extLst>
                </p:cNvPr>
                <p:cNvSpPr/>
                <p:nvPr/>
              </p:nvSpPr>
              <p:spPr>
                <a:xfrm>
                  <a:off x="1792206" y="3980139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77" name="Freeform 2576">
                  <a:extLst>
                    <a:ext uri="{FF2B5EF4-FFF2-40B4-BE49-F238E27FC236}">
                      <a16:creationId xmlns:a16="http://schemas.microsoft.com/office/drawing/2014/main" id="{C2056DD6-A835-0908-B512-587FA8CE53B2}"/>
                    </a:ext>
                  </a:extLst>
                </p:cNvPr>
                <p:cNvSpPr/>
                <p:nvPr/>
              </p:nvSpPr>
              <p:spPr>
                <a:xfrm>
                  <a:off x="1768967" y="400337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4" name="Graphic 5">
                <a:extLst>
                  <a:ext uri="{FF2B5EF4-FFF2-40B4-BE49-F238E27FC236}">
                    <a16:creationId xmlns:a16="http://schemas.microsoft.com/office/drawing/2014/main" id="{0E495F67-7F90-632C-83E7-FF18CA6EC69B}"/>
                  </a:ext>
                </a:extLst>
              </p:cNvPr>
              <p:cNvGrpSpPr/>
              <p:nvPr/>
            </p:nvGrpSpPr>
            <p:grpSpPr>
              <a:xfrm>
                <a:off x="1559923" y="3980139"/>
                <a:ext cx="46351" cy="46478"/>
                <a:chOff x="1559923" y="3980139"/>
                <a:chExt cx="46351" cy="46478"/>
              </a:xfrm>
            </p:grpSpPr>
            <p:sp>
              <p:nvSpPr>
                <p:cNvPr id="2574" name="Freeform 2573">
                  <a:extLst>
                    <a:ext uri="{FF2B5EF4-FFF2-40B4-BE49-F238E27FC236}">
                      <a16:creationId xmlns:a16="http://schemas.microsoft.com/office/drawing/2014/main" id="{5BBD27D3-169E-0AF3-97C3-234CC804EB6F}"/>
                    </a:ext>
                  </a:extLst>
                </p:cNvPr>
                <p:cNvSpPr/>
                <p:nvPr/>
              </p:nvSpPr>
              <p:spPr>
                <a:xfrm>
                  <a:off x="1577981" y="3980139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75" name="Freeform 2574">
                  <a:extLst>
                    <a:ext uri="{FF2B5EF4-FFF2-40B4-BE49-F238E27FC236}">
                      <a16:creationId xmlns:a16="http://schemas.microsoft.com/office/drawing/2014/main" id="{F41E1DF1-B0DF-37D4-2124-EB50C7769C6F}"/>
                    </a:ext>
                  </a:extLst>
                </p:cNvPr>
                <p:cNvSpPr/>
                <p:nvPr/>
              </p:nvSpPr>
              <p:spPr>
                <a:xfrm>
                  <a:off x="1559923" y="400337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5" name="Graphic 5">
                <a:extLst>
                  <a:ext uri="{FF2B5EF4-FFF2-40B4-BE49-F238E27FC236}">
                    <a16:creationId xmlns:a16="http://schemas.microsoft.com/office/drawing/2014/main" id="{B2CDA5C6-C7FD-4DBD-C9F8-8CCBA52926BB}"/>
                  </a:ext>
                </a:extLst>
              </p:cNvPr>
              <p:cNvGrpSpPr/>
              <p:nvPr/>
            </p:nvGrpSpPr>
            <p:grpSpPr>
              <a:xfrm>
                <a:off x="3510133" y="4174562"/>
                <a:ext cx="46351" cy="46351"/>
                <a:chOff x="3510133" y="4174562"/>
                <a:chExt cx="46351" cy="46351"/>
              </a:xfrm>
            </p:grpSpPr>
            <p:sp>
              <p:nvSpPr>
                <p:cNvPr id="2572" name="Freeform 2571">
                  <a:extLst>
                    <a:ext uri="{FF2B5EF4-FFF2-40B4-BE49-F238E27FC236}">
                      <a16:creationId xmlns:a16="http://schemas.microsoft.com/office/drawing/2014/main" id="{BD950AAE-298B-8104-4287-9C309204E8D1}"/>
                    </a:ext>
                  </a:extLst>
                </p:cNvPr>
                <p:cNvSpPr/>
                <p:nvPr/>
              </p:nvSpPr>
              <p:spPr>
                <a:xfrm>
                  <a:off x="3533245" y="417456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73" name="Freeform 2572">
                  <a:extLst>
                    <a:ext uri="{FF2B5EF4-FFF2-40B4-BE49-F238E27FC236}">
                      <a16:creationId xmlns:a16="http://schemas.microsoft.com/office/drawing/2014/main" id="{487E44EB-7B37-DF02-445D-4C8ABBECE71F}"/>
                    </a:ext>
                  </a:extLst>
                </p:cNvPr>
                <p:cNvSpPr/>
                <p:nvPr/>
              </p:nvSpPr>
              <p:spPr>
                <a:xfrm>
                  <a:off x="3510133" y="419767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6" name="Graphic 5">
                <a:extLst>
                  <a:ext uri="{FF2B5EF4-FFF2-40B4-BE49-F238E27FC236}">
                    <a16:creationId xmlns:a16="http://schemas.microsoft.com/office/drawing/2014/main" id="{6DA9B003-15A0-D1D2-0240-D813856838E2}"/>
                  </a:ext>
                </a:extLst>
              </p:cNvPr>
              <p:cNvGrpSpPr/>
              <p:nvPr/>
            </p:nvGrpSpPr>
            <p:grpSpPr>
              <a:xfrm>
                <a:off x="4242233" y="4263582"/>
                <a:ext cx="46478" cy="46351"/>
                <a:chOff x="4242233" y="4263582"/>
                <a:chExt cx="46478" cy="46351"/>
              </a:xfrm>
            </p:grpSpPr>
            <p:sp>
              <p:nvSpPr>
                <p:cNvPr id="2570" name="Freeform 2569">
                  <a:extLst>
                    <a:ext uri="{FF2B5EF4-FFF2-40B4-BE49-F238E27FC236}">
                      <a16:creationId xmlns:a16="http://schemas.microsoft.com/office/drawing/2014/main" id="{2B68A3A2-BC84-F6A5-F94D-F42AAF29D19B}"/>
                    </a:ext>
                  </a:extLst>
                </p:cNvPr>
                <p:cNvSpPr/>
                <p:nvPr/>
              </p:nvSpPr>
              <p:spPr>
                <a:xfrm>
                  <a:off x="4265472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71" name="Freeform 2570">
                  <a:extLst>
                    <a:ext uri="{FF2B5EF4-FFF2-40B4-BE49-F238E27FC236}">
                      <a16:creationId xmlns:a16="http://schemas.microsoft.com/office/drawing/2014/main" id="{47394C71-5AC9-3160-0082-3A6E0B5B5030}"/>
                    </a:ext>
                  </a:extLst>
                </p:cNvPr>
                <p:cNvSpPr/>
                <p:nvPr/>
              </p:nvSpPr>
              <p:spPr>
                <a:xfrm>
                  <a:off x="4242233" y="428669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7" name="Graphic 5">
                <a:extLst>
                  <a:ext uri="{FF2B5EF4-FFF2-40B4-BE49-F238E27FC236}">
                    <a16:creationId xmlns:a16="http://schemas.microsoft.com/office/drawing/2014/main" id="{A02EE1A7-91A6-C7BC-C19C-6307E5806332}"/>
                  </a:ext>
                </a:extLst>
              </p:cNvPr>
              <p:cNvGrpSpPr/>
              <p:nvPr/>
            </p:nvGrpSpPr>
            <p:grpSpPr>
              <a:xfrm>
                <a:off x="4233343" y="4263582"/>
                <a:ext cx="46351" cy="46351"/>
                <a:chOff x="4233343" y="4263582"/>
                <a:chExt cx="46351" cy="46351"/>
              </a:xfrm>
            </p:grpSpPr>
            <p:sp>
              <p:nvSpPr>
                <p:cNvPr id="2568" name="Freeform 2567">
                  <a:extLst>
                    <a:ext uri="{FF2B5EF4-FFF2-40B4-BE49-F238E27FC236}">
                      <a16:creationId xmlns:a16="http://schemas.microsoft.com/office/drawing/2014/main" id="{C039722C-8A8D-926A-D3BB-87042B5F84AC}"/>
                    </a:ext>
                  </a:extLst>
                </p:cNvPr>
                <p:cNvSpPr/>
                <p:nvPr/>
              </p:nvSpPr>
              <p:spPr>
                <a:xfrm>
                  <a:off x="4256455" y="4263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69" name="Freeform 2568">
                  <a:extLst>
                    <a:ext uri="{FF2B5EF4-FFF2-40B4-BE49-F238E27FC236}">
                      <a16:creationId xmlns:a16="http://schemas.microsoft.com/office/drawing/2014/main" id="{E43EFFD2-4499-E71A-9D75-6318F11BF188}"/>
                    </a:ext>
                  </a:extLst>
                </p:cNvPr>
                <p:cNvSpPr/>
                <p:nvPr/>
              </p:nvSpPr>
              <p:spPr>
                <a:xfrm>
                  <a:off x="4233343" y="428669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50" name="TextBox 1649">
              <a:extLst>
                <a:ext uri="{FF2B5EF4-FFF2-40B4-BE49-F238E27FC236}">
                  <a16:creationId xmlns:a16="http://schemas.microsoft.com/office/drawing/2014/main" id="{539D15CC-E9B4-14C5-AC4B-8828F25B8B97}"/>
                </a:ext>
              </a:extLst>
            </p:cNvPr>
            <p:cNvSpPr txBox="1"/>
            <p:nvPr/>
          </p:nvSpPr>
          <p:spPr>
            <a:xfrm rot="16200000">
              <a:off x="-69024" y="4579160"/>
              <a:ext cx="18491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Overall survival probability</a:t>
              </a:r>
            </a:p>
          </p:txBody>
        </p:sp>
        <p:sp>
          <p:nvSpPr>
            <p:cNvPr id="4" name="Freeform 2621">
              <a:extLst>
                <a:ext uri="{FF2B5EF4-FFF2-40B4-BE49-F238E27FC236}">
                  <a16:creationId xmlns:a16="http://schemas.microsoft.com/office/drawing/2014/main" id="{DA235829-F2DE-4BB9-8414-FCB4947C3A9C}"/>
                </a:ext>
              </a:extLst>
            </p:cNvPr>
            <p:cNvSpPr/>
            <p:nvPr/>
          </p:nvSpPr>
          <p:spPr>
            <a:xfrm>
              <a:off x="4152633" y="4095618"/>
              <a:ext cx="15580" cy="57021"/>
            </a:xfrm>
            <a:custGeom>
              <a:avLst/>
              <a:gdLst>
                <a:gd name="connsiteX0" fmla="*/ 0 w 12699"/>
                <a:gd name="connsiteY0" fmla="*/ 0 h 46478"/>
                <a:gd name="connsiteX1" fmla="*/ 0 w 12699"/>
                <a:gd name="connsiteY1" fmla="*/ 46479 h 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478">
                  <a:moveTo>
                    <a:pt x="0" y="0"/>
                  </a:moveTo>
                  <a:lnTo>
                    <a:pt x="0" y="46479"/>
                  </a:lnTo>
                </a:path>
              </a:pathLst>
            </a:custGeom>
            <a:ln w="9519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" name="Freeform 2621">
              <a:extLst>
                <a:ext uri="{FF2B5EF4-FFF2-40B4-BE49-F238E27FC236}">
                  <a16:creationId xmlns:a16="http://schemas.microsoft.com/office/drawing/2014/main" id="{3FE6AA0E-C6ED-9C85-CE6F-5C114BAD8002}"/>
                </a:ext>
              </a:extLst>
            </p:cNvPr>
            <p:cNvSpPr/>
            <p:nvPr/>
          </p:nvSpPr>
          <p:spPr>
            <a:xfrm>
              <a:off x="4051364" y="4095618"/>
              <a:ext cx="15580" cy="57021"/>
            </a:xfrm>
            <a:custGeom>
              <a:avLst/>
              <a:gdLst>
                <a:gd name="connsiteX0" fmla="*/ 0 w 12699"/>
                <a:gd name="connsiteY0" fmla="*/ 0 h 46478"/>
                <a:gd name="connsiteX1" fmla="*/ 0 w 12699"/>
                <a:gd name="connsiteY1" fmla="*/ 46479 h 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478">
                  <a:moveTo>
                    <a:pt x="0" y="0"/>
                  </a:moveTo>
                  <a:lnTo>
                    <a:pt x="0" y="46479"/>
                  </a:lnTo>
                </a:path>
              </a:pathLst>
            </a:custGeom>
            <a:ln w="9519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28" name="Freeform 1627">
              <a:extLst>
                <a:ext uri="{FF2B5EF4-FFF2-40B4-BE49-F238E27FC236}">
                  <a16:creationId xmlns:a16="http://schemas.microsoft.com/office/drawing/2014/main" id="{BEBC247E-8F6F-7B9F-32F8-5305BDA370C9}"/>
                </a:ext>
              </a:extLst>
            </p:cNvPr>
            <p:cNvSpPr/>
            <p:nvPr/>
          </p:nvSpPr>
          <p:spPr>
            <a:xfrm>
              <a:off x="6975711" y="3862165"/>
              <a:ext cx="3993232" cy="685715"/>
            </a:xfrm>
            <a:custGeom>
              <a:avLst/>
              <a:gdLst>
                <a:gd name="connsiteX0" fmla="*/ 0 w 3254637"/>
                <a:gd name="connsiteY0" fmla="*/ 0 h 558884"/>
                <a:gd name="connsiteX1" fmla="*/ 249409 w 3254637"/>
                <a:gd name="connsiteY1" fmla="*/ 0 h 558884"/>
                <a:gd name="connsiteX2" fmla="*/ 249409 w 3254637"/>
                <a:gd name="connsiteY2" fmla="*/ 11937 h 558884"/>
                <a:gd name="connsiteX3" fmla="*/ 313667 w 3254637"/>
                <a:gd name="connsiteY3" fmla="*/ 11937 h 558884"/>
                <a:gd name="connsiteX4" fmla="*/ 313667 w 3254637"/>
                <a:gd name="connsiteY4" fmla="*/ 24890 h 558884"/>
                <a:gd name="connsiteX5" fmla="*/ 459833 w 3254637"/>
                <a:gd name="connsiteY5" fmla="*/ 24890 h 558884"/>
                <a:gd name="connsiteX6" fmla="*/ 459833 w 3254637"/>
                <a:gd name="connsiteY6" fmla="*/ 38224 h 558884"/>
                <a:gd name="connsiteX7" fmla="*/ 610697 w 3254637"/>
                <a:gd name="connsiteY7" fmla="*/ 38224 h 558884"/>
                <a:gd name="connsiteX8" fmla="*/ 610697 w 3254637"/>
                <a:gd name="connsiteY8" fmla="*/ 50923 h 558884"/>
                <a:gd name="connsiteX9" fmla="*/ 822009 w 3254637"/>
                <a:gd name="connsiteY9" fmla="*/ 50923 h 558884"/>
                <a:gd name="connsiteX10" fmla="*/ 822009 w 3254637"/>
                <a:gd name="connsiteY10" fmla="*/ 63749 h 558884"/>
                <a:gd name="connsiteX11" fmla="*/ 868868 w 3254637"/>
                <a:gd name="connsiteY11" fmla="*/ 63749 h 558884"/>
                <a:gd name="connsiteX12" fmla="*/ 868868 w 3254637"/>
                <a:gd name="connsiteY12" fmla="*/ 76829 h 558884"/>
                <a:gd name="connsiteX13" fmla="*/ 877504 w 3254637"/>
                <a:gd name="connsiteY13" fmla="*/ 76829 h 558884"/>
                <a:gd name="connsiteX14" fmla="*/ 877504 w 3254637"/>
                <a:gd name="connsiteY14" fmla="*/ 89528 h 558884"/>
                <a:gd name="connsiteX15" fmla="*/ 890965 w 3254637"/>
                <a:gd name="connsiteY15" fmla="*/ 89528 h 558884"/>
                <a:gd name="connsiteX16" fmla="*/ 890965 w 3254637"/>
                <a:gd name="connsiteY16" fmla="*/ 102862 h 558884"/>
                <a:gd name="connsiteX17" fmla="*/ 942142 w 3254637"/>
                <a:gd name="connsiteY17" fmla="*/ 102862 h 558884"/>
                <a:gd name="connsiteX18" fmla="*/ 942142 w 3254637"/>
                <a:gd name="connsiteY18" fmla="*/ 115434 h 558884"/>
                <a:gd name="connsiteX19" fmla="*/ 946714 w 3254637"/>
                <a:gd name="connsiteY19" fmla="*/ 115434 h 558884"/>
                <a:gd name="connsiteX20" fmla="*/ 946714 w 3254637"/>
                <a:gd name="connsiteY20" fmla="*/ 128387 h 558884"/>
                <a:gd name="connsiteX21" fmla="*/ 1119040 w 3254637"/>
                <a:gd name="connsiteY21" fmla="*/ 128387 h 558884"/>
                <a:gd name="connsiteX22" fmla="*/ 1119040 w 3254637"/>
                <a:gd name="connsiteY22" fmla="*/ 153912 h 558884"/>
                <a:gd name="connsiteX23" fmla="*/ 1131739 w 3254637"/>
                <a:gd name="connsiteY23" fmla="*/ 153912 h 558884"/>
                <a:gd name="connsiteX24" fmla="*/ 1131739 w 3254637"/>
                <a:gd name="connsiteY24" fmla="*/ 167500 h 558884"/>
                <a:gd name="connsiteX25" fmla="*/ 1230791 w 3254637"/>
                <a:gd name="connsiteY25" fmla="*/ 167500 h 558884"/>
                <a:gd name="connsiteX26" fmla="*/ 1230791 w 3254637"/>
                <a:gd name="connsiteY26" fmla="*/ 180072 h 558884"/>
                <a:gd name="connsiteX27" fmla="*/ 1235109 w 3254637"/>
                <a:gd name="connsiteY27" fmla="*/ 180072 h 558884"/>
                <a:gd name="connsiteX28" fmla="*/ 1235109 w 3254637"/>
                <a:gd name="connsiteY28" fmla="*/ 192898 h 558884"/>
                <a:gd name="connsiteX29" fmla="*/ 1325908 w 3254637"/>
                <a:gd name="connsiteY29" fmla="*/ 192898 h 558884"/>
                <a:gd name="connsiteX30" fmla="*/ 1325908 w 3254637"/>
                <a:gd name="connsiteY30" fmla="*/ 218805 h 558884"/>
                <a:gd name="connsiteX31" fmla="*/ 1334796 w 3254637"/>
                <a:gd name="connsiteY31" fmla="*/ 218805 h 558884"/>
                <a:gd name="connsiteX32" fmla="*/ 1334796 w 3254637"/>
                <a:gd name="connsiteY32" fmla="*/ 235313 h 558884"/>
                <a:gd name="connsiteX33" fmla="*/ 1347242 w 3254637"/>
                <a:gd name="connsiteY33" fmla="*/ 235313 h 558884"/>
                <a:gd name="connsiteX34" fmla="*/ 1347242 w 3254637"/>
                <a:gd name="connsiteY34" fmla="*/ 248647 h 558884"/>
                <a:gd name="connsiteX35" fmla="*/ 1381402 w 3254637"/>
                <a:gd name="connsiteY35" fmla="*/ 248647 h 558884"/>
                <a:gd name="connsiteX36" fmla="*/ 1381402 w 3254637"/>
                <a:gd name="connsiteY36" fmla="*/ 262108 h 558884"/>
                <a:gd name="connsiteX37" fmla="*/ 1437659 w 3254637"/>
                <a:gd name="connsiteY37" fmla="*/ 262108 h 558884"/>
                <a:gd name="connsiteX38" fmla="*/ 1437659 w 3254637"/>
                <a:gd name="connsiteY38" fmla="*/ 274426 h 558884"/>
                <a:gd name="connsiteX39" fmla="*/ 1502424 w 3254637"/>
                <a:gd name="connsiteY39" fmla="*/ 274426 h 558884"/>
                <a:gd name="connsiteX40" fmla="*/ 1502424 w 3254637"/>
                <a:gd name="connsiteY40" fmla="*/ 287379 h 558884"/>
                <a:gd name="connsiteX41" fmla="*/ 1515504 w 3254637"/>
                <a:gd name="connsiteY41" fmla="*/ 287379 h 558884"/>
                <a:gd name="connsiteX42" fmla="*/ 1515504 w 3254637"/>
                <a:gd name="connsiteY42" fmla="*/ 300713 h 558884"/>
                <a:gd name="connsiteX43" fmla="*/ 1524520 w 3254637"/>
                <a:gd name="connsiteY43" fmla="*/ 300713 h 558884"/>
                <a:gd name="connsiteX44" fmla="*/ 1524520 w 3254637"/>
                <a:gd name="connsiteY44" fmla="*/ 313286 h 558884"/>
                <a:gd name="connsiteX45" fmla="*/ 1596650 w 3254637"/>
                <a:gd name="connsiteY45" fmla="*/ 313286 h 558884"/>
                <a:gd name="connsiteX46" fmla="*/ 1596650 w 3254637"/>
                <a:gd name="connsiteY46" fmla="*/ 326238 h 558884"/>
                <a:gd name="connsiteX47" fmla="*/ 1635510 w 3254637"/>
                <a:gd name="connsiteY47" fmla="*/ 326238 h 558884"/>
                <a:gd name="connsiteX48" fmla="*/ 1635510 w 3254637"/>
                <a:gd name="connsiteY48" fmla="*/ 342874 h 558884"/>
                <a:gd name="connsiteX49" fmla="*/ 1691259 w 3254637"/>
                <a:gd name="connsiteY49" fmla="*/ 342874 h 558884"/>
                <a:gd name="connsiteX50" fmla="*/ 1691259 w 3254637"/>
                <a:gd name="connsiteY50" fmla="*/ 354176 h 558884"/>
                <a:gd name="connsiteX51" fmla="*/ 1799200 w 3254637"/>
                <a:gd name="connsiteY51" fmla="*/ 354176 h 558884"/>
                <a:gd name="connsiteX52" fmla="*/ 1799200 w 3254637"/>
                <a:gd name="connsiteY52" fmla="*/ 369415 h 558884"/>
                <a:gd name="connsiteX53" fmla="*/ 1906762 w 3254637"/>
                <a:gd name="connsiteY53" fmla="*/ 369415 h 558884"/>
                <a:gd name="connsiteX54" fmla="*/ 1906762 w 3254637"/>
                <a:gd name="connsiteY54" fmla="*/ 382114 h 558884"/>
                <a:gd name="connsiteX55" fmla="*/ 2010258 w 3254637"/>
                <a:gd name="connsiteY55" fmla="*/ 382114 h 558884"/>
                <a:gd name="connsiteX56" fmla="*/ 2010258 w 3254637"/>
                <a:gd name="connsiteY56" fmla="*/ 394940 h 558884"/>
                <a:gd name="connsiteX57" fmla="*/ 2040355 w 3254637"/>
                <a:gd name="connsiteY57" fmla="*/ 394940 h 558884"/>
                <a:gd name="connsiteX58" fmla="*/ 2040355 w 3254637"/>
                <a:gd name="connsiteY58" fmla="*/ 410306 h 558884"/>
                <a:gd name="connsiteX59" fmla="*/ 2067277 w 3254637"/>
                <a:gd name="connsiteY59" fmla="*/ 410306 h 558884"/>
                <a:gd name="connsiteX60" fmla="*/ 2067277 w 3254637"/>
                <a:gd name="connsiteY60" fmla="*/ 424656 h 558884"/>
                <a:gd name="connsiteX61" fmla="*/ 2118327 w 3254637"/>
                <a:gd name="connsiteY61" fmla="*/ 424656 h 558884"/>
                <a:gd name="connsiteX62" fmla="*/ 2118327 w 3254637"/>
                <a:gd name="connsiteY62" fmla="*/ 437863 h 558884"/>
                <a:gd name="connsiteX63" fmla="*/ 2157187 w 3254637"/>
                <a:gd name="connsiteY63" fmla="*/ 437863 h 558884"/>
                <a:gd name="connsiteX64" fmla="*/ 2157187 w 3254637"/>
                <a:gd name="connsiteY64" fmla="*/ 455261 h 558884"/>
                <a:gd name="connsiteX65" fmla="*/ 2199855 w 3254637"/>
                <a:gd name="connsiteY65" fmla="*/ 455261 h 558884"/>
                <a:gd name="connsiteX66" fmla="*/ 2199855 w 3254637"/>
                <a:gd name="connsiteY66" fmla="*/ 472277 h 558884"/>
                <a:gd name="connsiteX67" fmla="*/ 2600511 w 3254637"/>
                <a:gd name="connsiteY67" fmla="*/ 472277 h 558884"/>
                <a:gd name="connsiteX68" fmla="*/ 2600511 w 3254637"/>
                <a:gd name="connsiteY68" fmla="*/ 506819 h 558884"/>
                <a:gd name="connsiteX69" fmla="*/ 2841157 w 3254637"/>
                <a:gd name="connsiteY69" fmla="*/ 506819 h 558884"/>
                <a:gd name="connsiteX70" fmla="*/ 2841157 w 3254637"/>
                <a:gd name="connsiteY70" fmla="*/ 558885 h 558884"/>
                <a:gd name="connsiteX71" fmla="*/ 3254638 w 3254637"/>
                <a:gd name="connsiteY71" fmla="*/ 558885 h 558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3254637" h="558884">
                  <a:moveTo>
                    <a:pt x="0" y="0"/>
                  </a:moveTo>
                  <a:lnTo>
                    <a:pt x="249409" y="0"/>
                  </a:lnTo>
                  <a:lnTo>
                    <a:pt x="249409" y="11937"/>
                  </a:lnTo>
                  <a:lnTo>
                    <a:pt x="313667" y="11937"/>
                  </a:lnTo>
                  <a:lnTo>
                    <a:pt x="313667" y="24890"/>
                  </a:lnTo>
                  <a:lnTo>
                    <a:pt x="459833" y="24890"/>
                  </a:lnTo>
                  <a:lnTo>
                    <a:pt x="459833" y="38224"/>
                  </a:lnTo>
                  <a:lnTo>
                    <a:pt x="610697" y="38224"/>
                  </a:lnTo>
                  <a:lnTo>
                    <a:pt x="610697" y="50923"/>
                  </a:lnTo>
                  <a:lnTo>
                    <a:pt x="822009" y="50923"/>
                  </a:lnTo>
                  <a:lnTo>
                    <a:pt x="822009" y="63749"/>
                  </a:lnTo>
                  <a:lnTo>
                    <a:pt x="868868" y="63749"/>
                  </a:lnTo>
                  <a:lnTo>
                    <a:pt x="868868" y="76829"/>
                  </a:lnTo>
                  <a:lnTo>
                    <a:pt x="877504" y="76829"/>
                  </a:lnTo>
                  <a:lnTo>
                    <a:pt x="877504" y="89528"/>
                  </a:lnTo>
                  <a:lnTo>
                    <a:pt x="890965" y="89528"/>
                  </a:lnTo>
                  <a:lnTo>
                    <a:pt x="890965" y="102862"/>
                  </a:lnTo>
                  <a:lnTo>
                    <a:pt x="942142" y="102862"/>
                  </a:lnTo>
                  <a:lnTo>
                    <a:pt x="942142" y="115434"/>
                  </a:lnTo>
                  <a:lnTo>
                    <a:pt x="946714" y="115434"/>
                  </a:lnTo>
                  <a:lnTo>
                    <a:pt x="946714" y="128387"/>
                  </a:lnTo>
                  <a:lnTo>
                    <a:pt x="1119040" y="128387"/>
                  </a:lnTo>
                  <a:lnTo>
                    <a:pt x="1119040" y="153912"/>
                  </a:lnTo>
                  <a:lnTo>
                    <a:pt x="1131739" y="153912"/>
                  </a:lnTo>
                  <a:lnTo>
                    <a:pt x="1131739" y="167500"/>
                  </a:lnTo>
                  <a:lnTo>
                    <a:pt x="1230791" y="167500"/>
                  </a:lnTo>
                  <a:lnTo>
                    <a:pt x="1230791" y="180072"/>
                  </a:lnTo>
                  <a:lnTo>
                    <a:pt x="1235109" y="180072"/>
                  </a:lnTo>
                  <a:lnTo>
                    <a:pt x="1235109" y="192898"/>
                  </a:lnTo>
                  <a:lnTo>
                    <a:pt x="1325908" y="192898"/>
                  </a:lnTo>
                  <a:lnTo>
                    <a:pt x="1325908" y="218805"/>
                  </a:lnTo>
                  <a:lnTo>
                    <a:pt x="1334796" y="218805"/>
                  </a:lnTo>
                  <a:lnTo>
                    <a:pt x="1334796" y="235313"/>
                  </a:lnTo>
                  <a:lnTo>
                    <a:pt x="1347242" y="235313"/>
                  </a:lnTo>
                  <a:lnTo>
                    <a:pt x="1347242" y="248647"/>
                  </a:lnTo>
                  <a:lnTo>
                    <a:pt x="1381402" y="248647"/>
                  </a:lnTo>
                  <a:lnTo>
                    <a:pt x="1381402" y="262108"/>
                  </a:lnTo>
                  <a:lnTo>
                    <a:pt x="1437659" y="262108"/>
                  </a:lnTo>
                  <a:lnTo>
                    <a:pt x="1437659" y="274426"/>
                  </a:lnTo>
                  <a:lnTo>
                    <a:pt x="1502424" y="274426"/>
                  </a:lnTo>
                  <a:lnTo>
                    <a:pt x="1502424" y="287379"/>
                  </a:lnTo>
                  <a:lnTo>
                    <a:pt x="1515504" y="287379"/>
                  </a:lnTo>
                  <a:lnTo>
                    <a:pt x="1515504" y="300713"/>
                  </a:lnTo>
                  <a:lnTo>
                    <a:pt x="1524520" y="300713"/>
                  </a:lnTo>
                  <a:lnTo>
                    <a:pt x="1524520" y="313286"/>
                  </a:lnTo>
                  <a:lnTo>
                    <a:pt x="1596650" y="313286"/>
                  </a:lnTo>
                  <a:lnTo>
                    <a:pt x="1596650" y="326238"/>
                  </a:lnTo>
                  <a:lnTo>
                    <a:pt x="1635510" y="326238"/>
                  </a:lnTo>
                  <a:lnTo>
                    <a:pt x="1635510" y="342874"/>
                  </a:lnTo>
                  <a:lnTo>
                    <a:pt x="1691259" y="342874"/>
                  </a:lnTo>
                  <a:lnTo>
                    <a:pt x="1691259" y="354176"/>
                  </a:lnTo>
                  <a:lnTo>
                    <a:pt x="1799200" y="354176"/>
                  </a:lnTo>
                  <a:lnTo>
                    <a:pt x="1799200" y="369415"/>
                  </a:lnTo>
                  <a:lnTo>
                    <a:pt x="1906762" y="369415"/>
                  </a:lnTo>
                  <a:lnTo>
                    <a:pt x="1906762" y="382114"/>
                  </a:lnTo>
                  <a:lnTo>
                    <a:pt x="2010258" y="382114"/>
                  </a:lnTo>
                  <a:lnTo>
                    <a:pt x="2010258" y="394940"/>
                  </a:lnTo>
                  <a:lnTo>
                    <a:pt x="2040355" y="394940"/>
                  </a:lnTo>
                  <a:lnTo>
                    <a:pt x="2040355" y="410306"/>
                  </a:lnTo>
                  <a:lnTo>
                    <a:pt x="2067277" y="410306"/>
                  </a:lnTo>
                  <a:lnTo>
                    <a:pt x="2067277" y="424656"/>
                  </a:lnTo>
                  <a:lnTo>
                    <a:pt x="2118327" y="424656"/>
                  </a:lnTo>
                  <a:lnTo>
                    <a:pt x="2118327" y="437863"/>
                  </a:lnTo>
                  <a:lnTo>
                    <a:pt x="2157187" y="437863"/>
                  </a:lnTo>
                  <a:lnTo>
                    <a:pt x="2157187" y="455261"/>
                  </a:lnTo>
                  <a:lnTo>
                    <a:pt x="2199855" y="455261"/>
                  </a:lnTo>
                  <a:lnTo>
                    <a:pt x="2199855" y="472277"/>
                  </a:lnTo>
                  <a:lnTo>
                    <a:pt x="2600511" y="472277"/>
                  </a:lnTo>
                  <a:lnTo>
                    <a:pt x="2600511" y="506819"/>
                  </a:lnTo>
                  <a:lnTo>
                    <a:pt x="2841157" y="506819"/>
                  </a:lnTo>
                  <a:lnTo>
                    <a:pt x="2841157" y="558885"/>
                  </a:lnTo>
                  <a:lnTo>
                    <a:pt x="3254638" y="558885"/>
                  </a:lnTo>
                </a:path>
              </a:pathLst>
            </a:custGeom>
            <a:noFill/>
            <a:ln w="19039" cap="flat">
              <a:solidFill>
                <a:srgbClr val="EEBE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8A0260-338D-4E91-AE4B-54715EED61FF}"/>
                </a:ext>
              </a:extLst>
            </p:cNvPr>
            <p:cNvSpPr txBox="1"/>
            <p:nvPr/>
          </p:nvSpPr>
          <p:spPr>
            <a:xfrm>
              <a:off x="8632745" y="3664602"/>
              <a:ext cx="1170284" cy="23083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500" b="1" i="0" u="none" strike="noStrike" kern="0" cap="none" spc="0" normalizeH="0" baseline="0" noProof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Stage IIIA</a:t>
              </a:r>
            </a:p>
          </p:txBody>
        </p:sp>
        <p:sp>
          <p:nvSpPr>
            <p:cNvPr id="1625" name="Freeform 1624">
              <a:extLst>
                <a:ext uri="{FF2B5EF4-FFF2-40B4-BE49-F238E27FC236}">
                  <a16:creationId xmlns:a16="http://schemas.microsoft.com/office/drawing/2014/main" id="{A9EEE8E8-1B4B-3319-299A-95F1B5AA289D}"/>
                </a:ext>
              </a:extLst>
            </p:cNvPr>
            <p:cNvSpPr/>
            <p:nvPr/>
          </p:nvSpPr>
          <p:spPr>
            <a:xfrm>
              <a:off x="6975089" y="3862009"/>
              <a:ext cx="4216819" cy="1748802"/>
            </a:xfrm>
            <a:custGeom>
              <a:avLst/>
              <a:gdLst>
                <a:gd name="connsiteX0" fmla="*/ 0 w 3436869"/>
                <a:gd name="connsiteY0" fmla="*/ 0 h 1425340"/>
                <a:gd name="connsiteX1" fmla="*/ 0 w 3436869"/>
                <a:gd name="connsiteY1" fmla="*/ 1425341 h 1425340"/>
                <a:gd name="connsiteX2" fmla="*/ 3436869 w 3436869"/>
                <a:gd name="connsiteY2" fmla="*/ 1425341 h 1425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36869" h="1425340">
                  <a:moveTo>
                    <a:pt x="0" y="0"/>
                  </a:moveTo>
                  <a:lnTo>
                    <a:pt x="0" y="1425341"/>
                  </a:lnTo>
                  <a:lnTo>
                    <a:pt x="3436869" y="1425341"/>
                  </a:lnTo>
                </a:path>
              </a:pathLst>
            </a:custGeom>
            <a:noFill/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626" name="Graphic 5">
              <a:extLst>
                <a:ext uri="{FF2B5EF4-FFF2-40B4-BE49-F238E27FC236}">
                  <a16:creationId xmlns:a16="http://schemas.microsoft.com/office/drawing/2014/main" id="{828ADBA3-EC6C-DB47-E83D-C4A7105B6CCA}"/>
                </a:ext>
              </a:extLst>
            </p:cNvPr>
            <p:cNvGrpSpPr/>
            <p:nvPr/>
          </p:nvGrpSpPr>
          <p:grpSpPr>
            <a:xfrm>
              <a:off x="6975087" y="5610812"/>
              <a:ext cx="4216819" cy="55312"/>
              <a:chOff x="7401500" y="5428846"/>
              <a:chExt cx="3436869" cy="45081"/>
            </a:xfrm>
          </p:grpSpPr>
          <p:sp>
            <p:nvSpPr>
              <p:cNvPr id="2997" name="Freeform 2996">
                <a:extLst>
                  <a:ext uri="{FF2B5EF4-FFF2-40B4-BE49-F238E27FC236}">
                    <a16:creationId xmlns:a16="http://schemas.microsoft.com/office/drawing/2014/main" id="{67B1B3FB-4027-E801-F7AE-8937C50EF257}"/>
                  </a:ext>
                </a:extLst>
              </p:cNvPr>
              <p:cNvSpPr/>
              <p:nvPr/>
            </p:nvSpPr>
            <p:spPr>
              <a:xfrm>
                <a:off x="7401500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8" name="Freeform 2997">
                <a:extLst>
                  <a:ext uri="{FF2B5EF4-FFF2-40B4-BE49-F238E27FC236}">
                    <a16:creationId xmlns:a16="http://schemas.microsoft.com/office/drawing/2014/main" id="{27400652-5B4D-309F-3B9B-A47A4CCD10F6}"/>
                  </a:ext>
                </a:extLst>
              </p:cNvPr>
              <p:cNvSpPr/>
              <p:nvPr/>
            </p:nvSpPr>
            <p:spPr>
              <a:xfrm>
                <a:off x="7646973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9" name="Freeform 2998">
                <a:extLst>
                  <a:ext uri="{FF2B5EF4-FFF2-40B4-BE49-F238E27FC236}">
                    <a16:creationId xmlns:a16="http://schemas.microsoft.com/office/drawing/2014/main" id="{C5EE8080-EC02-94BB-4F36-927D10666B11}"/>
                  </a:ext>
                </a:extLst>
              </p:cNvPr>
              <p:cNvSpPr/>
              <p:nvPr/>
            </p:nvSpPr>
            <p:spPr>
              <a:xfrm>
                <a:off x="7892572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0" name="Freeform 2999">
                <a:extLst>
                  <a:ext uri="{FF2B5EF4-FFF2-40B4-BE49-F238E27FC236}">
                    <a16:creationId xmlns:a16="http://schemas.microsoft.com/office/drawing/2014/main" id="{23A2E65A-8967-820B-48AA-FD650F13DFBE}"/>
                  </a:ext>
                </a:extLst>
              </p:cNvPr>
              <p:cNvSpPr/>
              <p:nvPr/>
            </p:nvSpPr>
            <p:spPr>
              <a:xfrm>
                <a:off x="8138045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1" name="Freeform 3000">
                <a:extLst>
                  <a:ext uri="{FF2B5EF4-FFF2-40B4-BE49-F238E27FC236}">
                    <a16:creationId xmlns:a16="http://schemas.microsoft.com/office/drawing/2014/main" id="{1CDD9696-D5C7-5458-5FCE-CB09A1697C84}"/>
                  </a:ext>
                </a:extLst>
              </p:cNvPr>
              <p:cNvSpPr/>
              <p:nvPr/>
            </p:nvSpPr>
            <p:spPr>
              <a:xfrm>
                <a:off x="8383517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2" name="Freeform 3001">
                <a:extLst>
                  <a:ext uri="{FF2B5EF4-FFF2-40B4-BE49-F238E27FC236}">
                    <a16:creationId xmlns:a16="http://schemas.microsoft.com/office/drawing/2014/main" id="{C1706A56-B9A0-D6FF-87FB-C91505B00A98}"/>
                  </a:ext>
                </a:extLst>
              </p:cNvPr>
              <p:cNvSpPr/>
              <p:nvPr/>
            </p:nvSpPr>
            <p:spPr>
              <a:xfrm>
                <a:off x="8628990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3" name="Freeform 3002">
                <a:extLst>
                  <a:ext uri="{FF2B5EF4-FFF2-40B4-BE49-F238E27FC236}">
                    <a16:creationId xmlns:a16="http://schemas.microsoft.com/office/drawing/2014/main" id="{A8407090-5DC3-AF48-F746-F3E4428E632B}"/>
                  </a:ext>
                </a:extLst>
              </p:cNvPr>
              <p:cNvSpPr/>
              <p:nvPr/>
            </p:nvSpPr>
            <p:spPr>
              <a:xfrm>
                <a:off x="8874462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4" name="Freeform 3003">
                <a:extLst>
                  <a:ext uri="{FF2B5EF4-FFF2-40B4-BE49-F238E27FC236}">
                    <a16:creationId xmlns:a16="http://schemas.microsoft.com/office/drawing/2014/main" id="{CED4448B-A0D7-E525-190F-2525131B9714}"/>
                  </a:ext>
                </a:extLst>
              </p:cNvPr>
              <p:cNvSpPr/>
              <p:nvPr/>
            </p:nvSpPr>
            <p:spPr>
              <a:xfrm>
                <a:off x="9119935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5" name="Freeform 3004">
                <a:extLst>
                  <a:ext uri="{FF2B5EF4-FFF2-40B4-BE49-F238E27FC236}">
                    <a16:creationId xmlns:a16="http://schemas.microsoft.com/office/drawing/2014/main" id="{3FC6501D-8A4E-9F69-5E66-C98367D685F0}"/>
                  </a:ext>
                </a:extLst>
              </p:cNvPr>
              <p:cNvSpPr/>
              <p:nvPr/>
            </p:nvSpPr>
            <p:spPr>
              <a:xfrm>
                <a:off x="9365407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6" name="Freeform 3005">
                <a:extLst>
                  <a:ext uri="{FF2B5EF4-FFF2-40B4-BE49-F238E27FC236}">
                    <a16:creationId xmlns:a16="http://schemas.microsoft.com/office/drawing/2014/main" id="{DA619AC8-1F3D-18B9-5C55-B4AC89454239}"/>
                  </a:ext>
                </a:extLst>
              </p:cNvPr>
              <p:cNvSpPr/>
              <p:nvPr/>
            </p:nvSpPr>
            <p:spPr>
              <a:xfrm>
                <a:off x="9610880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7" name="Freeform 3006">
                <a:extLst>
                  <a:ext uri="{FF2B5EF4-FFF2-40B4-BE49-F238E27FC236}">
                    <a16:creationId xmlns:a16="http://schemas.microsoft.com/office/drawing/2014/main" id="{FF01D5DA-3E0A-BE37-F214-06A376A16DC6}"/>
                  </a:ext>
                </a:extLst>
              </p:cNvPr>
              <p:cNvSpPr/>
              <p:nvPr/>
            </p:nvSpPr>
            <p:spPr>
              <a:xfrm>
                <a:off x="9856352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8" name="Freeform 3007">
                <a:extLst>
                  <a:ext uri="{FF2B5EF4-FFF2-40B4-BE49-F238E27FC236}">
                    <a16:creationId xmlns:a16="http://schemas.microsoft.com/office/drawing/2014/main" id="{975A2D79-F308-9134-C59C-C298556D7299}"/>
                  </a:ext>
                </a:extLst>
              </p:cNvPr>
              <p:cNvSpPr/>
              <p:nvPr/>
            </p:nvSpPr>
            <p:spPr>
              <a:xfrm>
                <a:off x="10101952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09" name="Freeform 3008">
                <a:extLst>
                  <a:ext uri="{FF2B5EF4-FFF2-40B4-BE49-F238E27FC236}">
                    <a16:creationId xmlns:a16="http://schemas.microsoft.com/office/drawing/2014/main" id="{728B530C-EEE3-6A76-AC64-D685EFA6BE4E}"/>
                  </a:ext>
                </a:extLst>
              </p:cNvPr>
              <p:cNvSpPr/>
              <p:nvPr/>
            </p:nvSpPr>
            <p:spPr>
              <a:xfrm>
                <a:off x="10347424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0" name="Freeform 3009">
                <a:extLst>
                  <a:ext uri="{FF2B5EF4-FFF2-40B4-BE49-F238E27FC236}">
                    <a16:creationId xmlns:a16="http://schemas.microsoft.com/office/drawing/2014/main" id="{71A48240-4FCF-71E1-3672-AFDD19147CFC}"/>
                  </a:ext>
                </a:extLst>
              </p:cNvPr>
              <p:cNvSpPr/>
              <p:nvPr/>
            </p:nvSpPr>
            <p:spPr>
              <a:xfrm>
                <a:off x="10592897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11" name="Freeform 3010">
                <a:extLst>
                  <a:ext uri="{FF2B5EF4-FFF2-40B4-BE49-F238E27FC236}">
                    <a16:creationId xmlns:a16="http://schemas.microsoft.com/office/drawing/2014/main" id="{65D37DE8-3F64-D7BD-BF00-0F7656A98C48}"/>
                  </a:ext>
                </a:extLst>
              </p:cNvPr>
              <p:cNvSpPr/>
              <p:nvPr/>
            </p:nvSpPr>
            <p:spPr>
              <a:xfrm>
                <a:off x="10838369" y="5428846"/>
                <a:ext cx="12699" cy="45081"/>
              </a:xfrm>
              <a:custGeom>
                <a:avLst/>
                <a:gdLst>
                  <a:gd name="connsiteX0" fmla="*/ 0 w 12699"/>
                  <a:gd name="connsiteY0" fmla="*/ 0 h 45081"/>
                  <a:gd name="connsiteX1" fmla="*/ 0 w 12699"/>
                  <a:gd name="connsiteY1" fmla="*/ 45082 h 45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699" h="45081">
                    <a:moveTo>
                      <a:pt x="0" y="0"/>
                    </a:moveTo>
                    <a:lnTo>
                      <a:pt x="0" y="45082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627" name="Graphic 5">
              <a:extLst>
                <a:ext uri="{FF2B5EF4-FFF2-40B4-BE49-F238E27FC236}">
                  <a16:creationId xmlns:a16="http://schemas.microsoft.com/office/drawing/2014/main" id="{9A69CB35-115B-25D5-23D6-47E8E59931E6}"/>
                </a:ext>
              </a:extLst>
            </p:cNvPr>
            <p:cNvGrpSpPr/>
            <p:nvPr/>
          </p:nvGrpSpPr>
          <p:grpSpPr>
            <a:xfrm>
              <a:off x="6920088" y="3862009"/>
              <a:ext cx="55312" cy="1764383"/>
              <a:chOff x="7356673" y="4003506"/>
              <a:chExt cx="45081" cy="1438039"/>
            </a:xfrm>
          </p:grpSpPr>
          <p:sp>
            <p:nvSpPr>
              <p:cNvPr id="2986" name="Freeform 2985">
                <a:extLst>
                  <a:ext uri="{FF2B5EF4-FFF2-40B4-BE49-F238E27FC236}">
                    <a16:creationId xmlns:a16="http://schemas.microsoft.com/office/drawing/2014/main" id="{BD4003C6-988D-E0D9-B0C5-ADCAF2EFAB9D}"/>
                  </a:ext>
                </a:extLst>
              </p:cNvPr>
              <p:cNvSpPr/>
              <p:nvPr/>
            </p:nvSpPr>
            <p:spPr>
              <a:xfrm>
                <a:off x="7356673" y="4003506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88" name="Freeform 2987">
                <a:extLst>
                  <a:ext uri="{FF2B5EF4-FFF2-40B4-BE49-F238E27FC236}">
                    <a16:creationId xmlns:a16="http://schemas.microsoft.com/office/drawing/2014/main" id="{99C7039F-FA5E-E51A-75B8-A3F682E2B120}"/>
                  </a:ext>
                </a:extLst>
              </p:cNvPr>
              <p:cNvSpPr/>
              <p:nvPr/>
            </p:nvSpPr>
            <p:spPr>
              <a:xfrm>
                <a:off x="7356673" y="4288472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0" name="Freeform 2989">
                <a:extLst>
                  <a:ext uri="{FF2B5EF4-FFF2-40B4-BE49-F238E27FC236}">
                    <a16:creationId xmlns:a16="http://schemas.microsoft.com/office/drawing/2014/main" id="{B1E0C340-274F-B1A2-65D7-A19D135694B9}"/>
                  </a:ext>
                </a:extLst>
              </p:cNvPr>
              <p:cNvSpPr/>
              <p:nvPr/>
            </p:nvSpPr>
            <p:spPr>
              <a:xfrm>
                <a:off x="7356673" y="4573566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2" name="Freeform 2991">
                <a:extLst>
                  <a:ext uri="{FF2B5EF4-FFF2-40B4-BE49-F238E27FC236}">
                    <a16:creationId xmlns:a16="http://schemas.microsoft.com/office/drawing/2014/main" id="{528A1858-D604-928B-A0C9-8CAF5197F55D}"/>
                  </a:ext>
                </a:extLst>
              </p:cNvPr>
              <p:cNvSpPr/>
              <p:nvPr/>
            </p:nvSpPr>
            <p:spPr>
              <a:xfrm>
                <a:off x="7356673" y="4858659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4" name="Freeform 2993">
                <a:extLst>
                  <a:ext uri="{FF2B5EF4-FFF2-40B4-BE49-F238E27FC236}">
                    <a16:creationId xmlns:a16="http://schemas.microsoft.com/office/drawing/2014/main" id="{37856EE4-A636-C949-2CAA-395AF64EC901}"/>
                  </a:ext>
                </a:extLst>
              </p:cNvPr>
              <p:cNvSpPr/>
              <p:nvPr/>
            </p:nvSpPr>
            <p:spPr>
              <a:xfrm>
                <a:off x="7356673" y="5143753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96" name="Freeform 2995">
                <a:extLst>
                  <a:ext uri="{FF2B5EF4-FFF2-40B4-BE49-F238E27FC236}">
                    <a16:creationId xmlns:a16="http://schemas.microsoft.com/office/drawing/2014/main" id="{84CC2610-7390-E048-7DDB-3A8B9BCF45D9}"/>
                  </a:ext>
                </a:extLst>
              </p:cNvPr>
              <p:cNvSpPr/>
              <p:nvPr/>
            </p:nvSpPr>
            <p:spPr>
              <a:xfrm>
                <a:off x="7356673" y="5428846"/>
                <a:ext cx="45081" cy="12699"/>
              </a:xfrm>
              <a:custGeom>
                <a:avLst/>
                <a:gdLst>
                  <a:gd name="connsiteX0" fmla="*/ 0 w 45081"/>
                  <a:gd name="connsiteY0" fmla="*/ 0 h 12699"/>
                  <a:gd name="connsiteX1" fmla="*/ 45082 w 45081"/>
                  <a:gd name="connsiteY1" fmla="*/ 0 h 12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5081" h="12699">
                    <a:moveTo>
                      <a:pt x="0" y="0"/>
                    </a:moveTo>
                    <a:lnTo>
                      <a:pt x="45082" y="0"/>
                    </a:lnTo>
                  </a:path>
                </a:pathLst>
              </a:custGeom>
              <a:ln w="19039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631" name="TextBox 1630">
              <a:extLst>
                <a:ext uri="{FF2B5EF4-FFF2-40B4-BE49-F238E27FC236}">
                  <a16:creationId xmlns:a16="http://schemas.microsoft.com/office/drawing/2014/main" id="{229702FB-9C14-E089-BAC3-14F1108D4F5F}"/>
                </a:ext>
              </a:extLst>
            </p:cNvPr>
            <p:cNvSpPr txBox="1"/>
            <p:nvPr/>
          </p:nvSpPr>
          <p:spPr>
            <a:xfrm>
              <a:off x="6949439" y="5796149"/>
              <a:ext cx="424434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Time from randomization (months)</a:t>
              </a:r>
            </a:p>
          </p:txBody>
        </p:sp>
        <p:grpSp>
          <p:nvGrpSpPr>
            <p:cNvPr id="1632" name="Graphic 5">
              <a:extLst>
                <a:ext uri="{FF2B5EF4-FFF2-40B4-BE49-F238E27FC236}">
                  <a16:creationId xmlns:a16="http://schemas.microsoft.com/office/drawing/2014/main" id="{2BF27729-D51A-5001-FCD1-5B78CF978190}"/>
                </a:ext>
              </a:extLst>
            </p:cNvPr>
            <p:cNvGrpSpPr/>
            <p:nvPr/>
          </p:nvGrpSpPr>
          <p:grpSpPr>
            <a:xfrm>
              <a:off x="6846564" y="5620134"/>
              <a:ext cx="4514723" cy="258488"/>
              <a:chOff x="7296748" y="5442387"/>
              <a:chExt cx="3679672" cy="210677"/>
            </a:xfrm>
            <a:solidFill>
              <a:srgbClr val="00305E"/>
            </a:solidFill>
          </p:grpSpPr>
          <p:sp>
            <p:nvSpPr>
              <p:cNvPr id="2941" name="TextBox 2940">
                <a:extLst>
                  <a:ext uri="{FF2B5EF4-FFF2-40B4-BE49-F238E27FC236}">
                    <a16:creationId xmlns:a16="http://schemas.microsoft.com/office/drawing/2014/main" id="{5C41059C-E350-AD49-1251-0E062BF70583}"/>
                  </a:ext>
                </a:extLst>
              </p:cNvPr>
              <p:cNvSpPr txBox="1"/>
              <p:nvPr/>
            </p:nvSpPr>
            <p:spPr>
              <a:xfrm>
                <a:off x="7296748" y="5446113"/>
                <a:ext cx="211916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</a:t>
                </a:r>
              </a:p>
            </p:txBody>
          </p:sp>
          <p:sp>
            <p:nvSpPr>
              <p:cNvPr id="2942" name="TextBox 2941">
                <a:extLst>
                  <a:ext uri="{FF2B5EF4-FFF2-40B4-BE49-F238E27FC236}">
                    <a16:creationId xmlns:a16="http://schemas.microsoft.com/office/drawing/2014/main" id="{20120383-2FE8-FBAC-546C-DF0838100D11}"/>
                  </a:ext>
                </a:extLst>
              </p:cNvPr>
              <p:cNvSpPr txBox="1"/>
              <p:nvPr/>
            </p:nvSpPr>
            <p:spPr>
              <a:xfrm>
                <a:off x="7542220" y="5446113"/>
                <a:ext cx="211916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6</a:t>
                </a:r>
              </a:p>
            </p:txBody>
          </p:sp>
          <p:sp>
            <p:nvSpPr>
              <p:cNvPr id="2943" name="TextBox 2942">
                <a:extLst>
                  <a:ext uri="{FF2B5EF4-FFF2-40B4-BE49-F238E27FC236}">
                    <a16:creationId xmlns:a16="http://schemas.microsoft.com/office/drawing/2014/main" id="{1648F7B7-65BE-A3B2-F142-A5C645605C4D}"/>
                  </a:ext>
                </a:extLst>
              </p:cNvPr>
              <p:cNvSpPr txBox="1"/>
              <p:nvPr/>
            </p:nvSpPr>
            <p:spPr>
              <a:xfrm>
                <a:off x="7757302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12</a:t>
                </a:r>
              </a:p>
            </p:txBody>
          </p:sp>
          <p:sp>
            <p:nvSpPr>
              <p:cNvPr id="2944" name="TextBox 2943">
                <a:extLst>
                  <a:ext uri="{FF2B5EF4-FFF2-40B4-BE49-F238E27FC236}">
                    <a16:creationId xmlns:a16="http://schemas.microsoft.com/office/drawing/2014/main" id="{F492B8CC-8BC8-66DB-CEC3-80D9E8459727}"/>
                  </a:ext>
                </a:extLst>
              </p:cNvPr>
              <p:cNvSpPr txBox="1"/>
              <p:nvPr/>
            </p:nvSpPr>
            <p:spPr>
              <a:xfrm>
                <a:off x="8002776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18</a:t>
                </a:r>
              </a:p>
            </p:txBody>
          </p:sp>
          <p:sp>
            <p:nvSpPr>
              <p:cNvPr id="2945" name="TextBox 2944">
                <a:extLst>
                  <a:ext uri="{FF2B5EF4-FFF2-40B4-BE49-F238E27FC236}">
                    <a16:creationId xmlns:a16="http://schemas.microsoft.com/office/drawing/2014/main" id="{5DFE45EB-C0A6-ECD5-D6FE-DD001FC3A646}"/>
                  </a:ext>
                </a:extLst>
              </p:cNvPr>
              <p:cNvSpPr txBox="1"/>
              <p:nvPr/>
            </p:nvSpPr>
            <p:spPr>
              <a:xfrm>
                <a:off x="8248247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24</a:t>
                </a:r>
              </a:p>
            </p:txBody>
          </p:sp>
          <p:sp>
            <p:nvSpPr>
              <p:cNvPr id="2946" name="TextBox 2945">
                <a:extLst>
                  <a:ext uri="{FF2B5EF4-FFF2-40B4-BE49-F238E27FC236}">
                    <a16:creationId xmlns:a16="http://schemas.microsoft.com/office/drawing/2014/main" id="{42E970E4-33CC-DED7-8883-AE051363D82C}"/>
                  </a:ext>
                </a:extLst>
              </p:cNvPr>
              <p:cNvSpPr txBox="1"/>
              <p:nvPr/>
            </p:nvSpPr>
            <p:spPr>
              <a:xfrm>
                <a:off x="8493720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30</a:t>
                </a:r>
              </a:p>
            </p:txBody>
          </p:sp>
          <p:sp>
            <p:nvSpPr>
              <p:cNvPr id="2947" name="TextBox 2946">
                <a:extLst>
                  <a:ext uri="{FF2B5EF4-FFF2-40B4-BE49-F238E27FC236}">
                    <a16:creationId xmlns:a16="http://schemas.microsoft.com/office/drawing/2014/main" id="{5C32B38D-B602-B3CE-82FC-BBFD0CC52444}"/>
                  </a:ext>
                </a:extLst>
              </p:cNvPr>
              <p:cNvSpPr txBox="1"/>
              <p:nvPr/>
            </p:nvSpPr>
            <p:spPr>
              <a:xfrm>
                <a:off x="8739193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36</a:t>
                </a:r>
              </a:p>
            </p:txBody>
          </p:sp>
          <p:sp>
            <p:nvSpPr>
              <p:cNvPr id="2948" name="TextBox 2947">
                <a:extLst>
                  <a:ext uri="{FF2B5EF4-FFF2-40B4-BE49-F238E27FC236}">
                    <a16:creationId xmlns:a16="http://schemas.microsoft.com/office/drawing/2014/main" id="{76418153-2B50-AF0F-2247-ABDC8D23BFA2}"/>
                  </a:ext>
                </a:extLst>
              </p:cNvPr>
              <p:cNvSpPr txBox="1"/>
              <p:nvPr/>
            </p:nvSpPr>
            <p:spPr>
              <a:xfrm>
                <a:off x="8984792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42</a:t>
                </a:r>
              </a:p>
            </p:txBody>
          </p:sp>
          <p:sp>
            <p:nvSpPr>
              <p:cNvPr id="2949" name="TextBox 2948">
                <a:extLst>
                  <a:ext uri="{FF2B5EF4-FFF2-40B4-BE49-F238E27FC236}">
                    <a16:creationId xmlns:a16="http://schemas.microsoft.com/office/drawing/2014/main" id="{589781DE-0902-EFF3-0289-9053A2DD2A98}"/>
                  </a:ext>
                </a:extLst>
              </p:cNvPr>
              <p:cNvSpPr txBox="1"/>
              <p:nvPr/>
            </p:nvSpPr>
            <p:spPr>
              <a:xfrm>
                <a:off x="9230265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48</a:t>
                </a:r>
              </a:p>
            </p:txBody>
          </p:sp>
          <p:sp>
            <p:nvSpPr>
              <p:cNvPr id="2950" name="TextBox 2949">
                <a:extLst>
                  <a:ext uri="{FF2B5EF4-FFF2-40B4-BE49-F238E27FC236}">
                    <a16:creationId xmlns:a16="http://schemas.microsoft.com/office/drawing/2014/main" id="{F4F4C9CD-82F8-EBB3-12F7-42A1DA2262D5}"/>
                  </a:ext>
                </a:extLst>
              </p:cNvPr>
              <p:cNvSpPr txBox="1"/>
              <p:nvPr/>
            </p:nvSpPr>
            <p:spPr>
              <a:xfrm>
                <a:off x="9475737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54</a:t>
                </a:r>
              </a:p>
            </p:txBody>
          </p:sp>
          <p:sp>
            <p:nvSpPr>
              <p:cNvPr id="2951" name="TextBox 2950">
                <a:extLst>
                  <a:ext uri="{FF2B5EF4-FFF2-40B4-BE49-F238E27FC236}">
                    <a16:creationId xmlns:a16="http://schemas.microsoft.com/office/drawing/2014/main" id="{669A7152-2E90-C667-5990-7705C4E89ECF}"/>
                  </a:ext>
                </a:extLst>
              </p:cNvPr>
              <p:cNvSpPr txBox="1"/>
              <p:nvPr/>
            </p:nvSpPr>
            <p:spPr>
              <a:xfrm>
                <a:off x="9708788" y="5442387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60</a:t>
                </a:r>
              </a:p>
            </p:txBody>
          </p:sp>
          <p:sp>
            <p:nvSpPr>
              <p:cNvPr id="2952" name="TextBox 2951">
                <a:extLst>
                  <a:ext uri="{FF2B5EF4-FFF2-40B4-BE49-F238E27FC236}">
                    <a16:creationId xmlns:a16="http://schemas.microsoft.com/office/drawing/2014/main" id="{33DFA660-5401-FEE6-AA14-2A5C67BEB7D0}"/>
                  </a:ext>
                </a:extLst>
              </p:cNvPr>
              <p:cNvSpPr txBox="1"/>
              <p:nvPr/>
            </p:nvSpPr>
            <p:spPr>
              <a:xfrm>
                <a:off x="9966683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66</a:t>
                </a:r>
              </a:p>
            </p:txBody>
          </p:sp>
          <p:sp>
            <p:nvSpPr>
              <p:cNvPr id="2953" name="TextBox 2952">
                <a:extLst>
                  <a:ext uri="{FF2B5EF4-FFF2-40B4-BE49-F238E27FC236}">
                    <a16:creationId xmlns:a16="http://schemas.microsoft.com/office/drawing/2014/main" id="{F4C6DF48-2F10-A348-ED52-D63AC7B94839}"/>
                  </a:ext>
                </a:extLst>
              </p:cNvPr>
              <p:cNvSpPr txBox="1"/>
              <p:nvPr/>
            </p:nvSpPr>
            <p:spPr>
              <a:xfrm>
                <a:off x="10212154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72</a:t>
                </a:r>
              </a:p>
            </p:txBody>
          </p:sp>
          <p:sp>
            <p:nvSpPr>
              <p:cNvPr id="2954" name="TextBox 2953">
                <a:extLst>
                  <a:ext uri="{FF2B5EF4-FFF2-40B4-BE49-F238E27FC236}">
                    <a16:creationId xmlns:a16="http://schemas.microsoft.com/office/drawing/2014/main" id="{AD2B2F12-C0EF-E7BA-AC67-DBAEB7855FE5}"/>
                  </a:ext>
                </a:extLst>
              </p:cNvPr>
              <p:cNvSpPr txBox="1"/>
              <p:nvPr/>
            </p:nvSpPr>
            <p:spPr>
              <a:xfrm>
                <a:off x="10457628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78</a:t>
                </a:r>
              </a:p>
            </p:txBody>
          </p:sp>
          <p:sp>
            <p:nvSpPr>
              <p:cNvPr id="2955" name="TextBox 2954">
                <a:extLst>
                  <a:ext uri="{FF2B5EF4-FFF2-40B4-BE49-F238E27FC236}">
                    <a16:creationId xmlns:a16="http://schemas.microsoft.com/office/drawing/2014/main" id="{9CF4B0F6-FEDA-A94A-0DCE-97A2BE7D426A}"/>
                  </a:ext>
                </a:extLst>
              </p:cNvPr>
              <p:cNvSpPr txBox="1"/>
              <p:nvPr/>
            </p:nvSpPr>
            <p:spPr>
              <a:xfrm>
                <a:off x="10703099" y="5446113"/>
                <a:ext cx="273321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84</a:t>
                </a:r>
              </a:p>
            </p:txBody>
          </p:sp>
        </p:grpSp>
        <p:grpSp>
          <p:nvGrpSpPr>
            <p:cNvPr id="1633" name="Graphic 5">
              <a:extLst>
                <a:ext uri="{FF2B5EF4-FFF2-40B4-BE49-F238E27FC236}">
                  <a16:creationId xmlns:a16="http://schemas.microsoft.com/office/drawing/2014/main" id="{A16A844B-4C2C-1683-563B-C5089D91A0EA}"/>
                </a:ext>
              </a:extLst>
            </p:cNvPr>
            <p:cNvGrpSpPr/>
            <p:nvPr/>
          </p:nvGrpSpPr>
          <p:grpSpPr>
            <a:xfrm>
              <a:off x="6611041" y="3753020"/>
              <a:ext cx="372218" cy="1981699"/>
              <a:chOff x="7104785" y="3883623"/>
              <a:chExt cx="303372" cy="1615160"/>
            </a:xfrm>
            <a:solidFill>
              <a:srgbClr val="00305E"/>
            </a:solidFill>
          </p:grpSpPr>
          <p:sp>
            <p:nvSpPr>
              <p:cNvPr id="2930" name="TextBox 2929">
                <a:extLst>
                  <a:ext uri="{FF2B5EF4-FFF2-40B4-BE49-F238E27FC236}">
                    <a16:creationId xmlns:a16="http://schemas.microsoft.com/office/drawing/2014/main" id="{D1974A0D-F0C8-8478-46DD-725AD703D915}"/>
                  </a:ext>
                </a:extLst>
              </p:cNvPr>
              <p:cNvSpPr txBox="1"/>
              <p:nvPr/>
            </p:nvSpPr>
            <p:spPr>
              <a:xfrm>
                <a:off x="7104785" y="5291832"/>
                <a:ext cx="303372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0.0</a:t>
                </a:r>
              </a:p>
            </p:txBody>
          </p:sp>
          <p:sp>
            <p:nvSpPr>
              <p:cNvPr id="2932" name="TextBox 2931">
                <a:extLst>
                  <a:ext uri="{FF2B5EF4-FFF2-40B4-BE49-F238E27FC236}">
                    <a16:creationId xmlns:a16="http://schemas.microsoft.com/office/drawing/2014/main" id="{1F1ADD9D-68B1-DEF9-49FF-F2133EB3948C}"/>
                  </a:ext>
                </a:extLst>
              </p:cNvPr>
              <p:cNvSpPr txBox="1"/>
              <p:nvPr/>
            </p:nvSpPr>
            <p:spPr>
              <a:xfrm>
                <a:off x="7104785" y="5023997"/>
                <a:ext cx="303372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0.2</a:t>
                </a:r>
              </a:p>
            </p:txBody>
          </p:sp>
          <p:sp>
            <p:nvSpPr>
              <p:cNvPr id="2934" name="TextBox 2933">
                <a:extLst>
                  <a:ext uri="{FF2B5EF4-FFF2-40B4-BE49-F238E27FC236}">
                    <a16:creationId xmlns:a16="http://schemas.microsoft.com/office/drawing/2014/main" id="{DE350FF5-8CE8-AEA1-FD2E-0742D6A1A6A2}"/>
                  </a:ext>
                </a:extLst>
              </p:cNvPr>
              <p:cNvSpPr txBox="1"/>
              <p:nvPr/>
            </p:nvSpPr>
            <p:spPr>
              <a:xfrm>
                <a:off x="7104785" y="4738904"/>
                <a:ext cx="303372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0.4</a:t>
                </a:r>
              </a:p>
            </p:txBody>
          </p:sp>
          <p:sp>
            <p:nvSpPr>
              <p:cNvPr id="2936" name="TextBox 2935">
                <a:extLst>
                  <a:ext uri="{FF2B5EF4-FFF2-40B4-BE49-F238E27FC236}">
                    <a16:creationId xmlns:a16="http://schemas.microsoft.com/office/drawing/2014/main" id="{D0F3419E-ED61-D519-F3E8-25B70EF12A81}"/>
                  </a:ext>
                </a:extLst>
              </p:cNvPr>
              <p:cNvSpPr txBox="1"/>
              <p:nvPr/>
            </p:nvSpPr>
            <p:spPr>
              <a:xfrm>
                <a:off x="7104785" y="4453810"/>
                <a:ext cx="303372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0.6</a:t>
                </a:r>
              </a:p>
            </p:txBody>
          </p:sp>
          <p:sp>
            <p:nvSpPr>
              <p:cNvPr id="2938" name="TextBox 2937">
                <a:extLst>
                  <a:ext uri="{FF2B5EF4-FFF2-40B4-BE49-F238E27FC236}">
                    <a16:creationId xmlns:a16="http://schemas.microsoft.com/office/drawing/2014/main" id="{99692ACC-D456-989A-307C-D01E55E3E373}"/>
                  </a:ext>
                </a:extLst>
              </p:cNvPr>
              <p:cNvSpPr txBox="1"/>
              <p:nvPr/>
            </p:nvSpPr>
            <p:spPr>
              <a:xfrm>
                <a:off x="7104785" y="4168717"/>
                <a:ext cx="303372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0.8</a:t>
                </a:r>
              </a:p>
            </p:txBody>
          </p:sp>
          <p:sp>
            <p:nvSpPr>
              <p:cNvPr id="2940" name="TextBox 2939">
                <a:extLst>
                  <a:ext uri="{FF2B5EF4-FFF2-40B4-BE49-F238E27FC236}">
                    <a16:creationId xmlns:a16="http://schemas.microsoft.com/office/drawing/2014/main" id="{046589B4-6798-52F8-1313-AF70A7F20A1E}"/>
                  </a:ext>
                </a:extLst>
              </p:cNvPr>
              <p:cNvSpPr txBox="1"/>
              <p:nvPr/>
            </p:nvSpPr>
            <p:spPr>
              <a:xfrm>
                <a:off x="7104785" y="3883623"/>
                <a:ext cx="303372" cy="2069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1200" cap="none" spc="0" normalizeH="0" baseline="0" noProof="0">
                    <a:ln/>
                    <a:solidFill>
                      <a:srgbClr val="00305E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  <a:rtl val="0"/>
                  </a:rPr>
                  <a:t>1.0</a:t>
                </a:r>
              </a:p>
            </p:txBody>
          </p:sp>
        </p:grpSp>
        <p:grpSp>
          <p:nvGrpSpPr>
            <p:cNvPr id="1639" name="Graphic 5">
              <a:extLst>
                <a:ext uri="{FF2B5EF4-FFF2-40B4-BE49-F238E27FC236}">
                  <a16:creationId xmlns:a16="http://schemas.microsoft.com/office/drawing/2014/main" id="{41153B89-E5C4-231F-48D3-5DD6709B80C2}"/>
                </a:ext>
              </a:extLst>
            </p:cNvPr>
            <p:cNvGrpSpPr/>
            <p:nvPr/>
          </p:nvGrpSpPr>
          <p:grpSpPr>
            <a:xfrm>
              <a:off x="6946730" y="3833495"/>
              <a:ext cx="4124735" cy="396222"/>
              <a:chOff x="7378388" y="3980266"/>
              <a:chExt cx="3361817" cy="322936"/>
            </a:xfrm>
          </p:grpSpPr>
          <p:grpSp>
            <p:nvGrpSpPr>
              <p:cNvPr id="2285" name="Graphic 5">
                <a:extLst>
                  <a:ext uri="{FF2B5EF4-FFF2-40B4-BE49-F238E27FC236}">
                    <a16:creationId xmlns:a16="http://schemas.microsoft.com/office/drawing/2014/main" id="{E1091528-7934-DF50-E97B-AB94E51E8BDE}"/>
                  </a:ext>
                </a:extLst>
              </p:cNvPr>
              <p:cNvGrpSpPr/>
              <p:nvPr/>
            </p:nvGrpSpPr>
            <p:grpSpPr>
              <a:xfrm>
                <a:off x="10569658" y="4256851"/>
                <a:ext cx="46478" cy="46351"/>
                <a:chOff x="10569658" y="4256851"/>
                <a:chExt cx="46478" cy="46351"/>
              </a:xfrm>
            </p:grpSpPr>
            <p:sp>
              <p:nvSpPr>
                <p:cNvPr id="2499" name="Freeform 2498">
                  <a:extLst>
                    <a:ext uri="{FF2B5EF4-FFF2-40B4-BE49-F238E27FC236}">
                      <a16:creationId xmlns:a16="http://schemas.microsoft.com/office/drawing/2014/main" id="{F1001390-023D-E866-16DB-1DDF7616B392}"/>
                    </a:ext>
                  </a:extLst>
                </p:cNvPr>
                <p:cNvSpPr/>
                <p:nvPr/>
              </p:nvSpPr>
              <p:spPr>
                <a:xfrm>
                  <a:off x="10592897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500" name="Freeform 2499">
                  <a:extLst>
                    <a:ext uri="{FF2B5EF4-FFF2-40B4-BE49-F238E27FC236}">
                      <a16:creationId xmlns:a16="http://schemas.microsoft.com/office/drawing/2014/main" id="{BBB9DF22-B160-722C-94D0-CED4671BE917}"/>
                    </a:ext>
                  </a:extLst>
                </p:cNvPr>
                <p:cNvSpPr/>
                <p:nvPr/>
              </p:nvSpPr>
              <p:spPr>
                <a:xfrm>
                  <a:off x="10569658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86" name="Graphic 5">
                <a:extLst>
                  <a:ext uri="{FF2B5EF4-FFF2-40B4-BE49-F238E27FC236}">
                    <a16:creationId xmlns:a16="http://schemas.microsoft.com/office/drawing/2014/main" id="{1FA430D6-9A66-D832-9DFB-AC38FA8B7C4D}"/>
                  </a:ext>
                </a:extLst>
              </p:cNvPr>
              <p:cNvGrpSpPr/>
              <p:nvPr/>
            </p:nvGrpSpPr>
            <p:grpSpPr>
              <a:xfrm>
                <a:off x="10504004" y="4256851"/>
                <a:ext cx="46351" cy="46351"/>
                <a:chOff x="10504004" y="4256851"/>
                <a:chExt cx="46351" cy="46351"/>
              </a:xfrm>
            </p:grpSpPr>
            <p:sp>
              <p:nvSpPr>
                <p:cNvPr id="2497" name="Freeform 2496">
                  <a:extLst>
                    <a:ext uri="{FF2B5EF4-FFF2-40B4-BE49-F238E27FC236}">
                      <a16:creationId xmlns:a16="http://schemas.microsoft.com/office/drawing/2014/main" id="{FF67C56A-CEAD-B36B-F73B-2EC547EC41DA}"/>
                    </a:ext>
                  </a:extLst>
                </p:cNvPr>
                <p:cNvSpPr/>
                <p:nvPr/>
              </p:nvSpPr>
              <p:spPr>
                <a:xfrm>
                  <a:off x="10527116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98" name="Freeform 2497">
                  <a:extLst>
                    <a:ext uri="{FF2B5EF4-FFF2-40B4-BE49-F238E27FC236}">
                      <a16:creationId xmlns:a16="http://schemas.microsoft.com/office/drawing/2014/main" id="{2EBFC9E2-99B8-DA87-8C31-BD9218D4A410}"/>
                    </a:ext>
                  </a:extLst>
                </p:cNvPr>
                <p:cNvSpPr/>
                <p:nvPr/>
              </p:nvSpPr>
              <p:spPr>
                <a:xfrm>
                  <a:off x="10504004" y="428009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87" name="Graphic 5">
                <a:extLst>
                  <a:ext uri="{FF2B5EF4-FFF2-40B4-BE49-F238E27FC236}">
                    <a16:creationId xmlns:a16="http://schemas.microsoft.com/office/drawing/2014/main" id="{FFBC53D5-A941-FC4E-CDF2-C990CE7692E2}"/>
                  </a:ext>
                </a:extLst>
              </p:cNvPr>
              <p:cNvGrpSpPr/>
              <p:nvPr/>
            </p:nvGrpSpPr>
            <p:grpSpPr>
              <a:xfrm>
                <a:off x="10487368" y="4256851"/>
                <a:ext cx="46478" cy="46351"/>
                <a:chOff x="10487368" y="4256851"/>
                <a:chExt cx="46478" cy="46351"/>
              </a:xfrm>
            </p:grpSpPr>
            <p:sp>
              <p:nvSpPr>
                <p:cNvPr id="2495" name="Freeform 2494">
                  <a:extLst>
                    <a:ext uri="{FF2B5EF4-FFF2-40B4-BE49-F238E27FC236}">
                      <a16:creationId xmlns:a16="http://schemas.microsoft.com/office/drawing/2014/main" id="{CA9ABB02-EE68-45A0-3981-B5133C4E5DED}"/>
                    </a:ext>
                  </a:extLst>
                </p:cNvPr>
                <p:cNvSpPr/>
                <p:nvPr/>
              </p:nvSpPr>
              <p:spPr>
                <a:xfrm>
                  <a:off x="10510607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96" name="Freeform 2495">
                  <a:extLst>
                    <a:ext uri="{FF2B5EF4-FFF2-40B4-BE49-F238E27FC236}">
                      <a16:creationId xmlns:a16="http://schemas.microsoft.com/office/drawing/2014/main" id="{A93FA352-B423-D9D5-7B26-CA2F96BCA2EC}"/>
                    </a:ext>
                  </a:extLst>
                </p:cNvPr>
                <p:cNvSpPr/>
                <p:nvPr/>
              </p:nvSpPr>
              <p:spPr>
                <a:xfrm>
                  <a:off x="10487368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88" name="Graphic 5">
                <a:extLst>
                  <a:ext uri="{FF2B5EF4-FFF2-40B4-BE49-F238E27FC236}">
                    <a16:creationId xmlns:a16="http://schemas.microsoft.com/office/drawing/2014/main" id="{C63CCD08-B425-BFEA-EC71-04F7602F2E66}"/>
                  </a:ext>
                </a:extLst>
              </p:cNvPr>
              <p:cNvGrpSpPr/>
              <p:nvPr/>
            </p:nvGrpSpPr>
            <p:grpSpPr>
              <a:xfrm>
                <a:off x="10444064" y="4256851"/>
                <a:ext cx="46478" cy="46351"/>
                <a:chOff x="10444064" y="4256851"/>
                <a:chExt cx="46478" cy="46351"/>
              </a:xfrm>
            </p:grpSpPr>
            <p:sp>
              <p:nvSpPr>
                <p:cNvPr id="2493" name="Freeform 2492">
                  <a:extLst>
                    <a:ext uri="{FF2B5EF4-FFF2-40B4-BE49-F238E27FC236}">
                      <a16:creationId xmlns:a16="http://schemas.microsoft.com/office/drawing/2014/main" id="{70F52062-197E-56EB-1637-DD47FAFF2DBE}"/>
                    </a:ext>
                  </a:extLst>
                </p:cNvPr>
                <p:cNvSpPr/>
                <p:nvPr/>
              </p:nvSpPr>
              <p:spPr>
                <a:xfrm>
                  <a:off x="10467303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94" name="Freeform 2493">
                  <a:extLst>
                    <a:ext uri="{FF2B5EF4-FFF2-40B4-BE49-F238E27FC236}">
                      <a16:creationId xmlns:a16="http://schemas.microsoft.com/office/drawing/2014/main" id="{68DE75CC-0CCF-7774-F30E-57EF88FF7FC3}"/>
                    </a:ext>
                  </a:extLst>
                </p:cNvPr>
                <p:cNvSpPr/>
                <p:nvPr/>
              </p:nvSpPr>
              <p:spPr>
                <a:xfrm>
                  <a:off x="10444064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89" name="Graphic 5">
                <a:extLst>
                  <a:ext uri="{FF2B5EF4-FFF2-40B4-BE49-F238E27FC236}">
                    <a16:creationId xmlns:a16="http://schemas.microsoft.com/office/drawing/2014/main" id="{B12DB3EB-0D9F-E66F-68B5-3CE4CA81A3C1}"/>
                  </a:ext>
                </a:extLst>
              </p:cNvPr>
              <p:cNvGrpSpPr/>
              <p:nvPr/>
            </p:nvGrpSpPr>
            <p:grpSpPr>
              <a:xfrm>
                <a:off x="10434794" y="4256851"/>
                <a:ext cx="46478" cy="46351"/>
                <a:chOff x="10434794" y="4256851"/>
                <a:chExt cx="46478" cy="46351"/>
              </a:xfrm>
            </p:grpSpPr>
            <p:sp>
              <p:nvSpPr>
                <p:cNvPr id="2491" name="Freeform 2490">
                  <a:extLst>
                    <a:ext uri="{FF2B5EF4-FFF2-40B4-BE49-F238E27FC236}">
                      <a16:creationId xmlns:a16="http://schemas.microsoft.com/office/drawing/2014/main" id="{28A9D486-1F81-AE89-8DB2-0DCFE07286FD}"/>
                    </a:ext>
                  </a:extLst>
                </p:cNvPr>
                <p:cNvSpPr/>
                <p:nvPr/>
              </p:nvSpPr>
              <p:spPr>
                <a:xfrm>
                  <a:off x="10458033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92" name="Freeform 2491">
                  <a:extLst>
                    <a:ext uri="{FF2B5EF4-FFF2-40B4-BE49-F238E27FC236}">
                      <a16:creationId xmlns:a16="http://schemas.microsoft.com/office/drawing/2014/main" id="{99F497AD-D9DC-EBD2-97FE-FE15C6E23E67}"/>
                    </a:ext>
                  </a:extLst>
                </p:cNvPr>
                <p:cNvSpPr/>
                <p:nvPr/>
              </p:nvSpPr>
              <p:spPr>
                <a:xfrm>
                  <a:off x="10434794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0" name="Graphic 5">
                <a:extLst>
                  <a:ext uri="{FF2B5EF4-FFF2-40B4-BE49-F238E27FC236}">
                    <a16:creationId xmlns:a16="http://schemas.microsoft.com/office/drawing/2014/main" id="{0CD819F9-D661-D4F7-572F-4EC7CEC3ED78}"/>
                  </a:ext>
                </a:extLst>
              </p:cNvPr>
              <p:cNvGrpSpPr/>
              <p:nvPr/>
            </p:nvGrpSpPr>
            <p:grpSpPr>
              <a:xfrm>
                <a:off x="10426921" y="4256851"/>
                <a:ext cx="46478" cy="46351"/>
                <a:chOff x="10426921" y="4256851"/>
                <a:chExt cx="46478" cy="46351"/>
              </a:xfrm>
            </p:grpSpPr>
            <p:sp>
              <p:nvSpPr>
                <p:cNvPr id="2489" name="Freeform 2488">
                  <a:extLst>
                    <a:ext uri="{FF2B5EF4-FFF2-40B4-BE49-F238E27FC236}">
                      <a16:creationId xmlns:a16="http://schemas.microsoft.com/office/drawing/2014/main" id="{A9292CB4-2B2F-A8E5-520E-C5A30B56A3E2}"/>
                    </a:ext>
                  </a:extLst>
                </p:cNvPr>
                <p:cNvSpPr/>
                <p:nvPr/>
              </p:nvSpPr>
              <p:spPr>
                <a:xfrm>
                  <a:off x="10450160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90" name="Freeform 2489">
                  <a:extLst>
                    <a:ext uri="{FF2B5EF4-FFF2-40B4-BE49-F238E27FC236}">
                      <a16:creationId xmlns:a16="http://schemas.microsoft.com/office/drawing/2014/main" id="{1ED11B64-9F9B-FCA9-A889-16E7D72174F9}"/>
                    </a:ext>
                  </a:extLst>
                </p:cNvPr>
                <p:cNvSpPr/>
                <p:nvPr/>
              </p:nvSpPr>
              <p:spPr>
                <a:xfrm>
                  <a:off x="10426921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1" name="Graphic 5">
                <a:extLst>
                  <a:ext uri="{FF2B5EF4-FFF2-40B4-BE49-F238E27FC236}">
                    <a16:creationId xmlns:a16="http://schemas.microsoft.com/office/drawing/2014/main" id="{BC26216E-8D54-B53E-CEF8-209017875C73}"/>
                  </a:ext>
                </a:extLst>
              </p:cNvPr>
              <p:cNvGrpSpPr/>
              <p:nvPr/>
            </p:nvGrpSpPr>
            <p:grpSpPr>
              <a:xfrm>
                <a:off x="10383744" y="4256851"/>
                <a:ext cx="46478" cy="46351"/>
                <a:chOff x="10383744" y="4256851"/>
                <a:chExt cx="46478" cy="46351"/>
              </a:xfrm>
            </p:grpSpPr>
            <p:sp>
              <p:nvSpPr>
                <p:cNvPr id="2487" name="Freeform 2486">
                  <a:extLst>
                    <a:ext uri="{FF2B5EF4-FFF2-40B4-BE49-F238E27FC236}">
                      <a16:creationId xmlns:a16="http://schemas.microsoft.com/office/drawing/2014/main" id="{16533485-3FD5-6B5D-59AE-DB563EE8204C}"/>
                    </a:ext>
                  </a:extLst>
                </p:cNvPr>
                <p:cNvSpPr/>
                <p:nvPr/>
              </p:nvSpPr>
              <p:spPr>
                <a:xfrm>
                  <a:off x="10406983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88" name="Freeform 2487">
                  <a:extLst>
                    <a:ext uri="{FF2B5EF4-FFF2-40B4-BE49-F238E27FC236}">
                      <a16:creationId xmlns:a16="http://schemas.microsoft.com/office/drawing/2014/main" id="{0361D821-FCC4-9D86-BF7B-31506D814962}"/>
                    </a:ext>
                  </a:extLst>
                </p:cNvPr>
                <p:cNvSpPr/>
                <p:nvPr/>
              </p:nvSpPr>
              <p:spPr>
                <a:xfrm>
                  <a:off x="10383744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2" name="Graphic 5">
                <a:extLst>
                  <a:ext uri="{FF2B5EF4-FFF2-40B4-BE49-F238E27FC236}">
                    <a16:creationId xmlns:a16="http://schemas.microsoft.com/office/drawing/2014/main" id="{90DBCE8F-323D-7871-AA9B-2F12F18E4406}"/>
                  </a:ext>
                </a:extLst>
              </p:cNvPr>
              <p:cNvGrpSpPr/>
              <p:nvPr/>
            </p:nvGrpSpPr>
            <p:grpSpPr>
              <a:xfrm>
                <a:off x="10370918" y="4256851"/>
                <a:ext cx="46351" cy="46351"/>
                <a:chOff x="10370918" y="4256851"/>
                <a:chExt cx="46351" cy="46351"/>
              </a:xfrm>
            </p:grpSpPr>
            <p:sp>
              <p:nvSpPr>
                <p:cNvPr id="2485" name="Freeform 2484">
                  <a:extLst>
                    <a:ext uri="{FF2B5EF4-FFF2-40B4-BE49-F238E27FC236}">
                      <a16:creationId xmlns:a16="http://schemas.microsoft.com/office/drawing/2014/main" id="{B1C0977A-96BC-AFD1-D15A-BCB3F3EDE0AF}"/>
                    </a:ext>
                  </a:extLst>
                </p:cNvPr>
                <p:cNvSpPr/>
                <p:nvPr/>
              </p:nvSpPr>
              <p:spPr>
                <a:xfrm>
                  <a:off x="10397332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86" name="Freeform 2485">
                  <a:extLst>
                    <a:ext uri="{FF2B5EF4-FFF2-40B4-BE49-F238E27FC236}">
                      <a16:creationId xmlns:a16="http://schemas.microsoft.com/office/drawing/2014/main" id="{52A07E9E-1002-E65A-6A4B-DDE53C84820C}"/>
                    </a:ext>
                  </a:extLst>
                </p:cNvPr>
                <p:cNvSpPr/>
                <p:nvPr/>
              </p:nvSpPr>
              <p:spPr>
                <a:xfrm>
                  <a:off x="10370918" y="428009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3" name="Graphic 5">
                <a:extLst>
                  <a:ext uri="{FF2B5EF4-FFF2-40B4-BE49-F238E27FC236}">
                    <a16:creationId xmlns:a16="http://schemas.microsoft.com/office/drawing/2014/main" id="{3A500529-3578-BF63-3262-B75FB23908DC}"/>
                  </a:ext>
                </a:extLst>
              </p:cNvPr>
              <p:cNvGrpSpPr/>
              <p:nvPr/>
            </p:nvGrpSpPr>
            <p:grpSpPr>
              <a:xfrm>
                <a:off x="10362155" y="4256851"/>
                <a:ext cx="46478" cy="46351"/>
                <a:chOff x="10362155" y="4256851"/>
                <a:chExt cx="46478" cy="46351"/>
              </a:xfrm>
            </p:grpSpPr>
            <p:sp>
              <p:nvSpPr>
                <p:cNvPr id="2483" name="Freeform 2482">
                  <a:extLst>
                    <a:ext uri="{FF2B5EF4-FFF2-40B4-BE49-F238E27FC236}">
                      <a16:creationId xmlns:a16="http://schemas.microsoft.com/office/drawing/2014/main" id="{A5C6072D-08F3-4F14-6797-CDAADE69311D}"/>
                    </a:ext>
                  </a:extLst>
                </p:cNvPr>
                <p:cNvSpPr/>
                <p:nvPr/>
              </p:nvSpPr>
              <p:spPr>
                <a:xfrm>
                  <a:off x="10388570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84" name="Freeform 2483">
                  <a:extLst>
                    <a:ext uri="{FF2B5EF4-FFF2-40B4-BE49-F238E27FC236}">
                      <a16:creationId xmlns:a16="http://schemas.microsoft.com/office/drawing/2014/main" id="{CD77BD9B-7023-1052-02B3-0D7930A9121F}"/>
                    </a:ext>
                  </a:extLst>
                </p:cNvPr>
                <p:cNvSpPr/>
                <p:nvPr/>
              </p:nvSpPr>
              <p:spPr>
                <a:xfrm>
                  <a:off x="10362155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4" name="Graphic 5">
                <a:extLst>
                  <a:ext uri="{FF2B5EF4-FFF2-40B4-BE49-F238E27FC236}">
                    <a16:creationId xmlns:a16="http://schemas.microsoft.com/office/drawing/2014/main" id="{5DBD8640-096E-B6E1-03CD-C6BB5A465DC1}"/>
                  </a:ext>
                </a:extLst>
              </p:cNvPr>
              <p:cNvGrpSpPr/>
              <p:nvPr/>
            </p:nvGrpSpPr>
            <p:grpSpPr>
              <a:xfrm>
                <a:off x="10306788" y="4256851"/>
                <a:ext cx="46351" cy="46351"/>
                <a:chOff x="10306788" y="4256851"/>
                <a:chExt cx="46351" cy="46351"/>
              </a:xfrm>
            </p:grpSpPr>
            <p:sp>
              <p:nvSpPr>
                <p:cNvPr id="2481" name="Freeform 2480">
                  <a:extLst>
                    <a:ext uri="{FF2B5EF4-FFF2-40B4-BE49-F238E27FC236}">
                      <a16:creationId xmlns:a16="http://schemas.microsoft.com/office/drawing/2014/main" id="{A650AE77-3FB4-9A86-05B1-FA4F18C0B39D}"/>
                    </a:ext>
                  </a:extLst>
                </p:cNvPr>
                <p:cNvSpPr/>
                <p:nvPr/>
              </p:nvSpPr>
              <p:spPr>
                <a:xfrm>
                  <a:off x="10330027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82" name="Freeform 2481">
                  <a:extLst>
                    <a:ext uri="{FF2B5EF4-FFF2-40B4-BE49-F238E27FC236}">
                      <a16:creationId xmlns:a16="http://schemas.microsoft.com/office/drawing/2014/main" id="{68466D7F-5AB7-552E-F810-035BEB535087}"/>
                    </a:ext>
                  </a:extLst>
                </p:cNvPr>
                <p:cNvSpPr/>
                <p:nvPr/>
              </p:nvSpPr>
              <p:spPr>
                <a:xfrm>
                  <a:off x="10306788" y="428009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5" name="Graphic 5">
                <a:extLst>
                  <a:ext uri="{FF2B5EF4-FFF2-40B4-BE49-F238E27FC236}">
                    <a16:creationId xmlns:a16="http://schemas.microsoft.com/office/drawing/2014/main" id="{95C1D8AC-C18F-A75B-9D53-E6F208460266}"/>
                  </a:ext>
                </a:extLst>
              </p:cNvPr>
              <p:cNvGrpSpPr/>
              <p:nvPr/>
            </p:nvGrpSpPr>
            <p:grpSpPr>
              <a:xfrm>
                <a:off x="10268182" y="4256851"/>
                <a:ext cx="46478" cy="46351"/>
                <a:chOff x="10268182" y="4256851"/>
                <a:chExt cx="46478" cy="46351"/>
              </a:xfrm>
            </p:grpSpPr>
            <p:sp>
              <p:nvSpPr>
                <p:cNvPr id="2479" name="Freeform 2478">
                  <a:extLst>
                    <a:ext uri="{FF2B5EF4-FFF2-40B4-BE49-F238E27FC236}">
                      <a16:creationId xmlns:a16="http://schemas.microsoft.com/office/drawing/2014/main" id="{CF47BEE0-85E6-EB04-CB3B-9A03535DC9F1}"/>
                    </a:ext>
                  </a:extLst>
                </p:cNvPr>
                <p:cNvSpPr/>
                <p:nvPr/>
              </p:nvSpPr>
              <p:spPr>
                <a:xfrm>
                  <a:off x="10291422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80" name="Freeform 2479">
                  <a:extLst>
                    <a:ext uri="{FF2B5EF4-FFF2-40B4-BE49-F238E27FC236}">
                      <a16:creationId xmlns:a16="http://schemas.microsoft.com/office/drawing/2014/main" id="{5EC7A6B1-2670-FD98-23F7-78F533E13BA8}"/>
                    </a:ext>
                  </a:extLst>
                </p:cNvPr>
                <p:cNvSpPr/>
                <p:nvPr/>
              </p:nvSpPr>
              <p:spPr>
                <a:xfrm>
                  <a:off x="10268182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6" name="Graphic 5">
                <a:extLst>
                  <a:ext uri="{FF2B5EF4-FFF2-40B4-BE49-F238E27FC236}">
                    <a16:creationId xmlns:a16="http://schemas.microsoft.com/office/drawing/2014/main" id="{6F61FC95-C460-26D9-FDE1-3B48DD9845A4}"/>
                  </a:ext>
                </a:extLst>
              </p:cNvPr>
              <p:cNvGrpSpPr/>
              <p:nvPr/>
            </p:nvGrpSpPr>
            <p:grpSpPr>
              <a:xfrm>
                <a:off x="10274659" y="4256851"/>
                <a:ext cx="46351" cy="46351"/>
                <a:chOff x="10274659" y="4256851"/>
                <a:chExt cx="46351" cy="46351"/>
              </a:xfrm>
            </p:grpSpPr>
            <p:sp>
              <p:nvSpPr>
                <p:cNvPr id="2477" name="Freeform 2476">
                  <a:extLst>
                    <a:ext uri="{FF2B5EF4-FFF2-40B4-BE49-F238E27FC236}">
                      <a16:creationId xmlns:a16="http://schemas.microsoft.com/office/drawing/2014/main" id="{BBDBDBB1-EB5E-8D26-3B9B-97378455EB07}"/>
                    </a:ext>
                  </a:extLst>
                </p:cNvPr>
                <p:cNvSpPr/>
                <p:nvPr/>
              </p:nvSpPr>
              <p:spPr>
                <a:xfrm>
                  <a:off x="10297898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78" name="Freeform 2477">
                  <a:extLst>
                    <a:ext uri="{FF2B5EF4-FFF2-40B4-BE49-F238E27FC236}">
                      <a16:creationId xmlns:a16="http://schemas.microsoft.com/office/drawing/2014/main" id="{576C5540-8B3D-4422-A4C0-76A3592D2895}"/>
                    </a:ext>
                  </a:extLst>
                </p:cNvPr>
                <p:cNvSpPr/>
                <p:nvPr/>
              </p:nvSpPr>
              <p:spPr>
                <a:xfrm>
                  <a:off x="10274659" y="428009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7" name="Graphic 5">
                <a:extLst>
                  <a:ext uri="{FF2B5EF4-FFF2-40B4-BE49-F238E27FC236}">
                    <a16:creationId xmlns:a16="http://schemas.microsoft.com/office/drawing/2014/main" id="{C3F9EEE3-29F9-8A1B-6F55-C8C6B78F7842}"/>
                  </a:ext>
                </a:extLst>
              </p:cNvPr>
              <p:cNvGrpSpPr/>
              <p:nvPr/>
            </p:nvGrpSpPr>
            <p:grpSpPr>
              <a:xfrm>
                <a:off x="10224752" y="4256851"/>
                <a:ext cx="46478" cy="46351"/>
                <a:chOff x="10224752" y="4256851"/>
                <a:chExt cx="46478" cy="46351"/>
              </a:xfrm>
            </p:grpSpPr>
            <p:sp>
              <p:nvSpPr>
                <p:cNvPr id="2475" name="Freeform 2474">
                  <a:extLst>
                    <a:ext uri="{FF2B5EF4-FFF2-40B4-BE49-F238E27FC236}">
                      <a16:creationId xmlns:a16="http://schemas.microsoft.com/office/drawing/2014/main" id="{2B54ED74-173E-83BE-970F-54689C36CF34}"/>
                    </a:ext>
                  </a:extLst>
                </p:cNvPr>
                <p:cNvSpPr/>
                <p:nvPr/>
              </p:nvSpPr>
              <p:spPr>
                <a:xfrm>
                  <a:off x="10247991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76" name="Freeform 2475">
                  <a:extLst>
                    <a:ext uri="{FF2B5EF4-FFF2-40B4-BE49-F238E27FC236}">
                      <a16:creationId xmlns:a16="http://schemas.microsoft.com/office/drawing/2014/main" id="{178BE768-7EB3-6715-79ED-1CCBE2FE5434}"/>
                    </a:ext>
                  </a:extLst>
                </p:cNvPr>
                <p:cNvSpPr/>
                <p:nvPr/>
              </p:nvSpPr>
              <p:spPr>
                <a:xfrm>
                  <a:off x="10224752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8" name="Graphic 5">
                <a:extLst>
                  <a:ext uri="{FF2B5EF4-FFF2-40B4-BE49-F238E27FC236}">
                    <a16:creationId xmlns:a16="http://schemas.microsoft.com/office/drawing/2014/main" id="{2075F5F1-5D38-ACB9-ABB9-35FCD411A0B1}"/>
                  </a:ext>
                </a:extLst>
              </p:cNvPr>
              <p:cNvGrpSpPr/>
              <p:nvPr/>
            </p:nvGrpSpPr>
            <p:grpSpPr>
              <a:xfrm>
                <a:off x="10203036" y="4256851"/>
                <a:ext cx="46351" cy="46351"/>
                <a:chOff x="10203036" y="4256851"/>
                <a:chExt cx="46351" cy="46351"/>
              </a:xfrm>
            </p:grpSpPr>
            <p:sp>
              <p:nvSpPr>
                <p:cNvPr id="2473" name="Freeform 2472">
                  <a:extLst>
                    <a:ext uri="{FF2B5EF4-FFF2-40B4-BE49-F238E27FC236}">
                      <a16:creationId xmlns:a16="http://schemas.microsoft.com/office/drawing/2014/main" id="{E912BF65-46DD-159F-CD8C-49DAD88673A0}"/>
                    </a:ext>
                  </a:extLst>
                </p:cNvPr>
                <p:cNvSpPr/>
                <p:nvPr/>
              </p:nvSpPr>
              <p:spPr>
                <a:xfrm>
                  <a:off x="10226276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74" name="Freeform 2473">
                  <a:extLst>
                    <a:ext uri="{FF2B5EF4-FFF2-40B4-BE49-F238E27FC236}">
                      <a16:creationId xmlns:a16="http://schemas.microsoft.com/office/drawing/2014/main" id="{B27402D6-7AA1-A295-7E16-1216288CBD52}"/>
                    </a:ext>
                  </a:extLst>
                </p:cNvPr>
                <p:cNvSpPr/>
                <p:nvPr/>
              </p:nvSpPr>
              <p:spPr>
                <a:xfrm>
                  <a:off x="10203036" y="428009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99" name="Graphic 5">
                <a:extLst>
                  <a:ext uri="{FF2B5EF4-FFF2-40B4-BE49-F238E27FC236}">
                    <a16:creationId xmlns:a16="http://schemas.microsoft.com/office/drawing/2014/main" id="{5B112631-835F-A1E6-D5DC-C0CF12241C4B}"/>
                  </a:ext>
                </a:extLst>
              </p:cNvPr>
              <p:cNvGrpSpPr/>
              <p:nvPr/>
            </p:nvGrpSpPr>
            <p:grpSpPr>
              <a:xfrm>
                <a:off x="10192115" y="4256851"/>
                <a:ext cx="46478" cy="46351"/>
                <a:chOff x="10192115" y="4256851"/>
                <a:chExt cx="46478" cy="46351"/>
              </a:xfrm>
            </p:grpSpPr>
            <p:sp>
              <p:nvSpPr>
                <p:cNvPr id="2471" name="Freeform 2470">
                  <a:extLst>
                    <a:ext uri="{FF2B5EF4-FFF2-40B4-BE49-F238E27FC236}">
                      <a16:creationId xmlns:a16="http://schemas.microsoft.com/office/drawing/2014/main" id="{8C6CAB5C-01B0-2A39-A269-8151CD923C90}"/>
                    </a:ext>
                  </a:extLst>
                </p:cNvPr>
                <p:cNvSpPr/>
                <p:nvPr/>
              </p:nvSpPr>
              <p:spPr>
                <a:xfrm>
                  <a:off x="10215354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72" name="Freeform 2471">
                  <a:extLst>
                    <a:ext uri="{FF2B5EF4-FFF2-40B4-BE49-F238E27FC236}">
                      <a16:creationId xmlns:a16="http://schemas.microsoft.com/office/drawing/2014/main" id="{B9D7D632-70F1-6B32-936D-E2B654FE388A}"/>
                    </a:ext>
                  </a:extLst>
                </p:cNvPr>
                <p:cNvSpPr/>
                <p:nvPr/>
              </p:nvSpPr>
              <p:spPr>
                <a:xfrm>
                  <a:off x="10192115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0" name="Graphic 5">
                <a:extLst>
                  <a:ext uri="{FF2B5EF4-FFF2-40B4-BE49-F238E27FC236}">
                    <a16:creationId xmlns:a16="http://schemas.microsoft.com/office/drawing/2014/main" id="{AA73AF4D-FC09-824B-F64E-EB5484A6D331}"/>
                  </a:ext>
                </a:extLst>
              </p:cNvPr>
              <p:cNvGrpSpPr/>
              <p:nvPr/>
            </p:nvGrpSpPr>
            <p:grpSpPr>
              <a:xfrm>
                <a:off x="10177130" y="4256851"/>
                <a:ext cx="46478" cy="46351"/>
                <a:chOff x="10177130" y="4256851"/>
                <a:chExt cx="46478" cy="46351"/>
              </a:xfrm>
            </p:grpSpPr>
            <p:sp>
              <p:nvSpPr>
                <p:cNvPr id="2469" name="Freeform 2468">
                  <a:extLst>
                    <a:ext uri="{FF2B5EF4-FFF2-40B4-BE49-F238E27FC236}">
                      <a16:creationId xmlns:a16="http://schemas.microsoft.com/office/drawing/2014/main" id="{65FC36EC-5238-48DF-EBD6-9DB3F43A501F}"/>
                    </a:ext>
                  </a:extLst>
                </p:cNvPr>
                <p:cNvSpPr/>
                <p:nvPr/>
              </p:nvSpPr>
              <p:spPr>
                <a:xfrm>
                  <a:off x="10200370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70" name="Freeform 2469">
                  <a:extLst>
                    <a:ext uri="{FF2B5EF4-FFF2-40B4-BE49-F238E27FC236}">
                      <a16:creationId xmlns:a16="http://schemas.microsoft.com/office/drawing/2014/main" id="{41A23B77-AFFA-7500-D9A9-E6DCB5D5FA84}"/>
                    </a:ext>
                  </a:extLst>
                </p:cNvPr>
                <p:cNvSpPr/>
                <p:nvPr/>
              </p:nvSpPr>
              <p:spPr>
                <a:xfrm>
                  <a:off x="10177130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1" name="Graphic 5">
                <a:extLst>
                  <a:ext uri="{FF2B5EF4-FFF2-40B4-BE49-F238E27FC236}">
                    <a16:creationId xmlns:a16="http://schemas.microsoft.com/office/drawing/2014/main" id="{7BCF75BA-DB0E-9C55-16EF-00F25AAE3287}"/>
                  </a:ext>
                </a:extLst>
              </p:cNvPr>
              <p:cNvGrpSpPr/>
              <p:nvPr/>
            </p:nvGrpSpPr>
            <p:grpSpPr>
              <a:xfrm>
                <a:off x="10164558" y="4256851"/>
                <a:ext cx="46478" cy="46351"/>
                <a:chOff x="10164558" y="4256851"/>
                <a:chExt cx="46478" cy="46351"/>
              </a:xfrm>
            </p:grpSpPr>
            <p:sp>
              <p:nvSpPr>
                <p:cNvPr id="2467" name="Freeform 2466">
                  <a:extLst>
                    <a:ext uri="{FF2B5EF4-FFF2-40B4-BE49-F238E27FC236}">
                      <a16:creationId xmlns:a16="http://schemas.microsoft.com/office/drawing/2014/main" id="{D17B2F2E-38C4-EE22-6D22-69863EF8563C}"/>
                    </a:ext>
                  </a:extLst>
                </p:cNvPr>
                <p:cNvSpPr/>
                <p:nvPr/>
              </p:nvSpPr>
              <p:spPr>
                <a:xfrm>
                  <a:off x="10187798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68" name="Freeform 2467">
                  <a:extLst>
                    <a:ext uri="{FF2B5EF4-FFF2-40B4-BE49-F238E27FC236}">
                      <a16:creationId xmlns:a16="http://schemas.microsoft.com/office/drawing/2014/main" id="{DD304265-8B03-54F5-6918-5334EFE0DE3B}"/>
                    </a:ext>
                  </a:extLst>
                </p:cNvPr>
                <p:cNvSpPr/>
                <p:nvPr/>
              </p:nvSpPr>
              <p:spPr>
                <a:xfrm>
                  <a:off x="10164558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2" name="Graphic 5">
                <a:extLst>
                  <a:ext uri="{FF2B5EF4-FFF2-40B4-BE49-F238E27FC236}">
                    <a16:creationId xmlns:a16="http://schemas.microsoft.com/office/drawing/2014/main" id="{9BC37E74-04FE-52A7-74B4-951A8E742CDE}"/>
                  </a:ext>
                </a:extLst>
              </p:cNvPr>
              <p:cNvGrpSpPr/>
              <p:nvPr/>
            </p:nvGrpSpPr>
            <p:grpSpPr>
              <a:xfrm>
                <a:off x="10147669" y="4256851"/>
                <a:ext cx="46478" cy="46351"/>
                <a:chOff x="10147669" y="4256851"/>
                <a:chExt cx="46478" cy="46351"/>
              </a:xfrm>
            </p:grpSpPr>
            <p:sp>
              <p:nvSpPr>
                <p:cNvPr id="2465" name="Freeform 2464">
                  <a:extLst>
                    <a:ext uri="{FF2B5EF4-FFF2-40B4-BE49-F238E27FC236}">
                      <a16:creationId xmlns:a16="http://schemas.microsoft.com/office/drawing/2014/main" id="{9FFFEE75-92C5-D6E2-EE1A-206650BC37C3}"/>
                    </a:ext>
                  </a:extLst>
                </p:cNvPr>
                <p:cNvSpPr/>
                <p:nvPr/>
              </p:nvSpPr>
              <p:spPr>
                <a:xfrm>
                  <a:off x="10170908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66" name="Freeform 2465">
                  <a:extLst>
                    <a:ext uri="{FF2B5EF4-FFF2-40B4-BE49-F238E27FC236}">
                      <a16:creationId xmlns:a16="http://schemas.microsoft.com/office/drawing/2014/main" id="{207293F9-4177-F962-1116-056ECBF7E93C}"/>
                    </a:ext>
                  </a:extLst>
                </p:cNvPr>
                <p:cNvSpPr/>
                <p:nvPr/>
              </p:nvSpPr>
              <p:spPr>
                <a:xfrm>
                  <a:off x="10147669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3" name="Graphic 5">
                <a:extLst>
                  <a:ext uri="{FF2B5EF4-FFF2-40B4-BE49-F238E27FC236}">
                    <a16:creationId xmlns:a16="http://schemas.microsoft.com/office/drawing/2014/main" id="{5491EB5E-B130-BEDE-E52F-4059E4BA62D9}"/>
                  </a:ext>
                </a:extLst>
              </p:cNvPr>
              <p:cNvGrpSpPr/>
              <p:nvPr/>
            </p:nvGrpSpPr>
            <p:grpSpPr>
              <a:xfrm>
                <a:off x="10102714" y="4256851"/>
                <a:ext cx="46478" cy="46351"/>
                <a:chOff x="10102714" y="4256851"/>
                <a:chExt cx="46478" cy="46351"/>
              </a:xfrm>
            </p:grpSpPr>
            <p:sp>
              <p:nvSpPr>
                <p:cNvPr id="2463" name="Freeform 2462">
                  <a:extLst>
                    <a:ext uri="{FF2B5EF4-FFF2-40B4-BE49-F238E27FC236}">
                      <a16:creationId xmlns:a16="http://schemas.microsoft.com/office/drawing/2014/main" id="{6D6D6172-7E4D-DCEA-5E37-053374E088C4}"/>
                    </a:ext>
                  </a:extLst>
                </p:cNvPr>
                <p:cNvSpPr/>
                <p:nvPr/>
              </p:nvSpPr>
              <p:spPr>
                <a:xfrm>
                  <a:off x="10125953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64" name="Freeform 2463">
                  <a:extLst>
                    <a:ext uri="{FF2B5EF4-FFF2-40B4-BE49-F238E27FC236}">
                      <a16:creationId xmlns:a16="http://schemas.microsoft.com/office/drawing/2014/main" id="{2DB2DA1F-283C-E728-2C57-F52B1081D86D}"/>
                    </a:ext>
                  </a:extLst>
                </p:cNvPr>
                <p:cNvSpPr/>
                <p:nvPr/>
              </p:nvSpPr>
              <p:spPr>
                <a:xfrm>
                  <a:off x="10102714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4" name="Graphic 5">
                <a:extLst>
                  <a:ext uri="{FF2B5EF4-FFF2-40B4-BE49-F238E27FC236}">
                    <a16:creationId xmlns:a16="http://schemas.microsoft.com/office/drawing/2014/main" id="{EEB4D2DE-04DF-AC32-A60E-7F9CD9C54027}"/>
                  </a:ext>
                </a:extLst>
              </p:cNvPr>
              <p:cNvGrpSpPr/>
              <p:nvPr/>
            </p:nvGrpSpPr>
            <p:grpSpPr>
              <a:xfrm>
                <a:off x="10091158" y="4256851"/>
                <a:ext cx="46478" cy="46351"/>
                <a:chOff x="10091158" y="4256851"/>
                <a:chExt cx="46478" cy="46351"/>
              </a:xfrm>
            </p:grpSpPr>
            <p:sp>
              <p:nvSpPr>
                <p:cNvPr id="2461" name="Freeform 2460">
                  <a:extLst>
                    <a:ext uri="{FF2B5EF4-FFF2-40B4-BE49-F238E27FC236}">
                      <a16:creationId xmlns:a16="http://schemas.microsoft.com/office/drawing/2014/main" id="{9808879E-D44F-5620-168A-1FC9A4C14946}"/>
                    </a:ext>
                  </a:extLst>
                </p:cNvPr>
                <p:cNvSpPr/>
                <p:nvPr/>
              </p:nvSpPr>
              <p:spPr>
                <a:xfrm>
                  <a:off x="10114397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62" name="Freeform 2461">
                  <a:extLst>
                    <a:ext uri="{FF2B5EF4-FFF2-40B4-BE49-F238E27FC236}">
                      <a16:creationId xmlns:a16="http://schemas.microsoft.com/office/drawing/2014/main" id="{DA39734A-2E5C-AD5E-4A39-669695C3E23E}"/>
                    </a:ext>
                  </a:extLst>
                </p:cNvPr>
                <p:cNvSpPr/>
                <p:nvPr/>
              </p:nvSpPr>
              <p:spPr>
                <a:xfrm>
                  <a:off x="10091158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5" name="Graphic 5">
                <a:extLst>
                  <a:ext uri="{FF2B5EF4-FFF2-40B4-BE49-F238E27FC236}">
                    <a16:creationId xmlns:a16="http://schemas.microsoft.com/office/drawing/2014/main" id="{BBD0C896-21D2-5AAB-0E33-F81BC4C111E0}"/>
                  </a:ext>
                </a:extLst>
              </p:cNvPr>
              <p:cNvGrpSpPr/>
              <p:nvPr/>
            </p:nvGrpSpPr>
            <p:grpSpPr>
              <a:xfrm>
                <a:off x="10077316" y="4256851"/>
                <a:ext cx="46478" cy="46351"/>
                <a:chOff x="10077316" y="4256851"/>
                <a:chExt cx="46478" cy="46351"/>
              </a:xfrm>
            </p:grpSpPr>
            <p:sp>
              <p:nvSpPr>
                <p:cNvPr id="2459" name="Freeform 2458">
                  <a:extLst>
                    <a:ext uri="{FF2B5EF4-FFF2-40B4-BE49-F238E27FC236}">
                      <a16:creationId xmlns:a16="http://schemas.microsoft.com/office/drawing/2014/main" id="{758EFDE4-14C6-937A-6CF7-C17EC1849FE9}"/>
                    </a:ext>
                  </a:extLst>
                </p:cNvPr>
                <p:cNvSpPr/>
                <p:nvPr/>
              </p:nvSpPr>
              <p:spPr>
                <a:xfrm>
                  <a:off x="10100555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60" name="Freeform 2459">
                  <a:extLst>
                    <a:ext uri="{FF2B5EF4-FFF2-40B4-BE49-F238E27FC236}">
                      <a16:creationId xmlns:a16="http://schemas.microsoft.com/office/drawing/2014/main" id="{45E34D12-E087-2492-A762-E6DC38D0A246}"/>
                    </a:ext>
                  </a:extLst>
                </p:cNvPr>
                <p:cNvSpPr/>
                <p:nvPr/>
              </p:nvSpPr>
              <p:spPr>
                <a:xfrm>
                  <a:off x="10077316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6" name="Graphic 5">
                <a:extLst>
                  <a:ext uri="{FF2B5EF4-FFF2-40B4-BE49-F238E27FC236}">
                    <a16:creationId xmlns:a16="http://schemas.microsoft.com/office/drawing/2014/main" id="{D7B25557-A7B7-27E4-4BFF-E96551F41934}"/>
                  </a:ext>
                </a:extLst>
              </p:cNvPr>
              <p:cNvGrpSpPr/>
              <p:nvPr/>
            </p:nvGrpSpPr>
            <p:grpSpPr>
              <a:xfrm>
                <a:off x="10069569" y="4256851"/>
                <a:ext cx="46478" cy="46351"/>
                <a:chOff x="10069569" y="4256851"/>
                <a:chExt cx="46478" cy="46351"/>
              </a:xfrm>
            </p:grpSpPr>
            <p:sp>
              <p:nvSpPr>
                <p:cNvPr id="2457" name="Freeform 2456">
                  <a:extLst>
                    <a:ext uri="{FF2B5EF4-FFF2-40B4-BE49-F238E27FC236}">
                      <a16:creationId xmlns:a16="http://schemas.microsoft.com/office/drawing/2014/main" id="{8208BADC-8983-A5CC-2F18-8DA92891558A}"/>
                    </a:ext>
                  </a:extLst>
                </p:cNvPr>
                <p:cNvSpPr/>
                <p:nvPr/>
              </p:nvSpPr>
              <p:spPr>
                <a:xfrm>
                  <a:off x="10092809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58" name="Freeform 2457">
                  <a:extLst>
                    <a:ext uri="{FF2B5EF4-FFF2-40B4-BE49-F238E27FC236}">
                      <a16:creationId xmlns:a16="http://schemas.microsoft.com/office/drawing/2014/main" id="{1B43BAB8-6152-C804-78B0-4636DB0C7621}"/>
                    </a:ext>
                  </a:extLst>
                </p:cNvPr>
                <p:cNvSpPr/>
                <p:nvPr/>
              </p:nvSpPr>
              <p:spPr>
                <a:xfrm>
                  <a:off x="10069569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7" name="Graphic 5">
                <a:extLst>
                  <a:ext uri="{FF2B5EF4-FFF2-40B4-BE49-F238E27FC236}">
                    <a16:creationId xmlns:a16="http://schemas.microsoft.com/office/drawing/2014/main" id="{0C578D7A-BAE9-C734-4F5A-A0C3CDC3A48E}"/>
                  </a:ext>
                </a:extLst>
              </p:cNvPr>
              <p:cNvGrpSpPr/>
              <p:nvPr/>
            </p:nvGrpSpPr>
            <p:grpSpPr>
              <a:xfrm>
                <a:off x="10120493" y="4256851"/>
                <a:ext cx="46351" cy="46351"/>
                <a:chOff x="10120493" y="4256851"/>
                <a:chExt cx="46351" cy="46351"/>
              </a:xfrm>
            </p:grpSpPr>
            <p:sp>
              <p:nvSpPr>
                <p:cNvPr id="2455" name="Freeform 2454">
                  <a:extLst>
                    <a:ext uri="{FF2B5EF4-FFF2-40B4-BE49-F238E27FC236}">
                      <a16:creationId xmlns:a16="http://schemas.microsoft.com/office/drawing/2014/main" id="{CA9F8F69-9812-1606-A1BF-AAEB5B342F4A}"/>
                    </a:ext>
                  </a:extLst>
                </p:cNvPr>
                <p:cNvSpPr/>
                <p:nvPr/>
              </p:nvSpPr>
              <p:spPr>
                <a:xfrm>
                  <a:off x="10143732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56" name="Freeform 2455">
                  <a:extLst>
                    <a:ext uri="{FF2B5EF4-FFF2-40B4-BE49-F238E27FC236}">
                      <a16:creationId xmlns:a16="http://schemas.microsoft.com/office/drawing/2014/main" id="{29F42A57-68F3-0446-5EBC-BEC066FD9759}"/>
                    </a:ext>
                  </a:extLst>
                </p:cNvPr>
                <p:cNvSpPr/>
                <p:nvPr/>
              </p:nvSpPr>
              <p:spPr>
                <a:xfrm>
                  <a:off x="10120493" y="428009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8" name="Graphic 5">
                <a:extLst>
                  <a:ext uri="{FF2B5EF4-FFF2-40B4-BE49-F238E27FC236}">
                    <a16:creationId xmlns:a16="http://schemas.microsoft.com/office/drawing/2014/main" id="{664FD993-DF1A-4660-9DB6-E9252E8DADCE}"/>
                  </a:ext>
                </a:extLst>
              </p:cNvPr>
              <p:cNvGrpSpPr/>
              <p:nvPr/>
            </p:nvGrpSpPr>
            <p:grpSpPr>
              <a:xfrm>
                <a:off x="10052299" y="4223072"/>
                <a:ext cx="46351" cy="46478"/>
                <a:chOff x="10052299" y="4223072"/>
                <a:chExt cx="46351" cy="46478"/>
              </a:xfrm>
            </p:grpSpPr>
            <p:sp>
              <p:nvSpPr>
                <p:cNvPr id="2453" name="Freeform 2452">
                  <a:extLst>
                    <a:ext uri="{FF2B5EF4-FFF2-40B4-BE49-F238E27FC236}">
                      <a16:creationId xmlns:a16="http://schemas.microsoft.com/office/drawing/2014/main" id="{CC0CB4B4-8E26-9A32-6B1B-62142C25B2E5}"/>
                    </a:ext>
                  </a:extLst>
                </p:cNvPr>
                <p:cNvSpPr/>
                <p:nvPr/>
              </p:nvSpPr>
              <p:spPr>
                <a:xfrm>
                  <a:off x="10075411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54" name="Freeform 2453">
                  <a:extLst>
                    <a:ext uri="{FF2B5EF4-FFF2-40B4-BE49-F238E27FC236}">
                      <a16:creationId xmlns:a16="http://schemas.microsoft.com/office/drawing/2014/main" id="{B11A5297-1E39-87A1-5F89-ADC79F1D117E}"/>
                    </a:ext>
                  </a:extLst>
                </p:cNvPr>
                <p:cNvSpPr/>
                <p:nvPr/>
              </p:nvSpPr>
              <p:spPr>
                <a:xfrm>
                  <a:off x="10052299" y="424631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09" name="Graphic 5">
                <a:extLst>
                  <a:ext uri="{FF2B5EF4-FFF2-40B4-BE49-F238E27FC236}">
                    <a16:creationId xmlns:a16="http://schemas.microsoft.com/office/drawing/2014/main" id="{B468A4AA-F364-52BC-E93A-330EB81A66B5}"/>
                  </a:ext>
                </a:extLst>
              </p:cNvPr>
              <p:cNvGrpSpPr/>
              <p:nvPr/>
            </p:nvGrpSpPr>
            <p:grpSpPr>
              <a:xfrm>
                <a:off x="10043917" y="4223072"/>
                <a:ext cx="46351" cy="46478"/>
                <a:chOff x="10043917" y="4223072"/>
                <a:chExt cx="46351" cy="46478"/>
              </a:xfrm>
            </p:grpSpPr>
            <p:sp>
              <p:nvSpPr>
                <p:cNvPr id="2451" name="Freeform 2450">
                  <a:extLst>
                    <a:ext uri="{FF2B5EF4-FFF2-40B4-BE49-F238E27FC236}">
                      <a16:creationId xmlns:a16="http://schemas.microsoft.com/office/drawing/2014/main" id="{8F4493F8-40C6-6DCE-AE8B-AAEAC3A06A2A}"/>
                    </a:ext>
                  </a:extLst>
                </p:cNvPr>
                <p:cNvSpPr/>
                <p:nvPr/>
              </p:nvSpPr>
              <p:spPr>
                <a:xfrm>
                  <a:off x="10067157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52" name="Freeform 2451">
                  <a:extLst>
                    <a:ext uri="{FF2B5EF4-FFF2-40B4-BE49-F238E27FC236}">
                      <a16:creationId xmlns:a16="http://schemas.microsoft.com/office/drawing/2014/main" id="{A8A07126-7A94-6DB6-FB82-A7DC9ED701A2}"/>
                    </a:ext>
                  </a:extLst>
                </p:cNvPr>
                <p:cNvSpPr/>
                <p:nvPr/>
              </p:nvSpPr>
              <p:spPr>
                <a:xfrm>
                  <a:off x="10043917" y="424631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0" name="Graphic 5">
                <a:extLst>
                  <a:ext uri="{FF2B5EF4-FFF2-40B4-BE49-F238E27FC236}">
                    <a16:creationId xmlns:a16="http://schemas.microsoft.com/office/drawing/2014/main" id="{7CAF223B-C4E4-68A6-1063-BF4C570CCBE0}"/>
                  </a:ext>
                </a:extLst>
              </p:cNvPr>
              <p:cNvGrpSpPr/>
              <p:nvPr/>
            </p:nvGrpSpPr>
            <p:grpSpPr>
              <a:xfrm>
                <a:off x="10034774" y="4223072"/>
                <a:ext cx="46351" cy="46478"/>
                <a:chOff x="10034774" y="4223072"/>
                <a:chExt cx="46351" cy="46478"/>
              </a:xfrm>
            </p:grpSpPr>
            <p:sp>
              <p:nvSpPr>
                <p:cNvPr id="2449" name="Freeform 2448">
                  <a:extLst>
                    <a:ext uri="{FF2B5EF4-FFF2-40B4-BE49-F238E27FC236}">
                      <a16:creationId xmlns:a16="http://schemas.microsoft.com/office/drawing/2014/main" id="{443F43C1-ED5D-F9F8-AD3F-5082EAD03C90}"/>
                    </a:ext>
                  </a:extLst>
                </p:cNvPr>
                <p:cNvSpPr/>
                <p:nvPr/>
              </p:nvSpPr>
              <p:spPr>
                <a:xfrm>
                  <a:off x="10058013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50" name="Freeform 2449">
                  <a:extLst>
                    <a:ext uri="{FF2B5EF4-FFF2-40B4-BE49-F238E27FC236}">
                      <a16:creationId xmlns:a16="http://schemas.microsoft.com/office/drawing/2014/main" id="{D9DCC687-B852-616E-6161-293EDB53148D}"/>
                    </a:ext>
                  </a:extLst>
                </p:cNvPr>
                <p:cNvSpPr/>
                <p:nvPr/>
              </p:nvSpPr>
              <p:spPr>
                <a:xfrm>
                  <a:off x="10034774" y="424631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1" name="Graphic 5">
                <a:extLst>
                  <a:ext uri="{FF2B5EF4-FFF2-40B4-BE49-F238E27FC236}">
                    <a16:creationId xmlns:a16="http://schemas.microsoft.com/office/drawing/2014/main" id="{9C9FD63F-0CF0-2E5F-E49C-0E1EB73943B9}"/>
                  </a:ext>
                </a:extLst>
              </p:cNvPr>
              <p:cNvGrpSpPr/>
              <p:nvPr/>
            </p:nvGrpSpPr>
            <p:grpSpPr>
              <a:xfrm>
                <a:off x="10025758" y="4223072"/>
                <a:ext cx="46351" cy="46478"/>
                <a:chOff x="10025758" y="4223072"/>
                <a:chExt cx="46351" cy="46478"/>
              </a:xfrm>
            </p:grpSpPr>
            <p:sp>
              <p:nvSpPr>
                <p:cNvPr id="2447" name="Freeform 2446">
                  <a:extLst>
                    <a:ext uri="{FF2B5EF4-FFF2-40B4-BE49-F238E27FC236}">
                      <a16:creationId xmlns:a16="http://schemas.microsoft.com/office/drawing/2014/main" id="{315A65E9-4580-83A9-4471-D0A2094D762B}"/>
                    </a:ext>
                  </a:extLst>
                </p:cNvPr>
                <p:cNvSpPr/>
                <p:nvPr/>
              </p:nvSpPr>
              <p:spPr>
                <a:xfrm>
                  <a:off x="10048870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48" name="Freeform 2447">
                  <a:extLst>
                    <a:ext uri="{FF2B5EF4-FFF2-40B4-BE49-F238E27FC236}">
                      <a16:creationId xmlns:a16="http://schemas.microsoft.com/office/drawing/2014/main" id="{B30E6B71-D264-54C3-0BFF-C595329A403F}"/>
                    </a:ext>
                  </a:extLst>
                </p:cNvPr>
                <p:cNvSpPr/>
                <p:nvPr/>
              </p:nvSpPr>
              <p:spPr>
                <a:xfrm>
                  <a:off x="10025758" y="424631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2" name="Graphic 5">
                <a:extLst>
                  <a:ext uri="{FF2B5EF4-FFF2-40B4-BE49-F238E27FC236}">
                    <a16:creationId xmlns:a16="http://schemas.microsoft.com/office/drawing/2014/main" id="{8D4102B4-D192-7EE8-BF4B-EAB56B0DC75F}"/>
                  </a:ext>
                </a:extLst>
              </p:cNvPr>
              <p:cNvGrpSpPr/>
              <p:nvPr/>
            </p:nvGrpSpPr>
            <p:grpSpPr>
              <a:xfrm>
                <a:off x="10017630" y="4223072"/>
                <a:ext cx="46351" cy="46478"/>
                <a:chOff x="10017630" y="4223072"/>
                <a:chExt cx="46351" cy="46478"/>
              </a:xfrm>
            </p:grpSpPr>
            <p:sp>
              <p:nvSpPr>
                <p:cNvPr id="2445" name="Freeform 2444">
                  <a:extLst>
                    <a:ext uri="{FF2B5EF4-FFF2-40B4-BE49-F238E27FC236}">
                      <a16:creationId xmlns:a16="http://schemas.microsoft.com/office/drawing/2014/main" id="{02D4F766-8170-DB41-0FDD-D9B9009510B5}"/>
                    </a:ext>
                  </a:extLst>
                </p:cNvPr>
                <p:cNvSpPr/>
                <p:nvPr/>
              </p:nvSpPr>
              <p:spPr>
                <a:xfrm>
                  <a:off x="10040743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46" name="Freeform 2445">
                  <a:extLst>
                    <a:ext uri="{FF2B5EF4-FFF2-40B4-BE49-F238E27FC236}">
                      <a16:creationId xmlns:a16="http://schemas.microsoft.com/office/drawing/2014/main" id="{A665369E-6CAC-6BEB-8A84-121F891A5F07}"/>
                    </a:ext>
                  </a:extLst>
                </p:cNvPr>
                <p:cNvSpPr/>
                <p:nvPr/>
              </p:nvSpPr>
              <p:spPr>
                <a:xfrm>
                  <a:off x="10017630" y="424631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3" name="Graphic 5">
                <a:extLst>
                  <a:ext uri="{FF2B5EF4-FFF2-40B4-BE49-F238E27FC236}">
                    <a16:creationId xmlns:a16="http://schemas.microsoft.com/office/drawing/2014/main" id="{148FCB99-D788-DDCF-1979-63F1B5F4152C}"/>
                  </a:ext>
                </a:extLst>
              </p:cNvPr>
              <p:cNvGrpSpPr/>
              <p:nvPr/>
            </p:nvGrpSpPr>
            <p:grpSpPr>
              <a:xfrm>
                <a:off x="9996042" y="4223072"/>
                <a:ext cx="46351" cy="46478"/>
                <a:chOff x="9996042" y="4223072"/>
                <a:chExt cx="46351" cy="46478"/>
              </a:xfrm>
            </p:grpSpPr>
            <p:sp>
              <p:nvSpPr>
                <p:cNvPr id="2443" name="Freeform 2442">
                  <a:extLst>
                    <a:ext uri="{FF2B5EF4-FFF2-40B4-BE49-F238E27FC236}">
                      <a16:creationId xmlns:a16="http://schemas.microsoft.com/office/drawing/2014/main" id="{A1C7037D-5F45-08EF-88C4-028A57DE36A6}"/>
                    </a:ext>
                  </a:extLst>
                </p:cNvPr>
                <p:cNvSpPr/>
                <p:nvPr/>
              </p:nvSpPr>
              <p:spPr>
                <a:xfrm>
                  <a:off x="10019154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44" name="Freeform 2443">
                  <a:extLst>
                    <a:ext uri="{FF2B5EF4-FFF2-40B4-BE49-F238E27FC236}">
                      <a16:creationId xmlns:a16="http://schemas.microsoft.com/office/drawing/2014/main" id="{A7B6ADF6-F556-18C6-5B49-2348AB088CC9}"/>
                    </a:ext>
                  </a:extLst>
                </p:cNvPr>
                <p:cNvSpPr/>
                <p:nvPr/>
              </p:nvSpPr>
              <p:spPr>
                <a:xfrm>
                  <a:off x="9996042" y="424631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4" name="Graphic 5">
                <a:extLst>
                  <a:ext uri="{FF2B5EF4-FFF2-40B4-BE49-F238E27FC236}">
                    <a16:creationId xmlns:a16="http://schemas.microsoft.com/office/drawing/2014/main" id="{893879C3-6A32-75B9-C531-9B31B9691594}"/>
                  </a:ext>
                </a:extLst>
              </p:cNvPr>
              <p:cNvGrpSpPr/>
              <p:nvPr/>
            </p:nvGrpSpPr>
            <p:grpSpPr>
              <a:xfrm>
                <a:off x="9957310" y="4223072"/>
                <a:ext cx="46478" cy="46478"/>
                <a:chOff x="9957310" y="4223072"/>
                <a:chExt cx="46478" cy="46478"/>
              </a:xfrm>
            </p:grpSpPr>
            <p:sp>
              <p:nvSpPr>
                <p:cNvPr id="2441" name="Freeform 2440">
                  <a:extLst>
                    <a:ext uri="{FF2B5EF4-FFF2-40B4-BE49-F238E27FC236}">
                      <a16:creationId xmlns:a16="http://schemas.microsoft.com/office/drawing/2014/main" id="{3263314C-C619-43E6-E291-89737CF49C92}"/>
                    </a:ext>
                  </a:extLst>
                </p:cNvPr>
                <p:cNvSpPr/>
                <p:nvPr/>
              </p:nvSpPr>
              <p:spPr>
                <a:xfrm>
                  <a:off x="9980549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42" name="Freeform 2441">
                  <a:extLst>
                    <a:ext uri="{FF2B5EF4-FFF2-40B4-BE49-F238E27FC236}">
                      <a16:creationId xmlns:a16="http://schemas.microsoft.com/office/drawing/2014/main" id="{47976BD0-2A58-2165-5208-D949A08834B9}"/>
                    </a:ext>
                  </a:extLst>
                </p:cNvPr>
                <p:cNvSpPr/>
                <p:nvPr/>
              </p:nvSpPr>
              <p:spPr>
                <a:xfrm>
                  <a:off x="9957310" y="424631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5" name="Graphic 5">
                <a:extLst>
                  <a:ext uri="{FF2B5EF4-FFF2-40B4-BE49-F238E27FC236}">
                    <a16:creationId xmlns:a16="http://schemas.microsoft.com/office/drawing/2014/main" id="{2CDC78BC-153C-D363-2538-AF0ADD3D7272}"/>
                  </a:ext>
                </a:extLst>
              </p:cNvPr>
              <p:cNvGrpSpPr/>
              <p:nvPr/>
            </p:nvGrpSpPr>
            <p:grpSpPr>
              <a:xfrm>
                <a:off x="9943976" y="4223072"/>
                <a:ext cx="46351" cy="46478"/>
                <a:chOff x="9943976" y="4223072"/>
                <a:chExt cx="46351" cy="46478"/>
              </a:xfrm>
            </p:grpSpPr>
            <p:sp>
              <p:nvSpPr>
                <p:cNvPr id="2439" name="Freeform 2438">
                  <a:extLst>
                    <a:ext uri="{FF2B5EF4-FFF2-40B4-BE49-F238E27FC236}">
                      <a16:creationId xmlns:a16="http://schemas.microsoft.com/office/drawing/2014/main" id="{65AD21CF-338D-68CD-89EA-17CA6E5019E5}"/>
                    </a:ext>
                  </a:extLst>
                </p:cNvPr>
                <p:cNvSpPr/>
                <p:nvPr/>
              </p:nvSpPr>
              <p:spPr>
                <a:xfrm>
                  <a:off x="9967088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40" name="Freeform 2439">
                  <a:extLst>
                    <a:ext uri="{FF2B5EF4-FFF2-40B4-BE49-F238E27FC236}">
                      <a16:creationId xmlns:a16="http://schemas.microsoft.com/office/drawing/2014/main" id="{05728D4E-04FF-8674-9A32-D19652FFFBD0}"/>
                    </a:ext>
                  </a:extLst>
                </p:cNvPr>
                <p:cNvSpPr/>
                <p:nvPr/>
              </p:nvSpPr>
              <p:spPr>
                <a:xfrm>
                  <a:off x="9943976" y="424631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6" name="Graphic 5">
                <a:extLst>
                  <a:ext uri="{FF2B5EF4-FFF2-40B4-BE49-F238E27FC236}">
                    <a16:creationId xmlns:a16="http://schemas.microsoft.com/office/drawing/2014/main" id="{ACE1EE9C-1C08-374E-4C38-98E72D7733CF}"/>
                  </a:ext>
                </a:extLst>
              </p:cNvPr>
              <p:cNvGrpSpPr/>
              <p:nvPr/>
            </p:nvGrpSpPr>
            <p:grpSpPr>
              <a:xfrm>
                <a:off x="9940674" y="4223072"/>
                <a:ext cx="46478" cy="46478"/>
                <a:chOff x="9940674" y="4223072"/>
                <a:chExt cx="46478" cy="46478"/>
              </a:xfrm>
            </p:grpSpPr>
            <p:sp>
              <p:nvSpPr>
                <p:cNvPr id="2437" name="Freeform 2436">
                  <a:extLst>
                    <a:ext uri="{FF2B5EF4-FFF2-40B4-BE49-F238E27FC236}">
                      <a16:creationId xmlns:a16="http://schemas.microsoft.com/office/drawing/2014/main" id="{2D41892F-4574-52AA-E31B-79B4DB38D440}"/>
                    </a:ext>
                  </a:extLst>
                </p:cNvPr>
                <p:cNvSpPr/>
                <p:nvPr/>
              </p:nvSpPr>
              <p:spPr>
                <a:xfrm>
                  <a:off x="9963913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38" name="Freeform 2437">
                  <a:extLst>
                    <a:ext uri="{FF2B5EF4-FFF2-40B4-BE49-F238E27FC236}">
                      <a16:creationId xmlns:a16="http://schemas.microsoft.com/office/drawing/2014/main" id="{0B8D6743-3AE0-724D-424E-0576F2C33298}"/>
                    </a:ext>
                  </a:extLst>
                </p:cNvPr>
                <p:cNvSpPr/>
                <p:nvPr/>
              </p:nvSpPr>
              <p:spPr>
                <a:xfrm>
                  <a:off x="9940674" y="424631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7" name="Graphic 5">
                <a:extLst>
                  <a:ext uri="{FF2B5EF4-FFF2-40B4-BE49-F238E27FC236}">
                    <a16:creationId xmlns:a16="http://schemas.microsoft.com/office/drawing/2014/main" id="{4A26FF08-0A8C-315A-4CA6-06E4274E1FAC}"/>
                  </a:ext>
                </a:extLst>
              </p:cNvPr>
              <p:cNvGrpSpPr/>
              <p:nvPr/>
            </p:nvGrpSpPr>
            <p:grpSpPr>
              <a:xfrm>
                <a:off x="9932166" y="4223072"/>
                <a:ext cx="46351" cy="46478"/>
                <a:chOff x="9932166" y="4223072"/>
                <a:chExt cx="46351" cy="46478"/>
              </a:xfrm>
            </p:grpSpPr>
            <p:sp>
              <p:nvSpPr>
                <p:cNvPr id="2435" name="Freeform 2434">
                  <a:extLst>
                    <a:ext uri="{FF2B5EF4-FFF2-40B4-BE49-F238E27FC236}">
                      <a16:creationId xmlns:a16="http://schemas.microsoft.com/office/drawing/2014/main" id="{6E63F8E4-29BB-59B1-0900-4D83C682DFB0}"/>
                    </a:ext>
                  </a:extLst>
                </p:cNvPr>
                <p:cNvSpPr/>
                <p:nvPr/>
              </p:nvSpPr>
              <p:spPr>
                <a:xfrm>
                  <a:off x="9955278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36" name="Freeform 2435">
                  <a:extLst>
                    <a:ext uri="{FF2B5EF4-FFF2-40B4-BE49-F238E27FC236}">
                      <a16:creationId xmlns:a16="http://schemas.microsoft.com/office/drawing/2014/main" id="{C59E20AC-3EAD-B297-02A4-A58D88290615}"/>
                    </a:ext>
                  </a:extLst>
                </p:cNvPr>
                <p:cNvSpPr/>
                <p:nvPr/>
              </p:nvSpPr>
              <p:spPr>
                <a:xfrm>
                  <a:off x="9932166" y="424631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8" name="Graphic 5">
                <a:extLst>
                  <a:ext uri="{FF2B5EF4-FFF2-40B4-BE49-F238E27FC236}">
                    <a16:creationId xmlns:a16="http://schemas.microsoft.com/office/drawing/2014/main" id="{C3379779-E13E-12B8-1724-4655065724E3}"/>
                  </a:ext>
                </a:extLst>
              </p:cNvPr>
              <p:cNvGrpSpPr/>
              <p:nvPr/>
            </p:nvGrpSpPr>
            <p:grpSpPr>
              <a:xfrm>
                <a:off x="9909942" y="4223072"/>
                <a:ext cx="46478" cy="46478"/>
                <a:chOff x="9909942" y="4223072"/>
                <a:chExt cx="46478" cy="46478"/>
              </a:xfrm>
            </p:grpSpPr>
            <p:sp>
              <p:nvSpPr>
                <p:cNvPr id="2433" name="Freeform 2432">
                  <a:extLst>
                    <a:ext uri="{FF2B5EF4-FFF2-40B4-BE49-F238E27FC236}">
                      <a16:creationId xmlns:a16="http://schemas.microsoft.com/office/drawing/2014/main" id="{394E919F-19FC-244D-BFCC-6884F1E16A98}"/>
                    </a:ext>
                  </a:extLst>
                </p:cNvPr>
                <p:cNvSpPr/>
                <p:nvPr/>
              </p:nvSpPr>
              <p:spPr>
                <a:xfrm>
                  <a:off x="9933182" y="422307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34" name="Freeform 2433">
                  <a:extLst>
                    <a:ext uri="{FF2B5EF4-FFF2-40B4-BE49-F238E27FC236}">
                      <a16:creationId xmlns:a16="http://schemas.microsoft.com/office/drawing/2014/main" id="{CA1459D9-A775-C89E-8F13-1003D65EE552}"/>
                    </a:ext>
                  </a:extLst>
                </p:cNvPr>
                <p:cNvSpPr/>
                <p:nvPr/>
              </p:nvSpPr>
              <p:spPr>
                <a:xfrm>
                  <a:off x="9909942" y="424631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19" name="Graphic 5">
                <a:extLst>
                  <a:ext uri="{FF2B5EF4-FFF2-40B4-BE49-F238E27FC236}">
                    <a16:creationId xmlns:a16="http://schemas.microsoft.com/office/drawing/2014/main" id="{CAEA4E63-DDBD-68D6-8ED6-A6F56084F811}"/>
                  </a:ext>
                </a:extLst>
              </p:cNvPr>
              <p:cNvGrpSpPr/>
              <p:nvPr/>
            </p:nvGrpSpPr>
            <p:grpSpPr>
              <a:xfrm>
                <a:off x="9885179" y="4198690"/>
                <a:ext cx="46351" cy="46351"/>
                <a:chOff x="9885179" y="4198690"/>
                <a:chExt cx="46351" cy="46351"/>
              </a:xfrm>
            </p:grpSpPr>
            <p:sp>
              <p:nvSpPr>
                <p:cNvPr id="2431" name="Freeform 2430">
                  <a:extLst>
                    <a:ext uri="{FF2B5EF4-FFF2-40B4-BE49-F238E27FC236}">
                      <a16:creationId xmlns:a16="http://schemas.microsoft.com/office/drawing/2014/main" id="{55109AE2-AA32-FD85-6C3D-F8C0BBF37403}"/>
                    </a:ext>
                  </a:extLst>
                </p:cNvPr>
                <p:cNvSpPr/>
                <p:nvPr/>
              </p:nvSpPr>
              <p:spPr>
                <a:xfrm>
                  <a:off x="9908292" y="419869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32" name="Freeform 2431">
                  <a:extLst>
                    <a:ext uri="{FF2B5EF4-FFF2-40B4-BE49-F238E27FC236}">
                      <a16:creationId xmlns:a16="http://schemas.microsoft.com/office/drawing/2014/main" id="{149A4512-D114-07BC-3B5C-2359F3EA997E}"/>
                    </a:ext>
                  </a:extLst>
                </p:cNvPr>
                <p:cNvSpPr/>
                <p:nvPr/>
              </p:nvSpPr>
              <p:spPr>
                <a:xfrm>
                  <a:off x="9885179" y="422192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0" name="Graphic 5">
                <a:extLst>
                  <a:ext uri="{FF2B5EF4-FFF2-40B4-BE49-F238E27FC236}">
                    <a16:creationId xmlns:a16="http://schemas.microsoft.com/office/drawing/2014/main" id="{A041E7DF-EDF8-86CF-BD6E-5754ED7857CC}"/>
                  </a:ext>
                </a:extLst>
              </p:cNvPr>
              <p:cNvGrpSpPr/>
              <p:nvPr/>
            </p:nvGrpSpPr>
            <p:grpSpPr>
              <a:xfrm>
                <a:off x="9863591" y="4198690"/>
                <a:ext cx="46351" cy="46351"/>
                <a:chOff x="9863591" y="4198690"/>
                <a:chExt cx="46351" cy="46351"/>
              </a:xfrm>
            </p:grpSpPr>
            <p:sp>
              <p:nvSpPr>
                <p:cNvPr id="2429" name="Freeform 2428">
                  <a:extLst>
                    <a:ext uri="{FF2B5EF4-FFF2-40B4-BE49-F238E27FC236}">
                      <a16:creationId xmlns:a16="http://schemas.microsoft.com/office/drawing/2014/main" id="{3306A75A-BC18-0E0F-0534-625465707F94}"/>
                    </a:ext>
                  </a:extLst>
                </p:cNvPr>
                <p:cNvSpPr/>
                <p:nvPr/>
              </p:nvSpPr>
              <p:spPr>
                <a:xfrm>
                  <a:off x="9886830" y="419869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30" name="Freeform 2429">
                  <a:extLst>
                    <a:ext uri="{FF2B5EF4-FFF2-40B4-BE49-F238E27FC236}">
                      <a16:creationId xmlns:a16="http://schemas.microsoft.com/office/drawing/2014/main" id="{D88CCD63-D357-259E-B41D-2B91F62D7497}"/>
                    </a:ext>
                  </a:extLst>
                </p:cNvPr>
                <p:cNvSpPr/>
                <p:nvPr/>
              </p:nvSpPr>
              <p:spPr>
                <a:xfrm>
                  <a:off x="9863591" y="422192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1" name="Graphic 5">
                <a:extLst>
                  <a:ext uri="{FF2B5EF4-FFF2-40B4-BE49-F238E27FC236}">
                    <a16:creationId xmlns:a16="http://schemas.microsoft.com/office/drawing/2014/main" id="{91FEF3BD-A4F4-C34D-2BC6-AE0DE78BBDB9}"/>
                  </a:ext>
                </a:extLst>
              </p:cNvPr>
              <p:cNvGrpSpPr/>
              <p:nvPr/>
            </p:nvGrpSpPr>
            <p:grpSpPr>
              <a:xfrm>
                <a:off x="9828542" y="4198690"/>
                <a:ext cx="46478" cy="46351"/>
                <a:chOff x="9828542" y="4198690"/>
                <a:chExt cx="46478" cy="46351"/>
              </a:xfrm>
            </p:grpSpPr>
            <p:sp>
              <p:nvSpPr>
                <p:cNvPr id="2427" name="Freeform 2426">
                  <a:extLst>
                    <a:ext uri="{FF2B5EF4-FFF2-40B4-BE49-F238E27FC236}">
                      <a16:creationId xmlns:a16="http://schemas.microsoft.com/office/drawing/2014/main" id="{4F71E4E7-C41D-C1CE-DF4A-597E6E59B46E}"/>
                    </a:ext>
                  </a:extLst>
                </p:cNvPr>
                <p:cNvSpPr/>
                <p:nvPr/>
              </p:nvSpPr>
              <p:spPr>
                <a:xfrm>
                  <a:off x="9851781" y="419869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28" name="Freeform 2427">
                  <a:extLst>
                    <a:ext uri="{FF2B5EF4-FFF2-40B4-BE49-F238E27FC236}">
                      <a16:creationId xmlns:a16="http://schemas.microsoft.com/office/drawing/2014/main" id="{F4710436-81EC-B2FF-AAD4-3143FECE26B6}"/>
                    </a:ext>
                  </a:extLst>
                </p:cNvPr>
                <p:cNvSpPr/>
                <p:nvPr/>
              </p:nvSpPr>
              <p:spPr>
                <a:xfrm>
                  <a:off x="9828542" y="422192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2" name="Graphic 5">
                <a:extLst>
                  <a:ext uri="{FF2B5EF4-FFF2-40B4-BE49-F238E27FC236}">
                    <a16:creationId xmlns:a16="http://schemas.microsoft.com/office/drawing/2014/main" id="{66ED9570-7BD0-C10C-3C16-FC71F5D80BDE}"/>
                  </a:ext>
                </a:extLst>
              </p:cNvPr>
              <p:cNvGrpSpPr/>
              <p:nvPr/>
            </p:nvGrpSpPr>
            <p:grpSpPr>
              <a:xfrm>
                <a:off x="9819906" y="4198690"/>
                <a:ext cx="46478" cy="46351"/>
                <a:chOff x="9819906" y="4198690"/>
                <a:chExt cx="46478" cy="46351"/>
              </a:xfrm>
            </p:grpSpPr>
            <p:sp>
              <p:nvSpPr>
                <p:cNvPr id="2425" name="Freeform 2424">
                  <a:extLst>
                    <a:ext uri="{FF2B5EF4-FFF2-40B4-BE49-F238E27FC236}">
                      <a16:creationId xmlns:a16="http://schemas.microsoft.com/office/drawing/2014/main" id="{167B6578-00CB-1AA1-1F19-2168A36DD194}"/>
                    </a:ext>
                  </a:extLst>
                </p:cNvPr>
                <p:cNvSpPr/>
                <p:nvPr/>
              </p:nvSpPr>
              <p:spPr>
                <a:xfrm>
                  <a:off x="9843145" y="419869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26" name="Freeform 2425">
                  <a:extLst>
                    <a:ext uri="{FF2B5EF4-FFF2-40B4-BE49-F238E27FC236}">
                      <a16:creationId xmlns:a16="http://schemas.microsoft.com/office/drawing/2014/main" id="{1737B3B9-D5EC-C6FF-F727-A1D6D6746C0A}"/>
                    </a:ext>
                  </a:extLst>
                </p:cNvPr>
                <p:cNvSpPr/>
                <p:nvPr/>
              </p:nvSpPr>
              <p:spPr>
                <a:xfrm>
                  <a:off x="9819906" y="422192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3" name="Graphic 5">
                <a:extLst>
                  <a:ext uri="{FF2B5EF4-FFF2-40B4-BE49-F238E27FC236}">
                    <a16:creationId xmlns:a16="http://schemas.microsoft.com/office/drawing/2014/main" id="{4448AE0A-7E77-EC7B-322C-BF5171AF5AAA}"/>
                  </a:ext>
                </a:extLst>
              </p:cNvPr>
              <p:cNvGrpSpPr/>
              <p:nvPr/>
            </p:nvGrpSpPr>
            <p:grpSpPr>
              <a:xfrm>
                <a:off x="9781555" y="4198690"/>
                <a:ext cx="46351" cy="46351"/>
                <a:chOff x="9781555" y="4198690"/>
                <a:chExt cx="46351" cy="46351"/>
              </a:xfrm>
            </p:grpSpPr>
            <p:sp>
              <p:nvSpPr>
                <p:cNvPr id="2423" name="Freeform 2422">
                  <a:extLst>
                    <a:ext uri="{FF2B5EF4-FFF2-40B4-BE49-F238E27FC236}">
                      <a16:creationId xmlns:a16="http://schemas.microsoft.com/office/drawing/2014/main" id="{AD122FEA-C4B4-882F-4FC6-38D10A619691}"/>
                    </a:ext>
                  </a:extLst>
                </p:cNvPr>
                <p:cNvSpPr/>
                <p:nvPr/>
              </p:nvSpPr>
              <p:spPr>
                <a:xfrm>
                  <a:off x="9804667" y="419869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24" name="Freeform 2423">
                  <a:extLst>
                    <a:ext uri="{FF2B5EF4-FFF2-40B4-BE49-F238E27FC236}">
                      <a16:creationId xmlns:a16="http://schemas.microsoft.com/office/drawing/2014/main" id="{90F38E46-249D-2F94-FE23-02B95BD5F25F}"/>
                    </a:ext>
                  </a:extLst>
                </p:cNvPr>
                <p:cNvSpPr/>
                <p:nvPr/>
              </p:nvSpPr>
              <p:spPr>
                <a:xfrm>
                  <a:off x="9781555" y="422192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4" name="Graphic 5">
                <a:extLst>
                  <a:ext uri="{FF2B5EF4-FFF2-40B4-BE49-F238E27FC236}">
                    <a16:creationId xmlns:a16="http://schemas.microsoft.com/office/drawing/2014/main" id="{8B668D61-3158-583C-A551-F0BBFD25CB44}"/>
                  </a:ext>
                </a:extLst>
              </p:cNvPr>
              <p:cNvGrpSpPr/>
              <p:nvPr/>
            </p:nvGrpSpPr>
            <p:grpSpPr>
              <a:xfrm>
                <a:off x="9763522" y="4198690"/>
                <a:ext cx="46478" cy="46351"/>
                <a:chOff x="9763522" y="4198690"/>
                <a:chExt cx="46478" cy="46351"/>
              </a:xfrm>
            </p:grpSpPr>
            <p:sp>
              <p:nvSpPr>
                <p:cNvPr id="2421" name="Freeform 2420">
                  <a:extLst>
                    <a:ext uri="{FF2B5EF4-FFF2-40B4-BE49-F238E27FC236}">
                      <a16:creationId xmlns:a16="http://schemas.microsoft.com/office/drawing/2014/main" id="{87BF8D6C-EBAC-89D0-3463-19DD1218095C}"/>
                    </a:ext>
                  </a:extLst>
                </p:cNvPr>
                <p:cNvSpPr/>
                <p:nvPr/>
              </p:nvSpPr>
              <p:spPr>
                <a:xfrm>
                  <a:off x="9786762" y="419869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22" name="Freeform 2421">
                  <a:extLst>
                    <a:ext uri="{FF2B5EF4-FFF2-40B4-BE49-F238E27FC236}">
                      <a16:creationId xmlns:a16="http://schemas.microsoft.com/office/drawing/2014/main" id="{0E1C2AA5-3AD4-3CC8-E6F4-059B04BB6183}"/>
                    </a:ext>
                  </a:extLst>
                </p:cNvPr>
                <p:cNvSpPr/>
                <p:nvPr/>
              </p:nvSpPr>
              <p:spPr>
                <a:xfrm>
                  <a:off x="9763522" y="422192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5" name="Graphic 5">
                <a:extLst>
                  <a:ext uri="{FF2B5EF4-FFF2-40B4-BE49-F238E27FC236}">
                    <a16:creationId xmlns:a16="http://schemas.microsoft.com/office/drawing/2014/main" id="{BE2E9F98-FCFC-F758-69C8-5F8D5FE8343A}"/>
                  </a:ext>
                </a:extLst>
              </p:cNvPr>
              <p:cNvGrpSpPr/>
              <p:nvPr/>
            </p:nvGrpSpPr>
            <p:grpSpPr>
              <a:xfrm>
                <a:off x="9754760" y="4198690"/>
                <a:ext cx="46351" cy="46351"/>
                <a:chOff x="9754760" y="4198690"/>
                <a:chExt cx="46351" cy="46351"/>
              </a:xfrm>
            </p:grpSpPr>
            <p:sp>
              <p:nvSpPr>
                <p:cNvPr id="2419" name="Freeform 2418">
                  <a:extLst>
                    <a:ext uri="{FF2B5EF4-FFF2-40B4-BE49-F238E27FC236}">
                      <a16:creationId xmlns:a16="http://schemas.microsoft.com/office/drawing/2014/main" id="{58E8C9DE-AECD-EF25-B1C1-3B86B40195A5}"/>
                    </a:ext>
                  </a:extLst>
                </p:cNvPr>
                <p:cNvSpPr/>
                <p:nvPr/>
              </p:nvSpPr>
              <p:spPr>
                <a:xfrm>
                  <a:off x="9777999" y="419869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20" name="Freeform 2419">
                  <a:extLst>
                    <a:ext uri="{FF2B5EF4-FFF2-40B4-BE49-F238E27FC236}">
                      <a16:creationId xmlns:a16="http://schemas.microsoft.com/office/drawing/2014/main" id="{4360C24C-EE9A-2C32-8FF0-5D52E3C85806}"/>
                    </a:ext>
                  </a:extLst>
                </p:cNvPr>
                <p:cNvSpPr/>
                <p:nvPr/>
              </p:nvSpPr>
              <p:spPr>
                <a:xfrm>
                  <a:off x="9754760" y="422192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6" name="Graphic 5">
                <a:extLst>
                  <a:ext uri="{FF2B5EF4-FFF2-40B4-BE49-F238E27FC236}">
                    <a16:creationId xmlns:a16="http://schemas.microsoft.com/office/drawing/2014/main" id="{ED441351-6CC8-3A3A-9C9F-C14101A84F7F}"/>
                  </a:ext>
                </a:extLst>
              </p:cNvPr>
              <p:cNvGrpSpPr/>
              <p:nvPr/>
            </p:nvGrpSpPr>
            <p:grpSpPr>
              <a:xfrm>
                <a:off x="9735077" y="4198690"/>
                <a:ext cx="46478" cy="46351"/>
                <a:chOff x="9735077" y="4198690"/>
                <a:chExt cx="46478" cy="46351"/>
              </a:xfrm>
            </p:grpSpPr>
            <p:sp>
              <p:nvSpPr>
                <p:cNvPr id="2417" name="Freeform 2416">
                  <a:extLst>
                    <a:ext uri="{FF2B5EF4-FFF2-40B4-BE49-F238E27FC236}">
                      <a16:creationId xmlns:a16="http://schemas.microsoft.com/office/drawing/2014/main" id="{6D7DC8BF-6E2E-7A83-3E88-A91C9076D5D1}"/>
                    </a:ext>
                  </a:extLst>
                </p:cNvPr>
                <p:cNvSpPr/>
                <p:nvPr/>
              </p:nvSpPr>
              <p:spPr>
                <a:xfrm>
                  <a:off x="9758316" y="419869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18" name="Freeform 2417">
                  <a:extLst>
                    <a:ext uri="{FF2B5EF4-FFF2-40B4-BE49-F238E27FC236}">
                      <a16:creationId xmlns:a16="http://schemas.microsoft.com/office/drawing/2014/main" id="{98C93F29-F63D-FB5C-4633-823EE09B6DAB}"/>
                    </a:ext>
                  </a:extLst>
                </p:cNvPr>
                <p:cNvSpPr/>
                <p:nvPr/>
              </p:nvSpPr>
              <p:spPr>
                <a:xfrm>
                  <a:off x="9735077" y="422192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7" name="Graphic 5">
                <a:extLst>
                  <a:ext uri="{FF2B5EF4-FFF2-40B4-BE49-F238E27FC236}">
                    <a16:creationId xmlns:a16="http://schemas.microsoft.com/office/drawing/2014/main" id="{6C55C059-A8D2-1410-6E07-CCD3DCBDF704}"/>
                  </a:ext>
                </a:extLst>
              </p:cNvPr>
              <p:cNvGrpSpPr/>
              <p:nvPr/>
            </p:nvGrpSpPr>
            <p:grpSpPr>
              <a:xfrm>
                <a:off x="9720727" y="4198690"/>
                <a:ext cx="46478" cy="46351"/>
                <a:chOff x="9720727" y="4198690"/>
                <a:chExt cx="46478" cy="46351"/>
              </a:xfrm>
            </p:grpSpPr>
            <p:sp>
              <p:nvSpPr>
                <p:cNvPr id="2415" name="Freeform 2414">
                  <a:extLst>
                    <a:ext uri="{FF2B5EF4-FFF2-40B4-BE49-F238E27FC236}">
                      <a16:creationId xmlns:a16="http://schemas.microsoft.com/office/drawing/2014/main" id="{8C5FED89-41C5-3690-E3C3-B01E6C74536C}"/>
                    </a:ext>
                  </a:extLst>
                </p:cNvPr>
                <p:cNvSpPr/>
                <p:nvPr/>
              </p:nvSpPr>
              <p:spPr>
                <a:xfrm>
                  <a:off x="9743966" y="419869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16" name="Freeform 2415">
                  <a:extLst>
                    <a:ext uri="{FF2B5EF4-FFF2-40B4-BE49-F238E27FC236}">
                      <a16:creationId xmlns:a16="http://schemas.microsoft.com/office/drawing/2014/main" id="{0A470673-4C82-8619-EA69-766F4AEB9314}"/>
                    </a:ext>
                  </a:extLst>
                </p:cNvPr>
                <p:cNvSpPr/>
                <p:nvPr/>
              </p:nvSpPr>
              <p:spPr>
                <a:xfrm>
                  <a:off x="9720727" y="422192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8" name="Graphic 5">
                <a:extLst>
                  <a:ext uri="{FF2B5EF4-FFF2-40B4-BE49-F238E27FC236}">
                    <a16:creationId xmlns:a16="http://schemas.microsoft.com/office/drawing/2014/main" id="{DEB87933-C94E-43B3-647B-2B02FDC2B810}"/>
                  </a:ext>
                </a:extLst>
              </p:cNvPr>
              <p:cNvGrpSpPr/>
              <p:nvPr/>
            </p:nvGrpSpPr>
            <p:grpSpPr>
              <a:xfrm>
                <a:off x="9703583" y="4181800"/>
                <a:ext cx="46351" cy="46351"/>
                <a:chOff x="9703583" y="4181800"/>
                <a:chExt cx="46351" cy="46351"/>
              </a:xfrm>
            </p:grpSpPr>
            <p:sp>
              <p:nvSpPr>
                <p:cNvPr id="2413" name="Freeform 2412">
                  <a:extLst>
                    <a:ext uri="{FF2B5EF4-FFF2-40B4-BE49-F238E27FC236}">
                      <a16:creationId xmlns:a16="http://schemas.microsoft.com/office/drawing/2014/main" id="{068D5A18-9BB8-DA3C-FA31-D6622228870A}"/>
                    </a:ext>
                  </a:extLst>
                </p:cNvPr>
                <p:cNvSpPr/>
                <p:nvPr/>
              </p:nvSpPr>
              <p:spPr>
                <a:xfrm>
                  <a:off x="9726822" y="418180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14" name="Freeform 2413">
                  <a:extLst>
                    <a:ext uri="{FF2B5EF4-FFF2-40B4-BE49-F238E27FC236}">
                      <a16:creationId xmlns:a16="http://schemas.microsoft.com/office/drawing/2014/main" id="{049FB02B-EF38-12B8-C944-713E47B496C8}"/>
                    </a:ext>
                  </a:extLst>
                </p:cNvPr>
                <p:cNvSpPr/>
                <p:nvPr/>
              </p:nvSpPr>
              <p:spPr>
                <a:xfrm>
                  <a:off x="9703583" y="420491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29" name="Graphic 5">
                <a:extLst>
                  <a:ext uri="{FF2B5EF4-FFF2-40B4-BE49-F238E27FC236}">
                    <a16:creationId xmlns:a16="http://schemas.microsoft.com/office/drawing/2014/main" id="{D8FCF896-875A-53C5-E789-B4EE7D8B536D}"/>
                  </a:ext>
                </a:extLst>
              </p:cNvPr>
              <p:cNvGrpSpPr/>
              <p:nvPr/>
            </p:nvGrpSpPr>
            <p:grpSpPr>
              <a:xfrm>
                <a:off x="9695075" y="4143830"/>
                <a:ext cx="46351" cy="46351"/>
                <a:chOff x="9695075" y="4143830"/>
                <a:chExt cx="46351" cy="46351"/>
              </a:xfrm>
            </p:grpSpPr>
            <p:sp>
              <p:nvSpPr>
                <p:cNvPr id="2411" name="Freeform 2410">
                  <a:extLst>
                    <a:ext uri="{FF2B5EF4-FFF2-40B4-BE49-F238E27FC236}">
                      <a16:creationId xmlns:a16="http://schemas.microsoft.com/office/drawing/2014/main" id="{BED38FB8-A424-7857-1081-017378CA02B5}"/>
                    </a:ext>
                  </a:extLst>
                </p:cNvPr>
                <p:cNvSpPr/>
                <p:nvPr/>
              </p:nvSpPr>
              <p:spPr>
                <a:xfrm>
                  <a:off x="9718314" y="414383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12" name="Freeform 2411">
                  <a:extLst>
                    <a:ext uri="{FF2B5EF4-FFF2-40B4-BE49-F238E27FC236}">
                      <a16:creationId xmlns:a16="http://schemas.microsoft.com/office/drawing/2014/main" id="{5F39A6B5-12D3-54B4-B961-64EE3046D149}"/>
                    </a:ext>
                  </a:extLst>
                </p:cNvPr>
                <p:cNvSpPr/>
                <p:nvPr/>
              </p:nvSpPr>
              <p:spPr>
                <a:xfrm>
                  <a:off x="9695075" y="416694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0" name="Graphic 5">
                <a:extLst>
                  <a:ext uri="{FF2B5EF4-FFF2-40B4-BE49-F238E27FC236}">
                    <a16:creationId xmlns:a16="http://schemas.microsoft.com/office/drawing/2014/main" id="{430069F6-7F10-0AB0-A205-53A9B93F0036}"/>
                  </a:ext>
                </a:extLst>
              </p:cNvPr>
              <p:cNvGrpSpPr/>
              <p:nvPr/>
            </p:nvGrpSpPr>
            <p:grpSpPr>
              <a:xfrm>
                <a:off x="9686185" y="4143830"/>
                <a:ext cx="46478" cy="46351"/>
                <a:chOff x="9686185" y="4143830"/>
                <a:chExt cx="46478" cy="46351"/>
              </a:xfrm>
            </p:grpSpPr>
            <p:sp>
              <p:nvSpPr>
                <p:cNvPr id="2409" name="Freeform 2408">
                  <a:extLst>
                    <a:ext uri="{FF2B5EF4-FFF2-40B4-BE49-F238E27FC236}">
                      <a16:creationId xmlns:a16="http://schemas.microsoft.com/office/drawing/2014/main" id="{5AEA9691-1217-1CF3-B2D0-DBDB14B33FD5}"/>
                    </a:ext>
                  </a:extLst>
                </p:cNvPr>
                <p:cNvSpPr/>
                <p:nvPr/>
              </p:nvSpPr>
              <p:spPr>
                <a:xfrm>
                  <a:off x="9709425" y="414383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10" name="Freeform 2409">
                  <a:extLst>
                    <a:ext uri="{FF2B5EF4-FFF2-40B4-BE49-F238E27FC236}">
                      <a16:creationId xmlns:a16="http://schemas.microsoft.com/office/drawing/2014/main" id="{1788DA96-6508-6F53-D8E6-AE581E7AD7CA}"/>
                    </a:ext>
                  </a:extLst>
                </p:cNvPr>
                <p:cNvSpPr/>
                <p:nvPr/>
              </p:nvSpPr>
              <p:spPr>
                <a:xfrm>
                  <a:off x="9686185" y="416694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1" name="Graphic 5">
                <a:extLst>
                  <a:ext uri="{FF2B5EF4-FFF2-40B4-BE49-F238E27FC236}">
                    <a16:creationId xmlns:a16="http://schemas.microsoft.com/office/drawing/2014/main" id="{47E78322-10E1-2A5C-C70E-02496FB949C5}"/>
                  </a:ext>
                </a:extLst>
              </p:cNvPr>
              <p:cNvGrpSpPr/>
              <p:nvPr/>
            </p:nvGrpSpPr>
            <p:grpSpPr>
              <a:xfrm>
                <a:off x="9656216" y="4143830"/>
                <a:ext cx="46351" cy="46351"/>
                <a:chOff x="9656216" y="4143830"/>
                <a:chExt cx="46351" cy="46351"/>
              </a:xfrm>
            </p:grpSpPr>
            <p:sp>
              <p:nvSpPr>
                <p:cNvPr id="2407" name="Freeform 2406">
                  <a:extLst>
                    <a:ext uri="{FF2B5EF4-FFF2-40B4-BE49-F238E27FC236}">
                      <a16:creationId xmlns:a16="http://schemas.microsoft.com/office/drawing/2014/main" id="{B6C12E0A-D750-3D05-97C0-59AAF00E5940}"/>
                    </a:ext>
                  </a:extLst>
                </p:cNvPr>
                <p:cNvSpPr/>
                <p:nvPr/>
              </p:nvSpPr>
              <p:spPr>
                <a:xfrm>
                  <a:off x="9679328" y="414383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08" name="Freeform 2407">
                  <a:extLst>
                    <a:ext uri="{FF2B5EF4-FFF2-40B4-BE49-F238E27FC236}">
                      <a16:creationId xmlns:a16="http://schemas.microsoft.com/office/drawing/2014/main" id="{0E283541-D0BD-5B57-ADC2-D236958B076A}"/>
                    </a:ext>
                  </a:extLst>
                </p:cNvPr>
                <p:cNvSpPr/>
                <p:nvPr/>
              </p:nvSpPr>
              <p:spPr>
                <a:xfrm>
                  <a:off x="9656216" y="416694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2" name="Graphic 5">
                <a:extLst>
                  <a:ext uri="{FF2B5EF4-FFF2-40B4-BE49-F238E27FC236}">
                    <a16:creationId xmlns:a16="http://schemas.microsoft.com/office/drawing/2014/main" id="{4EEFE603-F350-CB19-C47D-DABA8BFC26C7}"/>
                  </a:ext>
                </a:extLst>
              </p:cNvPr>
              <p:cNvGrpSpPr/>
              <p:nvPr/>
            </p:nvGrpSpPr>
            <p:grpSpPr>
              <a:xfrm>
                <a:off x="9638818" y="4143830"/>
                <a:ext cx="46351" cy="46351"/>
                <a:chOff x="9638818" y="4143830"/>
                <a:chExt cx="46351" cy="46351"/>
              </a:xfrm>
            </p:grpSpPr>
            <p:sp>
              <p:nvSpPr>
                <p:cNvPr id="2405" name="Freeform 2404">
                  <a:extLst>
                    <a:ext uri="{FF2B5EF4-FFF2-40B4-BE49-F238E27FC236}">
                      <a16:creationId xmlns:a16="http://schemas.microsoft.com/office/drawing/2014/main" id="{1E2B2BB2-C340-F65F-B508-84F9406B35D7}"/>
                    </a:ext>
                  </a:extLst>
                </p:cNvPr>
                <p:cNvSpPr/>
                <p:nvPr/>
              </p:nvSpPr>
              <p:spPr>
                <a:xfrm>
                  <a:off x="9662057" y="414383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06" name="Freeform 2405">
                  <a:extLst>
                    <a:ext uri="{FF2B5EF4-FFF2-40B4-BE49-F238E27FC236}">
                      <a16:creationId xmlns:a16="http://schemas.microsoft.com/office/drawing/2014/main" id="{9620C885-F7E4-F01C-992C-D7714F5625DC}"/>
                    </a:ext>
                  </a:extLst>
                </p:cNvPr>
                <p:cNvSpPr/>
                <p:nvPr/>
              </p:nvSpPr>
              <p:spPr>
                <a:xfrm>
                  <a:off x="9638818" y="416694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3" name="Graphic 5">
                <a:extLst>
                  <a:ext uri="{FF2B5EF4-FFF2-40B4-BE49-F238E27FC236}">
                    <a16:creationId xmlns:a16="http://schemas.microsoft.com/office/drawing/2014/main" id="{789EA4CF-8E9E-580C-6D76-C204056235E2}"/>
                  </a:ext>
                </a:extLst>
              </p:cNvPr>
              <p:cNvGrpSpPr/>
              <p:nvPr/>
            </p:nvGrpSpPr>
            <p:grpSpPr>
              <a:xfrm>
                <a:off x="9630183" y="4143830"/>
                <a:ext cx="46478" cy="46351"/>
                <a:chOff x="9630183" y="4143830"/>
                <a:chExt cx="46478" cy="46351"/>
              </a:xfrm>
            </p:grpSpPr>
            <p:sp>
              <p:nvSpPr>
                <p:cNvPr id="2403" name="Freeform 2402">
                  <a:extLst>
                    <a:ext uri="{FF2B5EF4-FFF2-40B4-BE49-F238E27FC236}">
                      <a16:creationId xmlns:a16="http://schemas.microsoft.com/office/drawing/2014/main" id="{39101D4B-E6E9-CD84-D99E-C10C5C72D421}"/>
                    </a:ext>
                  </a:extLst>
                </p:cNvPr>
                <p:cNvSpPr/>
                <p:nvPr/>
              </p:nvSpPr>
              <p:spPr>
                <a:xfrm>
                  <a:off x="9653422" y="414383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04" name="Freeform 2403">
                  <a:extLst>
                    <a:ext uri="{FF2B5EF4-FFF2-40B4-BE49-F238E27FC236}">
                      <a16:creationId xmlns:a16="http://schemas.microsoft.com/office/drawing/2014/main" id="{666862C9-EAF3-A6CB-D042-38867E43E597}"/>
                    </a:ext>
                  </a:extLst>
                </p:cNvPr>
                <p:cNvSpPr/>
                <p:nvPr/>
              </p:nvSpPr>
              <p:spPr>
                <a:xfrm>
                  <a:off x="9630183" y="416694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4" name="Graphic 5">
                <a:extLst>
                  <a:ext uri="{FF2B5EF4-FFF2-40B4-BE49-F238E27FC236}">
                    <a16:creationId xmlns:a16="http://schemas.microsoft.com/office/drawing/2014/main" id="{0A336FFB-B22A-8123-26F4-CD6D922E14DA}"/>
                  </a:ext>
                </a:extLst>
              </p:cNvPr>
              <p:cNvGrpSpPr/>
              <p:nvPr/>
            </p:nvGrpSpPr>
            <p:grpSpPr>
              <a:xfrm>
                <a:off x="9621674" y="4143830"/>
                <a:ext cx="46351" cy="46351"/>
                <a:chOff x="9621674" y="4143830"/>
                <a:chExt cx="46351" cy="46351"/>
              </a:xfrm>
            </p:grpSpPr>
            <p:sp>
              <p:nvSpPr>
                <p:cNvPr id="2401" name="Freeform 2400">
                  <a:extLst>
                    <a:ext uri="{FF2B5EF4-FFF2-40B4-BE49-F238E27FC236}">
                      <a16:creationId xmlns:a16="http://schemas.microsoft.com/office/drawing/2014/main" id="{316E9E08-2444-1CA7-FDD6-ACD6566C842C}"/>
                    </a:ext>
                  </a:extLst>
                </p:cNvPr>
                <p:cNvSpPr/>
                <p:nvPr/>
              </p:nvSpPr>
              <p:spPr>
                <a:xfrm>
                  <a:off x="9644913" y="414383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02" name="Freeform 2401">
                  <a:extLst>
                    <a:ext uri="{FF2B5EF4-FFF2-40B4-BE49-F238E27FC236}">
                      <a16:creationId xmlns:a16="http://schemas.microsoft.com/office/drawing/2014/main" id="{4004B7D4-31FC-DA24-98AA-9D8D91DE9B12}"/>
                    </a:ext>
                  </a:extLst>
                </p:cNvPr>
                <p:cNvSpPr/>
                <p:nvPr/>
              </p:nvSpPr>
              <p:spPr>
                <a:xfrm>
                  <a:off x="9621674" y="416694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5" name="Graphic 5">
                <a:extLst>
                  <a:ext uri="{FF2B5EF4-FFF2-40B4-BE49-F238E27FC236}">
                    <a16:creationId xmlns:a16="http://schemas.microsoft.com/office/drawing/2014/main" id="{D424B361-3092-D1D8-65E8-D2CBCBAC5A49}"/>
                  </a:ext>
                </a:extLst>
              </p:cNvPr>
              <p:cNvGrpSpPr/>
              <p:nvPr/>
            </p:nvGrpSpPr>
            <p:grpSpPr>
              <a:xfrm>
                <a:off x="9609737" y="4143830"/>
                <a:ext cx="46478" cy="46351"/>
                <a:chOff x="9609737" y="4143830"/>
                <a:chExt cx="46478" cy="46351"/>
              </a:xfrm>
            </p:grpSpPr>
            <p:sp>
              <p:nvSpPr>
                <p:cNvPr id="2399" name="Freeform 2398">
                  <a:extLst>
                    <a:ext uri="{FF2B5EF4-FFF2-40B4-BE49-F238E27FC236}">
                      <a16:creationId xmlns:a16="http://schemas.microsoft.com/office/drawing/2014/main" id="{D3290FE7-051E-3159-1B79-0FF9336A2073}"/>
                    </a:ext>
                  </a:extLst>
                </p:cNvPr>
                <p:cNvSpPr/>
                <p:nvPr/>
              </p:nvSpPr>
              <p:spPr>
                <a:xfrm>
                  <a:off x="9632976" y="414383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400" name="Freeform 2399">
                  <a:extLst>
                    <a:ext uri="{FF2B5EF4-FFF2-40B4-BE49-F238E27FC236}">
                      <a16:creationId xmlns:a16="http://schemas.microsoft.com/office/drawing/2014/main" id="{795DB738-771C-48CB-CFCF-08A08538193C}"/>
                    </a:ext>
                  </a:extLst>
                </p:cNvPr>
                <p:cNvSpPr/>
                <p:nvPr/>
              </p:nvSpPr>
              <p:spPr>
                <a:xfrm>
                  <a:off x="9609737" y="416694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6" name="Graphic 5">
                <a:extLst>
                  <a:ext uri="{FF2B5EF4-FFF2-40B4-BE49-F238E27FC236}">
                    <a16:creationId xmlns:a16="http://schemas.microsoft.com/office/drawing/2014/main" id="{18767BB0-D41F-20B0-8B54-CA18E69AACCC}"/>
                  </a:ext>
                </a:extLst>
              </p:cNvPr>
              <p:cNvGrpSpPr/>
              <p:nvPr/>
            </p:nvGrpSpPr>
            <p:grpSpPr>
              <a:xfrm>
                <a:off x="9612912" y="4143830"/>
                <a:ext cx="46351" cy="46351"/>
                <a:chOff x="9612912" y="4143830"/>
                <a:chExt cx="46351" cy="46351"/>
              </a:xfrm>
            </p:grpSpPr>
            <p:sp>
              <p:nvSpPr>
                <p:cNvPr id="2397" name="Freeform 2396">
                  <a:extLst>
                    <a:ext uri="{FF2B5EF4-FFF2-40B4-BE49-F238E27FC236}">
                      <a16:creationId xmlns:a16="http://schemas.microsoft.com/office/drawing/2014/main" id="{C333E5EC-FD72-194F-BCEB-9B3CBA65D071}"/>
                    </a:ext>
                  </a:extLst>
                </p:cNvPr>
                <p:cNvSpPr/>
                <p:nvPr/>
              </p:nvSpPr>
              <p:spPr>
                <a:xfrm>
                  <a:off x="9636024" y="414383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98" name="Freeform 2397">
                  <a:extLst>
                    <a:ext uri="{FF2B5EF4-FFF2-40B4-BE49-F238E27FC236}">
                      <a16:creationId xmlns:a16="http://schemas.microsoft.com/office/drawing/2014/main" id="{8E5D4C82-7E01-9E22-5D6E-C956189B1579}"/>
                    </a:ext>
                  </a:extLst>
                </p:cNvPr>
                <p:cNvSpPr/>
                <p:nvPr/>
              </p:nvSpPr>
              <p:spPr>
                <a:xfrm>
                  <a:off x="9612912" y="416694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7" name="Graphic 5">
                <a:extLst>
                  <a:ext uri="{FF2B5EF4-FFF2-40B4-BE49-F238E27FC236}">
                    <a16:creationId xmlns:a16="http://schemas.microsoft.com/office/drawing/2014/main" id="{B9B057A0-56F8-C11E-C21A-8917156D6E08}"/>
                  </a:ext>
                </a:extLst>
              </p:cNvPr>
              <p:cNvGrpSpPr/>
              <p:nvPr/>
            </p:nvGrpSpPr>
            <p:grpSpPr>
              <a:xfrm>
                <a:off x="9588276" y="4129988"/>
                <a:ext cx="46351" cy="46478"/>
                <a:chOff x="9588276" y="4129988"/>
                <a:chExt cx="46351" cy="46478"/>
              </a:xfrm>
            </p:grpSpPr>
            <p:sp>
              <p:nvSpPr>
                <p:cNvPr id="2395" name="Freeform 2394">
                  <a:extLst>
                    <a:ext uri="{FF2B5EF4-FFF2-40B4-BE49-F238E27FC236}">
                      <a16:creationId xmlns:a16="http://schemas.microsoft.com/office/drawing/2014/main" id="{8BB34C8F-6D8D-9D1F-46FF-F4381CFF6604}"/>
                    </a:ext>
                  </a:extLst>
                </p:cNvPr>
                <p:cNvSpPr/>
                <p:nvPr/>
              </p:nvSpPr>
              <p:spPr>
                <a:xfrm>
                  <a:off x="9611388" y="4129988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96" name="Freeform 2395">
                  <a:extLst>
                    <a:ext uri="{FF2B5EF4-FFF2-40B4-BE49-F238E27FC236}">
                      <a16:creationId xmlns:a16="http://schemas.microsoft.com/office/drawing/2014/main" id="{4B03DE6F-463A-AD63-7053-CB171A231811}"/>
                    </a:ext>
                  </a:extLst>
                </p:cNvPr>
                <p:cNvSpPr/>
                <p:nvPr/>
              </p:nvSpPr>
              <p:spPr>
                <a:xfrm>
                  <a:off x="9588276" y="415322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8" name="Graphic 5">
                <a:extLst>
                  <a:ext uri="{FF2B5EF4-FFF2-40B4-BE49-F238E27FC236}">
                    <a16:creationId xmlns:a16="http://schemas.microsoft.com/office/drawing/2014/main" id="{82B97301-9FC3-7927-0916-51183398408A}"/>
                  </a:ext>
                </a:extLst>
              </p:cNvPr>
              <p:cNvGrpSpPr/>
              <p:nvPr/>
            </p:nvGrpSpPr>
            <p:grpSpPr>
              <a:xfrm>
                <a:off x="9578370" y="4100145"/>
                <a:ext cx="46478" cy="46478"/>
                <a:chOff x="9578370" y="4100145"/>
                <a:chExt cx="46478" cy="46478"/>
              </a:xfrm>
            </p:grpSpPr>
            <p:sp>
              <p:nvSpPr>
                <p:cNvPr id="2393" name="Freeform 2392">
                  <a:extLst>
                    <a:ext uri="{FF2B5EF4-FFF2-40B4-BE49-F238E27FC236}">
                      <a16:creationId xmlns:a16="http://schemas.microsoft.com/office/drawing/2014/main" id="{850B238C-EE4F-FC17-F24B-36E02D4CD9AE}"/>
                    </a:ext>
                  </a:extLst>
                </p:cNvPr>
                <p:cNvSpPr/>
                <p:nvPr/>
              </p:nvSpPr>
              <p:spPr>
                <a:xfrm>
                  <a:off x="9601610" y="410014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94" name="Freeform 2393">
                  <a:extLst>
                    <a:ext uri="{FF2B5EF4-FFF2-40B4-BE49-F238E27FC236}">
                      <a16:creationId xmlns:a16="http://schemas.microsoft.com/office/drawing/2014/main" id="{379B757C-72DB-C736-ABEA-6AF0685ACE84}"/>
                    </a:ext>
                  </a:extLst>
                </p:cNvPr>
                <p:cNvSpPr/>
                <p:nvPr/>
              </p:nvSpPr>
              <p:spPr>
                <a:xfrm>
                  <a:off x="9578370" y="412338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39" name="Graphic 5">
                <a:extLst>
                  <a:ext uri="{FF2B5EF4-FFF2-40B4-BE49-F238E27FC236}">
                    <a16:creationId xmlns:a16="http://schemas.microsoft.com/office/drawing/2014/main" id="{6DD250FC-C580-7891-7EC7-501E710F8D2F}"/>
                  </a:ext>
                </a:extLst>
              </p:cNvPr>
              <p:cNvGrpSpPr/>
              <p:nvPr/>
            </p:nvGrpSpPr>
            <p:grpSpPr>
              <a:xfrm>
                <a:off x="9539765" y="4100145"/>
                <a:ext cx="46351" cy="46478"/>
                <a:chOff x="9539765" y="4100145"/>
                <a:chExt cx="46351" cy="46478"/>
              </a:xfrm>
            </p:grpSpPr>
            <p:sp>
              <p:nvSpPr>
                <p:cNvPr id="2391" name="Freeform 2390">
                  <a:extLst>
                    <a:ext uri="{FF2B5EF4-FFF2-40B4-BE49-F238E27FC236}">
                      <a16:creationId xmlns:a16="http://schemas.microsoft.com/office/drawing/2014/main" id="{8D05D1BE-066D-48F9-FDD3-C3B657B17F27}"/>
                    </a:ext>
                  </a:extLst>
                </p:cNvPr>
                <p:cNvSpPr/>
                <p:nvPr/>
              </p:nvSpPr>
              <p:spPr>
                <a:xfrm>
                  <a:off x="9563005" y="410014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92" name="Freeform 2391">
                  <a:extLst>
                    <a:ext uri="{FF2B5EF4-FFF2-40B4-BE49-F238E27FC236}">
                      <a16:creationId xmlns:a16="http://schemas.microsoft.com/office/drawing/2014/main" id="{75328C57-5335-E123-4D85-C192E1DC13A1}"/>
                    </a:ext>
                  </a:extLst>
                </p:cNvPr>
                <p:cNvSpPr/>
                <p:nvPr/>
              </p:nvSpPr>
              <p:spPr>
                <a:xfrm>
                  <a:off x="9539765" y="412338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40" name="Graphic 5">
                <a:extLst>
                  <a:ext uri="{FF2B5EF4-FFF2-40B4-BE49-F238E27FC236}">
                    <a16:creationId xmlns:a16="http://schemas.microsoft.com/office/drawing/2014/main" id="{A4F8913B-B566-0E37-B352-E1098E2584FD}"/>
                  </a:ext>
                </a:extLst>
              </p:cNvPr>
              <p:cNvGrpSpPr/>
              <p:nvPr/>
            </p:nvGrpSpPr>
            <p:grpSpPr>
              <a:xfrm>
                <a:off x="9526431" y="4100145"/>
                <a:ext cx="46478" cy="46478"/>
                <a:chOff x="9526431" y="4100145"/>
                <a:chExt cx="46478" cy="46478"/>
              </a:xfrm>
            </p:grpSpPr>
            <p:sp>
              <p:nvSpPr>
                <p:cNvPr id="2389" name="Freeform 2388">
                  <a:extLst>
                    <a:ext uri="{FF2B5EF4-FFF2-40B4-BE49-F238E27FC236}">
                      <a16:creationId xmlns:a16="http://schemas.microsoft.com/office/drawing/2014/main" id="{56C42723-2DA0-C288-DAB7-9BAE1DBB93A2}"/>
                    </a:ext>
                  </a:extLst>
                </p:cNvPr>
                <p:cNvSpPr/>
                <p:nvPr/>
              </p:nvSpPr>
              <p:spPr>
                <a:xfrm>
                  <a:off x="9549671" y="4100145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90" name="Freeform 2389">
                  <a:extLst>
                    <a:ext uri="{FF2B5EF4-FFF2-40B4-BE49-F238E27FC236}">
                      <a16:creationId xmlns:a16="http://schemas.microsoft.com/office/drawing/2014/main" id="{3ACD1D7A-EBE4-0621-511D-030FAB670EF4}"/>
                    </a:ext>
                  </a:extLst>
                </p:cNvPr>
                <p:cNvSpPr/>
                <p:nvPr/>
              </p:nvSpPr>
              <p:spPr>
                <a:xfrm>
                  <a:off x="9526431" y="412338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41" name="Graphic 5">
                <a:extLst>
                  <a:ext uri="{FF2B5EF4-FFF2-40B4-BE49-F238E27FC236}">
                    <a16:creationId xmlns:a16="http://schemas.microsoft.com/office/drawing/2014/main" id="{E3BF8480-08F0-D081-617C-3CD619EF414D}"/>
                  </a:ext>
                </a:extLst>
              </p:cNvPr>
              <p:cNvGrpSpPr/>
              <p:nvPr/>
            </p:nvGrpSpPr>
            <p:grpSpPr>
              <a:xfrm>
                <a:off x="9505351" y="4084525"/>
                <a:ext cx="46351" cy="46351"/>
                <a:chOff x="9505351" y="4084525"/>
                <a:chExt cx="46351" cy="46351"/>
              </a:xfrm>
            </p:grpSpPr>
            <p:sp>
              <p:nvSpPr>
                <p:cNvPr id="2387" name="Freeform 2386">
                  <a:extLst>
                    <a:ext uri="{FF2B5EF4-FFF2-40B4-BE49-F238E27FC236}">
                      <a16:creationId xmlns:a16="http://schemas.microsoft.com/office/drawing/2014/main" id="{7097577D-384A-2595-7DB0-3C19F0941CA4}"/>
                    </a:ext>
                  </a:extLst>
                </p:cNvPr>
                <p:cNvSpPr/>
                <p:nvPr/>
              </p:nvSpPr>
              <p:spPr>
                <a:xfrm>
                  <a:off x="9528590" y="408452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88" name="Freeform 2387">
                  <a:extLst>
                    <a:ext uri="{FF2B5EF4-FFF2-40B4-BE49-F238E27FC236}">
                      <a16:creationId xmlns:a16="http://schemas.microsoft.com/office/drawing/2014/main" id="{6FEFF51C-F5A7-B536-C062-F1B1DBA7FF7A}"/>
                    </a:ext>
                  </a:extLst>
                </p:cNvPr>
                <p:cNvSpPr/>
                <p:nvPr/>
              </p:nvSpPr>
              <p:spPr>
                <a:xfrm>
                  <a:off x="9505351" y="410776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42" name="Graphic 5">
                <a:extLst>
                  <a:ext uri="{FF2B5EF4-FFF2-40B4-BE49-F238E27FC236}">
                    <a16:creationId xmlns:a16="http://schemas.microsoft.com/office/drawing/2014/main" id="{EB96EC5B-183B-CC0F-2C42-3E47FDA635C5}"/>
                  </a:ext>
                </a:extLst>
              </p:cNvPr>
              <p:cNvGrpSpPr/>
              <p:nvPr/>
            </p:nvGrpSpPr>
            <p:grpSpPr>
              <a:xfrm>
                <a:off x="9492525" y="4084525"/>
                <a:ext cx="46478" cy="46351"/>
                <a:chOff x="9492525" y="4084525"/>
                <a:chExt cx="46478" cy="46351"/>
              </a:xfrm>
            </p:grpSpPr>
            <p:sp>
              <p:nvSpPr>
                <p:cNvPr id="2385" name="Freeform 2384">
                  <a:extLst>
                    <a:ext uri="{FF2B5EF4-FFF2-40B4-BE49-F238E27FC236}">
                      <a16:creationId xmlns:a16="http://schemas.microsoft.com/office/drawing/2014/main" id="{4F53249A-18D6-8AA6-DDB7-BA49F18DC31C}"/>
                    </a:ext>
                  </a:extLst>
                </p:cNvPr>
                <p:cNvSpPr/>
                <p:nvPr/>
              </p:nvSpPr>
              <p:spPr>
                <a:xfrm>
                  <a:off x="9515764" y="408452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86" name="Freeform 2385">
                  <a:extLst>
                    <a:ext uri="{FF2B5EF4-FFF2-40B4-BE49-F238E27FC236}">
                      <a16:creationId xmlns:a16="http://schemas.microsoft.com/office/drawing/2014/main" id="{AB2F5577-CC78-44EC-7BC9-9ECE2D20C8A1}"/>
                    </a:ext>
                  </a:extLst>
                </p:cNvPr>
                <p:cNvSpPr/>
                <p:nvPr/>
              </p:nvSpPr>
              <p:spPr>
                <a:xfrm>
                  <a:off x="9492525" y="410776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43" name="Graphic 5">
                <a:extLst>
                  <a:ext uri="{FF2B5EF4-FFF2-40B4-BE49-F238E27FC236}">
                    <a16:creationId xmlns:a16="http://schemas.microsoft.com/office/drawing/2014/main" id="{CA54F811-C6E0-E5CF-A995-974056DB2F4E}"/>
                  </a:ext>
                </a:extLst>
              </p:cNvPr>
              <p:cNvGrpSpPr/>
              <p:nvPr/>
            </p:nvGrpSpPr>
            <p:grpSpPr>
              <a:xfrm>
                <a:off x="9462174" y="4084525"/>
                <a:ext cx="46478" cy="46351"/>
                <a:chOff x="9462174" y="4084525"/>
                <a:chExt cx="46478" cy="46351"/>
              </a:xfrm>
            </p:grpSpPr>
            <p:sp>
              <p:nvSpPr>
                <p:cNvPr id="2383" name="Freeform 2382">
                  <a:extLst>
                    <a:ext uri="{FF2B5EF4-FFF2-40B4-BE49-F238E27FC236}">
                      <a16:creationId xmlns:a16="http://schemas.microsoft.com/office/drawing/2014/main" id="{A580A948-B3C6-3F67-4BD3-C9D48D1F65EC}"/>
                    </a:ext>
                  </a:extLst>
                </p:cNvPr>
                <p:cNvSpPr/>
                <p:nvPr/>
              </p:nvSpPr>
              <p:spPr>
                <a:xfrm>
                  <a:off x="9485413" y="408452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84" name="Freeform 2383">
                  <a:extLst>
                    <a:ext uri="{FF2B5EF4-FFF2-40B4-BE49-F238E27FC236}">
                      <a16:creationId xmlns:a16="http://schemas.microsoft.com/office/drawing/2014/main" id="{19C9A3C3-6D6F-6151-754A-4B5DBD229B91}"/>
                    </a:ext>
                  </a:extLst>
                </p:cNvPr>
                <p:cNvSpPr/>
                <p:nvPr/>
              </p:nvSpPr>
              <p:spPr>
                <a:xfrm>
                  <a:off x="9462174" y="410776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44" name="Graphic 5">
                <a:extLst>
                  <a:ext uri="{FF2B5EF4-FFF2-40B4-BE49-F238E27FC236}">
                    <a16:creationId xmlns:a16="http://schemas.microsoft.com/office/drawing/2014/main" id="{915E0B8F-5563-9D94-2D74-27F57495F686}"/>
                  </a:ext>
                </a:extLst>
              </p:cNvPr>
              <p:cNvGrpSpPr/>
              <p:nvPr/>
            </p:nvGrpSpPr>
            <p:grpSpPr>
              <a:xfrm>
                <a:off x="9445157" y="4084525"/>
                <a:ext cx="46351" cy="46351"/>
                <a:chOff x="9445157" y="4084525"/>
                <a:chExt cx="46351" cy="46351"/>
              </a:xfrm>
            </p:grpSpPr>
            <p:sp>
              <p:nvSpPr>
                <p:cNvPr id="2381" name="Freeform 2380">
                  <a:extLst>
                    <a:ext uri="{FF2B5EF4-FFF2-40B4-BE49-F238E27FC236}">
                      <a16:creationId xmlns:a16="http://schemas.microsoft.com/office/drawing/2014/main" id="{9F1429E2-1ABF-BCFB-5212-5B0C736562B4}"/>
                    </a:ext>
                  </a:extLst>
                </p:cNvPr>
                <p:cNvSpPr/>
                <p:nvPr/>
              </p:nvSpPr>
              <p:spPr>
                <a:xfrm>
                  <a:off x="9468397" y="408452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82" name="Freeform 2381">
                  <a:extLst>
                    <a:ext uri="{FF2B5EF4-FFF2-40B4-BE49-F238E27FC236}">
                      <a16:creationId xmlns:a16="http://schemas.microsoft.com/office/drawing/2014/main" id="{119CF2F8-625F-A96C-4FB9-4D652B5D31D1}"/>
                    </a:ext>
                  </a:extLst>
                </p:cNvPr>
                <p:cNvSpPr/>
                <p:nvPr/>
              </p:nvSpPr>
              <p:spPr>
                <a:xfrm>
                  <a:off x="9445157" y="410776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45" name="Graphic 5">
                <a:extLst>
                  <a:ext uri="{FF2B5EF4-FFF2-40B4-BE49-F238E27FC236}">
                    <a16:creationId xmlns:a16="http://schemas.microsoft.com/office/drawing/2014/main" id="{903EA175-CA4C-191A-3F2F-03982BCDC59A}"/>
                  </a:ext>
                </a:extLst>
              </p:cNvPr>
              <p:cNvGrpSpPr/>
              <p:nvPr/>
            </p:nvGrpSpPr>
            <p:grpSpPr>
              <a:xfrm>
                <a:off x="9401600" y="4084525"/>
                <a:ext cx="46478" cy="46351"/>
                <a:chOff x="9401600" y="4084525"/>
                <a:chExt cx="46478" cy="46351"/>
              </a:xfrm>
            </p:grpSpPr>
            <p:sp>
              <p:nvSpPr>
                <p:cNvPr id="2379" name="Freeform 2378">
                  <a:extLst>
                    <a:ext uri="{FF2B5EF4-FFF2-40B4-BE49-F238E27FC236}">
                      <a16:creationId xmlns:a16="http://schemas.microsoft.com/office/drawing/2014/main" id="{83CAF23A-0B41-CA23-9CB9-0DFB08C33AF9}"/>
                    </a:ext>
                  </a:extLst>
                </p:cNvPr>
                <p:cNvSpPr/>
                <p:nvPr/>
              </p:nvSpPr>
              <p:spPr>
                <a:xfrm>
                  <a:off x="9424839" y="408452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80" name="Freeform 2379">
                  <a:extLst>
                    <a:ext uri="{FF2B5EF4-FFF2-40B4-BE49-F238E27FC236}">
                      <a16:creationId xmlns:a16="http://schemas.microsoft.com/office/drawing/2014/main" id="{0AB90C2A-BEA4-D691-9832-90BA888E99E5}"/>
                    </a:ext>
                  </a:extLst>
                </p:cNvPr>
                <p:cNvSpPr/>
                <p:nvPr/>
              </p:nvSpPr>
              <p:spPr>
                <a:xfrm>
                  <a:off x="9401600" y="410776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46" name="Graphic 5">
                <a:extLst>
                  <a:ext uri="{FF2B5EF4-FFF2-40B4-BE49-F238E27FC236}">
                    <a16:creationId xmlns:a16="http://schemas.microsoft.com/office/drawing/2014/main" id="{F5F38A93-AB44-1922-E1CB-BE91528B79E4}"/>
                  </a:ext>
                </a:extLst>
              </p:cNvPr>
              <p:cNvGrpSpPr/>
              <p:nvPr/>
            </p:nvGrpSpPr>
            <p:grpSpPr>
              <a:xfrm>
                <a:off x="9367693" y="4084525"/>
                <a:ext cx="46351" cy="46351"/>
                <a:chOff x="9367693" y="4084525"/>
                <a:chExt cx="46351" cy="46351"/>
              </a:xfrm>
            </p:grpSpPr>
            <p:sp>
              <p:nvSpPr>
                <p:cNvPr id="2377" name="Freeform 2376">
                  <a:extLst>
                    <a:ext uri="{FF2B5EF4-FFF2-40B4-BE49-F238E27FC236}">
                      <a16:creationId xmlns:a16="http://schemas.microsoft.com/office/drawing/2014/main" id="{07F816A8-2016-1A2D-948C-234284D1411B}"/>
                    </a:ext>
                  </a:extLst>
                </p:cNvPr>
                <p:cNvSpPr/>
                <p:nvPr/>
              </p:nvSpPr>
              <p:spPr>
                <a:xfrm>
                  <a:off x="9390806" y="408452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78" name="Freeform 2377">
                  <a:extLst>
                    <a:ext uri="{FF2B5EF4-FFF2-40B4-BE49-F238E27FC236}">
                      <a16:creationId xmlns:a16="http://schemas.microsoft.com/office/drawing/2014/main" id="{04C79CE2-6697-B0EB-2365-5FA075B13FC1}"/>
                    </a:ext>
                  </a:extLst>
                </p:cNvPr>
                <p:cNvSpPr/>
                <p:nvPr/>
              </p:nvSpPr>
              <p:spPr>
                <a:xfrm>
                  <a:off x="9367693" y="410776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47" name="Graphic 5">
                <a:extLst>
                  <a:ext uri="{FF2B5EF4-FFF2-40B4-BE49-F238E27FC236}">
                    <a16:creationId xmlns:a16="http://schemas.microsoft.com/office/drawing/2014/main" id="{5BECB69D-0EC1-43D2-3356-D5D7D1489FA2}"/>
                  </a:ext>
                </a:extLst>
              </p:cNvPr>
              <p:cNvGrpSpPr/>
              <p:nvPr/>
            </p:nvGrpSpPr>
            <p:grpSpPr>
              <a:xfrm>
                <a:off x="9192574" y="4084525"/>
                <a:ext cx="46478" cy="46351"/>
                <a:chOff x="9192574" y="4084525"/>
                <a:chExt cx="46478" cy="46351"/>
              </a:xfrm>
            </p:grpSpPr>
            <p:sp>
              <p:nvSpPr>
                <p:cNvPr id="2375" name="Freeform 2374">
                  <a:extLst>
                    <a:ext uri="{FF2B5EF4-FFF2-40B4-BE49-F238E27FC236}">
                      <a16:creationId xmlns:a16="http://schemas.microsoft.com/office/drawing/2014/main" id="{7B55690E-4E27-4EEB-F4D3-260EA637B28A}"/>
                    </a:ext>
                  </a:extLst>
                </p:cNvPr>
                <p:cNvSpPr/>
                <p:nvPr/>
              </p:nvSpPr>
              <p:spPr>
                <a:xfrm>
                  <a:off x="9215813" y="408452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76" name="Freeform 2375">
                  <a:extLst>
                    <a:ext uri="{FF2B5EF4-FFF2-40B4-BE49-F238E27FC236}">
                      <a16:creationId xmlns:a16="http://schemas.microsoft.com/office/drawing/2014/main" id="{1FA6B095-6564-8725-E8A2-DA8129737E15}"/>
                    </a:ext>
                  </a:extLst>
                </p:cNvPr>
                <p:cNvSpPr/>
                <p:nvPr/>
              </p:nvSpPr>
              <p:spPr>
                <a:xfrm>
                  <a:off x="9192574" y="410776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48" name="Graphic 5">
                <a:extLst>
                  <a:ext uri="{FF2B5EF4-FFF2-40B4-BE49-F238E27FC236}">
                    <a16:creationId xmlns:a16="http://schemas.microsoft.com/office/drawing/2014/main" id="{AED2C934-64B6-F7D0-9C06-D12EE4292C03}"/>
                  </a:ext>
                </a:extLst>
              </p:cNvPr>
              <p:cNvGrpSpPr/>
              <p:nvPr/>
            </p:nvGrpSpPr>
            <p:grpSpPr>
              <a:xfrm>
                <a:off x="8554828" y="4018617"/>
                <a:ext cx="46351" cy="46478"/>
                <a:chOff x="8554828" y="4018617"/>
                <a:chExt cx="46351" cy="46478"/>
              </a:xfrm>
            </p:grpSpPr>
            <p:sp>
              <p:nvSpPr>
                <p:cNvPr id="2373" name="Freeform 2372">
                  <a:extLst>
                    <a:ext uri="{FF2B5EF4-FFF2-40B4-BE49-F238E27FC236}">
                      <a16:creationId xmlns:a16="http://schemas.microsoft.com/office/drawing/2014/main" id="{4085E333-7CC8-AB6F-9960-C48DF9335085}"/>
                    </a:ext>
                  </a:extLst>
                </p:cNvPr>
                <p:cNvSpPr/>
                <p:nvPr/>
              </p:nvSpPr>
              <p:spPr>
                <a:xfrm>
                  <a:off x="8578067" y="40186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74" name="Freeform 2373">
                  <a:extLst>
                    <a:ext uri="{FF2B5EF4-FFF2-40B4-BE49-F238E27FC236}">
                      <a16:creationId xmlns:a16="http://schemas.microsoft.com/office/drawing/2014/main" id="{89C3A50F-95C2-8DDD-205A-48D0A990A3A2}"/>
                    </a:ext>
                  </a:extLst>
                </p:cNvPr>
                <p:cNvSpPr/>
                <p:nvPr/>
              </p:nvSpPr>
              <p:spPr>
                <a:xfrm>
                  <a:off x="8554828" y="404185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49" name="Graphic 5">
                <a:extLst>
                  <a:ext uri="{FF2B5EF4-FFF2-40B4-BE49-F238E27FC236}">
                    <a16:creationId xmlns:a16="http://schemas.microsoft.com/office/drawing/2014/main" id="{310207D0-C297-67C8-3041-DA098B0D775E}"/>
                  </a:ext>
                </a:extLst>
              </p:cNvPr>
              <p:cNvGrpSpPr/>
              <p:nvPr/>
            </p:nvGrpSpPr>
            <p:grpSpPr>
              <a:xfrm>
                <a:off x="8239383" y="3980266"/>
                <a:ext cx="46351" cy="46351"/>
                <a:chOff x="8239383" y="3980266"/>
                <a:chExt cx="46351" cy="46351"/>
              </a:xfrm>
            </p:grpSpPr>
            <p:sp>
              <p:nvSpPr>
                <p:cNvPr id="2371" name="Freeform 2370">
                  <a:extLst>
                    <a:ext uri="{FF2B5EF4-FFF2-40B4-BE49-F238E27FC236}">
                      <a16:creationId xmlns:a16="http://schemas.microsoft.com/office/drawing/2014/main" id="{CDC6D41B-CB9A-5FCD-D3DA-E7B82496ACD6}"/>
                    </a:ext>
                  </a:extLst>
                </p:cNvPr>
                <p:cNvSpPr/>
                <p:nvPr/>
              </p:nvSpPr>
              <p:spPr>
                <a:xfrm>
                  <a:off x="8262623" y="3980266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72" name="Freeform 2371">
                  <a:extLst>
                    <a:ext uri="{FF2B5EF4-FFF2-40B4-BE49-F238E27FC236}">
                      <a16:creationId xmlns:a16="http://schemas.microsoft.com/office/drawing/2014/main" id="{3C84A430-FE8A-C7A9-CDE4-4ACCBE325E15}"/>
                    </a:ext>
                  </a:extLst>
                </p:cNvPr>
                <p:cNvSpPr/>
                <p:nvPr/>
              </p:nvSpPr>
              <p:spPr>
                <a:xfrm>
                  <a:off x="8239383" y="400337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0" name="Graphic 5">
                <a:extLst>
                  <a:ext uri="{FF2B5EF4-FFF2-40B4-BE49-F238E27FC236}">
                    <a16:creationId xmlns:a16="http://schemas.microsoft.com/office/drawing/2014/main" id="{0AB057F9-C519-D115-C004-6382E9BC3D4A}"/>
                  </a:ext>
                </a:extLst>
              </p:cNvPr>
              <p:cNvGrpSpPr/>
              <p:nvPr/>
            </p:nvGrpSpPr>
            <p:grpSpPr>
              <a:xfrm>
                <a:off x="8196334" y="3980266"/>
                <a:ext cx="46478" cy="46351"/>
                <a:chOff x="8196334" y="3980266"/>
                <a:chExt cx="46478" cy="46351"/>
              </a:xfrm>
            </p:grpSpPr>
            <p:sp>
              <p:nvSpPr>
                <p:cNvPr id="2369" name="Freeform 2368">
                  <a:extLst>
                    <a:ext uri="{FF2B5EF4-FFF2-40B4-BE49-F238E27FC236}">
                      <a16:creationId xmlns:a16="http://schemas.microsoft.com/office/drawing/2014/main" id="{43824037-D039-43B9-F6C6-F93B306D61DE}"/>
                    </a:ext>
                  </a:extLst>
                </p:cNvPr>
                <p:cNvSpPr/>
                <p:nvPr/>
              </p:nvSpPr>
              <p:spPr>
                <a:xfrm>
                  <a:off x="8219573" y="3980266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70" name="Freeform 2369">
                  <a:extLst>
                    <a:ext uri="{FF2B5EF4-FFF2-40B4-BE49-F238E27FC236}">
                      <a16:creationId xmlns:a16="http://schemas.microsoft.com/office/drawing/2014/main" id="{11392711-3EA7-528F-21CE-319CD080AF61}"/>
                    </a:ext>
                  </a:extLst>
                </p:cNvPr>
                <p:cNvSpPr/>
                <p:nvPr/>
              </p:nvSpPr>
              <p:spPr>
                <a:xfrm>
                  <a:off x="8196334" y="400337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1" name="Graphic 5">
                <a:extLst>
                  <a:ext uri="{FF2B5EF4-FFF2-40B4-BE49-F238E27FC236}">
                    <a16:creationId xmlns:a16="http://schemas.microsoft.com/office/drawing/2014/main" id="{A872F400-909B-73CE-F015-455EFE10B04D}"/>
                  </a:ext>
                </a:extLst>
              </p:cNvPr>
              <p:cNvGrpSpPr/>
              <p:nvPr/>
            </p:nvGrpSpPr>
            <p:grpSpPr>
              <a:xfrm>
                <a:off x="7755042" y="3980266"/>
                <a:ext cx="46478" cy="46351"/>
                <a:chOff x="7755042" y="3980266"/>
                <a:chExt cx="46478" cy="46351"/>
              </a:xfrm>
            </p:grpSpPr>
            <p:sp>
              <p:nvSpPr>
                <p:cNvPr id="2367" name="Freeform 2366">
                  <a:extLst>
                    <a:ext uri="{FF2B5EF4-FFF2-40B4-BE49-F238E27FC236}">
                      <a16:creationId xmlns:a16="http://schemas.microsoft.com/office/drawing/2014/main" id="{E9C4ECBB-D090-CD43-36C7-99CA5047C484}"/>
                    </a:ext>
                  </a:extLst>
                </p:cNvPr>
                <p:cNvSpPr/>
                <p:nvPr/>
              </p:nvSpPr>
              <p:spPr>
                <a:xfrm>
                  <a:off x="7778281" y="3980266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68" name="Freeform 2367">
                  <a:extLst>
                    <a:ext uri="{FF2B5EF4-FFF2-40B4-BE49-F238E27FC236}">
                      <a16:creationId xmlns:a16="http://schemas.microsoft.com/office/drawing/2014/main" id="{4D05F8FB-D299-7CB2-9437-BE5969E47CC0}"/>
                    </a:ext>
                  </a:extLst>
                </p:cNvPr>
                <p:cNvSpPr/>
                <p:nvPr/>
              </p:nvSpPr>
              <p:spPr>
                <a:xfrm>
                  <a:off x="7755042" y="400337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2" name="Graphic 5">
                <a:extLst>
                  <a:ext uri="{FF2B5EF4-FFF2-40B4-BE49-F238E27FC236}">
                    <a16:creationId xmlns:a16="http://schemas.microsoft.com/office/drawing/2014/main" id="{6854C809-CC09-5808-799E-F9352BE2959C}"/>
                  </a:ext>
                </a:extLst>
              </p:cNvPr>
              <p:cNvGrpSpPr/>
              <p:nvPr/>
            </p:nvGrpSpPr>
            <p:grpSpPr>
              <a:xfrm>
                <a:off x="7451154" y="3980266"/>
                <a:ext cx="46351" cy="46351"/>
                <a:chOff x="7451154" y="3980266"/>
                <a:chExt cx="46351" cy="46351"/>
              </a:xfrm>
            </p:grpSpPr>
            <p:sp>
              <p:nvSpPr>
                <p:cNvPr id="2365" name="Freeform 2364">
                  <a:extLst>
                    <a:ext uri="{FF2B5EF4-FFF2-40B4-BE49-F238E27FC236}">
                      <a16:creationId xmlns:a16="http://schemas.microsoft.com/office/drawing/2014/main" id="{589B91BD-3F91-10DD-A18F-DEECF3223FF2}"/>
                    </a:ext>
                  </a:extLst>
                </p:cNvPr>
                <p:cNvSpPr/>
                <p:nvPr/>
              </p:nvSpPr>
              <p:spPr>
                <a:xfrm>
                  <a:off x="7474266" y="3980266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66" name="Freeform 2365">
                  <a:extLst>
                    <a:ext uri="{FF2B5EF4-FFF2-40B4-BE49-F238E27FC236}">
                      <a16:creationId xmlns:a16="http://schemas.microsoft.com/office/drawing/2014/main" id="{251190F8-B0DF-0DF1-FC31-38F8E7489B40}"/>
                    </a:ext>
                  </a:extLst>
                </p:cNvPr>
                <p:cNvSpPr/>
                <p:nvPr/>
              </p:nvSpPr>
              <p:spPr>
                <a:xfrm>
                  <a:off x="7451154" y="400337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3" name="Graphic 5">
                <a:extLst>
                  <a:ext uri="{FF2B5EF4-FFF2-40B4-BE49-F238E27FC236}">
                    <a16:creationId xmlns:a16="http://schemas.microsoft.com/office/drawing/2014/main" id="{BC9DB780-5E10-97DF-B00F-5AE102417715}"/>
                  </a:ext>
                </a:extLst>
              </p:cNvPr>
              <p:cNvGrpSpPr/>
              <p:nvPr/>
            </p:nvGrpSpPr>
            <p:grpSpPr>
              <a:xfrm>
                <a:off x="7378388" y="3980266"/>
                <a:ext cx="46351" cy="46351"/>
                <a:chOff x="7378388" y="3980266"/>
                <a:chExt cx="46351" cy="46351"/>
              </a:xfrm>
            </p:grpSpPr>
            <p:sp>
              <p:nvSpPr>
                <p:cNvPr id="2363" name="Freeform 2362">
                  <a:extLst>
                    <a:ext uri="{FF2B5EF4-FFF2-40B4-BE49-F238E27FC236}">
                      <a16:creationId xmlns:a16="http://schemas.microsoft.com/office/drawing/2014/main" id="{0D919AA8-86C0-CFC9-170F-E3DA051B9D31}"/>
                    </a:ext>
                  </a:extLst>
                </p:cNvPr>
                <p:cNvSpPr/>
                <p:nvPr/>
              </p:nvSpPr>
              <p:spPr>
                <a:xfrm>
                  <a:off x="7401500" y="3980266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64" name="Freeform 2363">
                  <a:extLst>
                    <a:ext uri="{FF2B5EF4-FFF2-40B4-BE49-F238E27FC236}">
                      <a16:creationId xmlns:a16="http://schemas.microsoft.com/office/drawing/2014/main" id="{9A2A55F7-D8D6-D8BE-F92F-C7519A9BBDC8}"/>
                    </a:ext>
                  </a:extLst>
                </p:cNvPr>
                <p:cNvSpPr/>
                <p:nvPr/>
              </p:nvSpPr>
              <p:spPr>
                <a:xfrm>
                  <a:off x="7378388" y="400337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4" name="Graphic 5">
                <a:extLst>
                  <a:ext uri="{FF2B5EF4-FFF2-40B4-BE49-F238E27FC236}">
                    <a16:creationId xmlns:a16="http://schemas.microsoft.com/office/drawing/2014/main" id="{5A658125-9DF7-238D-37AC-0721B461C6A1}"/>
                  </a:ext>
                </a:extLst>
              </p:cNvPr>
              <p:cNvGrpSpPr/>
              <p:nvPr/>
            </p:nvGrpSpPr>
            <p:grpSpPr>
              <a:xfrm>
                <a:off x="9845304" y="4198690"/>
                <a:ext cx="46478" cy="46351"/>
                <a:chOff x="9845304" y="4198690"/>
                <a:chExt cx="46478" cy="46351"/>
              </a:xfrm>
            </p:grpSpPr>
            <p:sp>
              <p:nvSpPr>
                <p:cNvPr id="2361" name="Freeform 2360">
                  <a:extLst>
                    <a:ext uri="{FF2B5EF4-FFF2-40B4-BE49-F238E27FC236}">
                      <a16:creationId xmlns:a16="http://schemas.microsoft.com/office/drawing/2014/main" id="{B3CB36AB-4EC2-A2F4-3E69-66BE33791AB6}"/>
                    </a:ext>
                  </a:extLst>
                </p:cNvPr>
                <p:cNvSpPr/>
                <p:nvPr/>
              </p:nvSpPr>
              <p:spPr>
                <a:xfrm>
                  <a:off x="9868544" y="4198690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62" name="Freeform 2361">
                  <a:extLst>
                    <a:ext uri="{FF2B5EF4-FFF2-40B4-BE49-F238E27FC236}">
                      <a16:creationId xmlns:a16="http://schemas.microsoft.com/office/drawing/2014/main" id="{59930304-C71B-09D3-F224-C6FB33A74409}"/>
                    </a:ext>
                  </a:extLst>
                </p:cNvPr>
                <p:cNvSpPr/>
                <p:nvPr/>
              </p:nvSpPr>
              <p:spPr>
                <a:xfrm>
                  <a:off x="9845304" y="422192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5" name="Graphic 5">
                <a:extLst>
                  <a:ext uri="{FF2B5EF4-FFF2-40B4-BE49-F238E27FC236}">
                    <a16:creationId xmlns:a16="http://schemas.microsoft.com/office/drawing/2014/main" id="{DF45A410-AD47-75D7-6E77-8F1DD9E76120}"/>
                  </a:ext>
                </a:extLst>
              </p:cNvPr>
              <p:cNvGrpSpPr/>
              <p:nvPr/>
            </p:nvGrpSpPr>
            <p:grpSpPr>
              <a:xfrm>
                <a:off x="10693727" y="4256851"/>
                <a:ext cx="46478" cy="46351"/>
                <a:chOff x="10693727" y="4256851"/>
                <a:chExt cx="46478" cy="46351"/>
              </a:xfrm>
            </p:grpSpPr>
            <p:sp>
              <p:nvSpPr>
                <p:cNvPr id="2359" name="Freeform 2358">
                  <a:extLst>
                    <a:ext uri="{FF2B5EF4-FFF2-40B4-BE49-F238E27FC236}">
                      <a16:creationId xmlns:a16="http://schemas.microsoft.com/office/drawing/2014/main" id="{D3ABDEAF-97EE-AE62-05D3-D6F739F1C0CD}"/>
                    </a:ext>
                  </a:extLst>
                </p:cNvPr>
                <p:cNvSpPr/>
                <p:nvPr/>
              </p:nvSpPr>
              <p:spPr>
                <a:xfrm>
                  <a:off x="10716967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60" name="Freeform 2359">
                  <a:extLst>
                    <a:ext uri="{FF2B5EF4-FFF2-40B4-BE49-F238E27FC236}">
                      <a16:creationId xmlns:a16="http://schemas.microsoft.com/office/drawing/2014/main" id="{50AF5B17-1586-E870-8451-4C10A5DB7C98}"/>
                    </a:ext>
                  </a:extLst>
                </p:cNvPr>
                <p:cNvSpPr/>
                <p:nvPr/>
              </p:nvSpPr>
              <p:spPr>
                <a:xfrm>
                  <a:off x="10693727" y="428009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6" name="Graphic 5">
                <a:extLst>
                  <a:ext uri="{FF2B5EF4-FFF2-40B4-BE49-F238E27FC236}">
                    <a16:creationId xmlns:a16="http://schemas.microsoft.com/office/drawing/2014/main" id="{8015842C-7061-A45A-1FA4-D951EAFA12BE}"/>
                  </a:ext>
                </a:extLst>
              </p:cNvPr>
              <p:cNvGrpSpPr/>
              <p:nvPr/>
            </p:nvGrpSpPr>
            <p:grpSpPr>
              <a:xfrm>
                <a:off x="10616771" y="4256851"/>
                <a:ext cx="46351" cy="46351"/>
                <a:chOff x="10616771" y="4256851"/>
                <a:chExt cx="46351" cy="46351"/>
              </a:xfrm>
            </p:grpSpPr>
            <p:sp>
              <p:nvSpPr>
                <p:cNvPr id="2357" name="Freeform 2356">
                  <a:extLst>
                    <a:ext uri="{FF2B5EF4-FFF2-40B4-BE49-F238E27FC236}">
                      <a16:creationId xmlns:a16="http://schemas.microsoft.com/office/drawing/2014/main" id="{D63FC0C0-F14D-5BC7-F7E9-63482B9ACC11}"/>
                    </a:ext>
                  </a:extLst>
                </p:cNvPr>
                <p:cNvSpPr/>
                <p:nvPr/>
              </p:nvSpPr>
              <p:spPr>
                <a:xfrm>
                  <a:off x="10639883" y="425685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1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1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358" name="Freeform 2357">
                  <a:extLst>
                    <a:ext uri="{FF2B5EF4-FFF2-40B4-BE49-F238E27FC236}">
                      <a16:creationId xmlns:a16="http://schemas.microsoft.com/office/drawing/2014/main" id="{0F9EF453-42A7-5EC2-B26E-3D4DCC9E2162}"/>
                    </a:ext>
                  </a:extLst>
                </p:cNvPr>
                <p:cNvSpPr/>
                <p:nvPr/>
              </p:nvSpPr>
              <p:spPr>
                <a:xfrm>
                  <a:off x="10616771" y="428009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0070C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642" name="Graphic 5">
              <a:extLst>
                <a:ext uri="{FF2B5EF4-FFF2-40B4-BE49-F238E27FC236}">
                  <a16:creationId xmlns:a16="http://schemas.microsoft.com/office/drawing/2014/main" id="{6C2E0C93-7CDF-1760-8AA6-56B966F9EBF5}"/>
                </a:ext>
              </a:extLst>
            </p:cNvPr>
            <p:cNvGrpSpPr/>
            <p:nvPr/>
          </p:nvGrpSpPr>
          <p:grpSpPr>
            <a:xfrm>
              <a:off x="6998148" y="3833651"/>
              <a:ext cx="3999309" cy="742586"/>
              <a:chOff x="7420295" y="3980393"/>
              <a:chExt cx="3259590" cy="605236"/>
            </a:xfrm>
          </p:grpSpPr>
          <p:grpSp>
            <p:nvGrpSpPr>
              <p:cNvPr id="1652" name="Graphic 5">
                <a:extLst>
                  <a:ext uri="{FF2B5EF4-FFF2-40B4-BE49-F238E27FC236}">
                    <a16:creationId xmlns:a16="http://schemas.microsoft.com/office/drawing/2014/main" id="{21AB9296-16AE-8F1D-0D4A-FBE0D0A214B2}"/>
                  </a:ext>
                </a:extLst>
              </p:cNvPr>
              <p:cNvGrpSpPr/>
              <p:nvPr/>
            </p:nvGrpSpPr>
            <p:grpSpPr>
              <a:xfrm>
                <a:off x="10633407" y="4539151"/>
                <a:ext cx="46478" cy="46478"/>
                <a:chOff x="10633407" y="4539151"/>
                <a:chExt cx="46478" cy="46478"/>
              </a:xfrm>
            </p:grpSpPr>
            <p:sp>
              <p:nvSpPr>
                <p:cNvPr id="1866" name="Freeform 1865">
                  <a:extLst>
                    <a:ext uri="{FF2B5EF4-FFF2-40B4-BE49-F238E27FC236}">
                      <a16:creationId xmlns:a16="http://schemas.microsoft.com/office/drawing/2014/main" id="{561D69F0-B87A-D807-71DC-F67EABF66C6E}"/>
                    </a:ext>
                  </a:extLst>
                </p:cNvPr>
                <p:cNvSpPr/>
                <p:nvPr/>
              </p:nvSpPr>
              <p:spPr>
                <a:xfrm>
                  <a:off x="10656646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7" name="Freeform 1866">
                  <a:extLst>
                    <a:ext uri="{FF2B5EF4-FFF2-40B4-BE49-F238E27FC236}">
                      <a16:creationId xmlns:a16="http://schemas.microsoft.com/office/drawing/2014/main" id="{CA466964-DD68-8BCA-7E2B-10BFDC9BBE6E}"/>
                    </a:ext>
                  </a:extLst>
                </p:cNvPr>
                <p:cNvSpPr/>
                <p:nvPr/>
              </p:nvSpPr>
              <p:spPr>
                <a:xfrm>
                  <a:off x="10633407" y="456239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3" name="Graphic 5">
                <a:extLst>
                  <a:ext uri="{FF2B5EF4-FFF2-40B4-BE49-F238E27FC236}">
                    <a16:creationId xmlns:a16="http://schemas.microsoft.com/office/drawing/2014/main" id="{DD5B1ADF-4788-62A5-B653-2798DA627647}"/>
                  </a:ext>
                </a:extLst>
              </p:cNvPr>
              <p:cNvGrpSpPr/>
              <p:nvPr/>
            </p:nvGrpSpPr>
            <p:grpSpPr>
              <a:xfrm>
                <a:off x="10530291" y="4539151"/>
                <a:ext cx="46478" cy="46478"/>
                <a:chOff x="10530291" y="4539151"/>
                <a:chExt cx="46478" cy="46478"/>
              </a:xfrm>
            </p:grpSpPr>
            <p:sp>
              <p:nvSpPr>
                <p:cNvPr id="1864" name="Freeform 1863">
                  <a:extLst>
                    <a:ext uri="{FF2B5EF4-FFF2-40B4-BE49-F238E27FC236}">
                      <a16:creationId xmlns:a16="http://schemas.microsoft.com/office/drawing/2014/main" id="{10830571-EA5A-56D8-9D3C-76FA400D4827}"/>
                    </a:ext>
                  </a:extLst>
                </p:cNvPr>
                <p:cNvSpPr/>
                <p:nvPr/>
              </p:nvSpPr>
              <p:spPr>
                <a:xfrm>
                  <a:off x="10553530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5" name="Freeform 1864">
                  <a:extLst>
                    <a:ext uri="{FF2B5EF4-FFF2-40B4-BE49-F238E27FC236}">
                      <a16:creationId xmlns:a16="http://schemas.microsoft.com/office/drawing/2014/main" id="{46AFA1DA-0CDB-7A8C-9100-C52056EC330C}"/>
                    </a:ext>
                  </a:extLst>
                </p:cNvPr>
                <p:cNvSpPr/>
                <p:nvPr/>
              </p:nvSpPr>
              <p:spPr>
                <a:xfrm>
                  <a:off x="10530291" y="456239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4" name="Graphic 5">
                <a:extLst>
                  <a:ext uri="{FF2B5EF4-FFF2-40B4-BE49-F238E27FC236}">
                    <a16:creationId xmlns:a16="http://schemas.microsoft.com/office/drawing/2014/main" id="{A6928B29-8507-01C4-A923-6A64D05AA43C}"/>
                  </a:ext>
                </a:extLst>
              </p:cNvPr>
              <p:cNvGrpSpPr/>
              <p:nvPr/>
            </p:nvGrpSpPr>
            <p:grpSpPr>
              <a:xfrm>
                <a:off x="10449398" y="4539151"/>
                <a:ext cx="46351" cy="46478"/>
                <a:chOff x="10449398" y="4539151"/>
                <a:chExt cx="46351" cy="46478"/>
              </a:xfrm>
            </p:grpSpPr>
            <p:sp>
              <p:nvSpPr>
                <p:cNvPr id="1862" name="Freeform 1861">
                  <a:extLst>
                    <a:ext uri="{FF2B5EF4-FFF2-40B4-BE49-F238E27FC236}">
                      <a16:creationId xmlns:a16="http://schemas.microsoft.com/office/drawing/2014/main" id="{21A4E2F3-5FB7-1A4B-DE1C-A8119D8ACEAB}"/>
                    </a:ext>
                  </a:extLst>
                </p:cNvPr>
                <p:cNvSpPr/>
                <p:nvPr/>
              </p:nvSpPr>
              <p:spPr>
                <a:xfrm>
                  <a:off x="10472510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3" name="Freeform 1862">
                  <a:extLst>
                    <a:ext uri="{FF2B5EF4-FFF2-40B4-BE49-F238E27FC236}">
                      <a16:creationId xmlns:a16="http://schemas.microsoft.com/office/drawing/2014/main" id="{406EEE1D-8346-E11D-1F02-B9FDF6B6B9F8}"/>
                    </a:ext>
                  </a:extLst>
                </p:cNvPr>
                <p:cNvSpPr/>
                <p:nvPr/>
              </p:nvSpPr>
              <p:spPr>
                <a:xfrm>
                  <a:off x="10449398" y="456239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5" name="Graphic 5">
                <a:extLst>
                  <a:ext uri="{FF2B5EF4-FFF2-40B4-BE49-F238E27FC236}">
                    <a16:creationId xmlns:a16="http://schemas.microsoft.com/office/drawing/2014/main" id="{8D823023-27D9-A0E7-898E-69AA93B968E5}"/>
                  </a:ext>
                </a:extLst>
              </p:cNvPr>
              <p:cNvGrpSpPr/>
              <p:nvPr/>
            </p:nvGrpSpPr>
            <p:grpSpPr>
              <a:xfrm>
                <a:off x="10409396" y="4539151"/>
                <a:ext cx="46478" cy="46478"/>
                <a:chOff x="10409396" y="4539151"/>
                <a:chExt cx="46478" cy="46478"/>
              </a:xfrm>
            </p:grpSpPr>
            <p:sp>
              <p:nvSpPr>
                <p:cNvPr id="1860" name="Freeform 1859">
                  <a:extLst>
                    <a:ext uri="{FF2B5EF4-FFF2-40B4-BE49-F238E27FC236}">
                      <a16:creationId xmlns:a16="http://schemas.microsoft.com/office/drawing/2014/main" id="{5795E6E8-2209-176F-10A5-C31B36E5DBBF}"/>
                    </a:ext>
                  </a:extLst>
                </p:cNvPr>
                <p:cNvSpPr/>
                <p:nvPr/>
              </p:nvSpPr>
              <p:spPr>
                <a:xfrm>
                  <a:off x="10432635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61" name="Freeform 1860">
                  <a:extLst>
                    <a:ext uri="{FF2B5EF4-FFF2-40B4-BE49-F238E27FC236}">
                      <a16:creationId xmlns:a16="http://schemas.microsoft.com/office/drawing/2014/main" id="{EF07E366-4B88-8A9E-CBE1-990AB13C40A1}"/>
                    </a:ext>
                  </a:extLst>
                </p:cNvPr>
                <p:cNvSpPr/>
                <p:nvPr/>
              </p:nvSpPr>
              <p:spPr>
                <a:xfrm>
                  <a:off x="10409396" y="456239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6" name="Graphic 5">
                <a:extLst>
                  <a:ext uri="{FF2B5EF4-FFF2-40B4-BE49-F238E27FC236}">
                    <a16:creationId xmlns:a16="http://schemas.microsoft.com/office/drawing/2014/main" id="{EA9D6FE7-0A5B-D6E5-2D9B-0B823C93A811}"/>
                  </a:ext>
                </a:extLst>
              </p:cNvPr>
              <p:cNvGrpSpPr/>
              <p:nvPr/>
            </p:nvGrpSpPr>
            <p:grpSpPr>
              <a:xfrm>
                <a:off x="10396570" y="4539151"/>
                <a:ext cx="46351" cy="46478"/>
                <a:chOff x="10396570" y="4539151"/>
                <a:chExt cx="46351" cy="46478"/>
              </a:xfrm>
            </p:grpSpPr>
            <p:sp>
              <p:nvSpPr>
                <p:cNvPr id="1858" name="Freeform 1857">
                  <a:extLst>
                    <a:ext uri="{FF2B5EF4-FFF2-40B4-BE49-F238E27FC236}">
                      <a16:creationId xmlns:a16="http://schemas.microsoft.com/office/drawing/2014/main" id="{7DF5E118-341B-4834-0AB5-CE222BE73635}"/>
                    </a:ext>
                  </a:extLst>
                </p:cNvPr>
                <p:cNvSpPr/>
                <p:nvPr/>
              </p:nvSpPr>
              <p:spPr>
                <a:xfrm>
                  <a:off x="10419809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9" name="Freeform 1858">
                  <a:extLst>
                    <a:ext uri="{FF2B5EF4-FFF2-40B4-BE49-F238E27FC236}">
                      <a16:creationId xmlns:a16="http://schemas.microsoft.com/office/drawing/2014/main" id="{147E2240-BF2B-F19C-C103-9CF7D8C8E870}"/>
                    </a:ext>
                  </a:extLst>
                </p:cNvPr>
                <p:cNvSpPr/>
                <p:nvPr/>
              </p:nvSpPr>
              <p:spPr>
                <a:xfrm>
                  <a:off x="10396570" y="456239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7" name="Graphic 5">
                <a:extLst>
                  <a:ext uri="{FF2B5EF4-FFF2-40B4-BE49-F238E27FC236}">
                    <a16:creationId xmlns:a16="http://schemas.microsoft.com/office/drawing/2014/main" id="{AC8F04E5-3CA5-05FB-01C4-0371CBC25025}"/>
                  </a:ext>
                </a:extLst>
              </p:cNvPr>
              <p:cNvGrpSpPr/>
              <p:nvPr/>
            </p:nvGrpSpPr>
            <p:grpSpPr>
              <a:xfrm>
                <a:off x="10289263" y="4539151"/>
                <a:ext cx="46351" cy="46478"/>
                <a:chOff x="10289263" y="4539151"/>
                <a:chExt cx="46351" cy="46478"/>
              </a:xfrm>
            </p:grpSpPr>
            <p:sp>
              <p:nvSpPr>
                <p:cNvPr id="1856" name="Freeform 1855">
                  <a:extLst>
                    <a:ext uri="{FF2B5EF4-FFF2-40B4-BE49-F238E27FC236}">
                      <a16:creationId xmlns:a16="http://schemas.microsoft.com/office/drawing/2014/main" id="{3DEBA5B9-1709-4F53-41DE-DBA8561551FB}"/>
                    </a:ext>
                  </a:extLst>
                </p:cNvPr>
                <p:cNvSpPr/>
                <p:nvPr/>
              </p:nvSpPr>
              <p:spPr>
                <a:xfrm>
                  <a:off x="10312375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7" name="Freeform 1856">
                  <a:extLst>
                    <a:ext uri="{FF2B5EF4-FFF2-40B4-BE49-F238E27FC236}">
                      <a16:creationId xmlns:a16="http://schemas.microsoft.com/office/drawing/2014/main" id="{9EC7E7D3-DA66-8992-2C1C-06AA558CB354}"/>
                    </a:ext>
                  </a:extLst>
                </p:cNvPr>
                <p:cNvSpPr/>
                <p:nvPr/>
              </p:nvSpPr>
              <p:spPr>
                <a:xfrm>
                  <a:off x="10289263" y="456239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8" name="Graphic 5">
                <a:extLst>
                  <a:ext uri="{FF2B5EF4-FFF2-40B4-BE49-F238E27FC236}">
                    <a16:creationId xmlns:a16="http://schemas.microsoft.com/office/drawing/2014/main" id="{21D66CCA-DBA1-0B13-300C-9549FEE644BE}"/>
                  </a:ext>
                </a:extLst>
              </p:cNvPr>
              <p:cNvGrpSpPr/>
              <p:nvPr/>
            </p:nvGrpSpPr>
            <p:grpSpPr>
              <a:xfrm>
                <a:off x="10297517" y="4539151"/>
                <a:ext cx="46351" cy="46478"/>
                <a:chOff x="10297517" y="4539151"/>
                <a:chExt cx="46351" cy="46478"/>
              </a:xfrm>
            </p:grpSpPr>
            <p:sp>
              <p:nvSpPr>
                <p:cNvPr id="1854" name="Freeform 1853">
                  <a:extLst>
                    <a:ext uri="{FF2B5EF4-FFF2-40B4-BE49-F238E27FC236}">
                      <a16:creationId xmlns:a16="http://schemas.microsoft.com/office/drawing/2014/main" id="{69D6EC94-CD0A-5E5C-26C1-E753CB3631C2}"/>
                    </a:ext>
                  </a:extLst>
                </p:cNvPr>
                <p:cNvSpPr/>
                <p:nvPr/>
              </p:nvSpPr>
              <p:spPr>
                <a:xfrm>
                  <a:off x="10320630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5" name="Freeform 1854">
                  <a:extLst>
                    <a:ext uri="{FF2B5EF4-FFF2-40B4-BE49-F238E27FC236}">
                      <a16:creationId xmlns:a16="http://schemas.microsoft.com/office/drawing/2014/main" id="{F910D904-2E7F-4BDC-6C3F-5E9080E77D9D}"/>
                    </a:ext>
                  </a:extLst>
                </p:cNvPr>
                <p:cNvSpPr/>
                <p:nvPr/>
              </p:nvSpPr>
              <p:spPr>
                <a:xfrm>
                  <a:off x="10297517" y="456239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59" name="Graphic 5">
                <a:extLst>
                  <a:ext uri="{FF2B5EF4-FFF2-40B4-BE49-F238E27FC236}">
                    <a16:creationId xmlns:a16="http://schemas.microsoft.com/office/drawing/2014/main" id="{2D1CA814-E61C-4297-582D-53546B7418DB}"/>
                  </a:ext>
                </a:extLst>
              </p:cNvPr>
              <p:cNvGrpSpPr/>
              <p:nvPr/>
            </p:nvGrpSpPr>
            <p:grpSpPr>
              <a:xfrm>
                <a:off x="10314915" y="4539151"/>
                <a:ext cx="46478" cy="46478"/>
                <a:chOff x="10314915" y="4539151"/>
                <a:chExt cx="46478" cy="46478"/>
              </a:xfrm>
            </p:grpSpPr>
            <p:sp>
              <p:nvSpPr>
                <p:cNvPr id="1852" name="Freeform 1851">
                  <a:extLst>
                    <a:ext uri="{FF2B5EF4-FFF2-40B4-BE49-F238E27FC236}">
                      <a16:creationId xmlns:a16="http://schemas.microsoft.com/office/drawing/2014/main" id="{900BD7F1-331A-FD5A-A175-B37BC359C6FC}"/>
                    </a:ext>
                  </a:extLst>
                </p:cNvPr>
                <p:cNvSpPr/>
                <p:nvPr/>
              </p:nvSpPr>
              <p:spPr>
                <a:xfrm>
                  <a:off x="10338154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3" name="Freeform 1852">
                  <a:extLst>
                    <a:ext uri="{FF2B5EF4-FFF2-40B4-BE49-F238E27FC236}">
                      <a16:creationId xmlns:a16="http://schemas.microsoft.com/office/drawing/2014/main" id="{B9DEF57F-7E63-603E-2A33-32D2D4E82551}"/>
                    </a:ext>
                  </a:extLst>
                </p:cNvPr>
                <p:cNvSpPr/>
                <p:nvPr/>
              </p:nvSpPr>
              <p:spPr>
                <a:xfrm>
                  <a:off x="10314915" y="456239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0" name="Graphic 5">
                <a:extLst>
                  <a:ext uri="{FF2B5EF4-FFF2-40B4-BE49-F238E27FC236}">
                    <a16:creationId xmlns:a16="http://schemas.microsoft.com/office/drawing/2014/main" id="{F411CFF7-751B-633A-1424-FDD42D838847}"/>
                  </a:ext>
                </a:extLst>
              </p:cNvPr>
              <p:cNvGrpSpPr/>
              <p:nvPr/>
            </p:nvGrpSpPr>
            <p:grpSpPr>
              <a:xfrm>
                <a:off x="10344885" y="4539151"/>
                <a:ext cx="46478" cy="46478"/>
                <a:chOff x="10344885" y="4539151"/>
                <a:chExt cx="46478" cy="46478"/>
              </a:xfrm>
            </p:grpSpPr>
            <p:sp>
              <p:nvSpPr>
                <p:cNvPr id="1850" name="Freeform 1849">
                  <a:extLst>
                    <a:ext uri="{FF2B5EF4-FFF2-40B4-BE49-F238E27FC236}">
                      <a16:creationId xmlns:a16="http://schemas.microsoft.com/office/drawing/2014/main" id="{D0A1EA25-AACE-D990-A963-7D9B6EDD6B17}"/>
                    </a:ext>
                  </a:extLst>
                </p:cNvPr>
                <p:cNvSpPr/>
                <p:nvPr/>
              </p:nvSpPr>
              <p:spPr>
                <a:xfrm>
                  <a:off x="10368124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51" name="Freeform 1850">
                  <a:extLst>
                    <a:ext uri="{FF2B5EF4-FFF2-40B4-BE49-F238E27FC236}">
                      <a16:creationId xmlns:a16="http://schemas.microsoft.com/office/drawing/2014/main" id="{DAD5537B-D21F-D71E-F072-222E58B735F9}"/>
                    </a:ext>
                  </a:extLst>
                </p:cNvPr>
                <p:cNvSpPr/>
                <p:nvPr/>
              </p:nvSpPr>
              <p:spPr>
                <a:xfrm>
                  <a:off x="10344885" y="456239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1" name="Graphic 5">
                <a:extLst>
                  <a:ext uri="{FF2B5EF4-FFF2-40B4-BE49-F238E27FC236}">
                    <a16:creationId xmlns:a16="http://schemas.microsoft.com/office/drawing/2014/main" id="{93711EA5-ECF7-136E-3D9C-5ACECE82DD11}"/>
                  </a:ext>
                </a:extLst>
              </p:cNvPr>
              <p:cNvGrpSpPr/>
              <p:nvPr/>
            </p:nvGrpSpPr>
            <p:grpSpPr>
              <a:xfrm>
                <a:off x="10281008" y="4539151"/>
                <a:ext cx="46351" cy="46478"/>
                <a:chOff x="10281008" y="4539151"/>
                <a:chExt cx="46351" cy="46478"/>
              </a:xfrm>
            </p:grpSpPr>
            <p:sp>
              <p:nvSpPr>
                <p:cNvPr id="1848" name="Freeform 1847">
                  <a:extLst>
                    <a:ext uri="{FF2B5EF4-FFF2-40B4-BE49-F238E27FC236}">
                      <a16:creationId xmlns:a16="http://schemas.microsoft.com/office/drawing/2014/main" id="{8F617331-1068-CDAE-1EEA-2CD8607A7242}"/>
                    </a:ext>
                  </a:extLst>
                </p:cNvPr>
                <p:cNvSpPr/>
                <p:nvPr/>
              </p:nvSpPr>
              <p:spPr>
                <a:xfrm>
                  <a:off x="10304121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9" name="Freeform 1848">
                  <a:extLst>
                    <a:ext uri="{FF2B5EF4-FFF2-40B4-BE49-F238E27FC236}">
                      <a16:creationId xmlns:a16="http://schemas.microsoft.com/office/drawing/2014/main" id="{BE70BCF7-1088-4931-C750-FAF63B095413}"/>
                    </a:ext>
                  </a:extLst>
                </p:cNvPr>
                <p:cNvSpPr/>
                <p:nvPr/>
              </p:nvSpPr>
              <p:spPr>
                <a:xfrm>
                  <a:off x="10281008" y="456239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2" name="Graphic 5">
                <a:extLst>
                  <a:ext uri="{FF2B5EF4-FFF2-40B4-BE49-F238E27FC236}">
                    <a16:creationId xmlns:a16="http://schemas.microsoft.com/office/drawing/2014/main" id="{DA1781C6-74D2-B1AC-619C-5000C76CCC49}"/>
                  </a:ext>
                </a:extLst>
              </p:cNvPr>
              <p:cNvGrpSpPr/>
              <p:nvPr/>
            </p:nvGrpSpPr>
            <p:grpSpPr>
              <a:xfrm>
                <a:off x="10272500" y="4539151"/>
                <a:ext cx="46351" cy="46478"/>
                <a:chOff x="10272500" y="4539151"/>
                <a:chExt cx="46351" cy="46478"/>
              </a:xfrm>
            </p:grpSpPr>
            <p:sp>
              <p:nvSpPr>
                <p:cNvPr id="1846" name="Freeform 1845">
                  <a:extLst>
                    <a:ext uri="{FF2B5EF4-FFF2-40B4-BE49-F238E27FC236}">
                      <a16:creationId xmlns:a16="http://schemas.microsoft.com/office/drawing/2014/main" id="{F590A4B0-7596-0258-0965-93298385B00D}"/>
                    </a:ext>
                  </a:extLst>
                </p:cNvPr>
                <p:cNvSpPr/>
                <p:nvPr/>
              </p:nvSpPr>
              <p:spPr>
                <a:xfrm>
                  <a:off x="10295739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7" name="Freeform 1846">
                  <a:extLst>
                    <a:ext uri="{FF2B5EF4-FFF2-40B4-BE49-F238E27FC236}">
                      <a16:creationId xmlns:a16="http://schemas.microsoft.com/office/drawing/2014/main" id="{F896DAC3-17BE-D599-3634-486FAF46B824}"/>
                    </a:ext>
                  </a:extLst>
                </p:cNvPr>
                <p:cNvSpPr/>
                <p:nvPr/>
              </p:nvSpPr>
              <p:spPr>
                <a:xfrm>
                  <a:off x="10272500" y="456239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3" name="Graphic 5">
                <a:extLst>
                  <a:ext uri="{FF2B5EF4-FFF2-40B4-BE49-F238E27FC236}">
                    <a16:creationId xmlns:a16="http://schemas.microsoft.com/office/drawing/2014/main" id="{C6F148C9-9B6B-95C0-78C0-C42E4B1870E2}"/>
                  </a:ext>
                </a:extLst>
              </p:cNvPr>
              <p:cNvGrpSpPr/>
              <p:nvPr/>
            </p:nvGrpSpPr>
            <p:grpSpPr>
              <a:xfrm>
                <a:off x="10241895" y="4539151"/>
                <a:ext cx="46351" cy="46478"/>
                <a:chOff x="10241895" y="4539151"/>
                <a:chExt cx="46351" cy="46478"/>
              </a:xfrm>
            </p:grpSpPr>
            <p:sp>
              <p:nvSpPr>
                <p:cNvPr id="1844" name="Freeform 1843">
                  <a:extLst>
                    <a:ext uri="{FF2B5EF4-FFF2-40B4-BE49-F238E27FC236}">
                      <a16:creationId xmlns:a16="http://schemas.microsoft.com/office/drawing/2014/main" id="{4C8176EB-1E25-7A94-7353-12768EFAA6D5}"/>
                    </a:ext>
                  </a:extLst>
                </p:cNvPr>
                <p:cNvSpPr/>
                <p:nvPr/>
              </p:nvSpPr>
              <p:spPr>
                <a:xfrm>
                  <a:off x="10265008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5" name="Freeform 1844">
                  <a:extLst>
                    <a:ext uri="{FF2B5EF4-FFF2-40B4-BE49-F238E27FC236}">
                      <a16:creationId xmlns:a16="http://schemas.microsoft.com/office/drawing/2014/main" id="{D1ECF2DB-FB3D-126D-491E-5DEE08ABD304}"/>
                    </a:ext>
                  </a:extLst>
                </p:cNvPr>
                <p:cNvSpPr/>
                <p:nvPr/>
              </p:nvSpPr>
              <p:spPr>
                <a:xfrm>
                  <a:off x="10241895" y="456239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4" name="Graphic 5">
                <a:extLst>
                  <a:ext uri="{FF2B5EF4-FFF2-40B4-BE49-F238E27FC236}">
                    <a16:creationId xmlns:a16="http://schemas.microsoft.com/office/drawing/2014/main" id="{BF81F9D8-8233-2F36-4E20-BA1512903D83}"/>
                  </a:ext>
                </a:extLst>
              </p:cNvPr>
              <p:cNvGrpSpPr/>
              <p:nvPr/>
            </p:nvGrpSpPr>
            <p:grpSpPr>
              <a:xfrm>
                <a:off x="10168876" y="4487085"/>
                <a:ext cx="46351" cy="46351"/>
                <a:chOff x="10168876" y="4487085"/>
                <a:chExt cx="46351" cy="46351"/>
              </a:xfrm>
            </p:grpSpPr>
            <p:sp>
              <p:nvSpPr>
                <p:cNvPr id="1842" name="Freeform 1841">
                  <a:extLst>
                    <a:ext uri="{FF2B5EF4-FFF2-40B4-BE49-F238E27FC236}">
                      <a16:creationId xmlns:a16="http://schemas.microsoft.com/office/drawing/2014/main" id="{34BCEFBD-3763-520F-EDF3-F0D0B4665CCE}"/>
                    </a:ext>
                  </a:extLst>
                </p:cNvPr>
                <p:cNvSpPr/>
                <p:nvPr/>
              </p:nvSpPr>
              <p:spPr>
                <a:xfrm>
                  <a:off x="10192115" y="448708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3" name="Freeform 1842">
                  <a:extLst>
                    <a:ext uri="{FF2B5EF4-FFF2-40B4-BE49-F238E27FC236}">
                      <a16:creationId xmlns:a16="http://schemas.microsoft.com/office/drawing/2014/main" id="{D152DC39-14D4-EEC4-C3FD-3D7A0F1E5019}"/>
                    </a:ext>
                  </a:extLst>
                </p:cNvPr>
                <p:cNvSpPr/>
                <p:nvPr/>
              </p:nvSpPr>
              <p:spPr>
                <a:xfrm>
                  <a:off x="10168876" y="451032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5" name="Graphic 5">
                <a:extLst>
                  <a:ext uri="{FF2B5EF4-FFF2-40B4-BE49-F238E27FC236}">
                    <a16:creationId xmlns:a16="http://schemas.microsoft.com/office/drawing/2014/main" id="{6A34109A-5EF0-3A3E-9B54-D416E7CD3785}"/>
                  </a:ext>
                </a:extLst>
              </p:cNvPr>
              <p:cNvGrpSpPr/>
              <p:nvPr/>
            </p:nvGrpSpPr>
            <p:grpSpPr>
              <a:xfrm>
                <a:off x="10151605" y="4487085"/>
                <a:ext cx="46351" cy="46351"/>
                <a:chOff x="10151605" y="4487085"/>
                <a:chExt cx="46351" cy="46351"/>
              </a:xfrm>
            </p:grpSpPr>
            <p:sp>
              <p:nvSpPr>
                <p:cNvPr id="1840" name="Freeform 1839">
                  <a:extLst>
                    <a:ext uri="{FF2B5EF4-FFF2-40B4-BE49-F238E27FC236}">
                      <a16:creationId xmlns:a16="http://schemas.microsoft.com/office/drawing/2014/main" id="{4C7FCFC4-6582-4CC5-AC7C-BCB579C89BC3}"/>
                    </a:ext>
                  </a:extLst>
                </p:cNvPr>
                <p:cNvSpPr/>
                <p:nvPr/>
              </p:nvSpPr>
              <p:spPr>
                <a:xfrm>
                  <a:off x="10174844" y="448708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41" name="Freeform 1840">
                  <a:extLst>
                    <a:ext uri="{FF2B5EF4-FFF2-40B4-BE49-F238E27FC236}">
                      <a16:creationId xmlns:a16="http://schemas.microsoft.com/office/drawing/2014/main" id="{E14D15DC-8DB2-EF52-F44E-5A82FA07C3D3}"/>
                    </a:ext>
                  </a:extLst>
                </p:cNvPr>
                <p:cNvSpPr/>
                <p:nvPr/>
              </p:nvSpPr>
              <p:spPr>
                <a:xfrm>
                  <a:off x="10151605" y="451032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6" name="Graphic 5">
                <a:extLst>
                  <a:ext uri="{FF2B5EF4-FFF2-40B4-BE49-F238E27FC236}">
                    <a16:creationId xmlns:a16="http://schemas.microsoft.com/office/drawing/2014/main" id="{922B22BF-D542-37D8-2865-FD97E4DF65FB}"/>
                  </a:ext>
                </a:extLst>
              </p:cNvPr>
              <p:cNvGrpSpPr/>
              <p:nvPr/>
            </p:nvGrpSpPr>
            <p:grpSpPr>
              <a:xfrm>
                <a:off x="10155034" y="4487085"/>
                <a:ext cx="46478" cy="46351"/>
                <a:chOff x="10155034" y="4487085"/>
                <a:chExt cx="46478" cy="46351"/>
              </a:xfrm>
            </p:grpSpPr>
            <p:sp>
              <p:nvSpPr>
                <p:cNvPr id="1838" name="Freeform 1837">
                  <a:extLst>
                    <a:ext uri="{FF2B5EF4-FFF2-40B4-BE49-F238E27FC236}">
                      <a16:creationId xmlns:a16="http://schemas.microsoft.com/office/drawing/2014/main" id="{6182BEEF-9CD5-2BE4-42DB-A6B52FF61D3B}"/>
                    </a:ext>
                  </a:extLst>
                </p:cNvPr>
                <p:cNvSpPr/>
                <p:nvPr/>
              </p:nvSpPr>
              <p:spPr>
                <a:xfrm>
                  <a:off x="10178273" y="448708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9" name="Freeform 1838">
                  <a:extLst>
                    <a:ext uri="{FF2B5EF4-FFF2-40B4-BE49-F238E27FC236}">
                      <a16:creationId xmlns:a16="http://schemas.microsoft.com/office/drawing/2014/main" id="{E39D7289-B344-E1FB-C24A-178A7D5C4402}"/>
                    </a:ext>
                  </a:extLst>
                </p:cNvPr>
                <p:cNvSpPr/>
                <p:nvPr/>
              </p:nvSpPr>
              <p:spPr>
                <a:xfrm>
                  <a:off x="10155034" y="451032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7" name="Graphic 5">
                <a:extLst>
                  <a:ext uri="{FF2B5EF4-FFF2-40B4-BE49-F238E27FC236}">
                    <a16:creationId xmlns:a16="http://schemas.microsoft.com/office/drawing/2014/main" id="{132A87E5-1EE8-A145-25C8-250493E2D120}"/>
                  </a:ext>
                </a:extLst>
              </p:cNvPr>
              <p:cNvGrpSpPr/>
              <p:nvPr/>
            </p:nvGrpSpPr>
            <p:grpSpPr>
              <a:xfrm>
                <a:off x="10087856" y="4487085"/>
                <a:ext cx="46351" cy="46351"/>
                <a:chOff x="10087856" y="4487085"/>
                <a:chExt cx="46351" cy="46351"/>
              </a:xfrm>
            </p:grpSpPr>
            <p:sp>
              <p:nvSpPr>
                <p:cNvPr id="1836" name="Freeform 1835">
                  <a:extLst>
                    <a:ext uri="{FF2B5EF4-FFF2-40B4-BE49-F238E27FC236}">
                      <a16:creationId xmlns:a16="http://schemas.microsoft.com/office/drawing/2014/main" id="{3BF55152-3915-6FAD-855F-A228470BFE8D}"/>
                    </a:ext>
                  </a:extLst>
                </p:cNvPr>
                <p:cNvSpPr/>
                <p:nvPr/>
              </p:nvSpPr>
              <p:spPr>
                <a:xfrm>
                  <a:off x="10110968" y="448708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7" name="Freeform 1836">
                  <a:extLst>
                    <a:ext uri="{FF2B5EF4-FFF2-40B4-BE49-F238E27FC236}">
                      <a16:creationId xmlns:a16="http://schemas.microsoft.com/office/drawing/2014/main" id="{3E57B92C-E70B-800F-D4BD-CE5FB2CB9EB2}"/>
                    </a:ext>
                  </a:extLst>
                </p:cNvPr>
                <p:cNvSpPr/>
                <p:nvPr/>
              </p:nvSpPr>
              <p:spPr>
                <a:xfrm>
                  <a:off x="10087856" y="451032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8" name="Graphic 5">
                <a:extLst>
                  <a:ext uri="{FF2B5EF4-FFF2-40B4-BE49-F238E27FC236}">
                    <a16:creationId xmlns:a16="http://schemas.microsoft.com/office/drawing/2014/main" id="{913A9131-9061-5AA4-5AC1-3777AA414655}"/>
                  </a:ext>
                </a:extLst>
              </p:cNvPr>
              <p:cNvGrpSpPr/>
              <p:nvPr/>
            </p:nvGrpSpPr>
            <p:grpSpPr>
              <a:xfrm>
                <a:off x="10052426" y="4487085"/>
                <a:ext cx="46478" cy="46351"/>
                <a:chOff x="10052426" y="4487085"/>
                <a:chExt cx="46478" cy="46351"/>
              </a:xfrm>
            </p:grpSpPr>
            <p:sp>
              <p:nvSpPr>
                <p:cNvPr id="1834" name="Freeform 1833">
                  <a:extLst>
                    <a:ext uri="{FF2B5EF4-FFF2-40B4-BE49-F238E27FC236}">
                      <a16:creationId xmlns:a16="http://schemas.microsoft.com/office/drawing/2014/main" id="{EB082546-0650-B435-3BDD-01A45999B6DC}"/>
                    </a:ext>
                  </a:extLst>
                </p:cNvPr>
                <p:cNvSpPr/>
                <p:nvPr/>
              </p:nvSpPr>
              <p:spPr>
                <a:xfrm>
                  <a:off x="10075665" y="448708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5" name="Freeform 1834">
                  <a:extLst>
                    <a:ext uri="{FF2B5EF4-FFF2-40B4-BE49-F238E27FC236}">
                      <a16:creationId xmlns:a16="http://schemas.microsoft.com/office/drawing/2014/main" id="{1DEE98C2-0B8E-1C24-CCAC-BFC09BB71560}"/>
                    </a:ext>
                  </a:extLst>
                </p:cNvPr>
                <p:cNvSpPr/>
                <p:nvPr/>
              </p:nvSpPr>
              <p:spPr>
                <a:xfrm>
                  <a:off x="10052426" y="451032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69" name="Graphic 5">
                <a:extLst>
                  <a:ext uri="{FF2B5EF4-FFF2-40B4-BE49-F238E27FC236}">
                    <a16:creationId xmlns:a16="http://schemas.microsoft.com/office/drawing/2014/main" id="{7BBEE7DC-022A-D414-7804-9B9F4B658623}"/>
                  </a:ext>
                </a:extLst>
              </p:cNvPr>
              <p:cNvGrpSpPr/>
              <p:nvPr/>
            </p:nvGrpSpPr>
            <p:grpSpPr>
              <a:xfrm>
                <a:off x="10035409" y="4487085"/>
                <a:ext cx="46478" cy="46351"/>
                <a:chOff x="10035409" y="4487085"/>
                <a:chExt cx="46478" cy="46351"/>
              </a:xfrm>
            </p:grpSpPr>
            <p:sp>
              <p:nvSpPr>
                <p:cNvPr id="1832" name="Freeform 1831">
                  <a:extLst>
                    <a:ext uri="{FF2B5EF4-FFF2-40B4-BE49-F238E27FC236}">
                      <a16:creationId xmlns:a16="http://schemas.microsoft.com/office/drawing/2014/main" id="{2BC31A7E-3C9F-D83A-65DE-B39D9749256C}"/>
                    </a:ext>
                  </a:extLst>
                </p:cNvPr>
                <p:cNvSpPr/>
                <p:nvPr/>
              </p:nvSpPr>
              <p:spPr>
                <a:xfrm>
                  <a:off x="10058648" y="448708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3" name="Freeform 1832">
                  <a:extLst>
                    <a:ext uri="{FF2B5EF4-FFF2-40B4-BE49-F238E27FC236}">
                      <a16:creationId xmlns:a16="http://schemas.microsoft.com/office/drawing/2014/main" id="{ECC0A82F-437D-B1FC-2D62-4659DE3C1EC1}"/>
                    </a:ext>
                  </a:extLst>
                </p:cNvPr>
                <p:cNvSpPr/>
                <p:nvPr/>
              </p:nvSpPr>
              <p:spPr>
                <a:xfrm>
                  <a:off x="10035409" y="451032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0" name="Graphic 5">
                <a:extLst>
                  <a:ext uri="{FF2B5EF4-FFF2-40B4-BE49-F238E27FC236}">
                    <a16:creationId xmlns:a16="http://schemas.microsoft.com/office/drawing/2014/main" id="{FC9ADB5A-E743-11F7-28B7-4B101980E4C8}"/>
                  </a:ext>
                </a:extLst>
              </p:cNvPr>
              <p:cNvGrpSpPr/>
              <p:nvPr/>
            </p:nvGrpSpPr>
            <p:grpSpPr>
              <a:xfrm>
                <a:off x="10013440" y="4487085"/>
                <a:ext cx="46351" cy="46351"/>
                <a:chOff x="10013440" y="4487085"/>
                <a:chExt cx="46351" cy="46351"/>
              </a:xfrm>
            </p:grpSpPr>
            <p:sp>
              <p:nvSpPr>
                <p:cNvPr id="1830" name="Freeform 1829">
                  <a:extLst>
                    <a:ext uri="{FF2B5EF4-FFF2-40B4-BE49-F238E27FC236}">
                      <a16:creationId xmlns:a16="http://schemas.microsoft.com/office/drawing/2014/main" id="{44F1D446-C6F6-AACD-5011-735F3AE468BC}"/>
                    </a:ext>
                  </a:extLst>
                </p:cNvPr>
                <p:cNvSpPr/>
                <p:nvPr/>
              </p:nvSpPr>
              <p:spPr>
                <a:xfrm>
                  <a:off x="10036552" y="448708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31" name="Freeform 1830">
                  <a:extLst>
                    <a:ext uri="{FF2B5EF4-FFF2-40B4-BE49-F238E27FC236}">
                      <a16:creationId xmlns:a16="http://schemas.microsoft.com/office/drawing/2014/main" id="{7E8EDEBC-C71A-FF3B-BB46-1F2730B867AA}"/>
                    </a:ext>
                  </a:extLst>
                </p:cNvPr>
                <p:cNvSpPr/>
                <p:nvPr/>
              </p:nvSpPr>
              <p:spPr>
                <a:xfrm>
                  <a:off x="10013440" y="451032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1" name="Graphic 5">
                <a:extLst>
                  <a:ext uri="{FF2B5EF4-FFF2-40B4-BE49-F238E27FC236}">
                    <a16:creationId xmlns:a16="http://schemas.microsoft.com/office/drawing/2014/main" id="{B43AE8C2-934A-6722-7CB5-AA8FF28DC5E9}"/>
                  </a:ext>
                </a:extLst>
              </p:cNvPr>
              <p:cNvGrpSpPr/>
              <p:nvPr/>
            </p:nvGrpSpPr>
            <p:grpSpPr>
              <a:xfrm>
                <a:off x="9996296" y="4487085"/>
                <a:ext cx="46478" cy="46351"/>
                <a:chOff x="9996296" y="4487085"/>
                <a:chExt cx="46478" cy="46351"/>
              </a:xfrm>
            </p:grpSpPr>
            <p:sp>
              <p:nvSpPr>
                <p:cNvPr id="1828" name="Freeform 1827">
                  <a:extLst>
                    <a:ext uri="{FF2B5EF4-FFF2-40B4-BE49-F238E27FC236}">
                      <a16:creationId xmlns:a16="http://schemas.microsoft.com/office/drawing/2014/main" id="{420D06DA-8C33-D358-540F-408105B8CCF0}"/>
                    </a:ext>
                  </a:extLst>
                </p:cNvPr>
                <p:cNvSpPr/>
                <p:nvPr/>
              </p:nvSpPr>
              <p:spPr>
                <a:xfrm>
                  <a:off x="10019535" y="448708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9" name="Freeform 1828">
                  <a:extLst>
                    <a:ext uri="{FF2B5EF4-FFF2-40B4-BE49-F238E27FC236}">
                      <a16:creationId xmlns:a16="http://schemas.microsoft.com/office/drawing/2014/main" id="{B2128DD7-B571-5ABA-071D-70CE37764110}"/>
                    </a:ext>
                  </a:extLst>
                </p:cNvPr>
                <p:cNvSpPr/>
                <p:nvPr/>
              </p:nvSpPr>
              <p:spPr>
                <a:xfrm>
                  <a:off x="9996296" y="451032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2" name="Graphic 5">
                <a:extLst>
                  <a:ext uri="{FF2B5EF4-FFF2-40B4-BE49-F238E27FC236}">
                    <a16:creationId xmlns:a16="http://schemas.microsoft.com/office/drawing/2014/main" id="{75D73FA9-5B42-BA3B-810A-16383B5714DC}"/>
                  </a:ext>
                </a:extLst>
              </p:cNvPr>
              <p:cNvGrpSpPr/>
              <p:nvPr/>
            </p:nvGrpSpPr>
            <p:grpSpPr>
              <a:xfrm>
                <a:off x="9957564" y="4452671"/>
                <a:ext cx="46478" cy="46351"/>
                <a:chOff x="9957564" y="4452671"/>
                <a:chExt cx="46478" cy="46351"/>
              </a:xfrm>
            </p:grpSpPr>
            <p:sp>
              <p:nvSpPr>
                <p:cNvPr id="1826" name="Freeform 1825">
                  <a:extLst>
                    <a:ext uri="{FF2B5EF4-FFF2-40B4-BE49-F238E27FC236}">
                      <a16:creationId xmlns:a16="http://schemas.microsoft.com/office/drawing/2014/main" id="{36CE0F07-C13C-65D9-DD31-2504F3CE5BD1}"/>
                    </a:ext>
                  </a:extLst>
                </p:cNvPr>
                <p:cNvSpPr/>
                <p:nvPr/>
              </p:nvSpPr>
              <p:spPr>
                <a:xfrm>
                  <a:off x="9980803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7" name="Freeform 1826">
                  <a:extLst>
                    <a:ext uri="{FF2B5EF4-FFF2-40B4-BE49-F238E27FC236}">
                      <a16:creationId xmlns:a16="http://schemas.microsoft.com/office/drawing/2014/main" id="{253FBECA-6345-B0F7-A3C3-B780846FE87E}"/>
                    </a:ext>
                  </a:extLst>
                </p:cNvPr>
                <p:cNvSpPr/>
                <p:nvPr/>
              </p:nvSpPr>
              <p:spPr>
                <a:xfrm>
                  <a:off x="9957564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3" name="Graphic 5">
                <a:extLst>
                  <a:ext uri="{FF2B5EF4-FFF2-40B4-BE49-F238E27FC236}">
                    <a16:creationId xmlns:a16="http://schemas.microsoft.com/office/drawing/2014/main" id="{FECECD68-1E42-FB00-23F6-108C1EEB6AF6}"/>
                  </a:ext>
                </a:extLst>
              </p:cNvPr>
              <p:cNvGrpSpPr/>
              <p:nvPr/>
            </p:nvGrpSpPr>
            <p:grpSpPr>
              <a:xfrm>
                <a:off x="9939785" y="4452671"/>
                <a:ext cx="46351" cy="46351"/>
                <a:chOff x="9939785" y="4452671"/>
                <a:chExt cx="46351" cy="46351"/>
              </a:xfrm>
            </p:grpSpPr>
            <p:sp>
              <p:nvSpPr>
                <p:cNvPr id="1824" name="Freeform 1823">
                  <a:extLst>
                    <a:ext uri="{FF2B5EF4-FFF2-40B4-BE49-F238E27FC236}">
                      <a16:creationId xmlns:a16="http://schemas.microsoft.com/office/drawing/2014/main" id="{FDA6B0AE-453D-891E-64A8-B681228FC7D1}"/>
                    </a:ext>
                  </a:extLst>
                </p:cNvPr>
                <p:cNvSpPr/>
                <p:nvPr/>
              </p:nvSpPr>
              <p:spPr>
                <a:xfrm>
                  <a:off x="9962897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5" name="Freeform 1824">
                  <a:extLst>
                    <a:ext uri="{FF2B5EF4-FFF2-40B4-BE49-F238E27FC236}">
                      <a16:creationId xmlns:a16="http://schemas.microsoft.com/office/drawing/2014/main" id="{189436F8-E381-4FE3-375F-EAC9D8A872E8}"/>
                    </a:ext>
                  </a:extLst>
                </p:cNvPr>
                <p:cNvSpPr/>
                <p:nvPr/>
              </p:nvSpPr>
              <p:spPr>
                <a:xfrm>
                  <a:off x="9939785" y="447578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4" name="Graphic 5">
                <a:extLst>
                  <a:ext uri="{FF2B5EF4-FFF2-40B4-BE49-F238E27FC236}">
                    <a16:creationId xmlns:a16="http://schemas.microsoft.com/office/drawing/2014/main" id="{862FFCF2-0CD3-F71D-E1D5-64627683D03F}"/>
                  </a:ext>
                </a:extLst>
              </p:cNvPr>
              <p:cNvGrpSpPr/>
              <p:nvPr/>
            </p:nvGrpSpPr>
            <p:grpSpPr>
              <a:xfrm>
                <a:off x="9953500" y="4452671"/>
                <a:ext cx="46351" cy="46351"/>
                <a:chOff x="9953500" y="4452671"/>
                <a:chExt cx="46351" cy="46351"/>
              </a:xfrm>
            </p:grpSpPr>
            <p:sp>
              <p:nvSpPr>
                <p:cNvPr id="1822" name="Freeform 1821">
                  <a:extLst>
                    <a:ext uri="{FF2B5EF4-FFF2-40B4-BE49-F238E27FC236}">
                      <a16:creationId xmlns:a16="http://schemas.microsoft.com/office/drawing/2014/main" id="{483398B0-EBE4-D82A-F165-CDEA1764F0A2}"/>
                    </a:ext>
                  </a:extLst>
                </p:cNvPr>
                <p:cNvSpPr/>
                <p:nvPr/>
              </p:nvSpPr>
              <p:spPr>
                <a:xfrm>
                  <a:off x="9976739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3" name="Freeform 1822">
                  <a:extLst>
                    <a:ext uri="{FF2B5EF4-FFF2-40B4-BE49-F238E27FC236}">
                      <a16:creationId xmlns:a16="http://schemas.microsoft.com/office/drawing/2014/main" id="{B777FD8D-7C98-53F7-601F-117F73173CE1}"/>
                    </a:ext>
                  </a:extLst>
                </p:cNvPr>
                <p:cNvSpPr/>
                <p:nvPr/>
              </p:nvSpPr>
              <p:spPr>
                <a:xfrm>
                  <a:off x="9953500" y="447578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5" name="Graphic 5">
                <a:extLst>
                  <a:ext uri="{FF2B5EF4-FFF2-40B4-BE49-F238E27FC236}">
                    <a16:creationId xmlns:a16="http://schemas.microsoft.com/office/drawing/2014/main" id="{AC784634-D750-A2E2-D38C-D50C47206773}"/>
                  </a:ext>
                </a:extLst>
              </p:cNvPr>
              <p:cNvGrpSpPr/>
              <p:nvPr/>
            </p:nvGrpSpPr>
            <p:grpSpPr>
              <a:xfrm>
                <a:off x="9925308" y="4452671"/>
                <a:ext cx="46351" cy="46351"/>
                <a:chOff x="9925308" y="4452671"/>
                <a:chExt cx="46351" cy="46351"/>
              </a:xfrm>
            </p:grpSpPr>
            <p:sp>
              <p:nvSpPr>
                <p:cNvPr id="1820" name="Freeform 1819">
                  <a:extLst>
                    <a:ext uri="{FF2B5EF4-FFF2-40B4-BE49-F238E27FC236}">
                      <a16:creationId xmlns:a16="http://schemas.microsoft.com/office/drawing/2014/main" id="{8E78AF99-ED10-6B66-155D-5C0F0A5861FD}"/>
                    </a:ext>
                  </a:extLst>
                </p:cNvPr>
                <p:cNvSpPr/>
                <p:nvPr/>
              </p:nvSpPr>
              <p:spPr>
                <a:xfrm>
                  <a:off x="9948548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21" name="Freeform 1820">
                  <a:extLst>
                    <a:ext uri="{FF2B5EF4-FFF2-40B4-BE49-F238E27FC236}">
                      <a16:creationId xmlns:a16="http://schemas.microsoft.com/office/drawing/2014/main" id="{5AB908C3-55DC-DA79-6FAC-53AA8D1C47EC}"/>
                    </a:ext>
                  </a:extLst>
                </p:cNvPr>
                <p:cNvSpPr/>
                <p:nvPr/>
              </p:nvSpPr>
              <p:spPr>
                <a:xfrm>
                  <a:off x="9925308" y="447578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6" name="Graphic 5">
                <a:extLst>
                  <a:ext uri="{FF2B5EF4-FFF2-40B4-BE49-F238E27FC236}">
                    <a16:creationId xmlns:a16="http://schemas.microsoft.com/office/drawing/2014/main" id="{0CD7BF55-FC79-69DD-F580-AF7FA58C630C}"/>
                  </a:ext>
                </a:extLst>
              </p:cNvPr>
              <p:cNvGrpSpPr/>
              <p:nvPr/>
            </p:nvGrpSpPr>
            <p:grpSpPr>
              <a:xfrm>
                <a:off x="9903339" y="4452671"/>
                <a:ext cx="46478" cy="46351"/>
                <a:chOff x="9903339" y="4452671"/>
                <a:chExt cx="46478" cy="46351"/>
              </a:xfrm>
            </p:grpSpPr>
            <p:sp>
              <p:nvSpPr>
                <p:cNvPr id="1818" name="Freeform 1817">
                  <a:extLst>
                    <a:ext uri="{FF2B5EF4-FFF2-40B4-BE49-F238E27FC236}">
                      <a16:creationId xmlns:a16="http://schemas.microsoft.com/office/drawing/2014/main" id="{FC417FD1-146E-CB8E-59BB-DB10EA712DAF}"/>
                    </a:ext>
                  </a:extLst>
                </p:cNvPr>
                <p:cNvSpPr/>
                <p:nvPr/>
              </p:nvSpPr>
              <p:spPr>
                <a:xfrm>
                  <a:off x="9926578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9" name="Freeform 1818">
                  <a:extLst>
                    <a:ext uri="{FF2B5EF4-FFF2-40B4-BE49-F238E27FC236}">
                      <a16:creationId xmlns:a16="http://schemas.microsoft.com/office/drawing/2014/main" id="{969862EC-42B0-FA46-0209-671F17F487EE}"/>
                    </a:ext>
                  </a:extLst>
                </p:cNvPr>
                <p:cNvSpPr/>
                <p:nvPr/>
              </p:nvSpPr>
              <p:spPr>
                <a:xfrm>
                  <a:off x="9903339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7" name="Graphic 5">
                <a:extLst>
                  <a:ext uri="{FF2B5EF4-FFF2-40B4-BE49-F238E27FC236}">
                    <a16:creationId xmlns:a16="http://schemas.microsoft.com/office/drawing/2014/main" id="{6A9E6A42-2826-9CA5-44E5-50710A48187A}"/>
                  </a:ext>
                </a:extLst>
              </p:cNvPr>
              <p:cNvGrpSpPr/>
              <p:nvPr/>
            </p:nvGrpSpPr>
            <p:grpSpPr>
              <a:xfrm>
                <a:off x="9893307" y="4452671"/>
                <a:ext cx="46478" cy="46351"/>
                <a:chOff x="9893307" y="4452671"/>
                <a:chExt cx="46478" cy="46351"/>
              </a:xfrm>
            </p:grpSpPr>
            <p:sp>
              <p:nvSpPr>
                <p:cNvPr id="1816" name="Freeform 1815">
                  <a:extLst>
                    <a:ext uri="{FF2B5EF4-FFF2-40B4-BE49-F238E27FC236}">
                      <a16:creationId xmlns:a16="http://schemas.microsoft.com/office/drawing/2014/main" id="{C5E0D236-204E-0B1E-397B-6E98621FAF8B}"/>
                    </a:ext>
                  </a:extLst>
                </p:cNvPr>
                <p:cNvSpPr/>
                <p:nvPr/>
              </p:nvSpPr>
              <p:spPr>
                <a:xfrm>
                  <a:off x="9916546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7" name="Freeform 1816">
                  <a:extLst>
                    <a:ext uri="{FF2B5EF4-FFF2-40B4-BE49-F238E27FC236}">
                      <a16:creationId xmlns:a16="http://schemas.microsoft.com/office/drawing/2014/main" id="{6A70ADEB-B0C5-7152-AAE8-F01F81AAC3D6}"/>
                    </a:ext>
                  </a:extLst>
                </p:cNvPr>
                <p:cNvSpPr/>
                <p:nvPr/>
              </p:nvSpPr>
              <p:spPr>
                <a:xfrm>
                  <a:off x="9893307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8" name="Graphic 5">
                <a:extLst>
                  <a:ext uri="{FF2B5EF4-FFF2-40B4-BE49-F238E27FC236}">
                    <a16:creationId xmlns:a16="http://schemas.microsoft.com/office/drawing/2014/main" id="{756F32A2-F906-109D-42DF-AB33B4391CE7}"/>
                  </a:ext>
                </a:extLst>
              </p:cNvPr>
              <p:cNvGrpSpPr/>
              <p:nvPr/>
            </p:nvGrpSpPr>
            <p:grpSpPr>
              <a:xfrm>
                <a:off x="9862067" y="4452671"/>
                <a:ext cx="46478" cy="46351"/>
                <a:chOff x="9862067" y="4452671"/>
                <a:chExt cx="46478" cy="46351"/>
              </a:xfrm>
            </p:grpSpPr>
            <p:sp>
              <p:nvSpPr>
                <p:cNvPr id="1814" name="Freeform 1813">
                  <a:extLst>
                    <a:ext uri="{FF2B5EF4-FFF2-40B4-BE49-F238E27FC236}">
                      <a16:creationId xmlns:a16="http://schemas.microsoft.com/office/drawing/2014/main" id="{0AF98AEC-A91C-58D7-4DB2-5E75A3303C89}"/>
                    </a:ext>
                  </a:extLst>
                </p:cNvPr>
                <p:cNvSpPr/>
                <p:nvPr/>
              </p:nvSpPr>
              <p:spPr>
                <a:xfrm>
                  <a:off x="9885306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5" name="Freeform 1814">
                  <a:extLst>
                    <a:ext uri="{FF2B5EF4-FFF2-40B4-BE49-F238E27FC236}">
                      <a16:creationId xmlns:a16="http://schemas.microsoft.com/office/drawing/2014/main" id="{F2F7FF7E-DFB6-9B83-B2C6-392FC0C0C5CE}"/>
                    </a:ext>
                  </a:extLst>
                </p:cNvPr>
                <p:cNvSpPr/>
                <p:nvPr/>
              </p:nvSpPr>
              <p:spPr>
                <a:xfrm>
                  <a:off x="9862067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79" name="Graphic 5">
                <a:extLst>
                  <a:ext uri="{FF2B5EF4-FFF2-40B4-BE49-F238E27FC236}">
                    <a16:creationId xmlns:a16="http://schemas.microsoft.com/office/drawing/2014/main" id="{EADD01CF-53CE-041F-CA4A-4703C594A6C5}"/>
                  </a:ext>
                </a:extLst>
              </p:cNvPr>
              <p:cNvGrpSpPr/>
              <p:nvPr/>
            </p:nvGrpSpPr>
            <p:grpSpPr>
              <a:xfrm>
                <a:off x="9853178" y="4452671"/>
                <a:ext cx="46478" cy="46351"/>
                <a:chOff x="9853178" y="4452671"/>
                <a:chExt cx="46478" cy="46351"/>
              </a:xfrm>
            </p:grpSpPr>
            <p:sp>
              <p:nvSpPr>
                <p:cNvPr id="1812" name="Freeform 1811">
                  <a:extLst>
                    <a:ext uri="{FF2B5EF4-FFF2-40B4-BE49-F238E27FC236}">
                      <a16:creationId xmlns:a16="http://schemas.microsoft.com/office/drawing/2014/main" id="{CC0E9EBF-6040-1E13-5F5C-EA5C17E40B38}"/>
                    </a:ext>
                  </a:extLst>
                </p:cNvPr>
                <p:cNvSpPr/>
                <p:nvPr/>
              </p:nvSpPr>
              <p:spPr>
                <a:xfrm>
                  <a:off x="9876417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3" name="Freeform 1812">
                  <a:extLst>
                    <a:ext uri="{FF2B5EF4-FFF2-40B4-BE49-F238E27FC236}">
                      <a16:creationId xmlns:a16="http://schemas.microsoft.com/office/drawing/2014/main" id="{D3A3F485-0B20-3866-7B75-232FF244991B}"/>
                    </a:ext>
                  </a:extLst>
                </p:cNvPr>
                <p:cNvSpPr/>
                <p:nvPr/>
              </p:nvSpPr>
              <p:spPr>
                <a:xfrm>
                  <a:off x="9853178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0" name="Graphic 5">
                <a:extLst>
                  <a:ext uri="{FF2B5EF4-FFF2-40B4-BE49-F238E27FC236}">
                    <a16:creationId xmlns:a16="http://schemas.microsoft.com/office/drawing/2014/main" id="{5BA8F932-F627-2001-7891-4988F553C3F0}"/>
                  </a:ext>
                </a:extLst>
              </p:cNvPr>
              <p:cNvGrpSpPr/>
              <p:nvPr/>
            </p:nvGrpSpPr>
            <p:grpSpPr>
              <a:xfrm>
                <a:off x="9850384" y="4452671"/>
                <a:ext cx="46478" cy="46351"/>
                <a:chOff x="9850384" y="4452671"/>
                <a:chExt cx="46478" cy="46351"/>
              </a:xfrm>
            </p:grpSpPr>
            <p:sp>
              <p:nvSpPr>
                <p:cNvPr id="1810" name="Freeform 1809">
                  <a:extLst>
                    <a:ext uri="{FF2B5EF4-FFF2-40B4-BE49-F238E27FC236}">
                      <a16:creationId xmlns:a16="http://schemas.microsoft.com/office/drawing/2014/main" id="{BCFF3474-87F2-8C88-37F2-6FF07BCFAAC1}"/>
                    </a:ext>
                  </a:extLst>
                </p:cNvPr>
                <p:cNvSpPr/>
                <p:nvPr/>
              </p:nvSpPr>
              <p:spPr>
                <a:xfrm>
                  <a:off x="9873623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11" name="Freeform 1810">
                  <a:extLst>
                    <a:ext uri="{FF2B5EF4-FFF2-40B4-BE49-F238E27FC236}">
                      <a16:creationId xmlns:a16="http://schemas.microsoft.com/office/drawing/2014/main" id="{F0551718-4101-B17C-C230-897AE2578001}"/>
                    </a:ext>
                  </a:extLst>
                </p:cNvPr>
                <p:cNvSpPr/>
                <p:nvPr/>
              </p:nvSpPr>
              <p:spPr>
                <a:xfrm>
                  <a:off x="9850384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1" name="Graphic 5">
                <a:extLst>
                  <a:ext uri="{FF2B5EF4-FFF2-40B4-BE49-F238E27FC236}">
                    <a16:creationId xmlns:a16="http://schemas.microsoft.com/office/drawing/2014/main" id="{BE8E9111-685F-30E4-435E-90668289010F}"/>
                  </a:ext>
                </a:extLst>
              </p:cNvPr>
              <p:cNvGrpSpPr/>
              <p:nvPr/>
            </p:nvGrpSpPr>
            <p:grpSpPr>
              <a:xfrm>
                <a:off x="9828923" y="4452671"/>
                <a:ext cx="46478" cy="46351"/>
                <a:chOff x="9828923" y="4452671"/>
                <a:chExt cx="46478" cy="46351"/>
              </a:xfrm>
            </p:grpSpPr>
            <p:sp>
              <p:nvSpPr>
                <p:cNvPr id="1808" name="Freeform 1807">
                  <a:extLst>
                    <a:ext uri="{FF2B5EF4-FFF2-40B4-BE49-F238E27FC236}">
                      <a16:creationId xmlns:a16="http://schemas.microsoft.com/office/drawing/2014/main" id="{8D46C076-847A-9840-84F5-E4432037D5C0}"/>
                    </a:ext>
                  </a:extLst>
                </p:cNvPr>
                <p:cNvSpPr/>
                <p:nvPr/>
              </p:nvSpPr>
              <p:spPr>
                <a:xfrm>
                  <a:off x="9852162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9" name="Freeform 1808">
                  <a:extLst>
                    <a:ext uri="{FF2B5EF4-FFF2-40B4-BE49-F238E27FC236}">
                      <a16:creationId xmlns:a16="http://schemas.microsoft.com/office/drawing/2014/main" id="{EEE9126C-85E7-E67E-14E4-AE6941FAD250}"/>
                    </a:ext>
                  </a:extLst>
                </p:cNvPr>
                <p:cNvSpPr/>
                <p:nvPr/>
              </p:nvSpPr>
              <p:spPr>
                <a:xfrm>
                  <a:off x="9828923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2" name="Graphic 5">
                <a:extLst>
                  <a:ext uri="{FF2B5EF4-FFF2-40B4-BE49-F238E27FC236}">
                    <a16:creationId xmlns:a16="http://schemas.microsoft.com/office/drawing/2014/main" id="{ADD805BB-97C1-38E7-6120-301C46E31F76}"/>
                  </a:ext>
                </a:extLst>
              </p:cNvPr>
              <p:cNvGrpSpPr/>
              <p:nvPr/>
            </p:nvGrpSpPr>
            <p:grpSpPr>
              <a:xfrm>
                <a:off x="9807334" y="4452671"/>
                <a:ext cx="46351" cy="46351"/>
                <a:chOff x="9807334" y="4452671"/>
                <a:chExt cx="46351" cy="46351"/>
              </a:xfrm>
            </p:grpSpPr>
            <p:sp>
              <p:nvSpPr>
                <p:cNvPr id="1806" name="Freeform 1805">
                  <a:extLst>
                    <a:ext uri="{FF2B5EF4-FFF2-40B4-BE49-F238E27FC236}">
                      <a16:creationId xmlns:a16="http://schemas.microsoft.com/office/drawing/2014/main" id="{B2B67902-3398-3F5A-5C39-7BB88629B025}"/>
                    </a:ext>
                  </a:extLst>
                </p:cNvPr>
                <p:cNvSpPr/>
                <p:nvPr/>
              </p:nvSpPr>
              <p:spPr>
                <a:xfrm>
                  <a:off x="9830446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7" name="Freeform 1806">
                  <a:extLst>
                    <a:ext uri="{FF2B5EF4-FFF2-40B4-BE49-F238E27FC236}">
                      <a16:creationId xmlns:a16="http://schemas.microsoft.com/office/drawing/2014/main" id="{4E97F012-14E1-8EAD-2BDB-CCA2D161455B}"/>
                    </a:ext>
                  </a:extLst>
                </p:cNvPr>
                <p:cNvSpPr/>
                <p:nvPr/>
              </p:nvSpPr>
              <p:spPr>
                <a:xfrm>
                  <a:off x="9807334" y="447578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3" name="Graphic 5">
                <a:extLst>
                  <a:ext uri="{FF2B5EF4-FFF2-40B4-BE49-F238E27FC236}">
                    <a16:creationId xmlns:a16="http://schemas.microsoft.com/office/drawing/2014/main" id="{1E8EE303-4FD7-5596-233F-B527176B84D5}"/>
                  </a:ext>
                </a:extLst>
              </p:cNvPr>
              <p:cNvGrpSpPr/>
              <p:nvPr/>
            </p:nvGrpSpPr>
            <p:grpSpPr>
              <a:xfrm>
                <a:off x="9771904" y="4452671"/>
                <a:ext cx="46478" cy="46351"/>
                <a:chOff x="9771904" y="4452671"/>
                <a:chExt cx="46478" cy="46351"/>
              </a:xfrm>
            </p:grpSpPr>
            <p:sp>
              <p:nvSpPr>
                <p:cNvPr id="1804" name="Freeform 1803">
                  <a:extLst>
                    <a:ext uri="{FF2B5EF4-FFF2-40B4-BE49-F238E27FC236}">
                      <a16:creationId xmlns:a16="http://schemas.microsoft.com/office/drawing/2014/main" id="{C908CCD9-DBF9-74AE-1235-525B472B54C3}"/>
                    </a:ext>
                  </a:extLst>
                </p:cNvPr>
                <p:cNvSpPr/>
                <p:nvPr/>
              </p:nvSpPr>
              <p:spPr>
                <a:xfrm>
                  <a:off x="9795143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5" name="Freeform 1804">
                  <a:extLst>
                    <a:ext uri="{FF2B5EF4-FFF2-40B4-BE49-F238E27FC236}">
                      <a16:creationId xmlns:a16="http://schemas.microsoft.com/office/drawing/2014/main" id="{9CEAEBD7-2C76-F6FD-5151-F231EDEBFA8D}"/>
                    </a:ext>
                  </a:extLst>
                </p:cNvPr>
                <p:cNvSpPr/>
                <p:nvPr/>
              </p:nvSpPr>
              <p:spPr>
                <a:xfrm>
                  <a:off x="9771904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4" name="Graphic 5">
                <a:extLst>
                  <a:ext uri="{FF2B5EF4-FFF2-40B4-BE49-F238E27FC236}">
                    <a16:creationId xmlns:a16="http://schemas.microsoft.com/office/drawing/2014/main" id="{5B32ED6A-37F3-8796-52DF-CAC6CD388640}"/>
                  </a:ext>
                </a:extLst>
              </p:cNvPr>
              <p:cNvGrpSpPr/>
              <p:nvPr/>
            </p:nvGrpSpPr>
            <p:grpSpPr>
              <a:xfrm>
                <a:off x="9742315" y="4452671"/>
                <a:ext cx="46478" cy="46351"/>
                <a:chOff x="9742315" y="4452671"/>
                <a:chExt cx="46478" cy="46351"/>
              </a:xfrm>
            </p:grpSpPr>
            <p:sp>
              <p:nvSpPr>
                <p:cNvPr id="1802" name="Freeform 1801">
                  <a:extLst>
                    <a:ext uri="{FF2B5EF4-FFF2-40B4-BE49-F238E27FC236}">
                      <a16:creationId xmlns:a16="http://schemas.microsoft.com/office/drawing/2014/main" id="{38C9FDC2-401B-EBA4-9347-8CDF96CF2F2D}"/>
                    </a:ext>
                  </a:extLst>
                </p:cNvPr>
                <p:cNvSpPr/>
                <p:nvPr/>
              </p:nvSpPr>
              <p:spPr>
                <a:xfrm>
                  <a:off x="9765554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3" name="Freeform 1802">
                  <a:extLst>
                    <a:ext uri="{FF2B5EF4-FFF2-40B4-BE49-F238E27FC236}">
                      <a16:creationId xmlns:a16="http://schemas.microsoft.com/office/drawing/2014/main" id="{BD0ADC63-05FA-507A-3DA6-5DA883179FE9}"/>
                    </a:ext>
                  </a:extLst>
                </p:cNvPr>
                <p:cNvSpPr/>
                <p:nvPr/>
              </p:nvSpPr>
              <p:spPr>
                <a:xfrm>
                  <a:off x="9742315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5" name="Graphic 5">
                <a:extLst>
                  <a:ext uri="{FF2B5EF4-FFF2-40B4-BE49-F238E27FC236}">
                    <a16:creationId xmlns:a16="http://schemas.microsoft.com/office/drawing/2014/main" id="{DD180E40-FCFD-76CE-0C2E-0FE23BD24F51}"/>
                  </a:ext>
                </a:extLst>
              </p:cNvPr>
              <p:cNvGrpSpPr/>
              <p:nvPr/>
            </p:nvGrpSpPr>
            <p:grpSpPr>
              <a:xfrm>
                <a:off x="9694440" y="4452671"/>
                <a:ext cx="46351" cy="46351"/>
                <a:chOff x="9694440" y="4452671"/>
                <a:chExt cx="46351" cy="46351"/>
              </a:xfrm>
            </p:grpSpPr>
            <p:sp>
              <p:nvSpPr>
                <p:cNvPr id="1800" name="Freeform 1799">
                  <a:extLst>
                    <a:ext uri="{FF2B5EF4-FFF2-40B4-BE49-F238E27FC236}">
                      <a16:creationId xmlns:a16="http://schemas.microsoft.com/office/drawing/2014/main" id="{B860A6FE-C7F3-9FAF-CE2C-19E8DEE1316D}"/>
                    </a:ext>
                  </a:extLst>
                </p:cNvPr>
                <p:cNvSpPr/>
                <p:nvPr/>
              </p:nvSpPr>
              <p:spPr>
                <a:xfrm>
                  <a:off x="9717679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801" name="Freeform 1800">
                  <a:extLst>
                    <a:ext uri="{FF2B5EF4-FFF2-40B4-BE49-F238E27FC236}">
                      <a16:creationId xmlns:a16="http://schemas.microsoft.com/office/drawing/2014/main" id="{F09C49EF-150D-1362-5722-F87E7B651CAC}"/>
                    </a:ext>
                  </a:extLst>
                </p:cNvPr>
                <p:cNvSpPr/>
                <p:nvPr/>
              </p:nvSpPr>
              <p:spPr>
                <a:xfrm>
                  <a:off x="9694440" y="447578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6" name="Graphic 5">
                <a:extLst>
                  <a:ext uri="{FF2B5EF4-FFF2-40B4-BE49-F238E27FC236}">
                    <a16:creationId xmlns:a16="http://schemas.microsoft.com/office/drawing/2014/main" id="{DF9C7DDD-C49A-29B1-CF85-B242FB0BF3D2}"/>
                  </a:ext>
                </a:extLst>
              </p:cNvPr>
              <p:cNvGrpSpPr/>
              <p:nvPr/>
            </p:nvGrpSpPr>
            <p:grpSpPr>
              <a:xfrm>
                <a:off x="9683011" y="4452671"/>
                <a:ext cx="46478" cy="46351"/>
                <a:chOff x="9683011" y="4452671"/>
                <a:chExt cx="46478" cy="46351"/>
              </a:xfrm>
            </p:grpSpPr>
            <p:sp>
              <p:nvSpPr>
                <p:cNvPr id="1798" name="Freeform 1797">
                  <a:extLst>
                    <a:ext uri="{FF2B5EF4-FFF2-40B4-BE49-F238E27FC236}">
                      <a16:creationId xmlns:a16="http://schemas.microsoft.com/office/drawing/2014/main" id="{F04CBE63-2157-8854-ED68-F742BAB4542F}"/>
                    </a:ext>
                  </a:extLst>
                </p:cNvPr>
                <p:cNvSpPr/>
                <p:nvPr/>
              </p:nvSpPr>
              <p:spPr>
                <a:xfrm>
                  <a:off x="9706250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9" name="Freeform 1798">
                  <a:extLst>
                    <a:ext uri="{FF2B5EF4-FFF2-40B4-BE49-F238E27FC236}">
                      <a16:creationId xmlns:a16="http://schemas.microsoft.com/office/drawing/2014/main" id="{303CECD1-AB52-3921-974D-91A4D011A0CD}"/>
                    </a:ext>
                  </a:extLst>
                </p:cNvPr>
                <p:cNvSpPr/>
                <p:nvPr/>
              </p:nvSpPr>
              <p:spPr>
                <a:xfrm>
                  <a:off x="9683011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7" name="Graphic 5">
                <a:extLst>
                  <a:ext uri="{FF2B5EF4-FFF2-40B4-BE49-F238E27FC236}">
                    <a16:creationId xmlns:a16="http://schemas.microsoft.com/office/drawing/2014/main" id="{3C8DBEFC-2F55-307B-D680-483C6A4DBFD9}"/>
                  </a:ext>
                </a:extLst>
              </p:cNvPr>
              <p:cNvGrpSpPr/>
              <p:nvPr/>
            </p:nvGrpSpPr>
            <p:grpSpPr>
              <a:xfrm>
                <a:off x="9688090" y="4452671"/>
                <a:ext cx="46478" cy="46351"/>
                <a:chOff x="9688090" y="4452671"/>
                <a:chExt cx="46478" cy="46351"/>
              </a:xfrm>
            </p:grpSpPr>
            <p:sp>
              <p:nvSpPr>
                <p:cNvPr id="1796" name="Freeform 1795">
                  <a:extLst>
                    <a:ext uri="{FF2B5EF4-FFF2-40B4-BE49-F238E27FC236}">
                      <a16:creationId xmlns:a16="http://schemas.microsoft.com/office/drawing/2014/main" id="{E4009A83-6E8E-2CDE-F1EE-4F032A870F8D}"/>
                    </a:ext>
                  </a:extLst>
                </p:cNvPr>
                <p:cNvSpPr/>
                <p:nvPr/>
              </p:nvSpPr>
              <p:spPr>
                <a:xfrm>
                  <a:off x="9711329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7" name="Freeform 1796">
                  <a:extLst>
                    <a:ext uri="{FF2B5EF4-FFF2-40B4-BE49-F238E27FC236}">
                      <a16:creationId xmlns:a16="http://schemas.microsoft.com/office/drawing/2014/main" id="{7D9233BD-74A5-8C5F-555F-9B91AEF84C74}"/>
                    </a:ext>
                  </a:extLst>
                </p:cNvPr>
                <p:cNvSpPr/>
                <p:nvPr/>
              </p:nvSpPr>
              <p:spPr>
                <a:xfrm>
                  <a:off x="9688090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8" name="Graphic 5">
                <a:extLst>
                  <a:ext uri="{FF2B5EF4-FFF2-40B4-BE49-F238E27FC236}">
                    <a16:creationId xmlns:a16="http://schemas.microsoft.com/office/drawing/2014/main" id="{A1858C5B-B567-B3AB-6286-2B7C3D5C98CC}"/>
                  </a:ext>
                </a:extLst>
              </p:cNvPr>
              <p:cNvGrpSpPr/>
              <p:nvPr/>
            </p:nvGrpSpPr>
            <p:grpSpPr>
              <a:xfrm>
                <a:off x="9655835" y="4452671"/>
                <a:ext cx="46478" cy="46351"/>
                <a:chOff x="9655835" y="4452671"/>
                <a:chExt cx="46478" cy="46351"/>
              </a:xfrm>
            </p:grpSpPr>
            <p:sp>
              <p:nvSpPr>
                <p:cNvPr id="1794" name="Freeform 1793">
                  <a:extLst>
                    <a:ext uri="{FF2B5EF4-FFF2-40B4-BE49-F238E27FC236}">
                      <a16:creationId xmlns:a16="http://schemas.microsoft.com/office/drawing/2014/main" id="{80469D9D-E62B-EC31-32E9-12FD5F16328C}"/>
                    </a:ext>
                  </a:extLst>
                </p:cNvPr>
                <p:cNvSpPr/>
                <p:nvPr/>
              </p:nvSpPr>
              <p:spPr>
                <a:xfrm>
                  <a:off x="9679074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5" name="Freeform 1794">
                  <a:extLst>
                    <a:ext uri="{FF2B5EF4-FFF2-40B4-BE49-F238E27FC236}">
                      <a16:creationId xmlns:a16="http://schemas.microsoft.com/office/drawing/2014/main" id="{B97E22EA-2AA1-C859-0A4A-DA247DED796D}"/>
                    </a:ext>
                  </a:extLst>
                </p:cNvPr>
                <p:cNvSpPr/>
                <p:nvPr/>
              </p:nvSpPr>
              <p:spPr>
                <a:xfrm>
                  <a:off x="9655835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89" name="Graphic 5">
                <a:extLst>
                  <a:ext uri="{FF2B5EF4-FFF2-40B4-BE49-F238E27FC236}">
                    <a16:creationId xmlns:a16="http://schemas.microsoft.com/office/drawing/2014/main" id="{1A0213DA-B232-BE66-A874-2FD0E6146C8D}"/>
                  </a:ext>
                </a:extLst>
              </p:cNvPr>
              <p:cNvGrpSpPr/>
              <p:nvPr/>
            </p:nvGrpSpPr>
            <p:grpSpPr>
              <a:xfrm>
                <a:off x="9646945" y="4452671"/>
                <a:ext cx="46478" cy="46351"/>
                <a:chOff x="9646945" y="4452671"/>
                <a:chExt cx="46478" cy="46351"/>
              </a:xfrm>
            </p:grpSpPr>
            <p:sp>
              <p:nvSpPr>
                <p:cNvPr id="1792" name="Freeform 1791">
                  <a:extLst>
                    <a:ext uri="{FF2B5EF4-FFF2-40B4-BE49-F238E27FC236}">
                      <a16:creationId xmlns:a16="http://schemas.microsoft.com/office/drawing/2014/main" id="{6F064337-6D7A-9898-9B67-5A071E395177}"/>
                    </a:ext>
                  </a:extLst>
                </p:cNvPr>
                <p:cNvSpPr/>
                <p:nvPr/>
              </p:nvSpPr>
              <p:spPr>
                <a:xfrm>
                  <a:off x="9670185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3" name="Freeform 1792">
                  <a:extLst>
                    <a:ext uri="{FF2B5EF4-FFF2-40B4-BE49-F238E27FC236}">
                      <a16:creationId xmlns:a16="http://schemas.microsoft.com/office/drawing/2014/main" id="{C713E151-6353-1249-2B0B-C0A110B737E8}"/>
                    </a:ext>
                  </a:extLst>
                </p:cNvPr>
                <p:cNvSpPr/>
                <p:nvPr/>
              </p:nvSpPr>
              <p:spPr>
                <a:xfrm>
                  <a:off x="9646945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0" name="Graphic 5">
                <a:extLst>
                  <a:ext uri="{FF2B5EF4-FFF2-40B4-BE49-F238E27FC236}">
                    <a16:creationId xmlns:a16="http://schemas.microsoft.com/office/drawing/2014/main" id="{DBD35D4A-739B-D55D-B5E2-E4E832017D35}"/>
                  </a:ext>
                </a:extLst>
              </p:cNvPr>
              <p:cNvGrpSpPr/>
              <p:nvPr/>
            </p:nvGrpSpPr>
            <p:grpSpPr>
              <a:xfrm>
                <a:off x="9638818" y="4452671"/>
                <a:ext cx="46351" cy="46351"/>
                <a:chOff x="9638818" y="4452671"/>
                <a:chExt cx="46351" cy="46351"/>
              </a:xfrm>
            </p:grpSpPr>
            <p:sp>
              <p:nvSpPr>
                <p:cNvPr id="1790" name="Freeform 1789">
                  <a:extLst>
                    <a:ext uri="{FF2B5EF4-FFF2-40B4-BE49-F238E27FC236}">
                      <a16:creationId xmlns:a16="http://schemas.microsoft.com/office/drawing/2014/main" id="{4EDEFAFD-564F-D654-2B5D-FB0566AAA421}"/>
                    </a:ext>
                  </a:extLst>
                </p:cNvPr>
                <p:cNvSpPr/>
                <p:nvPr/>
              </p:nvSpPr>
              <p:spPr>
                <a:xfrm>
                  <a:off x="9662057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91" name="Freeform 1790">
                  <a:extLst>
                    <a:ext uri="{FF2B5EF4-FFF2-40B4-BE49-F238E27FC236}">
                      <a16:creationId xmlns:a16="http://schemas.microsoft.com/office/drawing/2014/main" id="{11AEDE4F-96B3-E4C3-0A54-A0AF59B389FE}"/>
                    </a:ext>
                  </a:extLst>
                </p:cNvPr>
                <p:cNvSpPr/>
                <p:nvPr/>
              </p:nvSpPr>
              <p:spPr>
                <a:xfrm>
                  <a:off x="9638818" y="447578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1" name="Graphic 5">
                <a:extLst>
                  <a:ext uri="{FF2B5EF4-FFF2-40B4-BE49-F238E27FC236}">
                    <a16:creationId xmlns:a16="http://schemas.microsoft.com/office/drawing/2014/main" id="{AEF1211D-A9F5-47A8-7DA2-EC0DDAD91A5F}"/>
                  </a:ext>
                </a:extLst>
              </p:cNvPr>
              <p:cNvGrpSpPr/>
              <p:nvPr/>
            </p:nvGrpSpPr>
            <p:grpSpPr>
              <a:xfrm>
                <a:off x="9629929" y="4452671"/>
                <a:ext cx="46351" cy="46351"/>
                <a:chOff x="9629929" y="4452671"/>
                <a:chExt cx="46351" cy="46351"/>
              </a:xfrm>
            </p:grpSpPr>
            <p:sp>
              <p:nvSpPr>
                <p:cNvPr id="1788" name="Freeform 1787">
                  <a:extLst>
                    <a:ext uri="{FF2B5EF4-FFF2-40B4-BE49-F238E27FC236}">
                      <a16:creationId xmlns:a16="http://schemas.microsoft.com/office/drawing/2014/main" id="{838D3BAA-CA68-4D81-8DBF-5323676AB9FE}"/>
                    </a:ext>
                  </a:extLst>
                </p:cNvPr>
                <p:cNvSpPr/>
                <p:nvPr/>
              </p:nvSpPr>
              <p:spPr>
                <a:xfrm>
                  <a:off x="9653041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9" name="Freeform 1788">
                  <a:extLst>
                    <a:ext uri="{FF2B5EF4-FFF2-40B4-BE49-F238E27FC236}">
                      <a16:creationId xmlns:a16="http://schemas.microsoft.com/office/drawing/2014/main" id="{B05E9505-799D-47EB-E425-B7501F99AE34}"/>
                    </a:ext>
                  </a:extLst>
                </p:cNvPr>
                <p:cNvSpPr/>
                <p:nvPr/>
              </p:nvSpPr>
              <p:spPr>
                <a:xfrm>
                  <a:off x="9629929" y="447578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2" name="Graphic 5">
                <a:extLst>
                  <a:ext uri="{FF2B5EF4-FFF2-40B4-BE49-F238E27FC236}">
                    <a16:creationId xmlns:a16="http://schemas.microsoft.com/office/drawing/2014/main" id="{A3478359-FFCB-08F2-C35D-D65B5D7AF15C}"/>
                  </a:ext>
                </a:extLst>
              </p:cNvPr>
              <p:cNvGrpSpPr/>
              <p:nvPr/>
            </p:nvGrpSpPr>
            <p:grpSpPr>
              <a:xfrm>
                <a:off x="9619515" y="4452671"/>
                <a:ext cx="46478" cy="46351"/>
                <a:chOff x="9619515" y="4452671"/>
                <a:chExt cx="46478" cy="46351"/>
              </a:xfrm>
            </p:grpSpPr>
            <p:sp>
              <p:nvSpPr>
                <p:cNvPr id="1786" name="Freeform 1785">
                  <a:extLst>
                    <a:ext uri="{FF2B5EF4-FFF2-40B4-BE49-F238E27FC236}">
                      <a16:creationId xmlns:a16="http://schemas.microsoft.com/office/drawing/2014/main" id="{E636E6CE-33BE-A5CF-A738-6FB05EDC1FA3}"/>
                    </a:ext>
                  </a:extLst>
                </p:cNvPr>
                <p:cNvSpPr/>
                <p:nvPr/>
              </p:nvSpPr>
              <p:spPr>
                <a:xfrm>
                  <a:off x="9642755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7" name="Freeform 1786">
                  <a:extLst>
                    <a:ext uri="{FF2B5EF4-FFF2-40B4-BE49-F238E27FC236}">
                      <a16:creationId xmlns:a16="http://schemas.microsoft.com/office/drawing/2014/main" id="{C1A0E3D3-C8E5-4640-D351-F22C3DE956A6}"/>
                    </a:ext>
                  </a:extLst>
                </p:cNvPr>
                <p:cNvSpPr/>
                <p:nvPr/>
              </p:nvSpPr>
              <p:spPr>
                <a:xfrm>
                  <a:off x="9619515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3" name="Graphic 5">
                <a:extLst>
                  <a:ext uri="{FF2B5EF4-FFF2-40B4-BE49-F238E27FC236}">
                    <a16:creationId xmlns:a16="http://schemas.microsoft.com/office/drawing/2014/main" id="{B043C393-0137-9D06-2163-C6F5FB8142C1}"/>
                  </a:ext>
                </a:extLst>
              </p:cNvPr>
              <p:cNvGrpSpPr/>
              <p:nvPr/>
            </p:nvGrpSpPr>
            <p:grpSpPr>
              <a:xfrm>
                <a:off x="9600594" y="4452671"/>
                <a:ext cx="46351" cy="46351"/>
                <a:chOff x="9600594" y="4452671"/>
                <a:chExt cx="46351" cy="46351"/>
              </a:xfrm>
            </p:grpSpPr>
            <p:sp>
              <p:nvSpPr>
                <p:cNvPr id="1784" name="Freeform 1783">
                  <a:extLst>
                    <a:ext uri="{FF2B5EF4-FFF2-40B4-BE49-F238E27FC236}">
                      <a16:creationId xmlns:a16="http://schemas.microsoft.com/office/drawing/2014/main" id="{7F6390D7-6B66-E1D1-85B3-6F8F3D332BA4}"/>
                    </a:ext>
                  </a:extLst>
                </p:cNvPr>
                <p:cNvSpPr/>
                <p:nvPr/>
              </p:nvSpPr>
              <p:spPr>
                <a:xfrm>
                  <a:off x="9623706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5" name="Freeform 1784">
                  <a:extLst>
                    <a:ext uri="{FF2B5EF4-FFF2-40B4-BE49-F238E27FC236}">
                      <a16:creationId xmlns:a16="http://schemas.microsoft.com/office/drawing/2014/main" id="{4A907F11-C5E7-D64F-0CED-CD905AFA2451}"/>
                    </a:ext>
                  </a:extLst>
                </p:cNvPr>
                <p:cNvSpPr/>
                <p:nvPr/>
              </p:nvSpPr>
              <p:spPr>
                <a:xfrm>
                  <a:off x="9600594" y="447578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4" name="Graphic 5">
                <a:extLst>
                  <a:ext uri="{FF2B5EF4-FFF2-40B4-BE49-F238E27FC236}">
                    <a16:creationId xmlns:a16="http://schemas.microsoft.com/office/drawing/2014/main" id="{E680BFCB-5C82-24EF-D0FC-AD628E2F0018}"/>
                  </a:ext>
                </a:extLst>
              </p:cNvPr>
              <p:cNvGrpSpPr/>
              <p:nvPr/>
            </p:nvGrpSpPr>
            <p:grpSpPr>
              <a:xfrm>
                <a:off x="9603642" y="4452671"/>
                <a:ext cx="46478" cy="46351"/>
                <a:chOff x="9603642" y="4452671"/>
                <a:chExt cx="46478" cy="46351"/>
              </a:xfrm>
            </p:grpSpPr>
            <p:sp>
              <p:nvSpPr>
                <p:cNvPr id="1782" name="Freeform 1781">
                  <a:extLst>
                    <a:ext uri="{FF2B5EF4-FFF2-40B4-BE49-F238E27FC236}">
                      <a16:creationId xmlns:a16="http://schemas.microsoft.com/office/drawing/2014/main" id="{30AA21AC-D6D4-56E3-A467-EB098CAF586F}"/>
                    </a:ext>
                  </a:extLst>
                </p:cNvPr>
                <p:cNvSpPr/>
                <p:nvPr/>
              </p:nvSpPr>
              <p:spPr>
                <a:xfrm>
                  <a:off x="9626881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3" name="Freeform 1782">
                  <a:extLst>
                    <a:ext uri="{FF2B5EF4-FFF2-40B4-BE49-F238E27FC236}">
                      <a16:creationId xmlns:a16="http://schemas.microsoft.com/office/drawing/2014/main" id="{03D9E9F8-C34D-6589-A05D-AAAB34B53EE7}"/>
                    </a:ext>
                  </a:extLst>
                </p:cNvPr>
                <p:cNvSpPr/>
                <p:nvPr/>
              </p:nvSpPr>
              <p:spPr>
                <a:xfrm>
                  <a:off x="9603642" y="447578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5" name="Graphic 5">
                <a:extLst>
                  <a:ext uri="{FF2B5EF4-FFF2-40B4-BE49-F238E27FC236}">
                    <a16:creationId xmlns:a16="http://schemas.microsoft.com/office/drawing/2014/main" id="{FC928BFB-0926-CEE6-F1F3-0590F6653983}"/>
                  </a:ext>
                </a:extLst>
              </p:cNvPr>
              <p:cNvGrpSpPr/>
              <p:nvPr/>
            </p:nvGrpSpPr>
            <p:grpSpPr>
              <a:xfrm>
                <a:off x="9591704" y="4452671"/>
                <a:ext cx="46351" cy="46351"/>
                <a:chOff x="9591704" y="4452671"/>
                <a:chExt cx="46351" cy="46351"/>
              </a:xfrm>
            </p:grpSpPr>
            <p:sp>
              <p:nvSpPr>
                <p:cNvPr id="1780" name="Freeform 1779">
                  <a:extLst>
                    <a:ext uri="{FF2B5EF4-FFF2-40B4-BE49-F238E27FC236}">
                      <a16:creationId xmlns:a16="http://schemas.microsoft.com/office/drawing/2014/main" id="{7135B330-BF77-F546-CE95-2838DE709029}"/>
                    </a:ext>
                  </a:extLst>
                </p:cNvPr>
                <p:cNvSpPr/>
                <p:nvPr/>
              </p:nvSpPr>
              <p:spPr>
                <a:xfrm>
                  <a:off x="9614944" y="445267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81" name="Freeform 1780">
                  <a:extLst>
                    <a:ext uri="{FF2B5EF4-FFF2-40B4-BE49-F238E27FC236}">
                      <a16:creationId xmlns:a16="http://schemas.microsoft.com/office/drawing/2014/main" id="{8CE71186-EF46-E692-44B4-E70E112834B9}"/>
                    </a:ext>
                  </a:extLst>
                </p:cNvPr>
                <p:cNvSpPr/>
                <p:nvPr/>
              </p:nvSpPr>
              <p:spPr>
                <a:xfrm>
                  <a:off x="9591704" y="447578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6" name="Graphic 5">
                <a:extLst>
                  <a:ext uri="{FF2B5EF4-FFF2-40B4-BE49-F238E27FC236}">
                    <a16:creationId xmlns:a16="http://schemas.microsoft.com/office/drawing/2014/main" id="{15B8C8E1-5A57-7B5E-476C-15F3EF960C11}"/>
                  </a:ext>
                </a:extLst>
              </p:cNvPr>
              <p:cNvGrpSpPr/>
              <p:nvPr/>
            </p:nvGrpSpPr>
            <p:grpSpPr>
              <a:xfrm>
                <a:off x="9527574" y="4418002"/>
                <a:ext cx="46351" cy="46478"/>
                <a:chOff x="9527574" y="4418002"/>
                <a:chExt cx="46351" cy="46478"/>
              </a:xfrm>
            </p:grpSpPr>
            <p:sp>
              <p:nvSpPr>
                <p:cNvPr id="1778" name="Freeform 1777">
                  <a:extLst>
                    <a:ext uri="{FF2B5EF4-FFF2-40B4-BE49-F238E27FC236}">
                      <a16:creationId xmlns:a16="http://schemas.microsoft.com/office/drawing/2014/main" id="{988609CE-BBB9-EF0B-36F8-9E1B126BD23F}"/>
                    </a:ext>
                  </a:extLst>
                </p:cNvPr>
                <p:cNvSpPr/>
                <p:nvPr/>
              </p:nvSpPr>
              <p:spPr>
                <a:xfrm>
                  <a:off x="9550814" y="441800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9" name="Freeform 1778">
                  <a:extLst>
                    <a:ext uri="{FF2B5EF4-FFF2-40B4-BE49-F238E27FC236}">
                      <a16:creationId xmlns:a16="http://schemas.microsoft.com/office/drawing/2014/main" id="{63DF6FA5-793E-8AFD-F5B1-12CA14B71F3A}"/>
                    </a:ext>
                  </a:extLst>
                </p:cNvPr>
                <p:cNvSpPr/>
                <p:nvPr/>
              </p:nvSpPr>
              <p:spPr>
                <a:xfrm>
                  <a:off x="9527574" y="444124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7" name="Graphic 5">
                <a:extLst>
                  <a:ext uri="{FF2B5EF4-FFF2-40B4-BE49-F238E27FC236}">
                    <a16:creationId xmlns:a16="http://schemas.microsoft.com/office/drawing/2014/main" id="{5B8AF217-A5E9-CF85-379A-0EDA32D12BCE}"/>
                  </a:ext>
                </a:extLst>
              </p:cNvPr>
              <p:cNvGrpSpPr/>
              <p:nvPr/>
            </p:nvGrpSpPr>
            <p:grpSpPr>
              <a:xfrm>
                <a:off x="9505478" y="4418002"/>
                <a:ext cx="46351" cy="46478"/>
                <a:chOff x="9505478" y="4418002"/>
                <a:chExt cx="46351" cy="46478"/>
              </a:xfrm>
            </p:grpSpPr>
            <p:sp>
              <p:nvSpPr>
                <p:cNvPr id="1776" name="Freeform 1775">
                  <a:extLst>
                    <a:ext uri="{FF2B5EF4-FFF2-40B4-BE49-F238E27FC236}">
                      <a16:creationId xmlns:a16="http://schemas.microsoft.com/office/drawing/2014/main" id="{FDF50DFB-A4CA-1F5A-1B95-C23794D98482}"/>
                    </a:ext>
                  </a:extLst>
                </p:cNvPr>
                <p:cNvSpPr/>
                <p:nvPr/>
              </p:nvSpPr>
              <p:spPr>
                <a:xfrm>
                  <a:off x="9528717" y="441800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7" name="Freeform 1776">
                  <a:extLst>
                    <a:ext uri="{FF2B5EF4-FFF2-40B4-BE49-F238E27FC236}">
                      <a16:creationId xmlns:a16="http://schemas.microsoft.com/office/drawing/2014/main" id="{1CFA68AC-47E6-3E6D-F934-CF89BB86B550}"/>
                    </a:ext>
                  </a:extLst>
                </p:cNvPr>
                <p:cNvSpPr/>
                <p:nvPr/>
              </p:nvSpPr>
              <p:spPr>
                <a:xfrm>
                  <a:off x="9505478" y="444124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8" name="Graphic 5">
                <a:extLst>
                  <a:ext uri="{FF2B5EF4-FFF2-40B4-BE49-F238E27FC236}">
                    <a16:creationId xmlns:a16="http://schemas.microsoft.com/office/drawing/2014/main" id="{A44E8B10-9AB2-DDCF-1760-832305420DD7}"/>
                  </a:ext>
                </a:extLst>
              </p:cNvPr>
              <p:cNvGrpSpPr/>
              <p:nvPr/>
            </p:nvGrpSpPr>
            <p:grpSpPr>
              <a:xfrm>
                <a:off x="9497097" y="4418002"/>
                <a:ext cx="46478" cy="46478"/>
                <a:chOff x="9497097" y="4418002"/>
                <a:chExt cx="46478" cy="46478"/>
              </a:xfrm>
            </p:grpSpPr>
            <p:sp>
              <p:nvSpPr>
                <p:cNvPr id="1774" name="Freeform 1773">
                  <a:extLst>
                    <a:ext uri="{FF2B5EF4-FFF2-40B4-BE49-F238E27FC236}">
                      <a16:creationId xmlns:a16="http://schemas.microsoft.com/office/drawing/2014/main" id="{DBC0B23D-B73E-6821-219C-FBBB15C64018}"/>
                    </a:ext>
                  </a:extLst>
                </p:cNvPr>
                <p:cNvSpPr/>
                <p:nvPr/>
              </p:nvSpPr>
              <p:spPr>
                <a:xfrm>
                  <a:off x="9520336" y="441800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5" name="Freeform 1774">
                  <a:extLst>
                    <a:ext uri="{FF2B5EF4-FFF2-40B4-BE49-F238E27FC236}">
                      <a16:creationId xmlns:a16="http://schemas.microsoft.com/office/drawing/2014/main" id="{73E47B27-35C8-737D-1D9A-45A2AF9C7763}"/>
                    </a:ext>
                  </a:extLst>
                </p:cNvPr>
                <p:cNvSpPr/>
                <p:nvPr/>
              </p:nvSpPr>
              <p:spPr>
                <a:xfrm>
                  <a:off x="9497097" y="444124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699" name="Graphic 5">
                <a:extLst>
                  <a:ext uri="{FF2B5EF4-FFF2-40B4-BE49-F238E27FC236}">
                    <a16:creationId xmlns:a16="http://schemas.microsoft.com/office/drawing/2014/main" id="{3D7E4530-18B2-45A6-F9E0-B1F661B463A5}"/>
                  </a:ext>
                </a:extLst>
              </p:cNvPr>
              <p:cNvGrpSpPr/>
              <p:nvPr/>
            </p:nvGrpSpPr>
            <p:grpSpPr>
              <a:xfrm>
                <a:off x="9497097" y="4404922"/>
                <a:ext cx="46478" cy="46351"/>
                <a:chOff x="9497097" y="4404922"/>
                <a:chExt cx="46478" cy="46351"/>
              </a:xfrm>
            </p:grpSpPr>
            <p:sp>
              <p:nvSpPr>
                <p:cNvPr id="1772" name="Freeform 1771">
                  <a:extLst>
                    <a:ext uri="{FF2B5EF4-FFF2-40B4-BE49-F238E27FC236}">
                      <a16:creationId xmlns:a16="http://schemas.microsoft.com/office/drawing/2014/main" id="{34A8ADD3-4038-F3A6-4259-A6A7878F09D2}"/>
                    </a:ext>
                  </a:extLst>
                </p:cNvPr>
                <p:cNvSpPr/>
                <p:nvPr/>
              </p:nvSpPr>
              <p:spPr>
                <a:xfrm>
                  <a:off x="9520336" y="440492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3" name="Freeform 1772">
                  <a:extLst>
                    <a:ext uri="{FF2B5EF4-FFF2-40B4-BE49-F238E27FC236}">
                      <a16:creationId xmlns:a16="http://schemas.microsoft.com/office/drawing/2014/main" id="{CA086C77-ED54-6706-90D9-C94225508D96}"/>
                    </a:ext>
                  </a:extLst>
                </p:cNvPr>
                <p:cNvSpPr/>
                <p:nvPr/>
              </p:nvSpPr>
              <p:spPr>
                <a:xfrm>
                  <a:off x="9497097" y="442816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0" name="Graphic 5">
                <a:extLst>
                  <a:ext uri="{FF2B5EF4-FFF2-40B4-BE49-F238E27FC236}">
                    <a16:creationId xmlns:a16="http://schemas.microsoft.com/office/drawing/2014/main" id="{D7FBCCFA-D758-FFF7-DFB3-E70B980474AF}"/>
                  </a:ext>
                </a:extLst>
              </p:cNvPr>
              <p:cNvGrpSpPr/>
              <p:nvPr/>
            </p:nvGrpSpPr>
            <p:grpSpPr>
              <a:xfrm>
                <a:off x="9488588" y="4404922"/>
                <a:ext cx="46351" cy="46351"/>
                <a:chOff x="9488588" y="4404922"/>
                <a:chExt cx="46351" cy="46351"/>
              </a:xfrm>
            </p:grpSpPr>
            <p:sp>
              <p:nvSpPr>
                <p:cNvPr id="1770" name="Freeform 1769">
                  <a:extLst>
                    <a:ext uri="{FF2B5EF4-FFF2-40B4-BE49-F238E27FC236}">
                      <a16:creationId xmlns:a16="http://schemas.microsoft.com/office/drawing/2014/main" id="{C2755921-E908-F3C6-C5C8-6E31B724BB3F}"/>
                    </a:ext>
                  </a:extLst>
                </p:cNvPr>
                <p:cNvSpPr/>
                <p:nvPr/>
              </p:nvSpPr>
              <p:spPr>
                <a:xfrm>
                  <a:off x="9511827" y="440492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1" name="Freeform 1770">
                  <a:extLst>
                    <a:ext uri="{FF2B5EF4-FFF2-40B4-BE49-F238E27FC236}">
                      <a16:creationId xmlns:a16="http://schemas.microsoft.com/office/drawing/2014/main" id="{8BFBF19A-A10C-D1C8-294D-B77035F5EE9C}"/>
                    </a:ext>
                  </a:extLst>
                </p:cNvPr>
                <p:cNvSpPr/>
                <p:nvPr/>
              </p:nvSpPr>
              <p:spPr>
                <a:xfrm>
                  <a:off x="9488588" y="442816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1" name="Graphic 5">
                <a:extLst>
                  <a:ext uri="{FF2B5EF4-FFF2-40B4-BE49-F238E27FC236}">
                    <a16:creationId xmlns:a16="http://schemas.microsoft.com/office/drawing/2014/main" id="{9FE5C145-6980-DB3D-8A58-B82E6A340678}"/>
                  </a:ext>
                </a:extLst>
              </p:cNvPr>
              <p:cNvGrpSpPr/>
              <p:nvPr/>
            </p:nvGrpSpPr>
            <p:grpSpPr>
              <a:xfrm>
                <a:off x="9480207" y="4404922"/>
                <a:ext cx="46351" cy="46351"/>
                <a:chOff x="9480207" y="4404922"/>
                <a:chExt cx="46351" cy="46351"/>
              </a:xfrm>
            </p:grpSpPr>
            <p:sp>
              <p:nvSpPr>
                <p:cNvPr id="1768" name="Freeform 1767">
                  <a:extLst>
                    <a:ext uri="{FF2B5EF4-FFF2-40B4-BE49-F238E27FC236}">
                      <a16:creationId xmlns:a16="http://schemas.microsoft.com/office/drawing/2014/main" id="{D3BA3C2F-6467-6684-ADE8-A789F766DDF5}"/>
                    </a:ext>
                  </a:extLst>
                </p:cNvPr>
                <p:cNvSpPr/>
                <p:nvPr/>
              </p:nvSpPr>
              <p:spPr>
                <a:xfrm>
                  <a:off x="9503446" y="440492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9" name="Freeform 1768">
                  <a:extLst>
                    <a:ext uri="{FF2B5EF4-FFF2-40B4-BE49-F238E27FC236}">
                      <a16:creationId xmlns:a16="http://schemas.microsoft.com/office/drawing/2014/main" id="{B2B8B07F-1381-8F98-C71A-1B0536C01C48}"/>
                    </a:ext>
                  </a:extLst>
                </p:cNvPr>
                <p:cNvSpPr/>
                <p:nvPr/>
              </p:nvSpPr>
              <p:spPr>
                <a:xfrm>
                  <a:off x="9480207" y="4428162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2" name="Graphic 5">
                <a:extLst>
                  <a:ext uri="{FF2B5EF4-FFF2-40B4-BE49-F238E27FC236}">
                    <a16:creationId xmlns:a16="http://schemas.microsoft.com/office/drawing/2014/main" id="{C71C2EBA-0A85-2C33-1950-4BBB54B2B7E2}"/>
                  </a:ext>
                </a:extLst>
              </p:cNvPr>
              <p:cNvGrpSpPr/>
              <p:nvPr/>
            </p:nvGrpSpPr>
            <p:grpSpPr>
              <a:xfrm>
                <a:off x="9466365" y="4404922"/>
                <a:ext cx="46478" cy="46351"/>
                <a:chOff x="9466365" y="4404922"/>
                <a:chExt cx="46478" cy="46351"/>
              </a:xfrm>
            </p:grpSpPr>
            <p:sp>
              <p:nvSpPr>
                <p:cNvPr id="1766" name="Freeform 1765">
                  <a:extLst>
                    <a:ext uri="{FF2B5EF4-FFF2-40B4-BE49-F238E27FC236}">
                      <a16:creationId xmlns:a16="http://schemas.microsoft.com/office/drawing/2014/main" id="{1B2C4BAF-1C91-DE88-C647-600E44162C21}"/>
                    </a:ext>
                  </a:extLst>
                </p:cNvPr>
                <p:cNvSpPr/>
                <p:nvPr/>
              </p:nvSpPr>
              <p:spPr>
                <a:xfrm>
                  <a:off x="9489604" y="440492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7" name="Freeform 1766">
                  <a:extLst>
                    <a:ext uri="{FF2B5EF4-FFF2-40B4-BE49-F238E27FC236}">
                      <a16:creationId xmlns:a16="http://schemas.microsoft.com/office/drawing/2014/main" id="{9B829DE2-8E6C-AAB1-1247-2F68D1212663}"/>
                    </a:ext>
                  </a:extLst>
                </p:cNvPr>
                <p:cNvSpPr/>
                <p:nvPr/>
              </p:nvSpPr>
              <p:spPr>
                <a:xfrm>
                  <a:off x="9466365" y="4428162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3" name="Graphic 5">
                <a:extLst>
                  <a:ext uri="{FF2B5EF4-FFF2-40B4-BE49-F238E27FC236}">
                    <a16:creationId xmlns:a16="http://schemas.microsoft.com/office/drawing/2014/main" id="{4F41E214-12A7-B576-96BE-5A523AEB34AB}"/>
                  </a:ext>
                </a:extLst>
              </p:cNvPr>
              <p:cNvGrpSpPr/>
              <p:nvPr/>
            </p:nvGrpSpPr>
            <p:grpSpPr>
              <a:xfrm>
                <a:off x="9415188" y="4375080"/>
                <a:ext cx="46478" cy="46478"/>
                <a:chOff x="9415188" y="4375080"/>
                <a:chExt cx="46478" cy="46478"/>
              </a:xfrm>
            </p:grpSpPr>
            <p:sp>
              <p:nvSpPr>
                <p:cNvPr id="1764" name="Freeform 1763">
                  <a:extLst>
                    <a:ext uri="{FF2B5EF4-FFF2-40B4-BE49-F238E27FC236}">
                      <a16:creationId xmlns:a16="http://schemas.microsoft.com/office/drawing/2014/main" id="{18C73707-DCB7-7069-AF39-45CE2B51B367}"/>
                    </a:ext>
                  </a:extLst>
                </p:cNvPr>
                <p:cNvSpPr/>
                <p:nvPr/>
              </p:nvSpPr>
              <p:spPr>
                <a:xfrm>
                  <a:off x="9438427" y="437508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5" name="Freeform 1764">
                  <a:extLst>
                    <a:ext uri="{FF2B5EF4-FFF2-40B4-BE49-F238E27FC236}">
                      <a16:creationId xmlns:a16="http://schemas.microsoft.com/office/drawing/2014/main" id="{1C1EC8BD-ED32-69BD-8356-B650886B42AA}"/>
                    </a:ext>
                  </a:extLst>
                </p:cNvPr>
                <p:cNvSpPr/>
                <p:nvPr/>
              </p:nvSpPr>
              <p:spPr>
                <a:xfrm>
                  <a:off x="9415188" y="439831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4" name="Graphic 5">
                <a:extLst>
                  <a:ext uri="{FF2B5EF4-FFF2-40B4-BE49-F238E27FC236}">
                    <a16:creationId xmlns:a16="http://schemas.microsoft.com/office/drawing/2014/main" id="{7623D591-33ED-6B9D-5271-222C7F11FB98}"/>
                  </a:ext>
                </a:extLst>
              </p:cNvPr>
              <p:cNvGrpSpPr/>
              <p:nvPr/>
            </p:nvGrpSpPr>
            <p:grpSpPr>
              <a:xfrm>
                <a:off x="9389155" y="4375080"/>
                <a:ext cx="46351" cy="46478"/>
                <a:chOff x="9389155" y="4375080"/>
                <a:chExt cx="46351" cy="46478"/>
              </a:xfrm>
            </p:grpSpPr>
            <p:sp>
              <p:nvSpPr>
                <p:cNvPr id="1762" name="Freeform 1761">
                  <a:extLst>
                    <a:ext uri="{FF2B5EF4-FFF2-40B4-BE49-F238E27FC236}">
                      <a16:creationId xmlns:a16="http://schemas.microsoft.com/office/drawing/2014/main" id="{69E07438-2F49-68A1-DB00-AF0B1ECE1BAA}"/>
                    </a:ext>
                  </a:extLst>
                </p:cNvPr>
                <p:cNvSpPr/>
                <p:nvPr/>
              </p:nvSpPr>
              <p:spPr>
                <a:xfrm>
                  <a:off x="9412267" y="437508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3" name="Freeform 1762">
                  <a:extLst>
                    <a:ext uri="{FF2B5EF4-FFF2-40B4-BE49-F238E27FC236}">
                      <a16:creationId xmlns:a16="http://schemas.microsoft.com/office/drawing/2014/main" id="{09378F17-FDFF-569F-D7A5-581A089DAE1A}"/>
                    </a:ext>
                  </a:extLst>
                </p:cNvPr>
                <p:cNvSpPr/>
                <p:nvPr/>
              </p:nvSpPr>
              <p:spPr>
                <a:xfrm>
                  <a:off x="9389155" y="4398319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5" name="Graphic 5">
                <a:extLst>
                  <a:ext uri="{FF2B5EF4-FFF2-40B4-BE49-F238E27FC236}">
                    <a16:creationId xmlns:a16="http://schemas.microsoft.com/office/drawing/2014/main" id="{19EB3449-1814-28AF-F988-E6C4A50CA8AA}"/>
                  </a:ext>
                </a:extLst>
              </p:cNvPr>
              <p:cNvGrpSpPr/>
              <p:nvPr/>
            </p:nvGrpSpPr>
            <p:grpSpPr>
              <a:xfrm>
                <a:off x="9376456" y="4362380"/>
                <a:ext cx="46351" cy="46478"/>
                <a:chOff x="9376456" y="4362380"/>
                <a:chExt cx="46351" cy="46478"/>
              </a:xfrm>
            </p:grpSpPr>
            <p:sp>
              <p:nvSpPr>
                <p:cNvPr id="1760" name="Freeform 1759">
                  <a:extLst>
                    <a:ext uri="{FF2B5EF4-FFF2-40B4-BE49-F238E27FC236}">
                      <a16:creationId xmlns:a16="http://schemas.microsoft.com/office/drawing/2014/main" id="{ED2FA4FC-92C3-AAD9-E309-2E0556B39CEF}"/>
                    </a:ext>
                  </a:extLst>
                </p:cNvPr>
                <p:cNvSpPr/>
                <p:nvPr/>
              </p:nvSpPr>
              <p:spPr>
                <a:xfrm>
                  <a:off x="9399568" y="436238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61" name="Freeform 1760">
                  <a:extLst>
                    <a:ext uri="{FF2B5EF4-FFF2-40B4-BE49-F238E27FC236}">
                      <a16:creationId xmlns:a16="http://schemas.microsoft.com/office/drawing/2014/main" id="{F241E07F-B15E-1575-C702-EDEBB8324BDA}"/>
                    </a:ext>
                  </a:extLst>
                </p:cNvPr>
                <p:cNvSpPr/>
                <p:nvPr/>
              </p:nvSpPr>
              <p:spPr>
                <a:xfrm>
                  <a:off x="9376456" y="438562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6" name="Graphic 5">
                <a:extLst>
                  <a:ext uri="{FF2B5EF4-FFF2-40B4-BE49-F238E27FC236}">
                    <a16:creationId xmlns:a16="http://schemas.microsoft.com/office/drawing/2014/main" id="{E4BF722F-FA9D-BB59-9E81-CE11FC345479}"/>
                  </a:ext>
                </a:extLst>
              </p:cNvPr>
              <p:cNvGrpSpPr/>
              <p:nvPr/>
            </p:nvGrpSpPr>
            <p:grpSpPr>
              <a:xfrm>
                <a:off x="9378741" y="4362380"/>
                <a:ext cx="46478" cy="46478"/>
                <a:chOff x="9378741" y="4362380"/>
                <a:chExt cx="46478" cy="46478"/>
              </a:xfrm>
            </p:grpSpPr>
            <p:sp>
              <p:nvSpPr>
                <p:cNvPr id="1758" name="Freeform 1757">
                  <a:extLst>
                    <a:ext uri="{FF2B5EF4-FFF2-40B4-BE49-F238E27FC236}">
                      <a16:creationId xmlns:a16="http://schemas.microsoft.com/office/drawing/2014/main" id="{CFCA43BD-AF92-168C-B6B4-66663FFCD2B6}"/>
                    </a:ext>
                  </a:extLst>
                </p:cNvPr>
                <p:cNvSpPr/>
                <p:nvPr/>
              </p:nvSpPr>
              <p:spPr>
                <a:xfrm>
                  <a:off x="9401981" y="436238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9" name="Freeform 1758">
                  <a:extLst>
                    <a:ext uri="{FF2B5EF4-FFF2-40B4-BE49-F238E27FC236}">
                      <a16:creationId xmlns:a16="http://schemas.microsoft.com/office/drawing/2014/main" id="{41F1D468-1AFA-6C2E-B758-73CAC0E14C27}"/>
                    </a:ext>
                  </a:extLst>
                </p:cNvPr>
                <p:cNvSpPr/>
                <p:nvPr/>
              </p:nvSpPr>
              <p:spPr>
                <a:xfrm>
                  <a:off x="9378741" y="438562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7" name="Graphic 5">
                <a:extLst>
                  <a:ext uri="{FF2B5EF4-FFF2-40B4-BE49-F238E27FC236}">
                    <a16:creationId xmlns:a16="http://schemas.microsoft.com/office/drawing/2014/main" id="{7169B390-2674-C203-84ED-84212B67F2CD}"/>
                  </a:ext>
                </a:extLst>
              </p:cNvPr>
              <p:cNvGrpSpPr/>
              <p:nvPr/>
            </p:nvGrpSpPr>
            <p:grpSpPr>
              <a:xfrm>
                <a:off x="9354867" y="4362380"/>
                <a:ext cx="46478" cy="46478"/>
                <a:chOff x="9354867" y="4362380"/>
                <a:chExt cx="46478" cy="46478"/>
              </a:xfrm>
            </p:grpSpPr>
            <p:sp>
              <p:nvSpPr>
                <p:cNvPr id="1756" name="Freeform 1755">
                  <a:extLst>
                    <a:ext uri="{FF2B5EF4-FFF2-40B4-BE49-F238E27FC236}">
                      <a16:creationId xmlns:a16="http://schemas.microsoft.com/office/drawing/2014/main" id="{854A52FB-503B-AA76-52ED-2A6FFBBD6AD2}"/>
                    </a:ext>
                  </a:extLst>
                </p:cNvPr>
                <p:cNvSpPr/>
                <p:nvPr/>
              </p:nvSpPr>
              <p:spPr>
                <a:xfrm>
                  <a:off x="9378107" y="4362380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7" name="Freeform 1756">
                  <a:extLst>
                    <a:ext uri="{FF2B5EF4-FFF2-40B4-BE49-F238E27FC236}">
                      <a16:creationId xmlns:a16="http://schemas.microsoft.com/office/drawing/2014/main" id="{61DAB370-F066-123A-B20E-AD9254BE3A4E}"/>
                    </a:ext>
                  </a:extLst>
                </p:cNvPr>
                <p:cNvSpPr/>
                <p:nvPr/>
              </p:nvSpPr>
              <p:spPr>
                <a:xfrm>
                  <a:off x="9354867" y="438562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8" name="Graphic 5">
                <a:extLst>
                  <a:ext uri="{FF2B5EF4-FFF2-40B4-BE49-F238E27FC236}">
                    <a16:creationId xmlns:a16="http://schemas.microsoft.com/office/drawing/2014/main" id="{6EFE5E04-249C-1255-05D8-408BA4F2FCCE}"/>
                  </a:ext>
                </a:extLst>
              </p:cNvPr>
              <p:cNvGrpSpPr/>
              <p:nvPr/>
            </p:nvGrpSpPr>
            <p:grpSpPr>
              <a:xfrm>
                <a:off x="8960943" y="4293552"/>
                <a:ext cx="46351" cy="46478"/>
                <a:chOff x="8960943" y="4293552"/>
                <a:chExt cx="46351" cy="46478"/>
              </a:xfrm>
            </p:grpSpPr>
            <p:sp>
              <p:nvSpPr>
                <p:cNvPr id="1754" name="Freeform 1753">
                  <a:extLst>
                    <a:ext uri="{FF2B5EF4-FFF2-40B4-BE49-F238E27FC236}">
                      <a16:creationId xmlns:a16="http://schemas.microsoft.com/office/drawing/2014/main" id="{D833B000-FDD8-9150-6ADE-07CB565E31D4}"/>
                    </a:ext>
                  </a:extLst>
                </p:cNvPr>
                <p:cNvSpPr/>
                <p:nvPr/>
              </p:nvSpPr>
              <p:spPr>
                <a:xfrm>
                  <a:off x="8984055" y="429355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5" name="Freeform 1754">
                  <a:extLst>
                    <a:ext uri="{FF2B5EF4-FFF2-40B4-BE49-F238E27FC236}">
                      <a16:creationId xmlns:a16="http://schemas.microsoft.com/office/drawing/2014/main" id="{ADA6FCDC-F91B-0BE9-BBB1-B3BBE4156DEB}"/>
                    </a:ext>
                  </a:extLst>
                </p:cNvPr>
                <p:cNvSpPr/>
                <p:nvPr/>
              </p:nvSpPr>
              <p:spPr>
                <a:xfrm>
                  <a:off x="8960943" y="431679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09" name="Graphic 5">
                <a:extLst>
                  <a:ext uri="{FF2B5EF4-FFF2-40B4-BE49-F238E27FC236}">
                    <a16:creationId xmlns:a16="http://schemas.microsoft.com/office/drawing/2014/main" id="{61A69F4D-88C3-6801-9D8A-952087085CFC}"/>
                  </a:ext>
                </a:extLst>
              </p:cNvPr>
              <p:cNvGrpSpPr/>
              <p:nvPr/>
            </p:nvGrpSpPr>
            <p:grpSpPr>
              <a:xfrm>
                <a:off x="8782013" y="4242502"/>
                <a:ext cx="46351" cy="46478"/>
                <a:chOff x="8782013" y="4242502"/>
                <a:chExt cx="46351" cy="46478"/>
              </a:xfrm>
            </p:grpSpPr>
            <p:sp>
              <p:nvSpPr>
                <p:cNvPr id="1752" name="Freeform 1751">
                  <a:extLst>
                    <a:ext uri="{FF2B5EF4-FFF2-40B4-BE49-F238E27FC236}">
                      <a16:creationId xmlns:a16="http://schemas.microsoft.com/office/drawing/2014/main" id="{F7BC2EB2-AE66-4584-E1E5-6D40FE0C4A4D}"/>
                    </a:ext>
                  </a:extLst>
                </p:cNvPr>
                <p:cNvSpPr/>
                <p:nvPr/>
              </p:nvSpPr>
              <p:spPr>
                <a:xfrm>
                  <a:off x="8805126" y="4242502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3" name="Freeform 1752">
                  <a:extLst>
                    <a:ext uri="{FF2B5EF4-FFF2-40B4-BE49-F238E27FC236}">
                      <a16:creationId xmlns:a16="http://schemas.microsoft.com/office/drawing/2014/main" id="{129013E4-FBFA-E11C-FD55-6C1A86E80493}"/>
                    </a:ext>
                  </a:extLst>
                </p:cNvPr>
                <p:cNvSpPr/>
                <p:nvPr/>
              </p:nvSpPr>
              <p:spPr>
                <a:xfrm>
                  <a:off x="8782013" y="426574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0" name="Graphic 5">
                <a:extLst>
                  <a:ext uri="{FF2B5EF4-FFF2-40B4-BE49-F238E27FC236}">
                    <a16:creationId xmlns:a16="http://schemas.microsoft.com/office/drawing/2014/main" id="{F9FB26AB-CB81-AE55-4A94-98FB4B979C0F}"/>
                  </a:ext>
                </a:extLst>
              </p:cNvPr>
              <p:cNvGrpSpPr/>
              <p:nvPr/>
            </p:nvGrpSpPr>
            <p:grpSpPr>
              <a:xfrm>
                <a:off x="8197477" y="4031316"/>
                <a:ext cx="46478" cy="46351"/>
                <a:chOff x="8197477" y="4031316"/>
                <a:chExt cx="46478" cy="46351"/>
              </a:xfrm>
            </p:grpSpPr>
            <p:sp>
              <p:nvSpPr>
                <p:cNvPr id="1750" name="Freeform 1749">
                  <a:extLst>
                    <a:ext uri="{FF2B5EF4-FFF2-40B4-BE49-F238E27FC236}">
                      <a16:creationId xmlns:a16="http://schemas.microsoft.com/office/drawing/2014/main" id="{9C75C9A0-A999-96AF-0E6F-55D63A7E6374}"/>
                    </a:ext>
                  </a:extLst>
                </p:cNvPr>
                <p:cNvSpPr/>
                <p:nvPr/>
              </p:nvSpPr>
              <p:spPr>
                <a:xfrm>
                  <a:off x="8220716" y="4031316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1" name="Freeform 1750">
                  <a:extLst>
                    <a:ext uri="{FF2B5EF4-FFF2-40B4-BE49-F238E27FC236}">
                      <a16:creationId xmlns:a16="http://schemas.microsoft.com/office/drawing/2014/main" id="{92E40235-5396-0C69-F18F-1784B19E5E1D}"/>
                    </a:ext>
                  </a:extLst>
                </p:cNvPr>
                <p:cNvSpPr/>
                <p:nvPr/>
              </p:nvSpPr>
              <p:spPr>
                <a:xfrm>
                  <a:off x="8197477" y="405455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1" name="Graphic 5">
                <a:extLst>
                  <a:ext uri="{FF2B5EF4-FFF2-40B4-BE49-F238E27FC236}">
                    <a16:creationId xmlns:a16="http://schemas.microsoft.com/office/drawing/2014/main" id="{25FEA0DB-0F6C-D941-B0FB-D006E88D50FD}"/>
                  </a:ext>
                </a:extLst>
              </p:cNvPr>
              <p:cNvGrpSpPr/>
              <p:nvPr/>
            </p:nvGrpSpPr>
            <p:grpSpPr>
              <a:xfrm>
                <a:off x="8105408" y="4031316"/>
                <a:ext cx="46478" cy="46351"/>
                <a:chOff x="8105408" y="4031316"/>
                <a:chExt cx="46478" cy="46351"/>
              </a:xfrm>
            </p:grpSpPr>
            <p:sp>
              <p:nvSpPr>
                <p:cNvPr id="1748" name="Freeform 1747">
                  <a:extLst>
                    <a:ext uri="{FF2B5EF4-FFF2-40B4-BE49-F238E27FC236}">
                      <a16:creationId xmlns:a16="http://schemas.microsoft.com/office/drawing/2014/main" id="{923F9E84-1B23-E647-7D2A-C70CDBB5DF58}"/>
                    </a:ext>
                  </a:extLst>
                </p:cNvPr>
                <p:cNvSpPr/>
                <p:nvPr/>
              </p:nvSpPr>
              <p:spPr>
                <a:xfrm>
                  <a:off x="8128648" y="4031316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9" name="Freeform 1748">
                  <a:extLst>
                    <a:ext uri="{FF2B5EF4-FFF2-40B4-BE49-F238E27FC236}">
                      <a16:creationId xmlns:a16="http://schemas.microsoft.com/office/drawing/2014/main" id="{120E4C6D-F938-D7BE-3415-82107CCA9178}"/>
                    </a:ext>
                  </a:extLst>
                </p:cNvPr>
                <p:cNvSpPr/>
                <p:nvPr/>
              </p:nvSpPr>
              <p:spPr>
                <a:xfrm>
                  <a:off x="8105408" y="405455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2" name="Graphic 5">
                <a:extLst>
                  <a:ext uri="{FF2B5EF4-FFF2-40B4-BE49-F238E27FC236}">
                    <a16:creationId xmlns:a16="http://schemas.microsoft.com/office/drawing/2014/main" id="{C2525095-65B8-53EA-4BF1-32A8792F3B3C}"/>
                  </a:ext>
                </a:extLst>
              </p:cNvPr>
              <p:cNvGrpSpPr/>
              <p:nvPr/>
            </p:nvGrpSpPr>
            <p:grpSpPr>
              <a:xfrm>
                <a:off x="7838729" y="4018617"/>
                <a:ext cx="46351" cy="46478"/>
                <a:chOff x="7838729" y="4018617"/>
                <a:chExt cx="46351" cy="46478"/>
              </a:xfrm>
            </p:grpSpPr>
            <p:sp>
              <p:nvSpPr>
                <p:cNvPr id="1746" name="Freeform 1745">
                  <a:extLst>
                    <a:ext uri="{FF2B5EF4-FFF2-40B4-BE49-F238E27FC236}">
                      <a16:creationId xmlns:a16="http://schemas.microsoft.com/office/drawing/2014/main" id="{C63FB104-3E6E-F627-8212-F7B68ADB18AE}"/>
                    </a:ext>
                  </a:extLst>
                </p:cNvPr>
                <p:cNvSpPr/>
                <p:nvPr/>
              </p:nvSpPr>
              <p:spPr>
                <a:xfrm>
                  <a:off x="7861968" y="4018617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7" name="Freeform 1746">
                  <a:extLst>
                    <a:ext uri="{FF2B5EF4-FFF2-40B4-BE49-F238E27FC236}">
                      <a16:creationId xmlns:a16="http://schemas.microsoft.com/office/drawing/2014/main" id="{40C09EE2-1C82-6623-C17E-1BA24C78D97C}"/>
                    </a:ext>
                  </a:extLst>
                </p:cNvPr>
                <p:cNvSpPr/>
                <p:nvPr/>
              </p:nvSpPr>
              <p:spPr>
                <a:xfrm>
                  <a:off x="7838729" y="4041857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3" name="Graphic 5">
                <a:extLst>
                  <a:ext uri="{FF2B5EF4-FFF2-40B4-BE49-F238E27FC236}">
                    <a16:creationId xmlns:a16="http://schemas.microsoft.com/office/drawing/2014/main" id="{76BC7B97-430E-7CA1-0C27-446D3DA62158}"/>
                  </a:ext>
                </a:extLst>
              </p:cNvPr>
              <p:cNvGrpSpPr/>
              <p:nvPr/>
            </p:nvGrpSpPr>
            <p:grpSpPr>
              <a:xfrm>
                <a:off x="7783742" y="4005156"/>
                <a:ext cx="46478" cy="46351"/>
                <a:chOff x="7783742" y="4005156"/>
                <a:chExt cx="46478" cy="46351"/>
              </a:xfrm>
            </p:grpSpPr>
            <p:sp>
              <p:nvSpPr>
                <p:cNvPr id="1744" name="Freeform 1743">
                  <a:extLst>
                    <a:ext uri="{FF2B5EF4-FFF2-40B4-BE49-F238E27FC236}">
                      <a16:creationId xmlns:a16="http://schemas.microsoft.com/office/drawing/2014/main" id="{FBDE987E-9B26-A817-E852-40C1074DAD73}"/>
                    </a:ext>
                  </a:extLst>
                </p:cNvPr>
                <p:cNvSpPr/>
                <p:nvPr/>
              </p:nvSpPr>
              <p:spPr>
                <a:xfrm>
                  <a:off x="7806981" y="4005156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5" name="Freeform 1744">
                  <a:extLst>
                    <a:ext uri="{FF2B5EF4-FFF2-40B4-BE49-F238E27FC236}">
                      <a16:creationId xmlns:a16="http://schemas.microsoft.com/office/drawing/2014/main" id="{863968AF-2A89-D910-0445-82259FFA525F}"/>
                    </a:ext>
                  </a:extLst>
                </p:cNvPr>
                <p:cNvSpPr/>
                <p:nvPr/>
              </p:nvSpPr>
              <p:spPr>
                <a:xfrm>
                  <a:off x="7783742" y="4028396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4" name="Graphic 5">
                <a:extLst>
                  <a:ext uri="{FF2B5EF4-FFF2-40B4-BE49-F238E27FC236}">
                    <a16:creationId xmlns:a16="http://schemas.microsoft.com/office/drawing/2014/main" id="{56207C5E-127C-9398-28BB-D66F38E958BD}"/>
                  </a:ext>
                </a:extLst>
              </p:cNvPr>
              <p:cNvGrpSpPr/>
              <p:nvPr/>
            </p:nvGrpSpPr>
            <p:grpSpPr>
              <a:xfrm>
                <a:off x="7572303" y="3980393"/>
                <a:ext cx="46351" cy="46478"/>
                <a:chOff x="7572303" y="3980393"/>
                <a:chExt cx="46351" cy="46478"/>
              </a:xfrm>
            </p:grpSpPr>
            <p:sp>
              <p:nvSpPr>
                <p:cNvPr id="1742" name="Freeform 1741">
                  <a:extLst>
                    <a:ext uri="{FF2B5EF4-FFF2-40B4-BE49-F238E27FC236}">
                      <a16:creationId xmlns:a16="http://schemas.microsoft.com/office/drawing/2014/main" id="{A78BF83E-542A-8B1D-1DE6-F854C6751DE5}"/>
                    </a:ext>
                  </a:extLst>
                </p:cNvPr>
                <p:cNvSpPr/>
                <p:nvPr/>
              </p:nvSpPr>
              <p:spPr>
                <a:xfrm>
                  <a:off x="7595415" y="398039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3" name="Freeform 1742">
                  <a:extLst>
                    <a:ext uri="{FF2B5EF4-FFF2-40B4-BE49-F238E27FC236}">
                      <a16:creationId xmlns:a16="http://schemas.microsoft.com/office/drawing/2014/main" id="{5D14EF5C-A47D-ACAA-3037-4B790625C38C}"/>
                    </a:ext>
                  </a:extLst>
                </p:cNvPr>
                <p:cNvSpPr/>
                <p:nvPr/>
              </p:nvSpPr>
              <p:spPr>
                <a:xfrm>
                  <a:off x="7572303" y="400363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5" name="Graphic 5">
                <a:extLst>
                  <a:ext uri="{FF2B5EF4-FFF2-40B4-BE49-F238E27FC236}">
                    <a16:creationId xmlns:a16="http://schemas.microsoft.com/office/drawing/2014/main" id="{01A1525C-FA82-A1FC-BD22-02A958256E95}"/>
                  </a:ext>
                </a:extLst>
              </p:cNvPr>
              <p:cNvGrpSpPr/>
              <p:nvPr/>
            </p:nvGrpSpPr>
            <p:grpSpPr>
              <a:xfrm>
                <a:off x="7519983" y="3980393"/>
                <a:ext cx="46351" cy="46478"/>
                <a:chOff x="7519983" y="3980393"/>
                <a:chExt cx="46351" cy="46478"/>
              </a:xfrm>
            </p:grpSpPr>
            <p:sp>
              <p:nvSpPr>
                <p:cNvPr id="1740" name="Freeform 1739">
                  <a:extLst>
                    <a:ext uri="{FF2B5EF4-FFF2-40B4-BE49-F238E27FC236}">
                      <a16:creationId xmlns:a16="http://schemas.microsoft.com/office/drawing/2014/main" id="{B7C6075D-D972-A685-1F2A-D345200883B1}"/>
                    </a:ext>
                  </a:extLst>
                </p:cNvPr>
                <p:cNvSpPr/>
                <p:nvPr/>
              </p:nvSpPr>
              <p:spPr>
                <a:xfrm>
                  <a:off x="7543095" y="398039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41" name="Freeform 1740">
                  <a:extLst>
                    <a:ext uri="{FF2B5EF4-FFF2-40B4-BE49-F238E27FC236}">
                      <a16:creationId xmlns:a16="http://schemas.microsoft.com/office/drawing/2014/main" id="{21DC8044-8057-6C74-5D6B-E13DB28533FF}"/>
                    </a:ext>
                  </a:extLst>
                </p:cNvPr>
                <p:cNvSpPr/>
                <p:nvPr/>
              </p:nvSpPr>
              <p:spPr>
                <a:xfrm>
                  <a:off x="7519983" y="400363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6" name="Graphic 5">
                <a:extLst>
                  <a:ext uri="{FF2B5EF4-FFF2-40B4-BE49-F238E27FC236}">
                    <a16:creationId xmlns:a16="http://schemas.microsoft.com/office/drawing/2014/main" id="{990FFD28-4305-7A2F-1B78-036C5EE15C7D}"/>
                  </a:ext>
                </a:extLst>
              </p:cNvPr>
              <p:cNvGrpSpPr/>
              <p:nvPr/>
            </p:nvGrpSpPr>
            <p:grpSpPr>
              <a:xfrm>
                <a:off x="7420295" y="3980393"/>
                <a:ext cx="46351" cy="46478"/>
                <a:chOff x="7420295" y="3980393"/>
                <a:chExt cx="46351" cy="46478"/>
              </a:xfrm>
            </p:grpSpPr>
            <p:sp>
              <p:nvSpPr>
                <p:cNvPr id="1738" name="Freeform 1737">
                  <a:extLst>
                    <a:ext uri="{FF2B5EF4-FFF2-40B4-BE49-F238E27FC236}">
                      <a16:creationId xmlns:a16="http://schemas.microsoft.com/office/drawing/2014/main" id="{2D87D4EA-B937-96E5-A7E5-D11DB17A77CC}"/>
                    </a:ext>
                  </a:extLst>
                </p:cNvPr>
                <p:cNvSpPr/>
                <p:nvPr/>
              </p:nvSpPr>
              <p:spPr>
                <a:xfrm>
                  <a:off x="7443534" y="3980393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9" name="Freeform 1738">
                  <a:extLst>
                    <a:ext uri="{FF2B5EF4-FFF2-40B4-BE49-F238E27FC236}">
                      <a16:creationId xmlns:a16="http://schemas.microsoft.com/office/drawing/2014/main" id="{6071D897-67D4-4490-DC5A-DD17F22E06B8}"/>
                    </a:ext>
                  </a:extLst>
                </p:cNvPr>
                <p:cNvSpPr/>
                <p:nvPr/>
              </p:nvSpPr>
              <p:spPr>
                <a:xfrm>
                  <a:off x="7420295" y="400363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7" name="Graphic 5">
                <a:extLst>
                  <a:ext uri="{FF2B5EF4-FFF2-40B4-BE49-F238E27FC236}">
                    <a16:creationId xmlns:a16="http://schemas.microsoft.com/office/drawing/2014/main" id="{4C6371CA-BE30-59DE-B584-E15F90F619CE}"/>
                  </a:ext>
                </a:extLst>
              </p:cNvPr>
              <p:cNvGrpSpPr/>
              <p:nvPr/>
            </p:nvGrpSpPr>
            <p:grpSpPr>
              <a:xfrm>
                <a:off x="8559018" y="4147894"/>
                <a:ext cx="46478" cy="46478"/>
                <a:chOff x="8559018" y="4147894"/>
                <a:chExt cx="46478" cy="46478"/>
              </a:xfrm>
            </p:grpSpPr>
            <p:sp>
              <p:nvSpPr>
                <p:cNvPr id="1736" name="Freeform 1735">
                  <a:extLst>
                    <a:ext uri="{FF2B5EF4-FFF2-40B4-BE49-F238E27FC236}">
                      <a16:creationId xmlns:a16="http://schemas.microsoft.com/office/drawing/2014/main" id="{FC3FDA14-8D84-3609-ED99-96600379E1E0}"/>
                    </a:ext>
                  </a:extLst>
                </p:cNvPr>
                <p:cNvSpPr/>
                <p:nvPr/>
              </p:nvSpPr>
              <p:spPr>
                <a:xfrm>
                  <a:off x="8582258" y="41478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7" name="Freeform 1736">
                  <a:extLst>
                    <a:ext uri="{FF2B5EF4-FFF2-40B4-BE49-F238E27FC236}">
                      <a16:creationId xmlns:a16="http://schemas.microsoft.com/office/drawing/2014/main" id="{AB646745-715D-14F2-AF2F-2D43E63CBC97}"/>
                    </a:ext>
                  </a:extLst>
                </p:cNvPr>
                <p:cNvSpPr/>
                <p:nvPr/>
              </p:nvSpPr>
              <p:spPr>
                <a:xfrm>
                  <a:off x="8559018" y="417113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8" name="Graphic 5">
                <a:extLst>
                  <a:ext uri="{FF2B5EF4-FFF2-40B4-BE49-F238E27FC236}">
                    <a16:creationId xmlns:a16="http://schemas.microsoft.com/office/drawing/2014/main" id="{94496F31-118B-4100-4E09-C3AB2648EF9D}"/>
                  </a:ext>
                </a:extLst>
              </p:cNvPr>
              <p:cNvGrpSpPr/>
              <p:nvPr/>
            </p:nvGrpSpPr>
            <p:grpSpPr>
              <a:xfrm>
                <a:off x="8568543" y="4147894"/>
                <a:ext cx="46478" cy="46478"/>
                <a:chOff x="8568543" y="4147894"/>
                <a:chExt cx="46478" cy="46478"/>
              </a:xfrm>
            </p:grpSpPr>
            <p:sp>
              <p:nvSpPr>
                <p:cNvPr id="1734" name="Freeform 1733">
                  <a:extLst>
                    <a:ext uri="{FF2B5EF4-FFF2-40B4-BE49-F238E27FC236}">
                      <a16:creationId xmlns:a16="http://schemas.microsoft.com/office/drawing/2014/main" id="{DDBCD055-8AB9-8031-BFB0-C5E108EAF93B}"/>
                    </a:ext>
                  </a:extLst>
                </p:cNvPr>
                <p:cNvSpPr/>
                <p:nvPr/>
              </p:nvSpPr>
              <p:spPr>
                <a:xfrm>
                  <a:off x="8591782" y="414789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5" name="Freeform 1734">
                  <a:extLst>
                    <a:ext uri="{FF2B5EF4-FFF2-40B4-BE49-F238E27FC236}">
                      <a16:creationId xmlns:a16="http://schemas.microsoft.com/office/drawing/2014/main" id="{77D8C7D0-C59D-6222-263E-1D8173F00A48}"/>
                    </a:ext>
                  </a:extLst>
                </p:cNvPr>
                <p:cNvSpPr/>
                <p:nvPr/>
              </p:nvSpPr>
              <p:spPr>
                <a:xfrm>
                  <a:off x="8568543" y="417113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19" name="Graphic 5">
                <a:extLst>
                  <a:ext uri="{FF2B5EF4-FFF2-40B4-BE49-F238E27FC236}">
                    <a16:creationId xmlns:a16="http://schemas.microsoft.com/office/drawing/2014/main" id="{A9ECD940-7A95-EAA1-8BAB-B820EB99E1F1}"/>
                  </a:ext>
                </a:extLst>
              </p:cNvPr>
              <p:cNvGrpSpPr/>
              <p:nvPr/>
            </p:nvGrpSpPr>
            <p:grpSpPr>
              <a:xfrm>
                <a:off x="9979279" y="4487085"/>
                <a:ext cx="46351" cy="46351"/>
                <a:chOff x="9979279" y="4487085"/>
                <a:chExt cx="46351" cy="46351"/>
              </a:xfrm>
            </p:grpSpPr>
            <p:sp>
              <p:nvSpPr>
                <p:cNvPr id="1732" name="Freeform 1731">
                  <a:extLst>
                    <a:ext uri="{FF2B5EF4-FFF2-40B4-BE49-F238E27FC236}">
                      <a16:creationId xmlns:a16="http://schemas.microsoft.com/office/drawing/2014/main" id="{2577BEB3-AE99-23A8-D9AD-1BF572CBC20D}"/>
                    </a:ext>
                  </a:extLst>
                </p:cNvPr>
                <p:cNvSpPr/>
                <p:nvPr/>
              </p:nvSpPr>
              <p:spPr>
                <a:xfrm>
                  <a:off x="10002518" y="448708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3" name="Freeform 1732">
                  <a:extLst>
                    <a:ext uri="{FF2B5EF4-FFF2-40B4-BE49-F238E27FC236}">
                      <a16:creationId xmlns:a16="http://schemas.microsoft.com/office/drawing/2014/main" id="{7788BA77-A88E-BFE2-571F-9EF6C25D4893}"/>
                    </a:ext>
                  </a:extLst>
                </p:cNvPr>
                <p:cNvSpPr/>
                <p:nvPr/>
              </p:nvSpPr>
              <p:spPr>
                <a:xfrm>
                  <a:off x="9979279" y="4510324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20" name="Graphic 5">
                <a:extLst>
                  <a:ext uri="{FF2B5EF4-FFF2-40B4-BE49-F238E27FC236}">
                    <a16:creationId xmlns:a16="http://schemas.microsoft.com/office/drawing/2014/main" id="{4E06A0C8-C933-4356-3F48-2820C91F9D8E}"/>
                  </a:ext>
                </a:extLst>
              </p:cNvPr>
              <p:cNvGrpSpPr/>
              <p:nvPr/>
            </p:nvGrpSpPr>
            <p:grpSpPr>
              <a:xfrm>
                <a:off x="10091285" y="4487085"/>
                <a:ext cx="46478" cy="46351"/>
                <a:chOff x="10091285" y="4487085"/>
                <a:chExt cx="46478" cy="46351"/>
              </a:xfrm>
            </p:grpSpPr>
            <p:sp>
              <p:nvSpPr>
                <p:cNvPr id="1730" name="Freeform 1729">
                  <a:extLst>
                    <a:ext uri="{FF2B5EF4-FFF2-40B4-BE49-F238E27FC236}">
                      <a16:creationId xmlns:a16="http://schemas.microsoft.com/office/drawing/2014/main" id="{2F54E64D-F75E-7CDC-4E57-EC62519B72D4}"/>
                    </a:ext>
                  </a:extLst>
                </p:cNvPr>
                <p:cNvSpPr/>
                <p:nvPr/>
              </p:nvSpPr>
              <p:spPr>
                <a:xfrm>
                  <a:off x="10114524" y="4487085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31" name="Freeform 1730">
                  <a:extLst>
                    <a:ext uri="{FF2B5EF4-FFF2-40B4-BE49-F238E27FC236}">
                      <a16:creationId xmlns:a16="http://schemas.microsoft.com/office/drawing/2014/main" id="{114B2A7D-22BE-9B02-0059-75977C0EED6B}"/>
                    </a:ext>
                  </a:extLst>
                </p:cNvPr>
                <p:cNvSpPr/>
                <p:nvPr/>
              </p:nvSpPr>
              <p:spPr>
                <a:xfrm>
                  <a:off x="10091285" y="4510324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21" name="Graphic 5">
                <a:extLst>
                  <a:ext uri="{FF2B5EF4-FFF2-40B4-BE49-F238E27FC236}">
                    <a16:creationId xmlns:a16="http://schemas.microsoft.com/office/drawing/2014/main" id="{FA648B69-849D-E48F-FC13-7AF3D84B9795}"/>
                  </a:ext>
                </a:extLst>
              </p:cNvPr>
              <p:cNvGrpSpPr/>
              <p:nvPr/>
            </p:nvGrpSpPr>
            <p:grpSpPr>
              <a:xfrm>
                <a:off x="10219926" y="4539151"/>
                <a:ext cx="46478" cy="46478"/>
                <a:chOff x="10219926" y="4539151"/>
                <a:chExt cx="46478" cy="46478"/>
              </a:xfrm>
            </p:grpSpPr>
            <p:sp>
              <p:nvSpPr>
                <p:cNvPr id="1728" name="Freeform 1727">
                  <a:extLst>
                    <a:ext uri="{FF2B5EF4-FFF2-40B4-BE49-F238E27FC236}">
                      <a16:creationId xmlns:a16="http://schemas.microsoft.com/office/drawing/2014/main" id="{52973623-379C-0316-D057-01BA1BDB28C6}"/>
                    </a:ext>
                  </a:extLst>
                </p:cNvPr>
                <p:cNvSpPr/>
                <p:nvPr/>
              </p:nvSpPr>
              <p:spPr>
                <a:xfrm>
                  <a:off x="10243165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9" name="Freeform 1728">
                  <a:extLst>
                    <a:ext uri="{FF2B5EF4-FFF2-40B4-BE49-F238E27FC236}">
                      <a16:creationId xmlns:a16="http://schemas.microsoft.com/office/drawing/2014/main" id="{A60ED449-7C9F-5CC9-EC98-A791BE1064CA}"/>
                    </a:ext>
                  </a:extLst>
                </p:cNvPr>
                <p:cNvSpPr/>
                <p:nvPr/>
              </p:nvSpPr>
              <p:spPr>
                <a:xfrm>
                  <a:off x="10219926" y="456239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22" name="Graphic 5">
                <a:extLst>
                  <a:ext uri="{FF2B5EF4-FFF2-40B4-BE49-F238E27FC236}">
                    <a16:creationId xmlns:a16="http://schemas.microsoft.com/office/drawing/2014/main" id="{98917966-5F2A-D02B-AB69-9C76D939F037}"/>
                  </a:ext>
                </a:extLst>
              </p:cNvPr>
              <p:cNvGrpSpPr/>
              <p:nvPr/>
            </p:nvGrpSpPr>
            <p:grpSpPr>
              <a:xfrm>
                <a:off x="10341075" y="4539151"/>
                <a:ext cx="46351" cy="46478"/>
                <a:chOff x="10341075" y="4539151"/>
                <a:chExt cx="46351" cy="46478"/>
              </a:xfrm>
            </p:grpSpPr>
            <p:sp>
              <p:nvSpPr>
                <p:cNvPr id="1726" name="Freeform 1725">
                  <a:extLst>
                    <a:ext uri="{FF2B5EF4-FFF2-40B4-BE49-F238E27FC236}">
                      <a16:creationId xmlns:a16="http://schemas.microsoft.com/office/drawing/2014/main" id="{5308312F-524E-D513-8284-9FE719B06E28}"/>
                    </a:ext>
                  </a:extLst>
                </p:cNvPr>
                <p:cNvSpPr/>
                <p:nvPr/>
              </p:nvSpPr>
              <p:spPr>
                <a:xfrm>
                  <a:off x="10364314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7" name="Freeform 1726">
                  <a:extLst>
                    <a:ext uri="{FF2B5EF4-FFF2-40B4-BE49-F238E27FC236}">
                      <a16:creationId xmlns:a16="http://schemas.microsoft.com/office/drawing/2014/main" id="{7E54CD34-79D7-C03F-4636-1717D7F270D0}"/>
                    </a:ext>
                  </a:extLst>
                </p:cNvPr>
                <p:cNvSpPr/>
                <p:nvPr/>
              </p:nvSpPr>
              <p:spPr>
                <a:xfrm>
                  <a:off x="10341075" y="4562390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23" name="Graphic 5">
                <a:extLst>
                  <a:ext uri="{FF2B5EF4-FFF2-40B4-BE49-F238E27FC236}">
                    <a16:creationId xmlns:a16="http://schemas.microsoft.com/office/drawing/2014/main" id="{6F8A6C79-491A-2451-A43B-791A59B7440A}"/>
                  </a:ext>
                </a:extLst>
              </p:cNvPr>
              <p:cNvGrpSpPr/>
              <p:nvPr/>
            </p:nvGrpSpPr>
            <p:grpSpPr>
              <a:xfrm>
                <a:off x="10495749" y="4539151"/>
                <a:ext cx="46478" cy="46478"/>
                <a:chOff x="10495749" y="4539151"/>
                <a:chExt cx="46478" cy="46478"/>
              </a:xfrm>
            </p:grpSpPr>
            <p:sp>
              <p:nvSpPr>
                <p:cNvPr id="1724" name="Freeform 1723">
                  <a:extLst>
                    <a:ext uri="{FF2B5EF4-FFF2-40B4-BE49-F238E27FC236}">
                      <a16:creationId xmlns:a16="http://schemas.microsoft.com/office/drawing/2014/main" id="{8BC89A1F-8E4A-446F-06F7-F77E3CE772E6}"/>
                    </a:ext>
                  </a:extLst>
                </p:cNvPr>
                <p:cNvSpPr/>
                <p:nvPr/>
              </p:nvSpPr>
              <p:spPr>
                <a:xfrm>
                  <a:off x="10518989" y="4539151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8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8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25" name="Freeform 1724">
                  <a:extLst>
                    <a:ext uri="{FF2B5EF4-FFF2-40B4-BE49-F238E27FC236}">
                      <a16:creationId xmlns:a16="http://schemas.microsoft.com/office/drawing/2014/main" id="{4B3C4ECE-1D9B-7600-2706-D5BB598FFBB6}"/>
                    </a:ext>
                  </a:extLst>
                </p:cNvPr>
                <p:cNvSpPr/>
                <p:nvPr/>
              </p:nvSpPr>
              <p:spPr>
                <a:xfrm>
                  <a:off x="10495749" y="4562390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EEB41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651" name="TextBox 1650">
              <a:extLst>
                <a:ext uri="{FF2B5EF4-FFF2-40B4-BE49-F238E27FC236}">
                  <a16:creationId xmlns:a16="http://schemas.microsoft.com/office/drawing/2014/main" id="{05494619-0A4B-EDC7-91FA-D41E97BD07B1}"/>
                </a:ext>
              </a:extLst>
            </p:cNvPr>
            <p:cNvSpPr txBox="1"/>
            <p:nvPr/>
          </p:nvSpPr>
          <p:spPr>
            <a:xfrm rot="16200000">
              <a:off x="5595734" y="4576136"/>
              <a:ext cx="182133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Overall survival probability</a:t>
              </a:r>
            </a:p>
          </p:txBody>
        </p:sp>
        <p:sp>
          <p:nvSpPr>
            <p:cNvPr id="9" name="Freeform 1741">
              <a:extLst>
                <a:ext uri="{FF2B5EF4-FFF2-40B4-BE49-F238E27FC236}">
                  <a16:creationId xmlns:a16="http://schemas.microsoft.com/office/drawing/2014/main" id="{DA554103-EB67-C992-803F-E35F6FC5C0B7}"/>
                </a:ext>
              </a:extLst>
            </p:cNvPr>
            <p:cNvSpPr/>
            <p:nvPr/>
          </p:nvSpPr>
          <p:spPr>
            <a:xfrm>
              <a:off x="7219367" y="3833419"/>
              <a:ext cx="15581" cy="57026"/>
            </a:xfrm>
            <a:custGeom>
              <a:avLst/>
              <a:gdLst>
                <a:gd name="connsiteX0" fmla="*/ 0 w 12699"/>
                <a:gd name="connsiteY0" fmla="*/ 0 h 46478"/>
                <a:gd name="connsiteX1" fmla="*/ 0 w 12699"/>
                <a:gd name="connsiteY1" fmla="*/ 46479 h 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478">
                  <a:moveTo>
                    <a:pt x="0" y="0"/>
                  </a:moveTo>
                  <a:lnTo>
                    <a:pt x="0" y="46479"/>
                  </a:lnTo>
                </a:path>
              </a:pathLst>
            </a:custGeom>
            <a:ln w="9519" cap="flat">
              <a:solidFill>
                <a:srgbClr val="EEBE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0" name="Freeform 2466">
              <a:extLst>
                <a:ext uri="{FF2B5EF4-FFF2-40B4-BE49-F238E27FC236}">
                  <a16:creationId xmlns:a16="http://schemas.microsoft.com/office/drawing/2014/main" id="{E2352E19-328D-DEB7-E616-31E30555C385}"/>
                </a:ext>
              </a:extLst>
            </p:cNvPr>
            <p:cNvSpPr/>
            <p:nvPr/>
          </p:nvSpPr>
          <p:spPr>
            <a:xfrm>
              <a:off x="10423136" y="4172593"/>
              <a:ext cx="15581" cy="56870"/>
            </a:xfrm>
            <a:custGeom>
              <a:avLst/>
              <a:gdLst>
                <a:gd name="connsiteX0" fmla="*/ 0 w 12699"/>
                <a:gd name="connsiteY0" fmla="*/ 0 h 46351"/>
                <a:gd name="connsiteX1" fmla="*/ 0 w 12699"/>
                <a:gd name="connsiteY1" fmla="*/ 46351 h 4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351">
                  <a:moveTo>
                    <a:pt x="0" y="0"/>
                  </a:moveTo>
                  <a:lnTo>
                    <a:pt x="0" y="46351"/>
                  </a:lnTo>
                </a:path>
              </a:pathLst>
            </a:custGeom>
            <a:ln w="9519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1803">
              <a:extLst>
                <a:ext uri="{FF2B5EF4-FFF2-40B4-BE49-F238E27FC236}">
                  <a16:creationId xmlns:a16="http://schemas.microsoft.com/office/drawing/2014/main" id="{5201A4B6-60E2-8E93-6EA0-6D26CB536765}"/>
                </a:ext>
              </a:extLst>
            </p:cNvPr>
            <p:cNvSpPr/>
            <p:nvPr/>
          </p:nvSpPr>
          <p:spPr>
            <a:xfrm>
              <a:off x="9908039" y="4411817"/>
              <a:ext cx="15581" cy="56870"/>
            </a:xfrm>
            <a:custGeom>
              <a:avLst/>
              <a:gdLst>
                <a:gd name="connsiteX0" fmla="*/ 0 w 12699"/>
                <a:gd name="connsiteY0" fmla="*/ 0 h 46351"/>
                <a:gd name="connsiteX1" fmla="*/ 0 w 12699"/>
                <a:gd name="connsiteY1" fmla="*/ 46352 h 4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351">
                  <a:moveTo>
                    <a:pt x="0" y="0"/>
                  </a:moveTo>
                  <a:lnTo>
                    <a:pt x="0" y="46352"/>
                  </a:lnTo>
                </a:path>
              </a:pathLst>
            </a:custGeom>
            <a:ln w="9519" cap="flat">
              <a:solidFill>
                <a:srgbClr val="EEBE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00" name="Freeform 1599">
              <a:extLst>
                <a:ext uri="{FF2B5EF4-FFF2-40B4-BE49-F238E27FC236}">
                  <a16:creationId xmlns:a16="http://schemas.microsoft.com/office/drawing/2014/main" id="{FA65E9E8-306F-F14A-4C14-8DBBFE226C01}"/>
                </a:ext>
              </a:extLst>
            </p:cNvPr>
            <p:cNvSpPr/>
            <p:nvPr/>
          </p:nvSpPr>
          <p:spPr>
            <a:xfrm>
              <a:off x="6976334" y="3862009"/>
              <a:ext cx="4066618" cy="339351"/>
            </a:xfrm>
            <a:custGeom>
              <a:avLst/>
              <a:gdLst>
                <a:gd name="connsiteX0" fmla="*/ 0 w 3314449"/>
                <a:gd name="connsiteY0" fmla="*/ 0 h 276584"/>
                <a:gd name="connsiteX1" fmla="*/ 943666 w 3314449"/>
                <a:gd name="connsiteY1" fmla="*/ 0 h 276584"/>
                <a:gd name="connsiteX2" fmla="*/ 943666 w 3314449"/>
                <a:gd name="connsiteY2" fmla="*/ 12318 h 276584"/>
                <a:gd name="connsiteX3" fmla="*/ 985573 w 3314449"/>
                <a:gd name="connsiteY3" fmla="*/ 12318 h 276584"/>
                <a:gd name="connsiteX4" fmla="*/ 985573 w 3314449"/>
                <a:gd name="connsiteY4" fmla="*/ 25652 h 276584"/>
                <a:gd name="connsiteX5" fmla="*/ 1062275 w 3314449"/>
                <a:gd name="connsiteY5" fmla="*/ 25652 h 276584"/>
                <a:gd name="connsiteX6" fmla="*/ 1062275 w 3314449"/>
                <a:gd name="connsiteY6" fmla="*/ 38351 h 276584"/>
                <a:gd name="connsiteX7" fmla="*/ 1209711 w 3314449"/>
                <a:gd name="connsiteY7" fmla="*/ 38351 h 276584"/>
                <a:gd name="connsiteX8" fmla="*/ 1209711 w 3314449"/>
                <a:gd name="connsiteY8" fmla="*/ 52193 h 276584"/>
                <a:gd name="connsiteX9" fmla="*/ 1406673 w 3314449"/>
                <a:gd name="connsiteY9" fmla="*/ 52193 h 276584"/>
                <a:gd name="connsiteX10" fmla="*/ 1406673 w 3314449"/>
                <a:gd name="connsiteY10" fmla="*/ 65527 h 276584"/>
                <a:gd name="connsiteX11" fmla="*/ 1591190 w 3314449"/>
                <a:gd name="connsiteY11" fmla="*/ 65527 h 276584"/>
                <a:gd name="connsiteX12" fmla="*/ 1591190 w 3314449"/>
                <a:gd name="connsiteY12" fmla="*/ 79623 h 276584"/>
                <a:gd name="connsiteX13" fmla="*/ 1690497 w 3314449"/>
                <a:gd name="connsiteY13" fmla="*/ 79623 h 276584"/>
                <a:gd name="connsiteX14" fmla="*/ 1690497 w 3314449"/>
                <a:gd name="connsiteY14" fmla="*/ 93338 h 276584"/>
                <a:gd name="connsiteX15" fmla="*/ 1695322 w 3314449"/>
                <a:gd name="connsiteY15" fmla="*/ 93338 h 276584"/>
                <a:gd name="connsiteX16" fmla="*/ 1695322 w 3314449"/>
                <a:gd name="connsiteY16" fmla="*/ 104259 h 276584"/>
                <a:gd name="connsiteX17" fmla="*/ 2125947 w 3314449"/>
                <a:gd name="connsiteY17" fmla="*/ 104259 h 276584"/>
                <a:gd name="connsiteX18" fmla="*/ 2125947 w 3314449"/>
                <a:gd name="connsiteY18" fmla="*/ 119879 h 276584"/>
                <a:gd name="connsiteX19" fmla="*/ 2203792 w 3314449"/>
                <a:gd name="connsiteY19" fmla="*/ 119879 h 276584"/>
                <a:gd name="connsiteX20" fmla="*/ 2203792 w 3314449"/>
                <a:gd name="connsiteY20" fmla="*/ 132451 h 276584"/>
                <a:gd name="connsiteX21" fmla="*/ 2208871 w 3314449"/>
                <a:gd name="connsiteY21" fmla="*/ 132451 h 276584"/>
                <a:gd name="connsiteX22" fmla="*/ 2208871 w 3314449"/>
                <a:gd name="connsiteY22" fmla="*/ 149722 h 276584"/>
                <a:gd name="connsiteX23" fmla="*/ 2224745 w 3314449"/>
                <a:gd name="connsiteY23" fmla="*/ 149722 h 276584"/>
                <a:gd name="connsiteX24" fmla="*/ 2224745 w 3314449"/>
                <a:gd name="connsiteY24" fmla="*/ 163437 h 276584"/>
                <a:gd name="connsiteX25" fmla="*/ 2319480 w 3314449"/>
                <a:gd name="connsiteY25" fmla="*/ 163437 h 276584"/>
                <a:gd name="connsiteX26" fmla="*/ 2319480 w 3314449"/>
                <a:gd name="connsiteY26" fmla="*/ 179437 h 276584"/>
                <a:gd name="connsiteX27" fmla="*/ 2324179 w 3314449"/>
                <a:gd name="connsiteY27" fmla="*/ 179437 h 276584"/>
                <a:gd name="connsiteX28" fmla="*/ 2324179 w 3314449"/>
                <a:gd name="connsiteY28" fmla="*/ 201407 h 276584"/>
                <a:gd name="connsiteX29" fmla="*/ 2337894 w 3314449"/>
                <a:gd name="connsiteY29" fmla="*/ 201407 h 276584"/>
                <a:gd name="connsiteX30" fmla="*/ 2337894 w 3314449"/>
                <a:gd name="connsiteY30" fmla="*/ 218424 h 276584"/>
                <a:gd name="connsiteX31" fmla="*/ 2514030 w 3314449"/>
                <a:gd name="connsiteY31" fmla="*/ 218424 h 276584"/>
                <a:gd name="connsiteX32" fmla="*/ 2514030 w 3314449"/>
                <a:gd name="connsiteY32" fmla="*/ 242805 h 276584"/>
                <a:gd name="connsiteX33" fmla="*/ 2690165 w 3314449"/>
                <a:gd name="connsiteY33" fmla="*/ 242805 h 276584"/>
                <a:gd name="connsiteX34" fmla="*/ 2690165 w 3314449"/>
                <a:gd name="connsiteY34" fmla="*/ 276585 h 276584"/>
                <a:gd name="connsiteX35" fmla="*/ 3314450 w 3314449"/>
                <a:gd name="connsiteY35" fmla="*/ 276585 h 276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314449" h="276584">
                  <a:moveTo>
                    <a:pt x="0" y="0"/>
                  </a:moveTo>
                  <a:lnTo>
                    <a:pt x="943666" y="0"/>
                  </a:lnTo>
                  <a:lnTo>
                    <a:pt x="943666" y="12318"/>
                  </a:lnTo>
                  <a:lnTo>
                    <a:pt x="985573" y="12318"/>
                  </a:lnTo>
                  <a:lnTo>
                    <a:pt x="985573" y="25652"/>
                  </a:lnTo>
                  <a:lnTo>
                    <a:pt x="1062275" y="25652"/>
                  </a:lnTo>
                  <a:lnTo>
                    <a:pt x="1062275" y="38351"/>
                  </a:lnTo>
                  <a:lnTo>
                    <a:pt x="1209711" y="38351"/>
                  </a:lnTo>
                  <a:lnTo>
                    <a:pt x="1209711" y="52193"/>
                  </a:lnTo>
                  <a:lnTo>
                    <a:pt x="1406673" y="52193"/>
                  </a:lnTo>
                  <a:lnTo>
                    <a:pt x="1406673" y="65527"/>
                  </a:lnTo>
                  <a:lnTo>
                    <a:pt x="1591190" y="65527"/>
                  </a:lnTo>
                  <a:lnTo>
                    <a:pt x="1591190" y="79623"/>
                  </a:lnTo>
                  <a:lnTo>
                    <a:pt x="1690497" y="79623"/>
                  </a:lnTo>
                  <a:lnTo>
                    <a:pt x="1690497" y="93338"/>
                  </a:lnTo>
                  <a:lnTo>
                    <a:pt x="1695322" y="93338"/>
                  </a:lnTo>
                  <a:lnTo>
                    <a:pt x="1695322" y="104259"/>
                  </a:lnTo>
                  <a:lnTo>
                    <a:pt x="2125947" y="104259"/>
                  </a:lnTo>
                  <a:lnTo>
                    <a:pt x="2125947" y="119879"/>
                  </a:lnTo>
                  <a:lnTo>
                    <a:pt x="2203792" y="119879"/>
                  </a:lnTo>
                  <a:lnTo>
                    <a:pt x="2203792" y="132451"/>
                  </a:lnTo>
                  <a:lnTo>
                    <a:pt x="2208871" y="132451"/>
                  </a:lnTo>
                  <a:lnTo>
                    <a:pt x="2208871" y="149722"/>
                  </a:lnTo>
                  <a:lnTo>
                    <a:pt x="2224745" y="149722"/>
                  </a:lnTo>
                  <a:lnTo>
                    <a:pt x="2224745" y="163437"/>
                  </a:lnTo>
                  <a:lnTo>
                    <a:pt x="2319480" y="163437"/>
                  </a:lnTo>
                  <a:lnTo>
                    <a:pt x="2319480" y="179437"/>
                  </a:lnTo>
                  <a:lnTo>
                    <a:pt x="2324179" y="179437"/>
                  </a:lnTo>
                  <a:lnTo>
                    <a:pt x="2324179" y="201407"/>
                  </a:lnTo>
                  <a:lnTo>
                    <a:pt x="2337894" y="201407"/>
                  </a:lnTo>
                  <a:lnTo>
                    <a:pt x="2337894" y="218424"/>
                  </a:lnTo>
                  <a:lnTo>
                    <a:pt x="2514030" y="218424"/>
                  </a:lnTo>
                  <a:lnTo>
                    <a:pt x="2514030" y="242805"/>
                  </a:lnTo>
                  <a:lnTo>
                    <a:pt x="2690165" y="242805"/>
                  </a:lnTo>
                  <a:lnTo>
                    <a:pt x="2690165" y="276585"/>
                  </a:lnTo>
                  <a:lnTo>
                    <a:pt x="3314450" y="276585"/>
                  </a:lnTo>
                </a:path>
              </a:pathLst>
            </a:custGeom>
            <a:noFill/>
            <a:ln w="19039" cap="flat">
              <a:solidFill>
                <a:srgbClr val="246ED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95" name="TextBox 1594">
              <a:extLst>
                <a:ext uri="{FF2B5EF4-FFF2-40B4-BE49-F238E27FC236}">
                  <a16:creationId xmlns:a16="http://schemas.microsoft.com/office/drawing/2014/main" id="{5F1850C4-C304-4114-A10C-B67FD1438B85}"/>
                </a:ext>
              </a:extLst>
            </p:cNvPr>
            <p:cNvSpPr txBox="1"/>
            <p:nvPr/>
          </p:nvSpPr>
          <p:spPr>
            <a:xfrm>
              <a:off x="1266825" y="5800827"/>
              <a:ext cx="42481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>
                  <a:ln/>
                  <a:solidFill>
                    <a:srgbClr val="00305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Time from randomization (months)</a:t>
              </a:r>
            </a:p>
          </p:txBody>
        </p:sp>
        <p:grpSp>
          <p:nvGrpSpPr>
            <p:cNvPr id="1644" name="Group 1643">
              <a:extLst>
                <a:ext uri="{FF2B5EF4-FFF2-40B4-BE49-F238E27FC236}">
                  <a16:creationId xmlns:a16="http://schemas.microsoft.com/office/drawing/2014/main" id="{47CD3C1C-2D53-47C8-B62A-77A605DFC3B9}"/>
                </a:ext>
              </a:extLst>
            </p:cNvPr>
            <p:cNvGrpSpPr/>
            <p:nvPr/>
          </p:nvGrpSpPr>
          <p:grpSpPr>
            <a:xfrm>
              <a:off x="263525" y="3263005"/>
              <a:ext cx="772463" cy="361057"/>
              <a:chOff x="265762" y="3077125"/>
              <a:chExt cx="635094" cy="361057"/>
            </a:xfrm>
          </p:grpSpPr>
          <p:sp>
            <p:nvSpPr>
              <p:cNvPr id="1645" name="Rectangle 1644">
                <a:extLst>
                  <a:ext uri="{FF2B5EF4-FFF2-40B4-BE49-F238E27FC236}">
                    <a16:creationId xmlns:a16="http://schemas.microsoft.com/office/drawing/2014/main" id="{511FF35F-043F-4603-9732-AAB6C2B4B575}"/>
                  </a:ext>
                </a:extLst>
              </p:cNvPr>
              <p:cNvSpPr/>
              <p:nvPr/>
            </p:nvSpPr>
            <p:spPr>
              <a:xfrm>
                <a:off x="265762" y="3191961"/>
                <a:ext cx="635094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113468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Osimertinib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113468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Placebo</a:t>
                </a:r>
              </a:p>
            </p:txBody>
          </p:sp>
          <p:sp>
            <p:nvSpPr>
              <p:cNvPr id="1646" name="Rectangle 1645">
                <a:extLst>
                  <a:ext uri="{FF2B5EF4-FFF2-40B4-BE49-F238E27FC236}">
                    <a16:creationId xmlns:a16="http://schemas.microsoft.com/office/drawing/2014/main" id="{0C14D12F-5CDE-43F8-A37C-CC8291787092}"/>
                  </a:ext>
                </a:extLst>
              </p:cNvPr>
              <p:cNvSpPr/>
              <p:nvPr/>
            </p:nvSpPr>
            <p:spPr>
              <a:xfrm>
                <a:off x="270164" y="3077125"/>
                <a:ext cx="409878" cy="1231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13468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No. at risk</a:t>
                </a:r>
              </a:p>
            </p:txBody>
          </p:sp>
        </p:grpSp>
        <p:sp>
          <p:nvSpPr>
            <p:cNvPr id="1647" name="Rectangle 1646">
              <a:extLst>
                <a:ext uri="{FF2B5EF4-FFF2-40B4-BE49-F238E27FC236}">
                  <a16:creationId xmlns:a16="http://schemas.microsoft.com/office/drawing/2014/main" id="{DC6E24D9-B0B2-43AE-890C-2E11E1103E98}"/>
                </a:ext>
              </a:extLst>
            </p:cNvPr>
            <p:cNvSpPr/>
            <p:nvPr/>
          </p:nvSpPr>
          <p:spPr>
            <a:xfrm>
              <a:off x="1148487" y="3373778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106</a:t>
              </a:r>
            </a:p>
          </p:txBody>
        </p:sp>
        <p:sp>
          <p:nvSpPr>
            <p:cNvPr id="1648" name="Rectangle 1647">
              <a:extLst>
                <a:ext uri="{FF2B5EF4-FFF2-40B4-BE49-F238E27FC236}">
                  <a16:creationId xmlns:a16="http://schemas.microsoft.com/office/drawing/2014/main" id="{E142594B-BDA5-486F-8C0C-4C694B074F44}"/>
                </a:ext>
              </a:extLst>
            </p:cNvPr>
            <p:cNvSpPr/>
            <p:nvPr/>
          </p:nvSpPr>
          <p:spPr>
            <a:xfrm>
              <a:off x="1428522" y="3369968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106</a:t>
              </a:r>
            </a:p>
          </p:txBody>
        </p:sp>
        <p:sp>
          <p:nvSpPr>
            <p:cNvPr id="3182" name="Rectangle 3181">
              <a:extLst>
                <a:ext uri="{FF2B5EF4-FFF2-40B4-BE49-F238E27FC236}">
                  <a16:creationId xmlns:a16="http://schemas.microsoft.com/office/drawing/2014/main" id="{F50BEC8C-272D-405A-AA93-AC1BBDE8AFFD}"/>
                </a:ext>
              </a:extLst>
            </p:cNvPr>
            <p:cNvSpPr/>
            <p:nvPr/>
          </p:nvSpPr>
          <p:spPr>
            <a:xfrm>
              <a:off x="1702842" y="3369968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106</a:t>
              </a:r>
            </a:p>
          </p:txBody>
        </p:sp>
        <p:sp>
          <p:nvSpPr>
            <p:cNvPr id="3183" name="Rectangle 3182">
              <a:extLst>
                <a:ext uri="{FF2B5EF4-FFF2-40B4-BE49-F238E27FC236}">
                  <a16:creationId xmlns:a16="http://schemas.microsoft.com/office/drawing/2014/main" id="{DD468A8E-125E-4B63-83EA-EDD3D3A7F635}"/>
                </a:ext>
              </a:extLst>
            </p:cNvPr>
            <p:cNvSpPr/>
            <p:nvPr/>
          </p:nvSpPr>
          <p:spPr>
            <a:xfrm>
              <a:off x="2000975" y="3369016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105</a:t>
              </a:r>
            </a:p>
          </p:txBody>
        </p:sp>
        <p:sp>
          <p:nvSpPr>
            <p:cNvPr id="3184" name="Rectangle 3183">
              <a:extLst>
                <a:ext uri="{FF2B5EF4-FFF2-40B4-BE49-F238E27FC236}">
                  <a16:creationId xmlns:a16="http://schemas.microsoft.com/office/drawing/2014/main" id="{1DA31E20-64AC-408E-8B37-2C45716A601A}"/>
                </a:ext>
              </a:extLst>
            </p:cNvPr>
            <p:cNvSpPr/>
            <p:nvPr/>
          </p:nvSpPr>
          <p:spPr>
            <a:xfrm>
              <a:off x="2272437" y="3369135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104</a:t>
              </a:r>
            </a:p>
          </p:txBody>
        </p:sp>
        <p:sp>
          <p:nvSpPr>
            <p:cNvPr id="3185" name="Rectangle 3184">
              <a:extLst>
                <a:ext uri="{FF2B5EF4-FFF2-40B4-BE49-F238E27FC236}">
                  <a16:creationId xmlns:a16="http://schemas.microsoft.com/office/drawing/2014/main" id="{8E7954B3-1E3D-400A-AFA7-0933612ACA09}"/>
                </a:ext>
              </a:extLst>
            </p:cNvPr>
            <p:cNvSpPr/>
            <p:nvPr/>
          </p:nvSpPr>
          <p:spPr>
            <a:xfrm>
              <a:off x="2552472" y="3365325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102</a:t>
              </a:r>
            </a:p>
          </p:txBody>
        </p:sp>
        <p:sp>
          <p:nvSpPr>
            <p:cNvPr id="3186" name="Rectangle 3185">
              <a:extLst>
                <a:ext uri="{FF2B5EF4-FFF2-40B4-BE49-F238E27FC236}">
                  <a16:creationId xmlns:a16="http://schemas.microsoft.com/office/drawing/2014/main" id="{2E8211F8-FD6A-4A0C-8DA9-526905ABD8E8}"/>
                </a:ext>
              </a:extLst>
            </p:cNvPr>
            <p:cNvSpPr/>
            <p:nvPr/>
          </p:nvSpPr>
          <p:spPr>
            <a:xfrm>
              <a:off x="2826792" y="3365325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3187" name="Rectangle 3186">
              <a:extLst>
                <a:ext uri="{FF2B5EF4-FFF2-40B4-BE49-F238E27FC236}">
                  <a16:creationId xmlns:a16="http://schemas.microsoft.com/office/drawing/2014/main" id="{8E5EA95F-88B5-4ABA-94BF-880156B4DBC8}"/>
                </a:ext>
              </a:extLst>
            </p:cNvPr>
            <p:cNvSpPr/>
            <p:nvPr/>
          </p:nvSpPr>
          <p:spPr>
            <a:xfrm>
              <a:off x="3124925" y="3364373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99</a:t>
              </a:r>
            </a:p>
          </p:txBody>
        </p:sp>
        <p:sp>
          <p:nvSpPr>
            <p:cNvPr id="3188" name="Rectangle 3187">
              <a:extLst>
                <a:ext uri="{FF2B5EF4-FFF2-40B4-BE49-F238E27FC236}">
                  <a16:creationId xmlns:a16="http://schemas.microsoft.com/office/drawing/2014/main" id="{70A28363-FD00-4A84-893A-95BD974AFF7A}"/>
                </a:ext>
              </a:extLst>
            </p:cNvPr>
            <p:cNvSpPr/>
            <p:nvPr/>
          </p:nvSpPr>
          <p:spPr>
            <a:xfrm>
              <a:off x="3423057" y="3362348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96</a:t>
              </a:r>
            </a:p>
          </p:txBody>
        </p:sp>
        <p:sp>
          <p:nvSpPr>
            <p:cNvPr id="3189" name="Rectangle 3188">
              <a:extLst>
                <a:ext uri="{FF2B5EF4-FFF2-40B4-BE49-F238E27FC236}">
                  <a16:creationId xmlns:a16="http://schemas.microsoft.com/office/drawing/2014/main" id="{29AACE41-BE72-4AE9-AD55-B3A40017DE09}"/>
                </a:ext>
              </a:extLst>
            </p:cNvPr>
            <p:cNvSpPr/>
            <p:nvPr/>
          </p:nvSpPr>
          <p:spPr>
            <a:xfrm>
              <a:off x="3703092" y="3358538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85</a:t>
              </a:r>
            </a:p>
          </p:txBody>
        </p:sp>
        <p:sp>
          <p:nvSpPr>
            <p:cNvPr id="3190" name="Rectangle 3189">
              <a:extLst>
                <a:ext uri="{FF2B5EF4-FFF2-40B4-BE49-F238E27FC236}">
                  <a16:creationId xmlns:a16="http://schemas.microsoft.com/office/drawing/2014/main" id="{F187C0DD-7E19-4E51-B131-994DCB6E6A49}"/>
                </a:ext>
              </a:extLst>
            </p:cNvPr>
            <p:cNvSpPr/>
            <p:nvPr/>
          </p:nvSpPr>
          <p:spPr>
            <a:xfrm>
              <a:off x="3977412" y="3358538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70</a:t>
              </a:r>
            </a:p>
          </p:txBody>
        </p:sp>
        <p:sp>
          <p:nvSpPr>
            <p:cNvPr id="3191" name="Rectangle 3190">
              <a:extLst>
                <a:ext uri="{FF2B5EF4-FFF2-40B4-BE49-F238E27FC236}">
                  <a16:creationId xmlns:a16="http://schemas.microsoft.com/office/drawing/2014/main" id="{2B10C2EC-C41B-4EB6-B321-93EECE8EF4BC}"/>
                </a:ext>
              </a:extLst>
            </p:cNvPr>
            <p:cNvSpPr/>
            <p:nvPr/>
          </p:nvSpPr>
          <p:spPr>
            <a:xfrm>
              <a:off x="4275545" y="3357586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44</a:t>
              </a:r>
            </a:p>
          </p:txBody>
        </p:sp>
        <p:sp>
          <p:nvSpPr>
            <p:cNvPr id="3192" name="Rectangle 3191">
              <a:extLst>
                <a:ext uri="{FF2B5EF4-FFF2-40B4-BE49-F238E27FC236}">
                  <a16:creationId xmlns:a16="http://schemas.microsoft.com/office/drawing/2014/main" id="{CBE95B9F-1CCE-4985-BD9E-5BA3C41FF8BE}"/>
                </a:ext>
              </a:extLst>
            </p:cNvPr>
            <p:cNvSpPr/>
            <p:nvPr/>
          </p:nvSpPr>
          <p:spPr>
            <a:xfrm>
              <a:off x="4550817" y="3359070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19</a:t>
              </a:r>
            </a:p>
          </p:txBody>
        </p:sp>
        <p:sp>
          <p:nvSpPr>
            <p:cNvPr id="3193" name="Rectangle 3192">
              <a:extLst>
                <a:ext uri="{FF2B5EF4-FFF2-40B4-BE49-F238E27FC236}">
                  <a16:creationId xmlns:a16="http://schemas.microsoft.com/office/drawing/2014/main" id="{416384D0-266B-482F-BB0A-F55E049AC230}"/>
                </a:ext>
              </a:extLst>
            </p:cNvPr>
            <p:cNvSpPr/>
            <p:nvPr/>
          </p:nvSpPr>
          <p:spPr>
            <a:xfrm>
              <a:off x="4830852" y="3362348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3194" name="Rectangle 3193">
              <a:extLst>
                <a:ext uri="{FF2B5EF4-FFF2-40B4-BE49-F238E27FC236}">
                  <a16:creationId xmlns:a16="http://schemas.microsoft.com/office/drawing/2014/main" id="{B3F6C9F7-1028-4498-8E1D-883F1959A1A7}"/>
                </a:ext>
              </a:extLst>
            </p:cNvPr>
            <p:cNvSpPr/>
            <p:nvPr/>
          </p:nvSpPr>
          <p:spPr>
            <a:xfrm>
              <a:off x="5105172" y="3362348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195" name="Rectangle 3194">
              <a:extLst>
                <a:ext uri="{FF2B5EF4-FFF2-40B4-BE49-F238E27FC236}">
                  <a16:creationId xmlns:a16="http://schemas.microsoft.com/office/drawing/2014/main" id="{C1F3E13C-60B0-4F5B-B505-01E69068CC54}"/>
                </a:ext>
              </a:extLst>
            </p:cNvPr>
            <p:cNvSpPr/>
            <p:nvPr/>
          </p:nvSpPr>
          <p:spPr>
            <a:xfrm>
              <a:off x="5397209" y="3361715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3196" name="Group 3195">
              <a:extLst>
                <a:ext uri="{FF2B5EF4-FFF2-40B4-BE49-F238E27FC236}">
                  <a16:creationId xmlns:a16="http://schemas.microsoft.com/office/drawing/2014/main" id="{D06C7937-435D-4928-BF34-905EF4E4C031}"/>
                </a:ext>
              </a:extLst>
            </p:cNvPr>
            <p:cNvGrpSpPr/>
            <p:nvPr/>
          </p:nvGrpSpPr>
          <p:grpSpPr>
            <a:xfrm>
              <a:off x="263525" y="5949296"/>
              <a:ext cx="772463" cy="361057"/>
              <a:chOff x="265762" y="3096175"/>
              <a:chExt cx="635094" cy="361057"/>
            </a:xfrm>
          </p:grpSpPr>
          <p:sp>
            <p:nvSpPr>
              <p:cNvPr id="3197" name="Rectangle 3196">
                <a:extLst>
                  <a:ext uri="{FF2B5EF4-FFF2-40B4-BE49-F238E27FC236}">
                    <a16:creationId xmlns:a16="http://schemas.microsoft.com/office/drawing/2014/main" id="{1C10EC4C-B864-4995-8874-2CDF1B1DB7C4}"/>
                  </a:ext>
                </a:extLst>
              </p:cNvPr>
              <p:cNvSpPr/>
              <p:nvPr/>
            </p:nvSpPr>
            <p:spPr>
              <a:xfrm>
                <a:off x="265762" y="3211011"/>
                <a:ext cx="635094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113468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Osimertinib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113468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Placebo</a:t>
                </a:r>
              </a:p>
            </p:txBody>
          </p:sp>
          <p:sp>
            <p:nvSpPr>
              <p:cNvPr id="3198" name="Rectangle 3197">
                <a:extLst>
                  <a:ext uri="{FF2B5EF4-FFF2-40B4-BE49-F238E27FC236}">
                    <a16:creationId xmlns:a16="http://schemas.microsoft.com/office/drawing/2014/main" id="{74D159C2-2BC4-40B5-96F9-C995C627FCCB}"/>
                  </a:ext>
                </a:extLst>
              </p:cNvPr>
              <p:cNvSpPr/>
              <p:nvPr/>
            </p:nvSpPr>
            <p:spPr>
              <a:xfrm>
                <a:off x="270164" y="3096175"/>
                <a:ext cx="409878" cy="1231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13468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No. at risk</a:t>
                </a:r>
              </a:p>
            </p:txBody>
          </p:sp>
        </p:grpSp>
        <p:sp>
          <p:nvSpPr>
            <p:cNvPr id="3199" name="Rectangle 3198">
              <a:extLst>
                <a:ext uri="{FF2B5EF4-FFF2-40B4-BE49-F238E27FC236}">
                  <a16:creationId xmlns:a16="http://schemas.microsoft.com/office/drawing/2014/main" id="{94AFAA2A-FBA8-4555-9B05-193163EB5C22}"/>
                </a:ext>
              </a:extLst>
            </p:cNvPr>
            <p:cNvSpPr/>
            <p:nvPr/>
          </p:nvSpPr>
          <p:spPr>
            <a:xfrm>
              <a:off x="1158647" y="6068352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118</a:t>
              </a:r>
            </a:p>
          </p:txBody>
        </p:sp>
        <p:sp>
          <p:nvSpPr>
            <p:cNvPr id="3200" name="Rectangle 3199">
              <a:extLst>
                <a:ext uri="{FF2B5EF4-FFF2-40B4-BE49-F238E27FC236}">
                  <a16:creationId xmlns:a16="http://schemas.microsoft.com/office/drawing/2014/main" id="{8B0682A8-1CC0-4553-8F56-280B7D3D9462}"/>
                </a:ext>
              </a:extLst>
            </p:cNvPr>
            <p:cNvSpPr/>
            <p:nvPr/>
          </p:nvSpPr>
          <p:spPr>
            <a:xfrm>
              <a:off x="1438682" y="6064542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118</a:t>
              </a:r>
            </a:p>
          </p:txBody>
        </p:sp>
        <p:sp>
          <p:nvSpPr>
            <p:cNvPr id="3201" name="Rectangle 3200">
              <a:extLst>
                <a:ext uri="{FF2B5EF4-FFF2-40B4-BE49-F238E27FC236}">
                  <a16:creationId xmlns:a16="http://schemas.microsoft.com/office/drawing/2014/main" id="{2EDE2B33-6C9E-4622-9A0F-DAB9504A6019}"/>
                </a:ext>
              </a:extLst>
            </p:cNvPr>
            <p:cNvSpPr/>
            <p:nvPr/>
          </p:nvSpPr>
          <p:spPr>
            <a:xfrm>
              <a:off x="1713002" y="6064542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117</a:t>
              </a:r>
            </a:p>
          </p:txBody>
        </p:sp>
        <p:sp>
          <p:nvSpPr>
            <p:cNvPr id="3202" name="Rectangle 3201">
              <a:extLst>
                <a:ext uri="{FF2B5EF4-FFF2-40B4-BE49-F238E27FC236}">
                  <a16:creationId xmlns:a16="http://schemas.microsoft.com/office/drawing/2014/main" id="{AE19A12A-0979-4303-A3AE-C96E3CF70221}"/>
                </a:ext>
              </a:extLst>
            </p:cNvPr>
            <p:cNvSpPr/>
            <p:nvPr/>
          </p:nvSpPr>
          <p:spPr>
            <a:xfrm>
              <a:off x="2011135" y="6063590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114</a:t>
              </a:r>
            </a:p>
          </p:txBody>
        </p:sp>
        <p:sp>
          <p:nvSpPr>
            <p:cNvPr id="3203" name="Rectangle 3202">
              <a:extLst>
                <a:ext uri="{FF2B5EF4-FFF2-40B4-BE49-F238E27FC236}">
                  <a16:creationId xmlns:a16="http://schemas.microsoft.com/office/drawing/2014/main" id="{189E2CB4-8553-43EC-8156-835FEBBEB9E7}"/>
                </a:ext>
              </a:extLst>
            </p:cNvPr>
            <p:cNvSpPr/>
            <p:nvPr/>
          </p:nvSpPr>
          <p:spPr>
            <a:xfrm>
              <a:off x="2282597" y="606370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110</a:t>
              </a:r>
            </a:p>
          </p:txBody>
        </p:sp>
        <p:sp>
          <p:nvSpPr>
            <p:cNvPr id="3204" name="Rectangle 3203">
              <a:extLst>
                <a:ext uri="{FF2B5EF4-FFF2-40B4-BE49-F238E27FC236}">
                  <a16:creationId xmlns:a16="http://schemas.microsoft.com/office/drawing/2014/main" id="{66B920C8-38A9-4FE4-ABE1-7001E6B03CAF}"/>
                </a:ext>
              </a:extLst>
            </p:cNvPr>
            <p:cNvSpPr/>
            <p:nvPr/>
          </p:nvSpPr>
          <p:spPr>
            <a:xfrm>
              <a:off x="2562632" y="605989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107</a:t>
              </a:r>
            </a:p>
          </p:txBody>
        </p:sp>
        <p:sp>
          <p:nvSpPr>
            <p:cNvPr id="3205" name="Rectangle 3204">
              <a:extLst>
                <a:ext uri="{FF2B5EF4-FFF2-40B4-BE49-F238E27FC236}">
                  <a16:creationId xmlns:a16="http://schemas.microsoft.com/office/drawing/2014/main" id="{8DAFF2E5-3B1F-46F1-B2A7-E4D2F99BADC6}"/>
                </a:ext>
              </a:extLst>
            </p:cNvPr>
            <p:cNvSpPr/>
            <p:nvPr/>
          </p:nvSpPr>
          <p:spPr>
            <a:xfrm>
              <a:off x="2836952" y="605989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104</a:t>
              </a:r>
            </a:p>
          </p:txBody>
        </p:sp>
        <p:sp>
          <p:nvSpPr>
            <p:cNvPr id="3206" name="Rectangle 3205">
              <a:extLst>
                <a:ext uri="{FF2B5EF4-FFF2-40B4-BE49-F238E27FC236}">
                  <a16:creationId xmlns:a16="http://schemas.microsoft.com/office/drawing/2014/main" id="{D554F428-0A27-4517-BBCB-7469984DE184}"/>
                </a:ext>
              </a:extLst>
            </p:cNvPr>
            <p:cNvSpPr/>
            <p:nvPr/>
          </p:nvSpPr>
          <p:spPr>
            <a:xfrm>
              <a:off x="3135085" y="6058947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103</a:t>
              </a:r>
            </a:p>
          </p:txBody>
        </p:sp>
        <p:sp>
          <p:nvSpPr>
            <p:cNvPr id="3207" name="Rectangle 3206">
              <a:extLst>
                <a:ext uri="{FF2B5EF4-FFF2-40B4-BE49-F238E27FC236}">
                  <a16:creationId xmlns:a16="http://schemas.microsoft.com/office/drawing/2014/main" id="{2E0E6255-743A-4994-AA76-5CDC9B0AC5C6}"/>
                </a:ext>
              </a:extLst>
            </p:cNvPr>
            <p:cNvSpPr/>
            <p:nvPr/>
          </p:nvSpPr>
          <p:spPr>
            <a:xfrm>
              <a:off x="3433217" y="6056922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94</a:t>
              </a:r>
            </a:p>
          </p:txBody>
        </p:sp>
        <p:sp>
          <p:nvSpPr>
            <p:cNvPr id="3208" name="Rectangle 3207">
              <a:extLst>
                <a:ext uri="{FF2B5EF4-FFF2-40B4-BE49-F238E27FC236}">
                  <a16:creationId xmlns:a16="http://schemas.microsoft.com/office/drawing/2014/main" id="{C5520A8B-35ED-43E9-BDEE-D183A31B28B7}"/>
                </a:ext>
              </a:extLst>
            </p:cNvPr>
            <p:cNvSpPr/>
            <p:nvPr/>
          </p:nvSpPr>
          <p:spPr>
            <a:xfrm>
              <a:off x="3713252" y="6053112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79</a:t>
              </a:r>
            </a:p>
          </p:txBody>
        </p:sp>
        <p:sp>
          <p:nvSpPr>
            <p:cNvPr id="3209" name="Rectangle 3208">
              <a:extLst>
                <a:ext uri="{FF2B5EF4-FFF2-40B4-BE49-F238E27FC236}">
                  <a16:creationId xmlns:a16="http://schemas.microsoft.com/office/drawing/2014/main" id="{5964DA2B-A2EC-45AE-9376-622723AB5AC0}"/>
                </a:ext>
              </a:extLst>
            </p:cNvPr>
            <p:cNvSpPr/>
            <p:nvPr/>
          </p:nvSpPr>
          <p:spPr>
            <a:xfrm>
              <a:off x="3987572" y="6053112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56</a:t>
              </a:r>
            </a:p>
          </p:txBody>
        </p:sp>
        <p:sp>
          <p:nvSpPr>
            <p:cNvPr id="3210" name="Rectangle 3209">
              <a:extLst>
                <a:ext uri="{FF2B5EF4-FFF2-40B4-BE49-F238E27FC236}">
                  <a16:creationId xmlns:a16="http://schemas.microsoft.com/office/drawing/2014/main" id="{C27DF96F-AD01-4EE0-B434-BD1ACB37D6E0}"/>
                </a:ext>
              </a:extLst>
            </p:cNvPr>
            <p:cNvSpPr/>
            <p:nvPr/>
          </p:nvSpPr>
          <p:spPr>
            <a:xfrm>
              <a:off x="4285705" y="6052160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32</a:t>
              </a:r>
            </a:p>
          </p:txBody>
        </p:sp>
        <p:sp>
          <p:nvSpPr>
            <p:cNvPr id="3211" name="Rectangle 3210">
              <a:extLst>
                <a:ext uri="{FF2B5EF4-FFF2-40B4-BE49-F238E27FC236}">
                  <a16:creationId xmlns:a16="http://schemas.microsoft.com/office/drawing/2014/main" id="{27D1B263-DB9D-4C27-9FB6-D7C32B93463C}"/>
                </a:ext>
              </a:extLst>
            </p:cNvPr>
            <p:cNvSpPr/>
            <p:nvPr/>
          </p:nvSpPr>
          <p:spPr>
            <a:xfrm>
              <a:off x="4560977" y="6060732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16</a:t>
              </a:r>
            </a:p>
          </p:txBody>
        </p:sp>
        <p:sp>
          <p:nvSpPr>
            <p:cNvPr id="3212" name="Rectangle 3211">
              <a:extLst>
                <a:ext uri="{FF2B5EF4-FFF2-40B4-BE49-F238E27FC236}">
                  <a16:creationId xmlns:a16="http://schemas.microsoft.com/office/drawing/2014/main" id="{A0419DFB-4719-423A-880F-79F53B23D175}"/>
                </a:ext>
              </a:extLst>
            </p:cNvPr>
            <p:cNvSpPr/>
            <p:nvPr/>
          </p:nvSpPr>
          <p:spPr>
            <a:xfrm>
              <a:off x="4841012" y="6056922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3213" name="Rectangle 3212">
              <a:extLst>
                <a:ext uri="{FF2B5EF4-FFF2-40B4-BE49-F238E27FC236}">
                  <a16:creationId xmlns:a16="http://schemas.microsoft.com/office/drawing/2014/main" id="{5B4F979A-153D-492B-A3CB-AE6765CA0191}"/>
                </a:ext>
              </a:extLst>
            </p:cNvPr>
            <p:cNvSpPr/>
            <p:nvPr/>
          </p:nvSpPr>
          <p:spPr>
            <a:xfrm>
              <a:off x="5115332" y="6056922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214" name="Rectangle 3213">
              <a:extLst>
                <a:ext uri="{FF2B5EF4-FFF2-40B4-BE49-F238E27FC236}">
                  <a16:creationId xmlns:a16="http://schemas.microsoft.com/office/drawing/2014/main" id="{A092FCB4-3CA4-41E1-AFAF-79FA9B55B951}"/>
                </a:ext>
              </a:extLst>
            </p:cNvPr>
            <p:cNvSpPr/>
            <p:nvPr/>
          </p:nvSpPr>
          <p:spPr>
            <a:xfrm>
              <a:off x="5407369" y="6057322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-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grpSp>
          <p:nvGrpSpPr>
            <p:cNvPr id="3215" name="Group 3214">
              <a:extLst>
                <a:ext uri="{FF2B5EF4-FFF2-40B4-BE49-F238E27FC236}">
                  <a16:creationId xmlns:a16="http://schemas.microsoft.com/office/drawing/2014/main" id="{22DBFDCC-84CB-4DE6-BCF5-E146783DC1EF}"/>
                </a:ext>
              </a:extLst>
            </p:cNvPr>
            <p:cNvGrpSpPr/>
            <p:nvPr/>
          </p:nvGrpSpPr>
          <p:grpSpPr>
            <a:xfrm>
              <a:off x="6116929" y="5950099"/>
              <a:ext cx="772463" cy="361057"/>
              <a:chOff x="265762" y="3077125"/>
              <a:chExt cx="635094" cy="361057"/>
            </a:xfrm>
          </p:grpSpPr>
          <p:sp>
            <p:nvSpPr>
              <p:cNvPr id="3216" name="Rectangle 3215">
                <a:extLst>
                  <a:ext uri="{FF2B5EF4-FFF2-40B4-BE49-F238E27FC236}">
                    <a16:creationId xmlns:a16="http://schemas.microsoft.com/office/drawing/2014/main" id="{5A91AEE9-FBA3-46C5-97FF-53226E3B9F15}"/>
                  </a:ext>
                </a:extLst>
              </p:cNvPr>
              <p:cNvSpPr/>
              <p:nvPr/>
            </p:nvSpPr>
            <p:spPr>
              <a:xfrm>
                <a:off x="265762" y="3191961"/>
                <a:ext cx="635094" cy="246221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113468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Osimertinib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0" i="0" u="none" strike="noStrike" kern="1200" cap="none" spc="0" normalizeH="0" baseline="0" noProof="0">
                    <a:ln>
                      <a:noFill/>
                    </a:ln>
                    <a:solidFill>
                      <a:srgbClr val="113468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Placebo</a:t>
                </a:r>
              </a:p>
            </p:txBody>
          </p:sp>
          <p:sp>
            <p:nvSpPr>
              <p:cNvPr id="3217" name="Rectangle 3216">
                <a:extLst>
                  <a:ext uri="{FF2B5EF4-FFF2-40B4-BE49-F238E27FC236}">
                    <a16:creationId xmlns:a16="http://schemas.microsoft.com/office/drawing/2014/main" id="{7B3BD3C5-C584-4960-BB7C-FB1A32336E9E}"/>
                  </a:ext>
                </a:extLst>
              </p:cNvPr>
              <p:cNvSpPr/>
              <p:nvPr/>
            </p:nvSpPr>
            <p:spPr>
              <a:xfrm>
                <a:off x="270164" y="3077125"/>
                <a:ext cx="409878" cy="123111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800" b="1" i="0" u="none" strike="noStrike" kern="1200" cap="none" spc="0" normalizeH="0" baseline="0" noProof="0">
                    <a:ln>
                      <a:noFill/>
                    </a:ln>
                    <a:solidFill>
                      <a:srgbClr val="113468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No. at risk</a:t>
                </a:r>
              </a:p>
            </p:txBody>
          </p:sp>
        </p:grpSp>
        <p:sp>
          <p:nvSpPr>
            <p:cNvPr id="3218" name="Rectangle 3217">
              <a:extLst>
                <a:ext uri="{FF2B5EF4-FFF2-40B4-BE49-F238E27FC236}">
                  <a16:creationId xmlns:a16="http://schemas.microsoft.com/office/drawing/2014/main" id="{9B5A6586-097D-43F3-A394-A5708C1519F6}"/>
                </a:ext>
              </a:extLst>
            </p:cNvPr>
            <p:cNvSpPr/>
            <p:nvPr/>
          </p:nvSpPr>
          <p:spPr>
            <a:xfrm>
              <a:off x="6853900" y="606407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119</a:t>
              </a:r>
            </a:p>
          </p:txBody>
        </p:sp>
        <p:sp>
          <p:nvSpPr>
            <p:cNvPr id="3219" name="Rectangle 3218">
              <a:extLst>
                <a:ext uri="{FF2B5EF4-FFF2-40B4-BE49-F238E27FC236}">
                  <a16:creationId xmlns:a16="http://schemas.microsoft.com/office/drawing/2014/main" id="{3C87432C-802A-4A71-B385-90DFBA21BA19}"/>
                </a:ext>
              </a:extLst>
            </p:cNvPr>
            <p:cNvSpPr/>
            <p:nvPr/>
          </p:nvSpPr>
          <p:spPr>
            <a:xfrm>
              <a:off x="7155244" y="606026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114</a:t>
              </a:r>
            </a:p>
          </p:txBody>
        </p:sp>
        <p:sp>
          <p:nvSpPr>
            <p:cNvPr id="3220" name="Rectangle 3219">
              <a:extLst>
                <a:ext uri="{FF2B5EF4-FFF2-40B4-BE49-F238E27FC236}">
                  <a16:creationId xmlns:a16="http://schemas.microsoft.com/office/drawing/2014/main" id="{54BCA236-A407-4186-B4B0-004995475573}"/>
                </a:ext>
              </a:extLst>
            </p:cNvPr>
            <p:cNvSpPr/>
            <p:nvPr/>
          </p:nvSpPr>
          <p:spPr>
            <a:xfrm>
              <a:off x="7456588" y="606026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109</a:t>
              </a:r>
            </a:p>
          </p:txBody>
        </p:sp>
        <p:sp>
          <p:nvSpPr>
            <p:cNvPr id="3221" name="Rectangle 3220">
              <a:extLst>
                <a:ext uri="{FF2B5EF4-FFF2-40B4-BE49-F238E27FC236}">
                  <a16:creationId xmlns:a16="http://schemas.microsoft.com/office/drawing/2014/main" id="{C3B6E1E6-2859-4309-8CAC-3E491C5744B6}"/>
                </a:ext>
              </a:extLst>
            </p:cNvPr>
            <p:cNvSpPr/>
            <p:nvPr/>
          </p:nvSpPr>
          <p:spPr>
            <a:xfrm>
              <a:off x="7757932" y="6055507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107</a:t>
              </a:r>
            </a:p>
          </p:txBody>
        </p:sp>
        <p:sp>
          <p:nvSpPr>
            <p:cNvPr id="3222" name="Rectangle 3221">
              <a:extLst>
                <a:ext uri="{FF2B5EF4-FFF2-40B4-BE49-F238E27FC236}">
                  <a16:creationId xmlns:a16="http://schemas.microsoft.com/office/drawing/2014/main" id="{260041BE-6AC4-4BF2-B9C3-3DBFA83ECE88}"/>
                </a:ext>
              </a:extLst>
            </p:cNvPr>
            <p:cNvSpPr/>
            <p:nvPr/>
          </p:nvSpPr>
          <p:spPr>
            <a:xfrm>
              <a:off x="8059276" y="6059436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</p:txBody>
        </p:sp>
        <p:sp>
          <p:nvSpPr>
            <p:cNvPr id="3223" name="Rectangle 3222">
              <a:extLst>
                <a:ext uri="{FF2B5EF4-FFF2-40B4-BE49-F238E27FC236}">
                  <a16:creationId xmlns:a16="http://schemas.microsoft.com/office/drawing/2014/main" id="{6011447D-923D-4120-AD4C-04D7812C4FEE}"/>
                </a:ext>
              </a:extLst>
            </p:cNvPr>
            <p:cNvSpPr/>
            <p:nvPr/>
          </p:nvSpPr>
          <p:spPr>
            <a:xfrm>
              <a:off x="8360620" y="6055626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95</a:t>
              </a:r>
            </a:p>
          </p:txBody>
        </p:sp>
        <p:sp>
          <p:nvSpPr>
            <p:cNvPr id="3224" name="Rectangle 3223">
              <a:extLst>
                <a:ext uri="{FF2B5EF4-FFF2-40B4-BE49-F238E27FC236}">
                  <a16:creationId xmlns:a16="http://schemas.microsoft.com/office/drawing/2014/main" id="{975D3412-5113-4FBE-9D71-6A2313B57CE6}"/>
                </a:ext>
              </a:extLst>
            </p:cNvPr>
            <p:cNvSpPr/>
            <p:nvPr/>
          </p:nvSpPr>
          <p:spPr>
            <a:xfrm>
              <a:off x="8661964" y="6055626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86</a:t>
              </a:r>
            </a:p>
          </p:txBody>
        </p:sp>
        <p:sp>
          <p:nvSpPr>
            <p:cNvPr id="3225" name="Rectangle 3224">
              <a:extLst>
                <a:ext uri="{FF2B5EF4-FFF2-40B4-BE49-F238E27FC236}">
                  <a16:creationId xmlns:a16="http://schemas.microsoft.com/office/drawing/2014/main" id="{0011B863-3D2C-43D3-90FF-A8243905824D}"/>
                </a:ext>
              </a:extLst>
            </p:cNvPr>
            <p:cNvSpPr/>
            <p:nvPr/>
          </p:nvSpPr>
          <p:spPr>
            <a:xfrm>
              <a:off x="8963308" y="6054674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79</a:t>
              </a:r>
            </a:p>
          </p:txBody>
        </p:sp>
        <p:sp>
          <p:nvSpPr>
            <p:cNvPr id="3226" name="Rectangle 3225">
              <a:extLst>
                <a:ext uri="{FF2B5EF4-FFF2-40B4-BE49-F238E27FC236}">
                  <a16:creationId xmlns:a16="http://schemas.microsoft.com/office/drawing/2014/main" id="{74755C92-EC40-4ED7-9B94-09E033082431}"/>
                </a:ext>
              </a:extLst>
            </p:cNvPr>
            <p:cNvSpPr/>
            <p:nvPr/>
          </p:nvSpPr>
          <p:spPr>
            <a:xfrm>
              <a:off x="9264652" y="605264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77</a:t>
              </a:r>
            </a:p>
          </p:txBody>
        </p:sp>
        <p:sp>
          <p:nvSpPr>
            <p:cNvPr id="3227" name="Rectangle 3226">
              <a:extLst>
                <a:ext uri="{FF2B5EF4-FFF2-40B4-BE49-F238E27FC236}">
                  <a16:creationId xmlns:a16="http://schemas.microsoft.com/office/drawing/2014/main" id="{9619CD86-A88A-41A5-BD06-F3CFDBFB6721}"/>
                </a:ext>
              </a:extLst>
            </p:cNvPr>
            <p:cNvSpPr/>
            <p:nvPr/>
          </p:nvSpPr>
          <p:spPr>
            <a:xfrm>
              <a:off x="9565996" y="604883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59</a:t>
              </a:r>
            </a:p>
          </p:txBody>
        </p:sp>
        <p:sp>
          <p:nvSpPr>
            <p:cNvPr id="3228" name="Rectangle 3227">
              <a:extLst>
                <a:ext uri="{FF2B5EF4-FFF2-40B4-BE49-F238E27FC236}">
                  <a16:creationId xmlns:a16="http://schemas.microsoft.com/office/drawing/2014/main" id="{B0BAE876-C085-4F5F-8492-A2CB501A9809}"/>
                </a:ext>
              </a:extLst>
            </p:cNvPr>
            <p:cNvSpPr/>
            <p:nvPr/>
          </p:nvSpPr>
          <p:spPr>
            <a:xfrm>
              <a:off x="9867340" y="604883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38</a:t>
              </a:r>
            </a:p>
          </p:txBody>
        </p:sp>
        <p:sp>
          <p:nvSpPr>
            <p:cNvPr id="3229" name="Rectangle 3228">
              <a:extLst>
                <a:ext uri="{FF2B5EF4-FFF2-40B4-BE49-F238E27FC236}">
                  <a16:creationId xmlns:a16="http://schemas.microsoft.com/office/drawing/2014/main" id="{A718EF9A-1A91-47E0-82DF-0FCBD511542C}"/>
                </a:ext>
              </a:extLst>
            </p:cNvPr>
            <p:cNvSpPr/>
            <p:nvPr/>
          </p:nvSpPr>
          <p:spPr>
            <a:xfrm>
              <a:off x="10168684" y="6047887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21</a:t>
              </a:r>
            </a:p>
          </p:txBody>
        </p:sp>
        <p:sp>
          <p:nvSpPr>
            <p:cNvPr id="3230" name="Rectangle 3229">
              <a:extLst>
                <a:ext uri="{FF2B5EF4-FFF2-40B4-BE49-F238E27FC236}">
                  <a16:creationId xmlns:a16="http://schemas.microsoft.com/office/drawing/2014/main" id="{00A20201-DF90-4E19-B566-9382511364F4}"/>
                </a:ext>
              </a:extLst>
            </p:cNvPr>
            <p:cNvSpPr/>
            <p:nvPr/>
          </p:nvSpPr>
          <p:spPr>
            <a:xfrm>
              <a:off x="10470028" y="605645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9</a:t>
              </a:r>
            </a:p>
          </p:txBody>
        </p:sp>
        <p:sp>
          <p:nvSpPr>
            <p:cNvPr id="3231" name="Rectangle 3230">
              <a:extLst>
                <a:ext uri="{FF2B5EF4-FFF2-40B4-BE49-F238E27FC236}">
                  <a16:creationId xmlns:a16="http://schemas.microsoft.com/office/drawing/2014/main" id="{8291DC40-0115-4E06-B84D-E63FB3193B5C}"/>
                </a:ext>
              </a:extLst>
            </p:cNvPr>
            <p:cNvSpPr/>
            <p:nvPr/>
          </p:nvSpPr>
          <p:spPr>
            <a:xfrm>
              <a:off x="10771372" y="605264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32" name="Rectangle 3231">
              <a:extLst>
                <a:ext uri="{FF2B5EF4-FFF2-40B4-BE49-F238E27FC236}">
                  <a16:creationId xmlns:a16="http://schemas.microsoft.com/office/drawing/2014/main" id="{77B32A87-A9CF-4613-9B66-A6E904BB7FA0}"/>
                </a:ext>
              </a:extLst>
            </p:cNvPr>
            <p:cNvSpPr/>
            <p:nvPr/>
          </p:nvSpPr>
          <p:spPr>
            <a:xfrm>
              <a:off x="11072713" y="6064079"/>
              <a:ext cx="244068" cy="2462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800" b="0" i="0" u="none" strike="noStrike" kern="1200" cap="none" spc="0" normalizeH="0" baseline="0" noProof="0">
                  <a:ln>
                    <a:noFill/>
                  </a:ln>
                  <a:solidFill>
                    <a:srgbClr val="113468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1599" name="Freeform 1598">
              <a:extLst>
                <a:ext uri="{FF2B5EF4-FFF2-40B4-BE49-F238E27FC236}">
                  <a16:creationId xmlns:a16="http://schemas.microsoft.com/office/drawing/2014/main" id="{8EAC7D53-46BE-D6DF-46DB-7D671D0D4E76}"/>
                </a:ext>
              </a:extLst>
            </p:cNvPr>
            <p:cNvSpPr/>
            <p:nvPr/>
          </p:nvSpPr>
          <p:spPr>
            <a:xfrm>
              <a:off x="1292560" y="3864753"/>
              <a:ext cx="3831370" cy="348519"/>
            </a:xfrm>
            <a:custGeom>
              <a:avLst/>
              <a:gdLst>
                <a:gd name="connsiteX0" fmla="*/ 0 w 3122948"/>
                <a:gd name="connsiteY0" fmla="*/ 0 h 284077"/>
                <a:gd name="connsiteX1" fmla="*/ 926776 w 3122948"/>
                <a:gd name="connsiteY1" fmla="*/ 0 h 284077"/>
                <a:gd name="connsiteX2" fmla="*/ 926776 w 3122948"/>
                <a:gd name="connsiteY2" fmla="*/ 12826 h 284077"/>
                <a:gd name="connsiteX3" fmla="*/ 965889 w 3122948"/>
                <a:gd name="connsiteY3" fmla="*/ 12826 h 284077"/>
                <a:gd name="connsiteX4" fmla="*/ 965889 w 3122948"/>
                <a:gd name="connsiteY4" fmla="*/ 25271 h 284077"/>
                <a:gd name="connsiteX5" fmla="*/ 1068371 w 3122948"/>
                <a:gd name="connsiteY5" fmla="*/ 25271 h 284077"/>
                <a:gd name="connsiteX6" fmla="*/ 1068371 w 3122948"/>
                <a:gd name="connsiteY6" fmla="*/ 39367 h 284077"/>
                <a:gd name="connsiteX7" fmla="*/ 1176440 w 3122948"/>
                <a:gd name="connsiteY7" fmla="*/ 39367 h 284077"/>
                <a:gd name="connsiteX8" fmla="*/ 1176440 w 3122948"/>
                <a:gd name="connsiteY8" fmla="*/ 51812 h 284077"/>
                <a:gd name="connsiteX9" fmla="*/ 1202091 w 3122948"/>
                <a:gd name="connsiteY9" fmla="*/ 51812 h 284077"/>
                <a:gd name="connsiteX10" fmla="*/ 1202091 w 3122948"/>
                <a:gd name="connsiteY10" fmla="*/ 64892 h 284077"/>
                <a:gd name="connsiteX11" fmla="*/ 1210727 w 3122948"/>
                <a:gd name="connsiteY11" fmla="*/ 64892 h 284077"/>
                <a:gd name="connsiteX12" fmla="*/ 1210727 w 3122948"/>
                <a:gd name="connsiteY12" fmla="*/ 77591 h 284077"/>
                <a:gd name="connsiteX13" fmla="*/ 1253777 w 3122948"/>
                <a:gd name="connsiteY13" fmla="*/ 77591 h 284077"/>
                <a:gd name="connsiteX14" fmla="*/ 1253777 w 3122948"/>
                <a:gd name="connsiteY14" fmla="*/ 90925 h 284077"/>
                <a:gd name="connsiteX15" fmla="*/ 1314478 w 3122948"/>
                <a:gd name="connsiteY15" fmla="*/ 90925 h 284077"/>
                <a:gd name="connsiteX16" fmla="*/ 1314478 w 3122948"/>
                <a:gd name="connsiteY16" fmla="*/ 103243 h 284077"/>
                <a:gd name="connsiteX17" fmla="*/ 1637161 w 3122948"/>
                <a:gd name="connsiteY17" fmla="*/ 103243 h 284077"/>
                <a:gd name="connsiteX18" fmla="*/ 1637161 w 3122948"/>
                <a:gd name="connsiteY18" fmla="*/ 116450 h 284077"/>
                <a:gd name="connsiteX19" fmla="*/ 1744722 w 3122948"/>
                <a:gd name="connsiteY19" fmla="*/ 116450 h 284077"/>
                <a:gd name="connsiteX20" fmla="*/ 1744722 w 3122948"/>
                <a:gd name="connsiteY20" fmla="*/ 129022 h 284077"/>
                <a:gd name="connsiteX21" fmla="*/ 1761484 w 3122948"/>
                <a:gd name="connsiteY21" fmla="*/ 129022 h 284077"/>
                <a:gd name="connsiteX22" fmla="*/ 1761484 w 3122948"/>
                <a:gd name="connsiteY22" fmla="*/ 142229 h 284077"/>
                <a:gd name="connsiteX23" fmla="*/ 1826885 w 3122948"/>
                <a:gd name="connsiteY23" fmla="*/ 142229 h 284077"/>
                <a:gd name="connsiteX24" fmla="*/ 1826885 w 3122948"/>
                <a:gd name="connsiteY24" fmla="*/ 154293 h 284077"/>
                <a:gd name="connsiteX25" fmla="*/ 1839202 w 3122948"/>
                <a:gd name="connsiteY25" fmla="*/ 154293 h 284077"/>
                <a:gd name="connsiteX26" fmla="*/ 1839202 w 3122948"/>
                <a:gd name="connsiteY26" fmla="*/ 168008 h 284077"/>
                <a:gd name="connsiteX27" fmla="*/ 1920857 w 3122948"/>
                <a:gd name="connsiteY27" fmla="*/ 168008 h 284077"/>
                <a:gd name="connsiteX28" fmla="*/ 1920857 w 3122948"/>
                <a:gd name="connsiteY28" fmla="*/ 180834 h 284077"/>
                <a:gd name="connsiteX29" fmla="*/ 1930255 w 3122948"/>
                <a:gd name="connsiteY29" fmla="*/ 180834 h 284077"/>
                <a:gd name="connsiteX30" fmla="*/ 1930255 w 3122948"/>
                <a:gd name="connsiteY30" fmla="*/ 194423 h 284077"/>
                <a:gd name="connsiteX31" fmla="*/ 2098390 w 3122948"/>
                <a:gd name="connsiteY31" fmla="*/ 194423 h 284077"/>
                <a:gd name="connsiteX32" fmla="*/ 2098390 w 3122948"/>
                <a:gd name="connsiteY32" fmla="*/ 211185 h 284077"/>
                <a:gd name="connsiteX33" fmla="*/ 2352879 w 3122948"/>
                <a:gd name="connsiteY33" fmla="*/ 211185 h 284077"/>
                <a:gd name="connsiteX34" fmla="*/ 2352879 w 3122948"/>
                <a:gd name="connsiteY34" fmla="*/ 234552 h 284077"/>
                <a:gd name="connsiteX35" fmla="*/ 2674673 w 3122948"/>
                <a:gd name="connsiteY35" fmla="*/ 234552 h 284077"/>
                <a:gd name="connsiteX36" fmla="*/ 2674673 w 3122948"/>
                <a:gd name="connsiteY36" fmla="*/ 284078 h 284077"/>
                <a:gd name="connsiteX37" fmla="*/ 3122949 w 3122948"/>
                <a:gd name="connsiteY37" fmla="*/ 284078 h 284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122948" h="284077">
                  <a:moveTo>
                    <a:pt x="0" y="0"/>
                  </a:moveTo>
                  <a:lnTo>
                    <a:pt x="926776" y="0"/>
                  </a:lnTo>
                  <a:lnTo>
                    <a:pt x="926776" y="12826"/>
                  </a:lnTo>
                  <a:lnTo>
                    <a:pt x="965889" y="12826"/>
                  </a:lnTo>
                  <a:lnTo>
                    <a:pt x="965889" y="25271"/>
                  </a:lnTo>
                  <a:lnTo>
                    <a:pt x="1068371" y="25271"/>
                  </a:lnTo>
                  <a:lnTo>
                    <a:pt x="1068371" y="39367"/>
                  </a:lnTo>
                  <a:lnTo>
                    <a:pt x="1176440" y="39367"/>
                  </a:lnTo>
                  <a:lnTo>
                    <a:pt x="1176440" y="51812"/>
                  </a:lnTo>
                  <a:lnTo>
                    <a:pt x="1202091" y="51812"/>
                  </a:lnTo>
                  <a:lnTo>
                    <a:pt x="1202091" y="64892"/>
                  </a:lnTo>
                  <a:lnTo>
                    <a:pt x="1210727" y="64892"/>
                  </a:lnTo>
                  <a:lnTo>
                    <a:pt x="1210727" y="77591"/>
                  </a:lnTo>
                  <a:lnTo>
                    <a:pt x="1253777" y="77591"/>
                  </a:lnTo>
                  <a:lnTo>
                    <a:pt x="1253777" y="90925"/>
                  </a:lnTo>
                  <a:lnTo>
                    <a:pt x="1314478" y="90925"/>
                  </a:lnTo>
                  <a:lnTo>
                    <a:pt x="1314478" y="103243"/>
                  </a:lnTo>
                  <a:lnTo>
                    <a:pt x="1637161" y="103243"/>
                  </a:lnTo>
                  <a:lnTo>
                    <a:pt x="1637161" y="116450"/>
                  </a:lnTo>
                  <a:lnTo>
                    <a:pt x="1744722" y="116450"/>
                  </a:lnTo>
                  <a:lnTo>
                    <a:pt x="1744722" y="129022"/>
                  </a:lnTo>
                  <a:lnTo>
                    <a:pt x="1761484" y="129022"/>
                  </a:lnTo>
                  <a:lnTo>
                    <a:pt x="1761484" y="142229"/>
                  </a:lnTo>
                  <a:lnTo>
                    <a:pt x="1826885" y="142229"/>
                  </a:lnTo>
                  <a:lnTo>
                    <a:pt x="1826885" y="154293"/>
                  </a:lnTo>
                  <a:lnTo>
                    <a:pt x="1839202" y="154293"/>
                  </a:lnTo>
                  <a:lnTo>
                    <a:pt x="1839202" y="168008"/>
                  </a:lnTo>
                  <a:lnTo>
                    <a:pt x="1920857" y="168008"/>
                  </a:lnTo>
                  <a:lnTo>
                    <a:pt x="1920857" y="180834"/>
                  </a:lnTo>
                  <a:lnTo>
                    <a:pt x="1930255" y="180834"/>
                  </a:lnTo>
                  <a:lnTo>
                    <a:pt x="1930255" y="194423"/>
                  </a:lnTo>
                  <a:lnTo>
                    <a:pt x="2098390" y="194423"/>
                  </a:lnTo>
                  <a:lnTo>
                    <a:pt x="2098390" y="211185"/>
                  </a:lnTo>
                  <a:lnTo>
                    <a:pt x="2352879" y="211185"/>
                  </a:lnTo>
                  <a:lnTo>
                    <a:pt x="2352879" y="234552"/>
                  </a:lnTo>
                  <a:lnTo>
                    <a:pt x="2674673" y="234552"/>
                  </a:lnTo>
                  <a:lnTo>
                    <a:pt x="2674673" y="284078"/>
                  </a:lnTo>
                  <a:lnTo>
                    <a:pt x="3122949" y="284078"/>
                  </a:lnTo>
                </a:path>
              </a:pathLst>
            </a:custGeom>
            <a:noFill/>
            <a:ln w="19039" cap="flat">
              <a:solidFill>
                <a:srgbClr val="246EDA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grpSp>
          <p:nvGrpSpPr>
            <p:cNvPr id="1637" name="Graphic 5">
              <a:extLst>
                <a:ext uri="{FF2B5EF4-FFF2-40B4-BE49-F238E27FC236}">
                  <a16:creationId xmlns:a16="http://schemas.microsoft.com/office/drawing/2014/main" id="{ED003499-7167-C2E7-1CB5-F1B380841622}"/>
                </a:ext>
              </a:extLst>
            </p:cNvPr>
            <p:cNvGrpSpPr/>
            <p:nvPr/>
          </p:nvGrpSpPr>
          <p:grpSpPr>
            <a:xfrm>
              <a:off x="1269152" y="1133104"/>
              <a:ext cx="3903847" cy="221558"/>
              <a:chOff x="1578309" y="1376582"/>
              <a:chExt cx="3159440" cy="179310"/>
            </a:xfrm>
          </p:grpSpPr>
          <p:grpSp>
            <p:nvGrpSpPr>
              <p:cNvPr id="2702" name="Graphic 5">
                <a:extLst>
                  <a:ext uri="{FF2B5EF4-FFF2-40B4-BE49-F238E27FC236}">
                    <a16:creationId xmlns:a16="http://schemas.microsoft.com/office/drawing/2014/main" id="{804DC210-8AF4-C0ED-7E08-0C5C6FE9F509}"/>
                  </a:ext>
                </a:extLst>
              </p:cNvPr>
              <p:cNvGrpSpPr/>
              <p:nvPr/>
            </p:nvGrpSpPr>
            <p:grpSpPr>
              <a:xfrm>
                <a:off x="4691271" y="1509414"/>
                <a:ext cx="46478" cy="46478"/>
                <a:chOff x="4691271" y="1509414"/>
                <a:chExt cx="46478" cy="46478"/>
              </a:xfrm>
            </p:grpSpPr>
            <p:sp>
              <p:nvSpPr>
                <p:cNvPr id="2928" name="Freeform 2927">
                  <a:extLst>
                    <a:ext uri="{FF2B5EF4-FFF2-40B4-BE49-F238E27FC236}">
                      <a16:creationId xmlns:a16="http://schemas.microsoft.com/office/drawing/2014/main" id="{66DA102D-F309-E06A-C65D-87B34BC20D19}"/>
                    </a:ext>
                  </a:extLst>
                </p:cNvPr>
                <p:cNvSpPr/>
                <p:nvPr/>
              </p:nvSpPr>
              <p:spPr>
                <a:xfrm>
                  <a:off x="4714510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29" name="Freeform 2928">
                  <a:extLst>
                    <a:ext uri="{FF2B5EF4-FFF2-40B4-BE49-F238E27FC236}">
                      <a16:creationId xmlns:a16="http://schemas.microsoft.com/office/drawing/2014/main" id="{9B34B4F5-3AC8-4A5A-26B0-CEDC028AEBA1}"/>
                    </a:ext>
                  </a:extLst>
                </p:cNvPr>
                <p:cNvSpPr/>
                <p:nvPr/>
              </p:nvSpPr>
              <p:spPr>
                <a:xfrm>
                  <a:off x="4691271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3" name="Graphic 5">
                <a:extLst>
                  <a:ext uri="{FF2B5EF4-FFF2-40B4-BE49-F238E27FC236}">
                    <a16:creationId xmlns:a16="http://schemas.microsoft.com/office/drawing/2014/main" id="{1BD7F337-252F-FF58-081B-D9E866F31B24}"/>
                  </a:ext>
                </a:extLst>
              </p:cNvPr>
              <p:cNvGrpSpPr/>
              <p:nvPr/>
            </p:nvGrpSpPr>
            <p:grpSpPr>
              <a:xfrm>
                <a:off x="4648602" y="1509414"/>
                <a:ext cx="46351" cy="46478"/>
                <a:chOff x="4648602" y="1509414"/>
                <a:chExt cx="46351" cy="46478"/>
              </a:xfrm>
            </p:grpSpPr>
            <p:sp>
              <p:nvSpPr>
                <p:cNvPr id="2926" name="Freeform 2925">
                  <a:extLst>
                    <a:ext uri="{FF2B5EF4-FFF2-40B4-BE49-F238E27FC236}">
                      <a16:creationId xmlns:a16="http://schemas.microsoft.com/office/drawing/2014/main" id="{BAC1D228-4E6D-6DFB-8925-31B0A87077C9}"/>
                    </a:ext>
                  </a:extLst>
                </p:cNvPr>
                <p:cNvSpPr/>
                <p:nvPr/>
              </p:nvSpPr>
              <p:spPr>
                <a:xfrm>
                  <a:off x="4671714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27" name="Freeform 2926">
                  <a:extLst>
                    <a:ext uri="{FF2B5EF4-FFF2-40B4-BE49-F238E27FC236}">
                      <a16:creationId xmlns:a16="http://schemas.microsoft.com/office/drawing/2014/main" id="{0E8A166C-D249-F48E-BB0A-2F327677C560}"/>
                    </a:ext>
                  </a:extLst>
                </p:cNvPr>
                <p:cNvSpPr/>
                <p:nvPr/>
              </p:nvSpPr>
              <p:spPr>
                <a:xfrm>
                  <a:off x="4648602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4" name="Graphic 5">
                <a:extLst>
                  <a:ext uri="{FF2B5EF4-FFF2-40B4-BE49-F238E27FC236}">
                    <a16:creationId xmlns:a16="http://schemas.microsoft.com/office/drawing/2014/main" id="{0ECECD54-A0B5-CDCF-D540-D8F2D8235BA7}"/>
                  </a:ext>
                </a:extLst>
              </p:cNvPr>
              <p:cNvGrpSpPr/>
              <p:nvPr/>
            </p:nvGrpSpPr>
            <p:grpSpPr>
              <a:xfrm>
                <a:off x="4641998" y="1509414"/>
                <a:ext cx="46351" cy="46478"/>
                <a:chOff x="4641998" y="1509414"/>
                <a:chExt cx="46351" cy="46478"/>
              </a:xfrm>
            </p:grpSpPr>
            <p:sp>
              <p:nvSpPr>
                <p:cNvPr id="2924" name="Freeform 2923">
                  <a:extLst>
                    <a:ext uri="{FF2B5EF4-FFF2-40B4-BE49-F238E27FC236}">
                      <a16:creationId xmlns:a16="http://schemas.microsoft.com/office/drawing/2014/main" id="{C5A6CF0E-E32F-24E3-CA41-27EEFF15DE7B}"/>
                    </a:ext>
                  </a:extLst>
                </p:cNvPr>
                <p:cNvSpPr/>
                <p:nvPr/>
              </p:nvSpPr>
              <p:spPr>
                <a:xfrm>
                  <a:off x="4665111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25" name="Freeform 2924">
                  <a:extLst>
                    <a:ext uri="{FF2B5EF4-FFF2-40B4-BE49-F238E27FC236}">
                      <a16:creationId xmlns:a16="http://schemas.microsoft.com/office/drawing/2014/main" id="{E5EFC8D7-C1A3-A28D-A929-6D956191DB6A}"/>
                    </a:ext>
                  </a:extLst>
                </p:cNvPr>
                <p:cNvSpPr/>
                <p:nvPr/>
              </p:nvSpPr>
              <p:spPr>
                <a:xfrm>
                  <a:off x="4641998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5" name="Graphic 5">
                <a:extLst>
                  <a:ext uri="{FF2B5EF4-FFF2-40B4-BE49-F238E27FC236}">
                    <a16:creationId xmlns:a16="http://schemas.microsoft.com/office/drawing/2014/main" id="{8622DDD1-9719-47C5-F1DA-0A3728095CF8}"/>
                  </a:ext>
                </a:extLst>
              </p:cNvPr>
              <p:cNvGrpSpPr/>
              <p:nvPr/>
            </p:nvGrpSpPr>
            <p:grpSpPr>
              <a:xfrm>
                <a:off x="4616346" y="1509414"/>
                <a:ext cx="46478" cy="46478"/>
                <a:chOff x="4616346" y="1509414"/>
                <a:chExt cx="46478" cy="46478"/>
              </a:xfrm>
            </p:grpSpPr>
            <p:sp>
              <p:nvSpPr>
                <p:cNvPr id="2922" name="Freeform 2921">
                  <a:extLst>
                    <a:ext uri="{FF2B5EF4-FFF2-40B4-BE49-F238E27FC236}">
                      <a16:creationId xmlns:a16="http://schemas.microsoft.com/office/drawing/2014/main" id="{438133D3-2AD9-A939-BA88-6331A0EA5E3E}"/>
                    </a:ext>
                  </a:extLst>
                </p:cNvPr>
                <p:cNvSpPr/>
                <p:nvPr/>
              </p:nvSpPr>
              <p:spPr>
                <a:xfrm>
                  <a:off x="4639586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23" name="Freeform 2922">
                  <a:extLst>
                    <a:ext uri="{FF2B5EF4-FFF2-40B4-BE49-F238E27FC236}">
                      <a16:creationId xmlns:a16="http://schemas.microsoft.com/office/drawing/2014/main" id="{C9EE7949-C119-1147-A27A-CC8F511B8157}"/>
                    </a:ext>
                  </a:extLst>
                </p:cNvPr>
                <p:cNvSpPr/>
                <p:nvPr/>
              </p:nvSpPr>
              <p:spPr>
                <a:xfrm>
                  <a:off x="4616346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6" name="Graphic 5">
                <a:extLst>
                  <a:ext uri="{FF2B5EF4-FFF2-40B4-BE49-F238E27FC236}">
                    <a16:creationId xmlns:a16="http://schemas.microsoft.com/office/drawing/2014/main" id="{FF302272-EFD9-0E43-D155-5147870AFA04}"/>
                  </a:ext>
                </a:extLst>
              </p:cNvPr>
              <p:cNvGrpSpPr/>
              <p:nvPr/>
            </p:nvGrpSpPr>
            <p:grpSpPr>
              <a:xfrm>
                <a:off x="4579392" y="1509414"/>
                <a:ext cx="46478" cy="46478"/>
                <a:chOff x="4579392" y="1509414"/>
                <a:chExt cx="46478" cy="46478"/>
              </a:xfrm>
            </p:grpSpPr>
            <p:sp>
              <p:nvSpPr>
                <p:cNvPr id="2920" name="Freeform 2919">
                  <a:extLst>
                    <a:ext uri="{FF2B5EF4-FFF2-40B4-BE49-F238E27FC236}">
                      <a16:creationId xmlns:a16="http://schemas.microsoft.com/office/drawing/2014/main" id="{9AAF0F1B-8CB2-76D9-DB3A-8BACDBA37DBD}"/>
                    </a:ext>
                  </a:extLst>
                </p:cNvPr>
                <p:cNvSpPr/>
                <p:nvPr/>
              </p:nvSpPr>
              <p:spPr>
                <a:xfrm>
                  <a:off x="4602631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21" name="Freeform 2920">
                  <a:extLst>
                    <a:ext uri="{FF2B5EF4-FFF2-40B4-BE49-F238E27FC236}">
                      <a16:creationId xmlns:a16="http://schemas.microsoft.com/office/drawing/2014/main" id="{05FF5502-8319-A5CC-8F99-97891E78DEDF}"/>
                    </a:ext>
                  </a:extLst>
                </p:cNvPr>
                <p:cNvSpPr/>
                <p:nvPr/>
              </p:nvSpPr>
              <p:spPr>
                <a:xfrm>
                  <a:off x="4579392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7" name="Graphic 5">
                <a:extLst>
                  <a:ext uri="{FF2B5EF4-FFF2-40B4-BE49-F238E27FC236}">
                    <a16:creationId xmlns:a16="http://schemas.microsoft.com/office/drawing/2014/main" id="{186D7A90-A172-9083-6BA5-E04FF09DC001}"/>
                  </a:ext>
                </a:extLst>
              </p:cNvPr>
              <p:cNvGrpSpPr/>
              <p:nvPr/>
            </p:nvGrpSpPr>
            <p:grpSpPr>
              <a:xfrm>
                <a:off x="4561740" y="1509414"/>
                <a:ext cx="46478" cy="46478"/>
                <a:chOff x="4561740" y="1509414"/>
                <a:chExt cx="46478" cy="46478"/>
              </a:xfrm>
            </p:grpSpPr>
            <p:sp>
              <p:nvSpPr>
                <p:cNvPr id="2918" name="Freeform 2917">
                  <a:extLst>
                    <a:ext uri="{FF2B5EF4-FFF2-40B4-BE49-F238E27FC236}">
                      <a16:creationId xmlns:a16="http://schemas.microsoft.com/office/drawing/2014/main" id="{6C19F4AA-32AA-D1B8-C8B1-B1AA8860BC89}"/>
                    </a:ext>
                  </a:extLst>
                </p:cNvPr>
                <p:cNvSpPr/>
                <p:nvPr/>
              </p:nvSpPr>
              <p:spPr>
                <a:xfrm>
                  <a:off x="4584980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19" name="Freeform 2918">
                  <a:extLst>
                    <a:ext uri="{FF2B5EF4-FFF2-40B4-BE49-F238E27FC236}">
                      <a16:creationId xmlns:a16="http://schemas.microsoft.com/office/drawing/2014/main" id="{74D3AD47-E48B-4532-FE24-0CF234DA3577}"/>
                    </a:ext>
                  </a:extLst>
                </p:cNvPr>
                <p:cNvSpPr/>
                <p:nvPr/>
              </p:nvSpPr>
              <p:spPr>
                <a:xfrm>
                  <a:off x="4561740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8" name="Graphic 5">
                <a:extLst>
                  <a:ext uri="{FF2B5EF4-FFF2-40B4-BE49-F238E27FC236}">
                    <a16:creationId xmlns:a16="http://schemas.microsoft.com/office/drawing/2014/main" id="{4FC1E3DC-B11E-3679-C8F3-3D339A23A31C}"/>
                  </a:ext>
                </a:extLst>
              </p:cNvPr>
              <p:cNvGrpSpPr/>
              <p:nvPr/>
            </p:nvGrpSpPr>
            <p:grpSpPr>
              <a:xfrm>
                <a:off x="4500150" y="1509414"/>
                <a:ext cx="46351" cy="46478"/>
                <a:chOff x="4500150" y="1509414"/>
                <a:chExt cx="46351" cy="46478"/>
              </a:xfrm>
            </p:grpSpPr>
            <p:sp>
              <p:nvSpPr>
                <p:cNvPr id="2916" name="Freeform 2915">
                  <a:extLst>
                    <a:ext uri="{FF2B5EF4-FFF2-40B4-BE49-F238E27FC236}">
                      <a16:creationId xmlns:a16="http://schemas.microsoft.com/office/drawing/2014/main" id="{292036A8-4C4C-7879-631D-62F75236B167}"/>
                    </a:ext>
                  </a:extLst>
                </p:cNvPr>
                <p:cNvSpPr/>
                <p:nvPr/>
              </p:nvSpPr>
              <p:spPr>
                <a:xfrm>
                  <a:off x="4523262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17" name="Freeform 2916">
                  <a:extLst>
                    <a:ext uri="{FF2B5EF4-FFF2-40B4-BE49-F238E27FC236}">
                      <a16:creationId xmlns:a16="http://schemas.microsoft.com/office/drawing/2014/main" id="{C113E414-65AA-177E-D421-18A5EDD6FAC8}"/>
                    </a:ext>
                  </a:extLst>
                </p:cNvPr>
                <p:cNvSpPr/>
                <p:nvPr/>
              </p:nvSpPr>
              <p:spPr>
                <a:xfrm>
                  <a:off x="4500150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09" name="Graphic 5">
                <a:extLst>
                  <a:ext uri="{FF2B5EF4-FFF2-40B4-BE49-F238E27FC236}">
                    <a16:creationId xmlns:a16="http://schemas.microsoft.com/office/drawing/2014/main" id="{1BA41795-2CBF-67A2-5E2B-5CCB9AAEE846}"/>
                  </a:ext>
                </a:extLst>
              </p:cNvPr>
              <p:cNvGrpSpPr/>
              <p:nvPr/>
            </p:nvGrpSpPr>
            <p:grpSpPr>
              <a:xfrm>
                <a:off x="4484149" y="1509414"/>
                <a:ext cx="46351" cy="46478"/>
                <a:chOff x="4484149" y="1509414"/>
                <a:chExt cx="46351" cy="46478"/>
              </a:xfrm>
            </p:grpSpPr>
            <p:sp>
              <p:nvSpPr>
                <p:cNvPr id="2914" name="Freeform 2913">
                  <a:extLst>
                    <a:ext uri="{FF2B5EF4-FFF2-40B4-BE49-F238E27FC236}">
                      <a16:creationId xmlns:a16="http://schemas.microsoft.com/office/drawing/2014/main" id="{A497DB23-6E56-2EFA-77C4-59ECA4DB4858}"/>
                    </a:ext>
                  </a:extLst>
                </p:cNvPr>
                <p:cNvSpPr/>
                <p:nvPr/>
              </p:nvSpPr>
              <p:spPr>
                <a:xfrm>
                  <a:off x="4507262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15" name="Freeform 2914">
                  <a:extLst>
                    <a:ext uri="{FF2B5EF4-FFF2-40B4-BE49-F238E27FC236}">
                      <a16:creationId xmlns:a16="http://schemas.microsoft.com/office/drawing/2014/main" id="{27CC1C2F-C676-3924-3421-CE9E919CDFD3}"/>
                    </a:ext>
                  </a:extLst>
                </p:cNvPr>
                <p:cNvSpPr/>
                <p:nvPr/>
              </p:nvSpPr>
              <p:spPr>
                <a:xfrm>
                  <a:off x="4484149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0" name="Graphic 5">
                <a:extLst>
                  <a:ext uri="{FF2B5EF4-FFF2-40B4-BE49-F238E27FC236}">
                    <a16:creationId xmlns:a16="http://schemas.microsoft.com/office/drawing/2014/main" id="{B57C03FD-E483-929E-5C6D-71A49935DA74}"/>
                  </a:ext>
                </a:extLst>
              </p:cNvPr>
              <p:cNvGrpSpPr/>
              <p:nvPr/>
            </p:nvGrpSpPr>
            <p:grpSpPr>
              <a:xfrm>
                <a:off x="4476911" y="1509414"/>
                <a:ext cx="46351" cy="46478"/>
                <a:chOff x="4476911" y="1509414"/>
                <a:chExt cx="46351" cy="46478"/>
              </a:xfrm>
            </p:grpSpPr>
            <p:sp>
              <p:nvSpPr>
                <p:cNvPr id="2912" name="Freeform 2911">
                  <a:extLst>
                    <a:ext uri="{FF2B5EF4-FFF2-40B4-BE49-F238E27FC236}">
                      <a16:creationId xmlns:a16="http://schemas.microsoft.com/office/drawing/2014/main" id="{DAFA6FF8-687E-ED81-1ABB-C77D16CCE505}"/>
                    </a:ext>
                  </a:extLst>
                </p:cNvPr>
                <p:cNvSpPr/>
                <p:nvPr/>
              </p:nvSpPr>
              <p:spPr>
                <a:xfrm>
                  <a:off x="4500150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13" name="Freeform 2912">
                  <a:extLst>
                    <a:ext uri="{FF2B5EF4-FFF2-40B4-BE49-F238E27FC236}">
                      <a16:creationId xmlns:a16="http://schemas.microsoft.com/office/drawing/2014/main" id="{4BC2546A-C87C-08C4-86E7-C88104C9D899}"/>
                    </a:ext>
                  </a:extLst>
                </p:cNvPr>
                <p:cNvSpPr/>
                <p:nvPr/>
              </p:nvSpPr>
              <p:spPr>
                <a:xfrm>
                  <a:off x="4476911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1" name="Graphic 5">
                <a:extLst>
                  <a:ext uri="{FF2B5EF4-FFF2-40B4-BE49-F238E27FC236}">
                    <a16:creationId xmlns:a16="http://schemas.microsoft.com/office/drawing/2014/main" id="{7A3B21EC-3DD1-FB6D-5E04-1DFFD4AB840D}"/>
                  </a:ext>
                </a:extLst>
              </p:cNvPr>
              <p:cNvGrpSpPr/>
              <p:nvPr/>
            </p:nvGrpSpPr>
            <p:grpSpPr>
              <a:xfrm>
                <a:off x="4449354" y="1509414"/>
                <a:ext cx="46351" cy="46478"/>
                <a:chOff x="4449354" y="1509414"/>
                <a:chExt cx="46351" cy="46478"/>
              </a:xfrm>
            </p:grpSpPr>
            <p:sp>
              <p:nvSpPr>
                <p:cNvPr id="2910" name="Freeform 2909">
                  <a:extLst>
                    <a:ext uri="{FF2B5EF4-FFF2-40B4-BE49-F238E27FC236}">
                      <a16:creationId xmlns:a16="http://schemas.microsoft.com/office/drawing/2014/main" id="{FACD6912-4A69-0C56-0E2D-8C211EB7F9E3}"/>
                    </a:ext>
                  </a:extLst>
                </p:cNvPr>
                <p:cNvSpPr/>
                <p:nvPr/>
              </p:nvSpPr>
              <p:spPr>
                <a:xfrm>
                  <a:off x="4472466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11" name="Freeform 2910">
                  <a:extLst>
                    <a:ext uri="{FF2B5EF4-FFF2-40B4-BE49-F238E27FC236}">
                      <a16:creationId xmlns:a16="http://schemas.microsoft.com/office/drawing/2014/main" id="{F4104A12-68EE-51C7-CFB1-76ABAF8D0B30}"/>
                    </a:ext>
                  </a:extLst>
                </p:cNvPr>
                <p:cNvSpPr/>
                <p:nvPr/>
              </p:nvSpPr>
              <p:spPr>
                <a:xfrm>
                  <a:off x="4449354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2" name="Graphic 5">
                <a:extLst>
                  <a:ext uri="{FF2B5EF4-FFF2-40B4-BE49-F238E27FC236}">
                    <a16:creationId xmlns:a16="http://schemas.microsoft.com/office/drawing/2014/main" id="{60687091-BB51-AB90-5FEB-D32B4D6BAA4F}"/>
                  </a:ext>
                </a:extLst>
              </p:cNvPr>
              <p:cNvGrpSpPr/>
              <p:nvPr/>
            </p:nvGrpSpPr>
            <p:grpSpPr>
              <a:xfrm>
                <a:off x="4422178" y="1509414"/>
                <a:ext cx="46351" cy="46478"/>
                <a:chOff x="4422178" y="1509414"/>
                <a:chExt cx="46351" cy="46478"/>
              </a:xfrm>
            </p:grpSpPr>
            <p:sp>
              <p:nvSpPr>
                <p:cNvPr id="2908" name="Freeform 2907">
                  <a:extLst>
                    <a:ext uri="{FF2B5EF4-FFF2-40B4-BE49-F238E27FC236}">
                      <a16:creationId xmlns:a16="http://schemas.microsoft.com/office/drawing/2014/main" id="{E5CD9BC9-64BE-0AA0-1E6B-FDF922BA6839}"/>
                    </a:ext>
                  </a:extLst>
                </p:cNvPr>
                <p:cNvSpPr/>
                <p:nvPr/>
              </p:nvSpPr>
              <p:spPr>
                <a:xfrm>
                  <a:off x="4445290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09" name="Freeform 2908">
                  <a:extLst>
                    <a:ext uri="{FF2B5EF4-FFF2-40B4-BE49-F238E27FC236}">
                      <a16:creationId xmlns:a16="http://schemas.microsoft.com/office/drawing/2014/main" id="{899248A3-B52A-EC1F-4D4A-A146325A0AD7}"/>
                    </a:ext>
                  </a:extLst>
                </p:cNvPr>
                <p:cNvSpPr/>
                <p:nvPr/>
              </p:nvSpPr>
              <p:spPr>
                <a:xfrm>
                  <a:off x="4422178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3" name="Graphic 5">
                <a:extLst>
                  <a:ext uri="{FF2B5EF4-FFF2-40B4-BE49-F238E27FC236}">
                    <a16:creationId xmlns:a16="http://schemas.microsoft.com/office/drawing/2014/main" id="{629F116F-6AB6-AAA7-8846-6861D697538E}"/>
                  </a:ext>
                </a:extLst>
              </p:cNvPr>
              <p:cNvGrpSpPr/>
              <p:nvPr/>
            </p:nvGrpSpPr>
            <p:grpSpPr>
              <a:xfrm>
                <a:off x="4386367" y="1509414"/>
                <a:ext cx="46351" cy="46478"/>
                <a:chOff x="4386367" y="1509414"/>
                <a:chExt cx="46351" cy="46478"/>
              </a:xfrm>
            </p:grpSpPr>
            <p:sp>
              <p:nvSpPr>
                <p:cNvPr id="2906" name="Freeform 2905">
                  <a:extLst>
                    <a:ext uri="{FF2B5EF4-FFF2-40B4-BE49-F238E27FC236}">
                      <a16:creationId xmlns:a16="http://schemas.microsoft.com/office/drawing/2014/main" id="{0247BFFB-E98B-C3D4-9383-B3D08F5BB1C0}"/>
                    </a:ext>
                  </a:extLst>
                </p:cNvPr>
                <p:cNvSpPr/>
                <p:nvPr/>
              </p:nvSpPr>
              <p:spPr>
                <a:xfrm>
                  <a:off x="4409479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07" name="Freeform 2906">
                  <a:extLst>
                    <a:ext uri="{FF2B5EF4-FFF2-40B4-BE49-F238E27FC236}">
                      <a16:creationId xmlns:a16="http://schemas.microsoft.com/office/drawing/2014/main" id="{27483970-74D1-93F7-6945-40FC77C86318}"/>
                    </a:ext>
                  </a:extLst>
                </p:cNvPr>
                <p:cNvSpPr/>
                <p:nvPr/>
              </p:nvSpPr>
              <p:spPr>
                <a:xfrm>
                  <a:off x="4386367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4" name="Graphic 5">
                <a:extLst>
                  <a:ext uri="{FF2B5EF4-FFF2-40B4-BE49-F238E27FC236}">
                    <a16:creationId xmlns:a16="http://schemas.microsoft.com/office/drawing/2014/main" id="{C6EB74B0-23A8-E697-DCD8-9884912293CC}"/>
                  </a:ext>
                </a:extLst>
              </p:cNvPr>
              <p:cNvGrpSpPr/>
              <p:nvPr/>
            </p:nvGrpSpPr>
            <p:grpSpPr>
              <a:xfrm>
                <a:off x="4358175" y="1509414"/>
                <a:ext cx="46351" cy="46478"/>
                <a:chOff x="4358175" y="1509414"/>
                <a:chExt cx="46351" cy="46478"/>
              </a:xfrm>
            </p:grpSpPr>
            <p:sp>
              <p:nvSpPr>
                <p:cNvPr id="2904" name="Freeform 2903">
                  <a:extLst>
                    <a:ext uri="{FF2B5EF4-FFF2-40B4-BE49-F238E27FC236}">
                      <a16:creationId xmlns:a16="http://schemas.microsoft.com/office/drawing/2014/main" id="{21039B5B-3CCB-1664-2255-919BA5E39508}"/>
                    </a:ext>
                  </a:extLst>
                </p:cNvPr>
                <p:cNvSpPr/>
                <p:nvPr/>
              </p:nvSpPr>
              <p:spPr>
                <a:xfrm>
                  <a:off x="4381287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05" name="Freeform 2904">
                  <a:extLst>
                    <a:ext uri="{FF2B5EF4-FFF2-40B4-BE49-F238E27FC236}">
                      <a16:creationId xmlns:a16="http://schemas.microsoft.com/office/drawing/2014/main" id="{44E82D91-0321-288B-ED76-B02059A99F92}"/>
                    </a:ext>
                  </a:extLst>
                </p:cNvPr>
                <p:cNvSpPr/>
                <p:nvPr/>
              </p:nvSpPr>
              <p:spPr>
                <a:xfrm>
                  <a:off x="4358175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5" name="Graphic 5">
                <a:extLst>
                  <a:ext uri="{FF2B5EF4-FFF2-40B4-BE49-F238E27FC236}">
                    <a16:creationId xmlns:a16="http://schemas.microsoft.com/office/drawing/2014/main" id="{0D10F604-A7A7-33DE-4C76-1B9A7FA41208}"/>
                  </a:ext>
                </a:extLst>
              </p:cNvPr>
              <p:cNvGrpSpPr/>
              <p:nvPr/>
            </p:nvGrpSpPr>
            <p:grpSpPr>
              <a:xfrm>
                <a:off x="4326046" y="1509414"/>
                <a:ext cx="46478" cy="46478"/>
                <a:chOff x="4326046" y="1509414"/>
                <a:chExt cx="46478" cy="46478"/>
              </a:xfrm>
            </p:grpSpPr>
            <p:sp>
              <p:nvSpPr>
                <p:cNvPr id="2902" name="Freeform 2901">
                  <a:extLst>
                    <a:ext uri="{FF2B5EF4-FFF2-40B4-BE49-F238E27FC236}">
                      <a16:creationId xmlns:a16="http://schemas.microsoft.com/office/drawing/2014/main" id="{F206B9CE-19E3-F0CF-0D3B-2AC31185AE8C}"/>
                    </a:ext>
                  </a:extLst>
                </p:cNvPr>
                <p:cNvSpPr/>
                <p:nvPr/>
              </p:nvSpPr>
              <p:spPr>
                <a:xfrm>
                  <a:off x="4349285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03" name="Freeform 2902">
                  <a:extLst>
                    <a:ext uri="{FF2B5EF4-FFF2-40B4-BE49-F238E27FC236}">
                      <a16:creationId xmlns:a16="http://schemas.microsoft.com/office/drawing/2014/main" id="{C2946178-C78E-F8D1-27EF-D3811842FC0D}"/>
                    </a:ext>
                  </a:extLst>
                </p:cNvPr>
                <p:cNvSpPr/>
                <p:nvPr/>
              </p:nvSpPr>
              <p:spPr>
                <a:xfrm>
                  <a:off x="4326046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6" name="Graphic 5">
                <a:extLst>
                  <a:ext uri="{FF2B5EF4-FFF2-40B4-BE49-F238E27FC236}">
                    <a16:creationId xmlns:a16="http://schemas.microsoft.com/office/drawing/2014/main" id="{A306973C-DC05-5001-40D6-DA1D9E053D2B}"/>
                  </a:ext>
                </a:extLst>
              </p:cNvPr>
              <p:cNvGrpSpPr/>
              <p:nvPr/>
            </p:nvGrpSpPr>
            <p:grpSpPr>
              <a:xfrm>
                <a:off x="4315379" y="1509414"/>
                <a:ext cx="46478" cy="46478"/>
                <a:chOff x="4315379" y="1509414"/>
                <a:chExt cx="46478" cy="46478"/>
              </a:xfrm>
            </p:grpSpPr>
            <p:sp>
              <p:nvSpPr>
                <p:cNvPr id="2900" name="Freeform 2899">
                  <a:extLst>
                    <a:ext uri="{FF2B5EF4-FFF2-40B4-BE49-F238E27FC236}">
                      <a16:creationId xmlns:a16="http://schemas.microsoft.com/office/drawing/2014/main" id="{7344FE74-9B6F-1064-9509-5C2EB55D82AC}"/>
                    </a:ext>
                  </a:extLst>
                </p:cNvPr>
                <p:cNvSpPr/>
                <p:nvPr/>
              </p:nvSpPr>
              <p:spPr>
                <a:xfrm>
                  <a:off x="4338618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01" name="Freeform 2900">
                  <a:extLst>
                    <a:ext uri="{FF2B5EF4-FFF2-40B4-BE49-F238E27FC236}">
                      <a16:creationId xmlns:a16="http://schemas.microsoft.com/office/drawing/2014/main" id="{0491FDCE-1990-E9E9-160B-92DC19C062D9}"/>
                    </a:ext>
                  </a:extLst>
                </p:cNvPr>
                <p:cNvSpPr/>
                <p:nvPr/>
              </p:nvSpPr>
              <p:spPr>
                <a:xfrm>
                  <a:off x="4315379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7" name="Graphic 5">
                <a:extLst>
                  <a:ext uri="{FF2B5EF4-FFF2-40B4-BE49-F238E27FC236}">
                    <a16:creationId xmlns:a16="http://schemas.microsoft.com/office/drawing/2014/main" id="{0995C014-D14A-2EBE-D7D1-C18968F83908}"/>
                  </a:ext>
                </a:extLst>
              </p:cNvPr>
              <p:cNvGrpSpPr/>
              <p:nvPr/>
            </p:nvGrpSpPr>
            <p:grpSpPr>
              <a:xfrm>
                <a:off x="4264837" y="1509414"/>
                <a:ext cx="46478" cy="46478"/>
                <a:chOff x="4264837" y="1509414"/>
                <a:chExt cx="46478" cy="46478"/>
              </a:xfrm>
            </p:grpSpPr>
            <p:sp>
              <p:nvSpPr>
                <p:cNvPr id="2898" name="Freeform 2897">
                  <a:extLst>
                    <a:ext uri="{FF2B5EF4-FFF2-40B4-BE49-F238E27FC236}">
                      <a16:creationId xmlns:a16="http://schemas.microsoft.com/office/drawing/2014/main" id="{F9F4F997-04D8-D961-49A7-8F2603FF6675}"/>
                    </a:ext>
                  </a:extLst>
                </p:cNvPr>
                <p:cNvSpPr/>
                <p:nvPr/>
              </p:nvSpPr>
              <p:spPr>
                <a:xfrm>
                  <a:off x="4288076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99" name="Freeform 2898">
                  <a:extLst>
                    <a:ext uri="{FF2B5EF4-FFF2-40B4-BE49-F238E27FC236}">
                      <a16:creationId xmlns:a16="http://schemas.microsoft.com/office/drawing/2014/main" id="{01120A6E-E8AE-E76C-9F3C-C45B0F4051E1}"/>
                    </a:ext>
                  </a:extLst>
                </p:cNvPr>
                <p:cNvSpPr/>
                <p:nvPr/>
              </p:nvSpPr>
              <p:spPr>
                <a:xfrm>
                  <a:off x="4264837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8" name="Graphic 5">
                <a:extLst>
                  <a:ext uri="{FF2B5EF4-FFF2-40B4-BE49-F238E27FC236}">
                    <a16:creationId xmlns:a16="http://schemas.microsoft.com/office/drawing/2014/main" id="{0C4FB57D-EECB-7714-87A9-727B52644CEF}"/>
                  </a:ext>
                </a:extLst>
              </p:cNvPr>
              <p:cNvGrpSpPr/>
              <p:nvPr/>
            </p:nvGrpSpPr>
            <p:grpSpPr>
              <a:xfrm>
                <a:off x="4255567" y="1509414"/>
                <a:ext cx="46478" cy="46478"/>
                <a:chOff x="4255567" y="1509414"/>
                <a:chExt cx="46478" cy="46478"/>
              </a:xfrm>
            </p:grpSpPr>
            <p:sp>
              <p:nvSpPr>
                <p:cNvPr id="2896" name="Freeform 2895">
                  <a:extLst>
                    <a:ext uri="{FF2B5EF4-FFF2-40B4-BE49-F238E27FC236}">
                      <a16:creationId xmlns:a16="http://schemas.microsoft.com/office/drawing/2014/main" id="{9BBA2D2B-937F-BFDE-9F36-E2732EEA39D8}"/>
                    </a:ext>
                  </a:extLst>
                </p:cNvPr>
                <p:cNvSpPr/>
                <p:nvPr/>
              </p:nvSpPr>
              <p:spPr>
                <a:xfrm>
                  <a:off x="4278806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97" name="Freeform 2896">
                  <a:extLst>
                    <a:ext uri="{FF2B5EF4-FFF2-40B4-BE49-F238E27FC236}">
                      <a16:creationId xmlns:a16="http://schemas.microsoft.com/office/drawing/2014/main" id="{DF8B9560-82CC-6202-81B3-373AF9642E0E}"/>
                    </a:ext>
                  </a:extLst>
                </p:cNvPr>
                <p:cNvSpPr/>
                <p:nvPr/>
              </p:nvSpPr>
              <p:spPr>
                <a:xfrm>
                  <a:off x="4255567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19" name="Graphic 5">
                <a:extLst>
                  <a:ext uri="{FF2B5EF4-FFF2-40B4-BE49-F238E27FC236}">
                    <a16:creationId xmlns:a16="http://schemas.microsoft.com/office/drawing/2014/main" id="{48A93270-D7C3-86EA-C104-BD2BA97451DA}"/>
                  </a:ext>
                </a:extLst>
              </p:cNvPr>
              <p:cNvGrpSpPr/>
              <p:nvPr/>
            </p:nvGrpSpPr>
            <p:grpSpPr>
              <a:xfrm>
                <a:off x="4244518" y="1509414"/>
                <a:ext cx="46351" cy="46478"/>
                <a:chOff x="4244518" y="1509414"/>
                <a:chExt cx="46351" cy="46478"/>
              </a:xfrm>
            </p:grpSpPr>
            <p:sp>
              <p:nvSpPr>
                <p:cNvPr id="2894" name="Freeform 2893">
                  <a:extLst>
                    <a:ext uri="{FF2B5EF4-FFF2-40B4-BE49-F238E27FC236}">
                      <a16:creationId xmlns:a16="http://schemas.microsoft.com/office/drawing/2014/main" id="{D8BF45B6-FDEF-3ECF-42E5-A75AABCD644F}"/>
                    </a:ext>
                  </a:extLst>
                </p:cNvPr>
                <p:cNvSpPr/>
                <p:nvPr/>
              </p:nvSpPr>
              <p:spPr>
                <a:xfrm>
                  <a:off x="4267631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95" name="Freeform 2894">
                  <a:extLst>
                    <a:ext uri="{FF2B5EF4-FFF2-40B4-BE49-F238E27FC236}">
                      <a16:creationId xmlns:a16="http://schemas.microsoft.com/office/drawing/2014/main" id="{3B89A62A-280F-53C9-7D92-B02F2DB1C5E8}"/>
                    </a:ext>
                  </a:extLst>
                </p:cNvPr>
                <p:cNvSpPr/>
                <p:nvPr/>
              </p:nvSpPr>
              <p:spPr>
                <a:xfrm>
                  <a:off x="4244518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0" name="Graphic 5">
                <a:extLst>
                  <a:ext uri="{FF2B5EF4-FFF2-40B4-BE49-F238E27FC236}">
                    <a16:creationId xmlns:a16="http://schemas.microsoft.com/office/drawing/2014/main" id="{12B29374-6B97-F323-5F94-96C912BB5B34}"/>
                  </a:ext>
                </a:extLst>
              </p:cNvPr>
              <p:cNvGrpSpPr/>
              <p:nvPr/>
            </p:nvGrpSpPr>
            <p:grpSpPr>
              <a:xfrm>
                <a:off x="4234486" y="1509414"/>
                <a:ext cx="46478" cy="46478"/>
                <a:chOff x="4234486" y="1509414"/>
                <a:chExt cx="46478" cy="46478"/>
              </a:xfrm>
            </p:grpSpPr>
            <p:sp>
              <p:nvSpPr>
                <p:cNvPr id="2892" name="Freeform 2891">
                  <a:extLst>
                    <a:ext uri="{FF2B5EF4-FFF2-40B4-BE49-F238E27FC236}">
                      <a16:creationId xmlns:a16="http://schemas.microsoft.com/office/drawing/2014/main" id="{49DE105A-CFA8-CD9A-CD96-FA879AE1A36B}"/>
                    </a:ext>
                  </a:extLst>
                </p:cNvPr>
                <p:cNvSpPr/>
                <p:nvPr/>
              </p:nvSpPr>
              <p:spPr>
                <a:xfrm>
                  <a:off x="4257725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93" name="Freeform 2892">
                  <a:extLst>
                    <a:ext uri="{FF2B5EF4-FFF2-40B4-BE49-F238E27FC236}">
                      <a16:creationId xmlns:a16="http://schemas.microsoft.com/office/drawing/2014/main" id="{AD66BE2C-DE95-A9AC-C549-0338EA71E2E1}"/>
                    </a:ext>
                  </a:extLst>
                </p:cNvPr>
                <p:cNvSpPr/>
                <p:nvPr/>
              </p:nvSpPr>
              <p:spPr>
                <a:xfrm>
                  <a:off x="4234486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1" name="Graphic 5">
                <a:extLst>
                  <a:ext uri="{FF2B5EF4-FFF2-40B4-BE49-F238E27FC236}">
                    <a16:creationId xmlns:a16="http://schemas.microsoft.com/office/drawing/2014/main" id="{35D7D6AD-2D59-0CD7-5FB9-688AB9FE0FAA}"/>
                  </a:ext>
                </a:extLst>
              </p:cNvPr>
              <p:cNvGrpSpPr/>
              <p:nvPr/>
            </p:nvGrpSpPr>
            <p:grpSpPr>
              <a:xfrm>
                <a:off x="4213152" y="1509414"/>
                <a:ext cx="46478" cy="46478"/>
                <a:chOff x="4213152" y="1509414"/>
                <a:chExt cx="46478" cy="46478"/>
              </a:xfrm>
            </p:grpSpPr>
            <p:sp>
              <p:nvSpPr>
                <p:cNvPr id="2890" name="Freeform 2889">
                  <a:extLst>
                    <a:ext uri="{FF2B5EF4-FFF2-40B4-BE49-F238E27FC236}">
                      <a16:creationId xmlns:a16="http://schemas.microsoft.com/office/drawing/2014/main" id="{1098DFEC-98B4-A7E1-480A-6C59335698D2}"/>
                    </a:ext>
                  </a:extLst>
                </p:cNvPr>
                <p:cNvSpPr/>
                <p:nvPr/>
              </p:nvSpPr>
              <p:spPr>
                <a:xfrm>
                  <a:off x="4236391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91" name="Freeform 2890">
                  <a:extLst>
                    <a:ext uri="{FF2B5EF4-FFF2-40B4-BE49-F238E27FC236}">
                      <a16:creationId xmlns:a16="http://schemas.microsoft.com/office/drawing/2014/main" id="{6054193F-B691-0224-D9A6-E0EE9AD7F4D4}"/>
                    </a:ext>
                  </a:extLst>
                </p:cNvPr>
                <p:cNvSpPr/>
                <p:nvPr/>
              </p:nvSpPr>
              <p:spPr>
                <a:xfrm>
                  <a:off x="4213152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2" name="Graphic 5">
                <a:extLst>
                  <a:ext uri="{FF2B5EF4-FFF2-40B4-BE49-F238E27FC236}">
                    <a16:creationId xmlns:a16="http://schemas.microsoft.com/office/drawing/2014/main" id="{71C81249-8F2C-F725-C6C2-C80F8C12A451}"/>
                  </a:ext>
                </a:extLst>
              </p:cNvPr>
              <p:cNvGrpSpPr/>
              <p:nvPr/>
            </p:nvGrpSpPr>
            <p:grpSpPr>
              <a:xfrm>
                <a:off x="4194738" y="1509414"/>
                <a:ext cx="46351" cy="46478"/>
                <a:chOff x="4194738" y="1509414"/>
                <a:chExt cx="46351" cy="46478"/>
              </a:xfrm>
            </p:grpSpPr>
            <p:sp>
              <p:nvSpPr>
                <p:cNvPr id="2888" name="Freeform 2887">
                  <a:extLst>
                    <a:ext uri="{FF2B5EF4-FFF2-40B4-BE49-F238E27FC236}">
                      <a16:creationId xmlns:a16="http://schemas.microsoft.com/office/drawing/2014/main" id="{C91CFDFE-9DD2-C37B-AE77-7C9E38A99566}"/>
                    </a:ext>
                  </a:extLst>
                </p:cNvPr>
                <p:cNvSpPr/>
                <p:nvPr/>
              </p:nvSpPr>
              <p:spPr>
                <a:xfrm>
                  <a:off x="4217850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89" name="Freeform 2888">
                  <a:extLst>
                    <a:ext uri="{FF2B5EF4-FFF2-40B4-BE49-F238E27FC236}">
                      <a16:creationId xmlns:a16="http://schemas.microsoft.com/office/drawing/2014/main" id="{E9734B88-3986-978E-57C9-95CC2AF5B947}"/>
                    </a:ext>
                  </a:extLst>
                </p:cNvPr>
                <p:cNvSpPr/>
                <p:nvPr/>
              </p:nvSpPr>
              <p:spPr>
                <a:xfrm>
                  <a:off x="4194738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3" name="Graphic 5">
                <a:extLst>
                  <a:ext uri="{FF2B5EF4-FFF2-40B4-BE49-F238E27FC236}">
                    <a16:creationId xmlns:a16="http://schemas.microsoft.com/office/drawing/2014/main" id="{422CDBCE-3FB1-2D9B-62EF-534312613D06}"/>
                  </a:ext>
                </a:extLst>
              </p:cNvPr>
              <p:cNvGrpSpPr/>
              <p:nvPr/>
            </p:nvGrpSpPr>
            <p:grpSpPr>
              <a:xfrm>
                <a:off x="4183690" y="1509414"/>
                <a:ext cx="46351" cy="46478"/>
                <a:chOff x="4183690" y="1509414"/>
                <a:chExt cx="46351" cy="46478"/>
              </a:xfrm>
            </p:grpSpPr>
            <p:sp>
              <p:nvSpPr>
                <p:cNvPr id="2886" name="Freeform 2885">
                  <a:extLst>
                    <a:ext uri="{FF2B5EF4-FFF2-40B4-BE49-F238E27FC236}">
                      <a16:creationId xmlns:a16="http://schemas.microsoft.com/office/drawing/2014/main" id="{7C895FA4-BA44-CE2D-6AC2-901599557EE1}"/>
                    </a:ext>
                  </a:extLst>
                </p:cNvPr>
                <p:cNvSpPr/>
                <p:nvPr/>
              </p:nvSpPr>
              <p:spPr>
                <a:xfrm>
                  <a:off x="4206929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87" name="Freeform 2886">
                  <a:extLst>
                    <a:ext uri="{FF2B5EF4-FFF2-40B4-BE49-F238E27FC236}">
                      <a16:creationId xmlns:a16="http://schemas.microsoft.com/office/drawing/2014/main" id="{17011265-0CE6-C1E6-A48F-D6A9E6DBA3CE}"/>
                    </a:ext>
                  </a:extLst>
                </p:cNvPr>
                <p:cNvSpPr/>
                <p:nvPr/>
              </p:nvSpPr>
              <p:spPr>
                <a:xfrm>
                  <a:off x="4183690" y="153265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4" name="Graphic 5">
                <a:extLst>
                  <a:ext uri="{FF2B5EF4-FFF2-40B4-BE49-F238E27FC236}">
                    <a16:creationId xmlns:a16="http://schemas.microsoft.com/office/drawing/2014/main" id="{09C84857-9342-7236-84F7-08CE287F58D6}"/>
                  </a:ext>
                </a:extLst>
              </p:cNvPr>
              <p:cNvGrpSpPr/>
              <p:nvPr/>
            </p:nvGrpSpPr>
            <p:grpSpPr>
              <a:xfrm>
                <a:off x="4156768" y="1509414"/>
                <a:ext cx="46478" cy="46478"/>
                <a:chOff x="4156768" y="1509414"/>
                <a:chExt cx="46478" cy="46478"/>
              </a:xfrm>
            </p:grpSpPr>
            <p:sp>
              <p:nvSpPr>
                <p:cNvPr id="2884" name="Freeform 2883">
                  <a:extLst>
                    <a:ext uri="{FF2B5EF4-FFF2-40B4-BE49-F238E27FC236}">
                      <a16:creationId xmlns:a16="http://schemas.microsoft.com/office/drawing/2014/main" id="{0C083061-23B1-C604-B9C5-037119E97CC9}"/>
                    </a:ext>
                  </a:extLst>
                </p:cNvPr>
                <p:cNvSpPr/>
                <p:nvPr/>
              </p:nvSpPr>
              <p:spPr>
                <a:xfrm>
                  <a:off x="4180007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85" name="Freeform 2884">
                  <a:extLst>
                    <a:ext uri="{FF2B5EF4-FFF2-40B4-BE49-F238E27FC236}">
                      <a16:creationId xmlns:a16="http://schemas.microsoft.com/office/drawing/2014/main" id="{E162B7F9-B7D3-EB6A-D8E2-38A0B2B6E8EB}"/>
                    </a:ext>
                  </a:extLst>
                </p:cNvPr>
                <p:cNvSpPr/>
                <p:nvPr/>
              </p:nvSpPr>
              <p:spPr>
                <a:xfrm>
                  <a:off x="4156768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5" name="Graphic 5">
                <a:extLst>
                  <a:ext uri="{FF2B5EF4-FFF2-40B4-BE49-F238E27FC236}">
                    <a16:creationId xmlns:a16="http://schemas.microsoft.com/office/drawing/2014/main" id="{C239DC1F-433A-5863-D15F-1CAE877CE1A9}"/>
                  </a:ext>
                </a:extLst>
              </p:cNvPr>
              <p:cNvGrpSpPr/>
              <p:nvPr/>
            </p:nvGrpSpPr>
            <p:grpSpPr>
              <a:xfrm>
                <a:off x="4146228" y="1509414"/>
                <a:ext cx="46478" cy="46478"/>
                <a:chOff x="4146228" y="1509414"/>
                <a:chExt cx="46478" cy="46478"/>
              </a:xfrm>
            </p:grpSpPr>
            <p:sp>
              <p:nvSpPr>
                <p:cNvPr id="2882" name="Freeform 2881">
                  <a:extLst>
                    <a:ext uri="{FF2B5EF4-FFF2-40B4-BE49-F238E27FC236}">
                      <a16:creationId xmlns:a16="http://schemas.microsoft.com/office/drawing/2014/main" id="{7D6FF1DD-F197-8B15-28EB-646E3BA7C9BC}"/>
                    </a:ext>
                  </a:extLst>
                </p:cNvPr>
                <p:cNvSpPr/>
                <p:nvPr/>
              </p:nvSpPr>
              <p:spPr>
                <a:xfrm>
                  <a:off x="4169467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83" name="Freeform 2882">
                  <a:extLst>
                    <a:ext uri="{FF2B5EF4-FFF2-40B4-BE49-F238E27FC236}">
                      <a16:creationId xmlns:a16="http://schemas.microsoft.com/office/drawing/2014/main" id="{BB2FEA10-2E8D-9988-051E-83BD9E4C60A8}"/>
                    </a:ext>
                  </a:extLst>
                </p:cNvPr>
                <p:cNvSpPr/>
                <p:nvPr/>
              </p:nvSpPr>
              <p:spPr>
                <a:xfrm>
                  <a:off x="4146228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6" name="Graphic 5">
                <a:extLst>
                  <a:ext uri="{FF2B5EF4-FFF2-40B4-BE49-F238E27FC236}">
                    <a16:creationId xmlns:a16="http://schemas.microsoft.com/office/drawing/2014/main" id="{2BA938EC-D3DA-81FD-ADC9-867D166B3CB3}"/>
                  </a:ext>
                </a:extLst>
              </p:cNvPr>
              <p:cNvGrpSpPr/>
              <p:nvPr/>
            </p:nvGrpSpPr>
            <p:grpSpPr>
              <a:xfrm>
                <a:off x="4120830" y="1509414"/>
                <a:ext cx="46478" cy="46478"/>
                <a:chOff x="4120830" y="1509414"/>
                <a:chExt cx="46478" cy="46478"/>
              </a:xfrm>
            </p:grpSpPr>
            <p:sp>
              <p:nvSpPr>
                <p:cNvPr id="2880" name="Freeform 2879">
                  <a:extLst>
                    <a:ext uri="{FF2B5EF4-FFF2-40B4-BE49-F238E27FC236}">
                      <a16:creationId xmlns:a16="http://schemas.microsoft.com/office/drawing/2014/main" id="{78D45E9D-57A1-B64E-7261-D3BF1DD11892}"/>
                    </a:ext>
                  </a:extLst>
                </p:cNvPr>
                <p:cNvSpPr/>
                <p:nvPr/>
              </p:nvSpPr>
              <p:spPr>
                <a:xfrm>
                  <a:off x="4144069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81" name="Freeform 2880">
                  <a:extLst>
                    <a:ext uri="{FF2B5EF4-FFF2-40B4-BE49-F238E27FC236}">
                      <a16:creationId xmlns:a16="http://schemas.microsoft.com/office/drawing/2014/main" id="{31FDD4CC-7E19-C914-C542-4494902DB513}"/>
                    </a:ext>
                  </a:extLst>
                </p:cNvPr>
                <p:cNvSpPr/>
                <p:nvPr/>
              </p:nvSpPr>
              <p:spPr>
                <a:xfrm>
                  <a:off x="4120830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7" name="Graphic 5">
                <a:extLst>
                  <a:ext uri="{FF2B5EF4-FFF2-40B4-BE49-F238E27FC236}">
                    <a16:creationId xmlns:a16="http://schemas.microsoft.com/office/drawing/2014/main" id="{F0E3248F-F129-3BAA-9AA9-41C60E9F7603}"/>
                  </a:ext>
                </a:extLst>
              </p:cNvPr>
              <p:cNvGrpSpPr/>
              <p:nvPr/>
            </p:nvGrpSpPr>
            <p:grpSpPr>
              <a:xfrm>
                <a:off x="4079177" y="1470301"/>
                <a:ext cx="46478" cy="46351"/>
                <a:chOff x="4079177" y="1470301"/>
                <a:chExt cx="46478" cy="46351"/>
              </a:xfrm>
            </p:grpSpPr>
            <p:sp>
              <p:nvSpPr>
                <p:cNvPr id="2878" name="Freeform 2877">
                  <a:extLst>
                    <a:ext uri="{FF2B5EF4-FFF2-40B4-BE49-F238E27FC236}">
                      <a16:creationId xmlns:a16="http://schemas.microsoft.com/office/drawing/2014/main" id="{B1077B6A-E5A6-4C39-9E7C-9844CEBA467C}"/>
                    </a:ext>
                  </a:extLst>
                </p:cNvPr>
                <p:cNvSpPr/>
                <p:nvPr/>
              </p:nvSpPr>
              <p:spPr>
                <a:xfrm>
                  <a:off x="4102416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79" name="Freeform 2878">
                  <a:extLst>
                    <a:ext uri="{FF2B5EF4-FFF2-40B4-BE49-F238E27FC236}">
                      <a16:creationId xmlns:a16="http://schemas.microsoft.com/office/drawing/2014/main" id="{CBF58D4F-B013-3B7C-05B2-8F6A3FA05F08}"/>
                    </a:ext>
                  </a:extLst>
                </p:cNvPr>
                <p:cNvSpPr/>
                <p:nvPr/>
              </p:nvSpPr>
              <p:spPr>
                <a:xfrm>
                  <a:off x="4079177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8" name="Graphic 5">
                <a:extLst>
                  <a:ext uri="{FF2B5EF4-FFF2-40B4-BE49-F238E27FC236}">
                    <a16:creationId xmlns:a16="http://schemas.microsoft.com/office/drawing/2014/main" id="{AC1C77A3-A517-B39F-0D1F-CEB121744880}"/>
                  </a:ext>
                </a:extLst>
              </p:cNvPr>
              <p:cNvGrpSpPr/>
              <p:nvPr/>
            </p:nvGrpSpPr>
            <p:grpSpPr>
              <a:xfrm>
                <a:off x="4089844" y="1470301"/>
                <a:ext cx="46478" cy="46351"/>
                <a:chOff x="4089844" y="1470301"/>
                <a:chExt cx="46478" cy="46351"/>
              </a:xfrm>
            </p:grpSpPr>
            <p:sp>
              <p:nvSpPr>
                <p:cNvPr id="2876" name="Freeform 2875">
                  <a:extLst>
                    <a:ext uri="{FF2B5EF4-FFF2-40B4-BE49-F238E27FC236}">
                      <a16:creationId xmlns:a16="http://schemas.microsoft.com/office/drawing/2014/main" id="{BD6C531A-2D58-5405-9FCE-C1CE08BF7DB8}"/>
                    </a:ext>
                  </a:extLst>
                </p:cNvPr>
                <p:cNvSpPr/>
                <p:nvPr/>
              </p:nvSpPr>
              <p:spPr>
                <a:xfrm>
                  <a:off x="4113083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77" name="Freeform 2876">
                  <a:extLst>
                    <a:ext uri="{FF2B5EF4-FFF2-40B4-BE49-F238E27FC236}">
                      <a16:creationId xmlns:a16="http://schemas.microsoft.com/office/drawing/2014/main" id="{371DA631-4D3E-ED11-3AC2-25D586B834C9}"/>
                    </a:ext>
                  </a:extLst>
                </p:cNvPr>
                <p:cNvSpPr/>
                <p:nvPr/>
              </p:nvSpPr>
              <p:spPr>
                <a:xfrm>
                  <a:off x="4089844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29" name="Graphic 5">
                <a:extLst>
                  <a:ext uri="{FF2B5EF4-FFF2-40B4-BE49-F238E27FC236}">
                    <a16:creationId xmlns:a16="http://schemas.microsoft.com/office/drawing/2014/main" id="{CB862B11-4629-10E1-0657-46266BEEB766}"/>
                  </a:ext>
                </a:extLst>
              </p:cNvPr>
              <p:cNvGrpSpPr/>
              <p:nvPr/>
            </p:nvGrpSpPr>
            <p:grpSpPr>
              <a:xfrm>
                <a:off x="4072319" y="1470301"/>
                <a:ext cx="46478" cy="46351"/>
                <a:chOff x="4072319" y="1470301"/>
                <a:chExt cx="46478" cy="46351"/>
              </a:xfrm>
            </p:grpSpPr>
            <p:sp>
              <p:nvSpPr>
                <p:cNvPr id="2874" name="Freeform 2873">
                  <a:extLst>
                    <a:ext uri="{FF2B5EF4-FFF2-40B4-BE49-F238E27FC236}">
                      <a16:creationId xmlns:a16="http://schemas.microsoft.com/office/drawing/2014/main" id="{5AC93604-E482-3F1F-81FC-57FB52FD7674}"/>
                    </a:ext>
                  </a:extLst>
                </p:cNvPr>
                <p:cNvSpPr/>
                <p:nvPr/>
              </p:nvSpPr>
              <p:spPr>
                <a:xfrm>
                  <a:off x="4095559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75" name="Freeform 2874">
                  <a:extLst>
                    <a:ext uri="{FF2B5EF4-FFF2-40B4-BE49-F238E27FC236}">
                      <a16:creationId xmlns:a16="http://schemas.microsoft.com/office/drawing/2014/main" id="{3E967D4A-E5C8-21A2-A128-6FAEA79F2F87}"/>
                    </a:ext>
                  </a:extLst>
                </p:cNvPr>
                <p:cNvSpPr/>
                <p:nvPr/>
              </p:nvSpPr>
              <p:spPr>
                <a:xfrm>
                  <a:off x="4072319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0" name="Graphic 5">
                <a:extLst>
                  <a:ext uri="{FF2B5EF4-FFF2-40B4-BE49-F238E27FC236}">
                    <a16:creationId xmlns:a16="http://schemas.microsoft.com/office/drawing/2014/main" id="{4949656C-7E10-8862-99DB-F70E7B253169}"/>
                  </a:ext>
                </a:extLst>
              </p:cNvPr>
              <p:cNvGrpSpPr/>
              <p:nvPr/>
            </p:nvGrpSpPr>
            <p:grpSpPr>
              <a:xfrm>
                <a:off x="4063176" y="1470301"/>
                <a:ext cx="46478" cy="46351"/>
                <a:chOff x="4063176" y="1470301"/>
                <a:chExt cx="46478" cy="46351"/>
              </a:xfrm>
            </p:grpSpPr>
            <p:sp>
              <p:nvSpPr>
                <p:cNvPr id="2872" name="Freeform 2871">
                  <a:extLst>
                    <a:ext uri="{FF2B5EF4-FFF2-40B4-BE49-F238E27FC236}">
                      <a16:creationId xmlns:a16="http://schemas.microsoft.com/office/drawing/2014/main" id="{3B7DB2CF-96F8-388B-97DD-B31AA2ED653E}"/>
                    </a:ext>
                  </a:extLst>
                </p:cNvPr>
                <p:cNvSpPr/>
                <p:nvPr/>
              </p:nvSpPr>
              <p:spPr>
                <a:xfrm>
                  <a:off x="4086415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73" name="Freeform 2872">
                  <a:extLst>
                    <a:ext uri="{FF2B5EF4-FFF2-40B4-BE49-F238E27FC236}">
                      <a16:creationId xmlns:a16="http://schemas.microsoft.com/office/drawing/2014/main" id="{648B4DB4-0788-FB59-CB9A-7F4B216D3708}"/>
                    </a:ext>
                  </a:extLst>
                </p:cNvPr>
                <p:cNvSpPr/>
                <p:nvPr/>
              </p:nvSpPr>
              <p:spPr>
                <a:xfrm>
                  <a:off x="4063176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1" name="Graphic 5">
                <a:extLst>
                  <a:ext uri="{FF2B5EF4-FFF2-40B4-BE49-F238E27FC236}">
                    <a16:creationId xmlns:a16="http://schemas.microsoft.com/office/drawing/2014/main" id="{B42DC893-E80E-67CD-3061-3B5D8D882264}"/>
                  </a:ext>
                </a:extLst>
              </p:cNvPr>
              <p:cNvGrpSpPr/>
              <p:nvPr/>
            </p:nvGrpSpPr>
            <p:grpSpPr>
              <a:xfrm>
                <a:off x="4043493" y="1470301"/>
                <a:ext cx="46351" cy="46351"/>
                <a:chOff x="4043493" y="1470301"/>
                <a:chExt cx="46351" cy="46351"/>
              </a:xfrm>
            </p:grpSpPr>
            <p:sp>
              <p:nvSpPr>
                <p:cNvPr id="2870" name="Freeform 2869">
                  <a:extLst>
                    <a:ext uri="{FF2B5EF4-FFF2-40B4-BE49-F238E27FC236}">
                      <a16:creationId xmlns:a16="http://schemas.microsoft.com/office/drawing/2014/main" id="{CBF67F45-0810-E117-23BE-7DC906409305}"/>
                    </a:ext>
                  </a:extLst>
                </p:cNvPr>
                <p:cNvSpPr/>
                <p:nvPr/>
              </p:nvSpPr>
              <p:spPr>
                <a:xfrm>
                  <a:off x="4066732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71" name="Freeform 2870">
                  <a:extLst>
                    <a:ext uri="{FF2B5EF4-FFF2-40B4-BE49-F238E27FC236}">
                      <a16:creationId xmlns:a16="http://schemas.microsoft.com/office/drawing/2014/main" id="{9D612318-78F6-12E6-0AE2-4F899033D6E4}"/>
                    </a:ext>
                  </a:extLst>
                </p:cNvPr>
                <p:cNvSpPr/>
                <p:nvPr/>
              </p:nvSpPr>
              <p:spPr>
                <a:xfrm>
                  <a:off x="4043493" y="149341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2" name="Graphic 5">
                <a:extLst>
                  <a:ext uri="{FF2B5EF4-FFF2-40B4-BE49-F238E27FC236}">
                    <a16:creationId xmlns:a16="http://schemas.microsoft.com/office/drawing/2014/main" id="{E44A9AD3-4F2F-C2F5-9FF4-00E5446802E6}"/>
                  </a:ext>
                </a:extLst>
              </p:cNvPr>
              <p:cNvGrpSpPr/>
              <p:nvPr/>
            </p:nvGrpSpPr>
            <p:grpSpPr>
              <a:xfrm>
                <a:off x="3971108" y="1470301"/>
                <a:ext cx="46478" cy="46351"/>
                <a:chOff x="3971108" y="1470301"/>
                <a:chExt cx="46478" cy="46351"/>
              </a:xfrm>
            </p:grpSpPr>
            <p:sp>
              <p:nvSpPr>
                <p:cNvPr id="2868" name="Freeform 2867">
                  <a:extLst>
                    <a:ext uri="{FF2B5EF4-FFF2-40B4-BE49-F238E27FC236}">
                      <a16:creationId xmlns:a16="http://schemas.microsoft.com/office/drawing/2014/main" id="{5815445A-4879-BD00-AB0E-D693B2A6EE49}"/>
                    </a:ext>
                  </a:extLst>
                </p:cNvPr>
                <p:cNvSpPr/>
                <p:nvPr/>
              </p:nvSpPr>
              <p:spPr>
                <a:xfrm>
                  <a:off x="3994347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69" name="Freeform 2868">
                  <a:extLst>
                    <a:ext uri="{FF2B5EF4-FFF2-40B4-BE49-F238E27FC236}">
                      <a16:creationId xmlns:a16="http://schemas.microsoft.com/office/drawing/2014/main" id="{67A58321-31BD-0347-AD56-73E1F7089214}"/>
                    </a:ext>
                  </a:extLst>
                </p:cNvPr>
                <p:cNvSpPr/>
                <p:nvPr/>
              </p:nvSpPr>
              <p:spPr>
                <a:xfrm>
                  <a:off x="3971108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3" name="Graphic 5">
                <a:extLst>
                  <a:ext uri="{FF2B5EF4-FFF2-40B4-BE49-F238E27FC236}">
                    <a16:creationId xmlns:a16="http://schemas.microsoft.com/office/drawing/2014/main" id="{292FD4C9-7352-1C0E-4A5E-1FC63B7C58B6}"/>
                  </a:ext>
                </a:extLst>
              </p:cNvPr>
              <p:cNvGrpSpPr/>
              <p:nvPr/>
            </p:nvGrpSpPr>
            <p:grpSpPr>
              <a:xfrm>
                <a:off x="3964250" y="1470301"/>
                <a:ext cx="46351" cy="46351"/>
                <a:chOff x="3964250" y="1470301"/>
                <a:chExt cx="46351" cy="46351"/>
              </a:xfrm>
            </p:grpSpPr>
            <p:sp>
              <p:nvSpPr>
                <p:cNvPr id="2866" name="Freeform 2865">
                  <a:extLst>
                    <a:ext uri="{FF2B5EF4-FFF2-40B4-BE49-F238E27FC236}">
                      <a16:creationId xmlns:a16="http://schemas.microsoft.com/office/drawing/2014/main" id="{F757100B-B333-F92D-750A-86784F60C6E6}"/>
                    </a:ext>
                  </a:extLst>
                </p:cNvPr>
                <p:cNvSpPr/>
                <p:nvPr/>
              </p:nvSpPr>
              <p:spPr>
                <a:xfrm>
                  <a:off x="3987490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67" name="Freeform 2866">
                  <a:extLst>
                    <a:ext uri="{FF2B5EF4-FFF2-40B4-BE49-F238E27FC236}">
                      <a16:creationId xmlns:a16="http://schemas.microsoft.com/office/drawing/2014/main" id="{092676D3-1728-571B-3813-D438A8ADD042}"/>
                    </a:ext>
                  </a:extLst>
                </p:cNvPr>
                <p:cNvSpPr/>
                <p:nvPr/>
              </p:nvSpPr>
              <p:spPr>
                <a:xfrm>
                  <a:off x="3964250" y="149341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4" name="Graphic 5">
                <a:extLst>
                  <a:ext uri="{FF2B5EF4-FFF2-40B4-BE49-F238E27FC236}">
                    <a16:creationId xmlns:a16="http://schemas.microsoft.com/office/drawing/2014/main" id="{ADED31AC-E554-C0A2-7F60-19460EF3BE5C}"/>
                  </a:ext>
                </a:extLst>
              </p:cNvPr>
              <p:cNvGrpSpPr/>
              <p:nvPr/>
            </p:nvGrpSpPr>
            <p:grpSpPr>
              <a:xfrm>
                <a:off x="3947107" y="1470301"/>
                <a:ext cx="46478" cy="46351"/>
                <a:chOff x="3947107" y="1470301"/>
                <a:chExt cx="46478" cy="46351"/>
              </a:xfrm>
            </p:grpSpPr>
            <p:sp>
              <p:nvSpPr>
                <p:cNvPr id="2864" name="Freeform 2863">
                  <a:extLst>
                    <a:ext uri="{FF2B5EF4-FFF2-40B4-BE49-F238E27FC236}">
                      <a16:creationId xmlns:a16="http://schemas.microsoft.com/office/drawing/2014/main" id="{E47B8A2D-3B5D-BB2D-06CE-781BFD4E8ABF}"/>
                    </a:ext>
                  </a:extLst>
                </p:cNvPr>
                <p:cNvSpPr/>
                <p:nvPr/>
              </p:nvSpPr>
              <p:spPr>
                <a:xfrm>
                  <a:off x="3970346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65" name="Freeform 2864">
                  <a:extLst>
                    <a:ext uri="{FF2B5EF4-FFF2-40B4-BE49-F238E27FC236}">
                      <a16:creationId xmlns:a16="http://schemas.microsoft.com/office/drawing/2014/main" id="{50ED70A3-A30B-92C8-0EA9-BDEC5B3433C7}"/>
                    </a:ext>
                  </a:extLst>
                </p:cNvPr>
                <p:cNvSpPr/>
                <p:nvPr/>
              </p:nvSpPr>
              <p:spPr>
                <a:xfrm>
                  <a:off x="3947107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5" name="Graphic 5">
                <a:extLst>
                  <a:ext uri="{FF2B5EF4-FFF2-40B4-BE49-F238E27FC236}">
                    <a16:creationId xmlns:a16="http://schemas.microsoft.com/office/drawing/2014/main" id="{5898EEBE-A6F3-D69C-92EB-6DEBF4E8F3A9}"/>
                  </a:ext>
                </a:extLst>
              </p:cNvPr>
              <p:cNvGrpSpPr/>
              <p:nvPr/>
            </p:nvGrpSpPr>
            <p:grpSpPr>
              <a:xfrm>
                <a:off x="3928439" y="1470301"/>
                <a:ext cx="46478" cy="46351"/>
                <a:chOff x="3928439" y="1470301"/>
                <a:chExt cx="46478" cy="46351"/>
              </a:xfrm>
            </p:grpSpPr>
            <p:sp>
              <p:nvSpPr>
                <p:cNvPr id="2862" name="Freeform 2861">
                  <a:extLst>
                    <a:ext uri="{FF2B5EF4-FFF2-40B4-BE49-F238E27FC236}">
                      <a16:creationId xmlns:a16="http://schemas.microsoft.com/office/drawing/2014/main" id="{1861D81C-5311-F439-5CAA-144E1E209CCF}"/>
                    </a:ext>
                  </a:extLst>
                </p:cNvPr>
                <p:cNvSpPr/>
                <p:nvPr/>
              </p:nvSpPr>
              <p:spPr>
                <a:xfrm>
                  <a:off x="3951678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63" name="Freeform 2862">
                  <a:extLst>
                    <a:ext uri="{FF2B5EF4-FFF2-40B4-BE49-F238E27FC236}">
                      <a16:creationId xmlns:a16="http://schemas.microsoft.com/office/drawing/2014/main" id="{C8170E97-0C85-837D-8193-2B265893BDC0}"/>
                    </a:ext>
                  </a:extLst>
                </p:cNvPr>
                <p:cNvSpPr/>
                <p:nvPr/>
              </p:nvSpPr>
              <p:spPr>
                <a:xfrm>
                  <a:off x="3928439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6" name="Graphic 5">
                <a:extLst>
                  <a:ext uri="{FF2B5EF4-FFF2-40B4-BE49-F238E27FC236}">
                    <a16:creationId xmlns:a16="http://schemas.microsoft.com/office/drawing/2014/main" id="{C3CDDBB1-E52B-5D9F-C504-2FA22CB3013F}"/>
                  </a:ext>
                </a:extLst>
              </p:cNvPr>
              <p:cNvGrpSpPr/>
              <p:nvPr/>
            </p:nvGrpSpPr>
            <p:grpSpPr>
              <a:xfrm>
                <a:off x="3910915" y="1470301"/>
                <a:ext cx="46478" cy="46351"/>
                <a:chOff x="3910915" y="1470301"/>
                <a:chExt cx="46478" cy="46351"/>
              </a:xfrm>
            </p:grpSpPr>
            <p:sp>
              <p:nvSpPr>
                <p:cNvPr id="2860" name="Freeform 2859">
                  <a:extLst>
                    <a:ext uri="{FF2B5EF4-FFF2-40B4-BE49-F238E27FC236}">
                      <a16:creationId xmlns:a16="http://schemas.microsoft.com/office/drawing/2014/main" id="{CC6A5220-521A-5EAD-250D-C3B8EB76EB38}"/>
                    </a:ext>
                  </a:extLst>
                </p:cNvPr>
                <p:cNvSpPr/>
                <p:nvPr/>
              </p:nvSpPr>
              <p:spPr>
                <a:xfrm>
                  <a:off x="3934154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61" name="Freeform 2860">
                  <a:extLst>
                    <a:ext uri="{FF2B5EF4-FFF2-40B4-BE49-F238E27FC236}">
                      <a16:creationId xmlns:a16="http://schemas.microsoft.com/office/drawing/2014/main" id="{91AA43E1-8F8D-C3A2-BD45-F302FF839D5F}"/>
                    </a:ext>
                  </a:extLst>
                </p:cNvPr>
                <p:cNvSpPr/>
                <p:nvPr/>
              </p:nvSpPr>
              <p:spPr>
                <a:xfrm>
                  <a:off x="3910915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7" name="Graphic 5">
                <a:extLst>
                  <a:ext uri="{FF2B5EF4-FFF2-40B4-BE49-F238E27FC236}">
                    <a16:creationId xmlns:a16="http://schemas.microsoft.com/office/drawing/2014/main" id="{72B5C5AF-5FFB-FD46-B050-7D0FC0D08252}"/>
                  </a:ext>
                </a:extLst>
              </p:cNvPr>
              <p:cNvGrpSpPr/>
              <p:nvPr/>
            </p:nvGrpSpPr>
            <p:grpSpPr>
              <a:xfrm>
                <a:off x="3903803" y="1470301"/>
                <a:ext cx="46351" cy="46351"/>
                <a:chOff x="3903803" y="1470301"/>
                <a:chExt cx="46351" cy="46351"/>
              </a:xfrm>
            </p:grpSpPr>
            <p:sp>
              <p:nvSpPr>
                <p:cNvPr id="2858" name="Freeform 2857">
                  <a:extLst>
                    <a:ext uri="{FF2B5EF4-FFF2-40B4-BE49-F238E27FC236}">
                      <a16:creationId xmlns:a16="http://schemas.microsoft.com/office/drawing/2014/main" id="{6C2E98C2-F0B1-A2F0-B658-78CC84BD6AB1}"/>
                    </a:ext>
                  </a:extLst>
                </p:cNvPr>
                <p:cNvSpPr/>
                <p:nvPr/>
              </p:nvSpPr>
              <p:spPr>
                <a:xfrm>
                  <a:off x="3927042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59" name="Freeform 2858">
                  <a:extLst>
                    <a:ext uri="{FF2B5EF4-FFF2-40B4-BE49-F238E27FC236}">
                      <a16:creationId xmlns:a16="http://schemas.microsoft.com/office/drawing/2014/main" id="{23E76792-B9CF-5132-94DD-783284675B4C}"/>
                    </a:ext>
                  </a:extLst>
                </p:cNvPr>
                <p:cNvSpPr/>
                <p:nvPr/>
              </p:nvSpPr>
              <p:spPr>
                <a:xfrm>
                  <a:off x="3903803" y="149341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8" name="Graphic 5">
                <a:extLst>
                  <a:ext uri="{FF2B5EF4-FFF2-40B4-BE49-F238E27FC236}">
                    <a16:creationId xmlns:a16="http://schemas.microsoft.com/office/drawing/2014/main" id="{E945336F-43F6-CF3E-5B91-50C8AF2E977E}"/>
                  </a:ext>
                </a:extLst>
              </p:cNvPr>
              <p:cNvGrpSpPr/>
              <p:nvPr/>
            </p:nvGrpSpPr>
            <p:grpSpPr>
              <a:xfrm>
                <a:off x="3885770" y="1470301"/>
                <a:ext cx="46478" cy="46351"/>
                <a:chOff x="3885770" y="1470301"/>
                <a:chExt cx="46478" cy="46351"/>
              </a:xfrm>
            </p:grpSpPr>
            <p:sp>
              <p:nvSpPr>
                <p:cNvPr id="2856" name="Freeform 2855">
                  <a:extLst>
                    <a:ext uri="{FF2B5EF4-FFF2-40B4-BE49-F238E27FC236}">
                      <a16:creationId xmlns:a16="http://schemas.microsoft.com/office/drawing/2014/main" id="{0A445184-3B6F-D25D-F8D3-2DB5A672CC79}"/>
                    </a:ext>
                  </a:extLst>
                </p:cNvPr>
                <p:cNvSpPr/>
                <p:nvPr/>
              </p:nvSpPr>
              <p:spPr>
                <a:xfrm>
                  <a:off x="3909010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57" name="Freeform 2856">
                  <a:extLst>
                    <a:ext uri="{FF2B5EF4-FFF2-40B4-BE49-F238E27FC236}">
                      <a16:creationId xmlns:a16="http://schemas.microsoft.com/office/drawing/2014/main" id="{1755EDC0-F8C6-0619-3701-CE9CF5CFD9F7}"/>
                    </a:ext>
                  </a:extLst>
                </p:cNvPr>
                <p:cNvSpPr/>
                <p:nvPr/>
              </p:nvSpPr>
              <p:spPr>
                <a:xfrm>
                  <a:off x="3885770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39" name="Graphic 5">
                <a:extLst>
                  <a:ext uri="{FF2B5EF4-FFF2-40B4-BE49-F238E27FC236}">
                    <a16:creationId xmlns:a16="http://schemas.microsoft.com/office/drawing/2014/main" id="{E1D0CD0F-671C-2C97-EBCE-BAFB6CD0553D}"/>
                  </a:ext>
                </a:extLst>
              </p:cNvPr>
              <p:cNvGrpSpPr/>
              <p:nvPr/>
            </p:nvGrpSpPr>
            <p:grpSpPr>
              <a:xfrm>
                <a:off x="3874341" y="1470301"/>
                <a:ext cx="46478" cy="46351"/>
                <a:chOff x="3874341" y="1470301"/>
                <a:chExt cx="46478" cy="46351"/>
              </a:xfrm>
            </p:grpSpPr>
            <p:sp>
              <p:nvSpPr>
                <p:cNvPr id="2854" name="Freeform 2853">
                  <a:extLst>
                    <a:ext uri="{FF2B5EF4-FFF2-40B4-BE49-F238E27FC236}">
                      <a16:creationId xmlns:a16="http://schemas.microsoft.com/office/drawing/2014/main" id="{0AED7396-0085-B091-CC1A-A648DA5C6C02}"/>
                    </a:ext>
                  </a:extLst>
                </p:cNvPr>
                <p:cNvSpPr/>
                <p:nvPr/>
              </p:nvSpPr>
              <p:spPr>
                <a:xfrm>
                  <a:off x="3897581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55" name="Freeform 2854">
                  <a:extLst>
                    <a:ext uri="{FF2B5EF4-FFF2-40B4-BE49-F238E27FC236}">
                      <a16:creationId xmlns:a16="http://schemas.microsoft.com/office/drawing/2014/main" id="{A698227D-24B2-896B-145D-EC7C3AD312F6}"/>
                    </a:ext>
                  </a:extLst>
                </p:cNvPr>
                <p:cNvSpPr/>
                <p:nvPr/>
              </p:nvSpPr>
              <p:spPr>
                <a:xfrm>
                  <a:off x="3874341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0" name="Graphic 5">
                <a:extLst>
                  <a:ext uri="{FF2B5EF4-FFF2-40B4-BE49-F238E27FC236}">
                    <a16:creationId xmlns:a16="http://schemas.microsoft.com/office/drawing/2014/main" id="{88399468-999A-7C26-B1B0-C806AB5B9AFF}"/>
                  </a:ext>
                </a:extLst>
              </p:cNvPr>
              <p:cNvGrpSpPr/>
              <p:nvPr/>
            </p:nvGrpSpPr>
            <p:grpSpPr>
              <a:xfrm>
                <a:off x="3846784" y="1470301"/>
                <a:ext cx="46351" cy="46351"/>
                <a:chOff x="3846784" y="1470301"/>
                <a:chExt cx="46351" cy="46351"/>
              </a:xfrm>
            </p:grpSpPr>
            <p:sp>
              <p:nvSpPr>
                <p:cNvPr id="2852" name="Freeform 2851">
                  <a:extLst>
                    <a:ext uri="{FF2B5EF4-FFF2-40B4-BE49-F238E27FC236}">
                      <a16:creationId xmlns:a16="http://schemas.microsoft.com/office/drawing/2014/main" id="{0D6431F4-8B27-E73A-CD12-354EC24E1B15}"/>
                    </a:ext>
                  </a:extLst>
                </p:cNvPr>
                <p:cNvSpPr/>
                <p:nvPr/>
              </p:nvSpPr>
              <p:spPr>
                <a:xfrm>
                  <a:off x="3870024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53" name="Freeform 2852">
                  <a:extLst>
                    <a:ext uri="{FF2B5EF4-FFF2-40B4-BE49-F238E27FC236}">
                      <a16:creationId xmlns:a16="http://schemas.microsoft.com/office/drawing/2014/main" id="{95125FDA-596E-6633-267B-576E9F7A1697}"/>
                    </a:ext>
                  </a:extLst>
                </p:cNvPr>
                <p:cNvSpPr/>
                <p:nvPr/>
              </p:nvSpPr>
              <p:spPr>
                <a:xfrm>
                  <a:off x="3846784" y="149341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1" name="Graphic 5">
                <a:extLst>
                  <a:ext uri="{FF2B5EF4-FFF2-40B4-BE49-F238E27FC236}">
                    <a16:creationId xmlns:a16="http://schemas.microsoft.com/office/drawing/2014/main" id="{9D5FBF41-DC10-6BE7-A502-357D13A00D11}"/>
                  </a:ext>
                </a:extLst>
              </p:cNvPr>
              <p:cNvGrpSpPr/>
              <p:nvPr/>
            </p:nvGrpSpPr>
            <p:grpSpPr>
              <a:xfrm>
                <a:off x="3831926" y="1470301"/>
                <a:ext cx="46478" cy="46351"/>
                <a:chOff x="3831926" y="1470301"/>
                <a:chExt cx="46478" cy="46351"/>
              </a:xfrm>
            </p:grpSpPr>
            <p:sp>
              <p:nvSpPr>
                <p:cNvPr id="2850" name="Freeform 2849">
                  <a:extLst>
                    <a:ext uri="{FF2B5EF4-FFF2-40B4-BE49-F238E27FC236}">
                      <a16:creationId xmlns:a16="http://schemas.microsoft.com/office/drawing/2014/main" id="{AA5AADC2-DFBB-6A48-936F-50EE24A22A22}"/>
                    </a:ext>
                  </a:extLst>
                </p:cNvPr>
                <p:cNvSpPr/>
                <p:nvPr/>
              </p:nvSpPr>
              <p:spPr>
                <a:xfrm>
                  <a:off x="3855166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51" name="Freeform 2850">
                  <a:extLst>
                    <a:ext uri="{FF2B5EF4-FFF2-40B4-BE49-F238E27FC236}">
                      <a16:creationId xmlns:a16="http://schemas.microsoft.com/office/drawing/2014/main" id="{5E0617E1-4732-CF95-B088-117D7EED40A4}"/>
                    </a:ext>
                  </a:extLst>
                </p:cNvPr>
                <p:cNvSpPr/>
                <p:nvPr/>
              </p:nvSpPr>
              <p:spPr>
                <a:xfrm>
                  <a:off x="3831926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2" name="Graphic 5">
                <a:extLst>
                  <a:ext uri="{FF2B5EF4-FFF2-40B4-BE49-F238E27FC236}">
                    <a16:creationId xmlns:a16="http://schemas.microsoft.com/office/drawing/2014/main" id="{03B31383-846C-7F6E-EA7D-B1ED7ACA1EBB}"/>
                  </a:ext>
                </a:extLst>
              </p:cNvPr>
              <p:cNvGrpSpPr/>
              <p:nvPr/>
            </p:nvGrpSpPr>
            <p:grpSpPr>
              <a:xfrm>
                <a:off x="3825323" y="1470301"/>
                <a:ext cx="46478" cy="46351"/>
                <a:chOff x="3825323" y="1470301"/>
                <a:chExt cx="46478" cy="46351"/>
              </a:xfrm>
            </p:grpSpPr>
            <p:sp>
              <p:nvSpPr>
                <p:cNvPr id="2848" name="Freeform 2847">
                  <a:extLst>
                    <a:ext uri="{FF2B5EF4-FFF2-40B4-BE49-F238E27FC236}">
                      <a16:creationId xmlns:a16="http://schemas.microsoft.com/office/drawing/2014/main" id="{1994F69A-BABC-6524-0A83-45B6C1DEABCC}"/>
                    </a:ext>
                  </a:extLst>
                </p:cNvPr>
                <p:cNvSpPr/>
                <p:nvPr/>
              </p:nvSpPr>
              <p:spPr>
                <a:xfrm>
                  <a:off x="3848562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49" name="Freeform 2848">
                  <a:extLst>
                    <a:ext uri="{FF2B5EF4-FFF2-40B4-BE49-F238E27FC236}">
                      <a16:creationId xmlns:a16="http://schemas.microsoft.com/office/drawing/2014/main" id="{A9812ABA-2D7A-3520-6308-EC85013B0D7E}"/>
                    </a:ext>
                  </a:extLst>
                </p:cNvPr>
                <p:cNvSpPr/>
                <p:nvPr/>
              </p:nvSpPr>
              <p:spPr>
                <a:xfrm>
                  <a:off x="3825323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3" name="Graphic 5">
                <a:extLst>
                  <a:ext uri="{FF2B5EF4-FFF2-40B4-BE49-F238E27FC236}">
                    <a16:creationId xmlns:a16="http://schemas.microsoft.com/office/drawing/2014/main" id="{9DF851BA-7556-E37A-65E6-B7F1AD317EA0}"/>
                  </a:ext>
                </a:extLst>
              </p:cNvPr>
              <p:cNvGrpSpPr/>
              <p:nvPr/>
            </p:nvGrpSpPr>
            <p:grpSpPr>
              <a:xfrm>
                <a:off x="3811354" y="1470301"/>
                <a:ext cx="46478" cy="46351"/>
                <a:chOff x="3811354" y="1470301"/>
                <a:chExt cx="46478" cy="46351"/>
              </a:xfrm>
            </p:grpSpPr>
            <p:sp>
              <p:nvSpPr>
                <p:cNvPr id="2846" name="Freeform 2845">
                  <a:extLst>
                    <a:ext uri="{FF2B5EF4-FFF2-40B4-BE49-F238E27FC236}">
                      <a16:creationId xmlns:a16="http://schemas.microsoft.com/office/drawing/2014/main" id="{36B49619-1CEB-1EE8-4955-A0CE5C06B6D2}"/>
                    </a:ext>
                  </a:extLst>
                </p:cNvPr>
                <p:cNvSpPr/>
                <p:nvPr/>
              </p:nvSpPr>
              <p:spPr>
                <a:xfrm>
                  <a:off x="3834593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47" name="Freeform 2846">
                  <a:extLst>
                    <a:ext uri="{FF2B5EF4-FFF2-40B4-BE49-F238E27FC236}">
                      <a16:creationId xmlns:a16="http://schemas.microsoft.com/office/drawing/2014/main" id="{6878CB1B-45A9-CC24-C27E-F296FE65662E}"/>
                    </a:ext>
                  </a:extLst>
                </p:cNvPr>
                <p:cNvSpPr/>
                <p:nvPr/>
              </p:nvSpPr>
              <p:spPr>
                <a:xfrm>
                  <a:off x="3811354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4" name="Graphic 5">
                <a:extLst>
                  <a:ext uri="{FF2B5EF4-FFF2-40B4-BE49-F238E27FC236}">
                    <a16:creationId xmlns:a16="http://schemas.microsoft.com/office/drawing/2014/main" id="{255840B0-0D72-4921-AD08-4E383A92D3C4}"/>
                  </a:ext>
                </a:extLst>
              </p:cNvPr>
              <p:cNvGrpSpPr/>
              <p:nvPr/>
            </p:nvGrpSpPr>
            <p:grpSpPr>
              <a:xfrm>
                <a:off x="3813386" y="1470301"/>
                <a:ext cx="46351" cy="46351"/>
                <a:chOff x="3813386" y="1470301"/>
                <a:chExt cx="46351" cy="46351"/>
              </a:xfrm>
            </p:grpSpPr>
            <p:sp>
              <p:nvSpPr>
                <p:cNvPr id="2844" name="Freeform 2843">
                  <a:extLst>
                    <a:ext uri="{FF2B5EF4-FFF2-40B4-BE49-F238E27FC236}">
                      <a16:creationId xmlns:a16="http://schemas.microsoft.com/office/drawing/2014/main" id="{5FEA41CF-A7DB-3552-05FB-DF32766A69EB}"/>
                    </a:ext>
                  </a:extLst>
                </p:cNvPr>
                <p:cNvSpPr/>
                <p:nvPr/>
              </p:nvSpPr>
              <p:spPr>
                <a:xfrm>
                  <a:off x="3836498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45" name="Freeform 2844">
                  <a:extLst>
                    <a:ext uri="{FF2B5EF4-FFF2-40B4-BE49-F238E27FC236}">
                      <a16:creationId xmlns:a16="http://schemas.microsoft.com/office/drawing/2014/main" id="{CED67690-5378-3217-B722-61654AC88DD8}"/>
                    </a:ext>
                  </a:extLst>
                </p:cNvPr>
                <p:cNvSpPr/>
                <p:nvPr/>
              </p:nvSpPr>
              <p:spPr>
                <a:xfrm>
                  <a:off x="3813386" y="149341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5" name="Graphic 5">
                <a:extLst>
                  <a:ext uri="{FF2B5EF4-FFF2-40B4-BE49-F238E27FC236}">
                    <a16:creationId xmlns:a16="http://schemas.microsoft.com/office/drawing/2014/main" id="{0A0F9475-55E1-A9CF-A42C-0150C422923C}"/>
                  </a:ext>
                </a:extLst>
              </p:cNvPr>
              <p:cNvGrpSpPr/>
              <p:nvPr/>
            </p:nvGrpSpPr>
            <p:grpSpPr>
              <a:xfrm>
                <a:off x="3796369" y="1470301"/>
                <a:ext cx="46351" cy="46351"/>
                <a:chOff x="3796369" y="1470301"/>
                <a:chExt cx="46351" cy="46351"/>
              </a:xfrm>
            </p:grpSpPr>
            <p:sp>
              <p:nvSpPr>
                <p:cNvPr id="2842" name="Freeform 2841">
                  <a:extLst>
                    <a:ext uri="{FF2B5EF4-FFF2-40B4-BE49-F238E27FC236}">
                      <a16:creationId xmlns:a16="http://schemas.microsoft.com/office/drawing/2014/main" id="{3EEC5439-526F-FB62-0AD5-3A6025ED1CF3}"/>
                    </a:ext>
                  </a:extLst>
                </p:cNvPr>
                <p:cNvSpPr/>
                <p:nvPr/>
              </p:nvSpPr>
              <p:spPr>
                <a:xfrm>
                  <a:off x="3819608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43" name="Freeform 2842">
                  <a:extLst>
                    <a:ext uri="{FF2B5EF4-FFF2-40B4-BE49-F238E27FC236}">
                      <a16:creationId xmlns:a16="http://schemas.microsoft.com/office/drawing/2014/main" id="{75F9ADD5-FB75-94EC-F5A4-D7AA221A2423}"/>
                    </a:ext>
                  </a:extLst>
                </p:cNvPr>
                <p:cNvSpPr/>
                <p:nvPr/>
              </p:nvSpPr>
              <p:spPr>
                <a:xfrm>
                  <a:off x="3796369" y="149341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6" name="Graphic 5">
                <a:extLst>
                  <a:ext uri="{FF2B5EF4-FFF2-40B4-BE49-F238E27FC236}">
                    <a16:creationId xmlns:a16="http://schemas.microsoft.com/office/drawing/2014/main" id="{9FD50877-1068-77E6-88EF-823EBD5CBEF6}"/>
                  </a:ext>
                </a:extLst>
              </p:cNvPr>
              <p:cNvGrpSpPr/>
              <p:nvPr/>
            </p:nvGrpSpPr>
            <p:grpSpPr>
              <a:xfrm>
                <a:off x="3771098" y="1470301"/>
                <a:ext cx="46478" cy="46351"/>
                <a:chOff x="3771098" y="1470301"/>
                <a:chExt cx="46478" cy="46351"/>
              </a:xfrm>
            </p:grpSpPr>
            <p:sp>
              <p:nvSpPr>
                <p:cNvPr id="2840" name="Freeform 2839">
                  <a:extLst>
                    <a:ext uri="{FF2B5EF4-FFF2-40B4-BE49-F238E27FC236}">
                      <a16:creationId xmlns:a16="http://schemas.microsoft.com/office/drawing/2014/main" id="{9C03A15F-0441-C623-DEB2-348D4080AF31}"/>
                    </a:ext>
                  </a:extLst>
                </p:cNvPr>
                <p:cNvSpPr/>
                <p:nvPr/>
              </p:nvSpPr>
              <p:spPr>
                <a:xfrm>
                  <a:off x="3794337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41" name="Freeform 2840">
                  <a:extLst>
                    <a:ext uri="{FF2B5EF4-FFF2-40B4-BE49-F238E27FC236}">
                      <a16:creationId xmlns:a16="http://schemas.microsoft.com/office/drawing/2014/main" id="{B3835DE8-5E18-3066-6EF8-19F483C1A73D}"/>
                    </a:ext>
                  </a:extLst>
                </p:cNvPr>
                <p:cNvSpPr/>
                <p:nvPr/>
              </p:nvSpPr>
              <p:spPr>
                <a:xfrm>
                  <a:off x="3771098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7" name="Graphic 5">
                <a:extLst>
                  <a:ext uri="{FF2B5EF4-FFF2-40B4-BE49-F238E27FC236}">
                    <a16:creationId xmlns:a16="http://schemas.microsoft.com/office/drawing/2014/main" id="{1A3EB3DC-6550-7BF1-6E3C-81FA2F25A8D7}"/>
                  </a:ext>
                </a:extLst>
              </p:cNvPr>
              <p:cNvGrpSpPr/>
              <p:nvPr/>
            </p:nvGrpSpPr>
            <p:grpSpPr>
              <a:xfrm>
                <a:off x="3739350" y="1470301"/>
                <a:ext cx="46478" cy="46351"/>
                <a:chOff x="3739350" y="1470301"/>
                <a:chExt cx="46478" cy="46351"/>
              </a:xfrm>
            </p:grpSpPr>
            <p:sp>
              <p:nvSpPr>
                <p:cNvPr id="2838" name="Freeform 2837">
                  <a:extLst>
                    <a:ext uri="{FF2B5EF4-FFF2-40B4-BE49-F238E27FC236}">
                      <a16:creationId xmlns:a16="http://schemas.microsoft.com/office/drawing/2014/main" id="{C967A980-A1E8-FD4E-3D65-4072D72949E7}"/>
                    </a:ext>
                  </a:extLst>
                </p:cNvPr>
                <p:cNvSpPr/>
                <p:nvPr/>
              </p:nvSpPr>
              <p:spPr>
                <a:xfrm>
                  <a:off x="3762590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39" name="Freeform 2838">
                  <a:extLst>
                    <a:ext uri="{FF2B5EF4-FFF2-40B4-BE49-F238E27FC236}">
                      <a16:creationId xmlns:a16="http://schemas.microsoft.com/office/drawing/2014/main" id="{2A66C0CA-A307-D25F-BF1C-80BBAF0F7B7D}"/>
                    </a:ext>
                  </a:extLst>
                </p:cNvPr>
                <p:cNvSpPr/>
                <p:nvPr/>
              </p:nvSpPr>
              <p:spPr>
                <a:xfrm>
                  <a:off x="3739350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8" name="Graphic 5">
                <a:extLst>
                  <a:ext uri="{FF2B5EF4-FFF2-40B4-BE49-F238E27FC236}">
                    <a16:creationId xmlns:a16="http://schemas.microsoft.com/office/drawing/2014/main" id="{836B62E3-0745-5FEB-B9A7-836463AF06B5}"/>
                  </a:ext>
                </a:extLst>
              </p:cNvPr>
              <p:cNvGrpSpPr/>
              <p:nvPr/>
            </p:nvGrpSpPr>
            <p:grpSpPr>
              <a:xfrm>
                <a:off x="3741763" y="1470301"/>
                <a:ext cx="46351" cy="46351"/>
                <a:chOff x="3741763" y="1470301"/>
                <a:chExt cx="46351" cy="46351"/>
              </a:xfrm>
            </p:grpSpPr>
            <p:sp>
              <p:nvSpPr>
                <p:cNvPr id="2836" name="Freeform 2835">
                  <a:extLst>
                    <a:ext uri="{FF2B5EF4-FFF2-40B4-BE49-F238E27FC236}">
                      <a16:creationId xmlns:a16="http://schemas.microsoft.com/office/drawing/2014/main" id="{DB65F7D4-DA2A-94BF-3ED4-6DA797349121}"/>
                    </a:ext>
                  </a:extLst>
                </p:cNvPr>
                <p:cNvSpPr/>
                <p:nvPr/>
              </p:nvSpPr>
              <p:spPr>
                <a:xfrm>
                  <a:off x="3764876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37" name="Freeform 2836">
                  <a:extLst>
                    <a:ext uri="{FF2B5EF4-FFF2-40B4-BE49-F238E27FC236}">
                      <a16:creationId xmlns:a16="http://schemas.microsoft.com/office/drawing/2014/main" id="{BE5CE328-5FC5-2D3B-2691-9AA932EA0F01}"/>
                    </a:ext>
                  </a:extLst>
                </p:cNvPr>
                <p:cNvSpPr/>
                <p:nvPr/>
              </p:nvSpPr>
              <p:spPr>
                <a:xfrm>
                  <a:off x="3741763" y="149341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49" name="Graphic 5">
                <a:extLst>
                  <a:ext uri="{FF2B5EF4-FFF2-40B4-BE49-F238E27FC236}">
                    <a16:creationId xmlns:a16="http://schemas.microsoft.com/office/drawing/2014/main" id="{36B03D7F-36CC-8937-AA2A-E917C85979CF}"/>
                  </a:ext>
                </a:extLst>
              </p:cNvPr>
              <p:cNvGrpSpPr/>
              <p:nvPr/>
            </p:nvGrpSpPr>
            <p:grpSpPr>
              <a:xfrm>
                <a:off x="3728048" y="1470301"/>
                <a:ext cx="46478" cy="46351"/>
                <a:chOff x="3728048" y="1470301"/>
                <a:chExt cx="46478" cy="46351"/>
              </a:xfrm>
            </p:grpSpPr>
            <p:sp>
              <p:nvSpPr>
                <p:cNvPr id="2834" name="Freeform 2833">
                  <a:extLst>
                    <a:ext uri="{FF2B5EF4-FFF2-40B4-BE49-F238E27FC236}">
                      <a16:creationId xmlns:a16="http://schemas.microsoft.com/office/drawing/2014/main" id="{F41C1F33-8E33-1CC6-9094-867B9C62382E}"/>
                    </a:ext>
                  </a:extLst>
                </p:cNvPr>
                <p:cNvSpPr/>
                <p:nvPr/>
              </p:nvSpPr>
              <p:spPr>
                <a:xfrm>
                  <a:off x="3751288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35" name="Freeform 2834">
                  <a:extLst>
                    <a:ext uri="{FF2B5EF4-FFF2-40B4-BE49-F238E27FC236}">
                      <a16:creationId xmlns:a16="http://schemas.microsoft.com/office/drawing/2014/main" id="{11E27593-3437-4D0A-331D-B0759F4ECF17}"/>
                    </a:ext>
                  </a:extLst>
                </p:cNvPr>
                <p:cNvSpPr/>
                <p:nvPr/>
              </p:nvSpPr>
              <p:spPr>
                <a:xfrm>
                  <a:off x="3728048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0" name="Graphic 5">
                <a:extLst>
                  <a:ext uri="{FF2B5EF4-FFF2-40B4-BE49-F238E27FC236}">
                    <a16:creationId xmlns:a16="http://schemas.microsoft.com/office/drawing/2014/main" id="{A73EBD60-62B9-6C9C-289A-164F11AAD050}"/>
                  </a:ext>
                </a:extLst>
              </p:cNvPr>
              <p:cNvGrpSpPr/>
              <p:nvPr/>
            </p:nvGrpSpPr>
            <p:grpSpPr>
              <a:xfrm>
                <a:off x="3710397" y="1470301"/>
                <a:ext cx="46478" cy="46351"/>
                <a:chOff x="3710397" y="1470301"/>
                <a:chExt cx="46478" cy="46351"/>
              </a:xfrm>
            </p:grpSpPr>
            <p:sp>
              <p:nvSpPr>
                <p:cNvPr id="2832" name="Freeform 2831">
                  <a:extLst>
                    <a:ext uri="{FF2B5EF4-FFF2-40B4-BE49-F238E27FC236}">
                      <a16:creationId xmlns:a16="http://schemas.microsoft.com/office/drawing/2014/main" id="{21484862-F88A-F937-1CBE-B949B9F8717A}"/>
                    </a:ext>
                  </a:extLst>
                </p:cNvPr>
                <p:cNvSpPr/>
                <p:nvPr/>
              </p:nvSpPr>
              <p:spPr>
                <a:xfrm>
                  <a:off x="3733636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33" name="Freeform 2832">
                  <a:extLst>
                    <a:ext uri="{FF2B5EF4-FFF2-40B4-BE49-F238E27FC236}">
                      <a16:creationId xmlns:a16="http://schemas.microsoft.com/office/drawing/2014/main" id="{B4D60E88-D887-4F76-EB37-DBBF6BA6970C}"/>
                    </a:ext>
                  </a:extLst>
                </p:cNvPr>
                <p:cNvSpPr/>
                <p:nvPr/>
              </p:nvSpPr>
              <p:spPr>
                <a:xfrm>
                  <a:off x="3710397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1" name="Graphic 5">
                <a:extLst>
                  <a:ext uri="{FF2B5EF4-FFF2-40B4-BE49-F238E27FC236}">
                    <a16:creationId xmlns:a16="http://schemas.microsoft.com/office/drawing/2014/main" id="{099BC353-C2CD-4D19-4093-9AF6FCACD679}"/>
                  </a:ext>
                </a:extLst>
              </p:cNvPr>
              <p:cNvGrpSpPr/>
              <p:nvPr/>
            </p:nvGrpSpPr>
            <p:grpSpPr>
              <a:xfrm>
                <a:off x="3712936" y="1470301"/>
                <a:ext cx="46478" cy="46351"/>
                <a:chOff x="3712936" y="1470301"/>
                <a:chExt cx="46478" cy="46351"/>
              </a:xfrm>
            </p:grpSpPr>
            <p:sp>
              <p:nvSpPr>
                <p:cNvPr id="2830" name="Freeform 2829">
                  <a:extLst>
                    <a:ext uri="{FF2B5EF4-FFF2-40B4-BE49-F238E27FC236}">
                      <a16:creationId xmlns:a16="http://schemas.microsoft.com/office/drawing/2014/main" id="{C9A4EBE4-8A52-F6FD-4706-B0B9640BB16C}"/>
                    </a:ext>
                  </a:extLst>
                </p:cNvPr>
                <p:cNvSpPr/>
                <p:nvPr/>
              </p:nvSpPr>
              <p:spPr>
                <a:xfrm>
                  <a:off x="3736176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31" name="Freeform 2830">
                  <a:extLst>
                    <a:ext uri="{FF2B5EF4-FFF2-40B4-BE49-F238E27FC236}">
                      <a16:creationId xmlns:a16="http://schemas.microsoft.com/office/drawing/2014/main" id="{DA54E3EB-C967-0720-EB5D-B6C719E79BB6}"/>
                    </a:ext>
                  </a:extLst>
                </p:cNvPr>
                <p:cNvSpPr/>
                <p:nvPr/>
              </p:nvSpPr>
              <p:spPr>
                <a:xfrm>
                  <a:off x="3712936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2" name="Graphic 5">
                <a:extLst>
                  <a:ext uri="{FF2B5EF4-FFF2-40B4-BE49-F238E27FC236}">
                    <a16:creationId xmlns:a16="http://schemas.microsoft.com/office/drawing/2014/main" id="{7B12F21F-CF78-77CC-5BF4-442541190A52}"/>
                  </a:ext>
                </a:extLst>
              </p:cNvPr>
              <p:cNvGrpSpPr/>
              <p:nvPr/>
            </p:nvGrpSpPr>
            <p:grpSpPr>
              <a:xfrm>
                <a:off x="3681951" y="1436013"/>
                <a:ext cx="46351" cy="46351"/>
                <a:chOff x="3681951" y="1436013"/>
                <a:chExt cx="46351" cy="46351"/>
              </a:xfrm>
            </p:grpSpPr>
            <p:sp>
              <p:nvSpPr>
                <p:cNvPr id="2828" name="Freeform 2827">
                  <a:extLst>
                    <a:ext uri="{FF2B5EF4-FFF2-40B4-BE49-F238E27FC236}">
                      <a16:creationId xmlns:a16="http://schemas.microsoft.com/office/drawing/2014/main" id="{8BBD5616-5C6B-66C9-E094-11465A91790D}"/>
                    </a:ext>
                  </a:extLst>
                </p:cNvPr>
                <p:cNvSpPr/>
                <p:nvPr/>
              </p:nvSpPr>
              <p:spPr>
                <a:xfrm>
                  <a:off x="3705063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29" name="Freeform 2828">
                  <a:extLst>
                    <a:ext uri="{FF2B5EF4-FFF2-40B4-BE49-F238E27FC236}">
                      <a16:creationId xmlns:a16="http://schemas.microsoft.com/office/drawing/2014/main" id="{433F4DEA-61C4-5FB3-D144-DB31B76FE24D}"/>
                    </a:ext>
                  </a:extLst>
                </p:cNvPr>
                <p:cNvSpPr/>
                <p:nvPr/>
              </p:nvSpPr>
              <p:spPr>
                <a:xfrm>
                  <a:off x="3681951" y="145912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3" name="Graphic 5">
                <a:extLst>
                  <a:ext uri="{FF2B5EF4-FFF2-40B4-BE49-F238E27FC236}">
                    <a16:creationId xmlns:a16="http://schemas.microsoft.com/office/drawing/2014/main" id="{B1AC8C68-430B-86B1-1E42-5C7241BE90DC}"/>
                  </a:ext>
                </a:extLst>
              </p:cNvPr>
              <p:cNvGrpSpPr/>
              <p:nvPr/>
            </p:nvGrpSpPr>
            <p:grpSpPr>
              <a:xfrm>
                <a:off x="3674331" y="1436013"/>
                <a:ext cx="46478" cy="46351"/>
                <a:chOff x="3674331" y="1436013"/>
                <a:chExt cx="46478" cy="46351"/>
              </a:xfrm>
            </p:grpSpPr>
            <p:sp>
              <p:nvSpPr>
                <p:cNvPr id="2826" name="Freeform 2825">
                  <a:extLst>
                    <a:ext uri="{FF2B5EF4-FFF2-40B4-BE49-F238E27FC236}">
                      <a16:creationId xmlns:a16="http://schemas.microsoft.com/office/drawing/2014/main" id="{1C1EC72D-4D77-5498-ACD4-A1DE8F76A3B8}"/>
                    </a:ext>
                  </a:extLst>
                </p:cNvPr>
                <p:cNvSpPr/>
                <p:nvPr/>
              </p:nvSpPr>
              <p:spPr>
                <a:xfrm>
                  <a:off x="3697571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27" name="Freeform 2826">
                  <a:extLst>
                    <a:ext uri="{FF2B5EF4-FFF2-40B4-BE49-F238E27FC236}">
                      <a16:creationId xmlns:a16="http://schemas.microsoft.com/office/drawing/2014/main" id="{4B183EFC-D66F-5FF1-4509-0F442BA3FAE8}"/>
                    </a:ext>
                  </a:extLst>
                </p:cNvPr>
                <p:cNvSpPr/>
                <p:nvPr/>
              </p:nvSpPr>
              <p:spPr>
                <a:xfrm>
                  <a:off x="3674331" y="145912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4" name="Graphic 5">
                <a:extLst>
                  <a:ext uri="{FF2B5EF4-FFF2-40B4-BE49-F238E27FC236}">
                    <a16:creationId xmlns:a16="http://schemas.microsoft.com/office/drawing/2014/main" id="{CA304FD7-7321-B052-06E6-0D741B1814DE}"/>
                  </a:ext>
                </a:extLst>
              </p:cNvPr>
              <p:cNvGrpSpPr/>
              <p:nvPr/>
            </p:nvGrpSpPr>
            <p:grpSpPr>
              <a:xfrm>
                <a:off x="3641695" y="1436013"/>
                <a:ext cx="46478" cy="46351"/>
                <a:chOff x="3641695" y="1436013"/>
                <a:chExt cx="46478" cy="46351"/>
              </a:xfrm>
            </p:grpSpPr>
            <p:sp>
              <p:nvSpPr>
                <p:cNvPr id="2824" name="Freeform 2823">
                  <a:extLst>
                    <a:ext uri="{FF2B5EF4-FFF2-40B4-BE49-F238E27FC236}">
                      <a16:creationId xmlns:a16="http://schemas.microsoft.com/office/drawing/2014/main" id="{858CFFDC-12EB-341B-D42C-EAA805A8F106}"/>
                    </a:ext>
                  </a:extLst>
                </p:cNvPr>
                <p:cNvSpPr/>
                <p:nvPr/>
              </p:nvSpPr>
              <p:spPr>
                <a:xfrm>
                  <a:off x="3664934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25" name="Freeform 2824">
                  <a:extLst>
                    <a:ext uri="{FF2B5EF4-FFF2-40B4-BE49-F238E27FC236}">
                      <a16:creationId xmlns:a16="http://schemas.microsoft.com/office/drawing/2014/main" id="{FE264EF0-4700-24BD-FE0F-622F43EB86FB}"/>
                    </a:ext>
                  </a:extLst>
                </p:cNvPr>
                <p:cNvSpPr/>
                <p:nvPr/>
              </p:nvSpPr>
              <p:spPr>
                <a:xfrm>
                  <a:off x="3641695" y="145912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5" name="Graphic 5">
                <a:extLst>
                  <a:ext uri="{FF2B5EF4-FFF2-40B4-BE49-F238E27FC236}">
                    <a16:creationId xmlns:a16="http://schemas.microsoft.com/office/drawing/2014/main" id="{185D08DB-31C1-80B6-88EE-0C5A2730FAFA}"/>
                  </a:ext>
                </a:extLst>
              </p:cNvPr>
              <p:cNvGrpSpPr/>
              <p:nvPr/>
            </p:nvGrpSpPr>
            <p:grpSpPr>
              <a:xfrm>
                <a:off x="3631282" y="1436013"/>
                <a:ext cx="46478" cy="46351"/>
                <a:chOff x="3631282" y="1436013"/>
                <a:chExt cx="46478" cy="46351"/>
              </a:xfrm>
            </p:grpSpPr>
            <p:sp>
              <p:nvSpPr>
                <p:cNvPr id="2822" name="Freeform 2821">
                  <a:extLst>
                    <a:ext uri="{FF2B5EF4-FFF2-40B4-BE49-F238E27FC236}">
                      <a16:creationId xmlns:a16="http://schemas.microsoft.com/office/drawing/2014/main" id="{E223540E-2E0E-5BCF-333F-314C0CC3AC3F}"/>
                    </a:ext>
                  </a:extLst>
                </p:cNvPr>
                <p:cNvSpPr/>
                <p:nvPr/>
              </p:nvSpPr>
              <p:spPr>
                <a:xfrm>
                  <a:off x="3654521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23" name="Freeform 2822">
                  <a:extLst>
                    <a:ext uri="{FF2B5EF4-FFF2-40B4-BE49-F238E27FC236}">
                      <a16:creationId xmlns:a16="http://schemas.microsoft.com/office/drawing/2014/main" id="{1CBF11D4-5A15-93EF-7567-0DF1D72303F8}"/>
                    </a:ext>
                  </a:extLst>
                </p:cNvPr>
                <p:cNvSpPr/>
                <p:nvPr/>
              </p:nvSpPr>
              <p:spPr>
                <a:xfrm>
                  <a:off x="3631282" y="145912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6" name="Graphic 5">
                <a:extLst>
                  <a:ext uri="{FF2B5EF4-FFF2-40B4-BE49-F238E27FC236}">
                    <a16:creationId xmlns:a16="http://schemas.microsoft.com/office/drawing/2014/main" id="{9FB3B1ED-39EE-2D7B-7C53-80335E337580}"/>
                  </a:ext>
                </a:extLst>
              </p:cNvPr>
              <p:cNvGrpSpPr/>
              <p:nvPr/>
            </p:nvGrpSpPr>
            <p:grpSpPr>
              <a:xfrm>
                <a:off x="3606518" y="1436013"/>
                <a:ext cx="46351" cy="46351"/>
                <a:chOff x="3606518" y="1436013"/>
                <a:chExt cx="46351" cy="46351"/>
              </a:xfrm>
            </p:grpSpPr>
            <p:sp>
              <p:nvSpPr>
                <p:cNvPr id="2820" name="Freeform 2819">
                  <a:extLst>
                    <a:ext uri="{FF2B5EF4-FFF2-40B4-BE49-F238E27FC236}">
                      <a16:creationId xmlns:a16="http://schemas.microsoft.com/office/drawing/2014/main" id="{707A1600-7C95-6001-A436-F8AE7C410FCE}"/>
                    </a:ext>
                  </a:extLst>
                </p:cNvPr>
                <p:cNvSpPr/>
                <p:nvPr/>
              </p:nvSpPr>
              <p:spPr>
                <a:xfrm>
                  <a:off x="3629631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21" name="Freeform 2820">
                  <a:extLst>
                    <a:ext uri="{FF2B5EF4-FFF2-40B4-BE49-F238E27FC236}">
                      <a16:creationId xmlns:a16="http://schemas.microsoft.com/office/drawing/2014/main" id="{8D124CF7-D1CF-46A8-2F99-C959D69E0BED}"/>
                    </a:ext>
                  </a:extLst>
                </p:cNvPr>
                <p:cNvSpPr/>
                <p:nvPr/>
              </p:nvSpPr>
              <p:spPr>
                <a:xfrm>
                  <a:off x="3606518" y="145912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7" name="Graphic 5">
                <a:extLst>
                  <a:ext uri="{FF2B5EF4-FFF2-40B4-BE49-F238E27FC236}">
                    <a16:creationId xmlns:a16="http://schemas.microsoft.com/office/drawing/2014/main" id="{B2FD0984-E2E0-A777-898C-E2A1DF36F0B1}"/>
                  </a:ext>
                </a:extLst>
              </p:cNvPr>
              <p:cNvGrpSpPr/>
              <p:nvPr/>
            </p:nvGrpSpPr>
            <p:grpSpPr>
              <a:xfrm>
                <a:off x="3563469" y="1436013"/>
                <a:ext cx="46351" cy="46351"/>
                <a:chOff x="3563469" y="1436013"/>
                <a:chExt cx="46351" cy="46351"/>
              </a:xfrm>
            </p:grpSpPr>
            <p:sp>
              <p:nvSpPr>
                <p:cNvPr id="2818" name="Freeform 2817">
                  <a:extLst>
                    <a:ext uri="{FF2B5EF4-FFF2-40B4-BE49-F238E27FC236}">
                      <a16:creationId xmlns:a16="http://schemas.microsoft.com/office/drawing/2014/main" id="{198D6CDC-DE1C-EBA8-D73B-97C40F69740A}"/>
                    </a:ext>
                  </a:extLst>
                </p:cNvPr>
                <p:cNvSpPr/>
                <p:nvPr/>
              </p:nvSpPr>
              <p:spPr>
                <a:xfrm>
                  <a:off x="3586708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19" name="Freeform 2818">
                  <a:extLst>
                    <a:ext uri="{FF2B5EF4-FFF2-40B4-BE49-F238E27FC236}">
                      <a16:creationId xmlns:a16="http://schemas.microsoft.com/office/drawing/2014/main" id="{4CCC7B8F-8A1A-981C-73C2-C96FD447B94D}"/>
                    </a:ext>
                  </a:extLst>
                </p:cNvPr>
                <p:cNvSpPr/>
                <p:nvPr/>
              </p:nvSpPr>
              <p:spPr>
                <a:xfrm>
                  <a:off x="3563469" y="145912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8" name="Graphic 5">
                <a:extLst>
                  <a:ext uri="{FF2B5EF4-FFF2-40B4-BE49-F238E27FC236}">
                    <a16:creationId xmlns:a16="http://schemas.microsoft.com/office/drawing/2014/main" id="{DA01E477-27F0-016C-3BDE-0358E772C927}"/>
                  </a:ext>
                </a:extLst>
              </p:cNvPr>
              <p:cNvGrpSpPr/>
              <p:nvPr/>
            </p:nvGrpSpPr>
            <p:grpSpPr>
              <a:xfrm>
                <a:off x="3546071" y="1436013"/>
                <a:ext cx="46478" cy="46351"/>
                <a:chOff x="3546071" y="1436013"/>
                <a:chExt cx="46478" cy="46351"/>
              </a:xfrm>
            </p:grpSpPr>
            <p:sp>
              <p:nvSpPr>
                <p:cNvPr id="2816" name="Freeform 2815">
                  <a:extLst>
                    <a:ext uri="{FF2B5EF4-FFF2-40B4-BE49-F238E27FC236}">
                      <a16:creationId xmlns:a16="http://schemas.microsoft.com/office/drawing/2014/main" id="{718C4B48-EC1E-1BFA-2F67-E4AE6A862CD0}"/>
                    </a:ext>
                  </a:extLst>
                </p:cNvPr>
                <p:cNvSpPr/>
                <p:nvPr/>
              </p:nvSpPr>
              <p:spPr>
                <a:xfrm>
                  <a:off x="3569310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17" name="Freeform 2816">
                  <a:extLst>
                    <a:ext uri="{FF2B5EF4-FFF2-40B4-BE49-F238E27FC236}">
                      <a16:creationId xmlns:a16="http://schemas.microsoft.com/office/drawing/2014/main" id="{635B2958-CF47-FF7E-2B03-C8DF2A05EE86}"/>
                    </a:ext>
                  </a:extLst>
                </p:cNvPr>
                <p:cNvSpPr/>
                <p:nvPr/>
              </p:nvSpPr>
              <p:spPr>
                <a:xfrm>
                  <a:off x="3546071" y="145912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59" name="Graphic 5">
                <a:extLst>
                  <a:ext uri="{FF2B5EF4-FFF2-40B4-BE49-F238E27FC236}">
                    <a16:creationId xmlns:a16="http://schemas.microsoft.com/office/drawing/2014/main" id="{83362152-8295-8C83-2876-D9430491E372}"/>
                  </a:ext>
                </a:extLst>
              </p:cNvPr>
              <p:cNvGrpSpPr/>
              <p:nvPr/>
            </p:nvGrpSpPr>
            <p:grpSpPr>
              <a:xfrm>
                <a:off x="3548865" y="1436013"/>
                <a:ext cx="46478" cy="46351"/>
                <a:chOff x="3548865" y="1436013"/>
                <a:chExt cx="46478" cy="46351"/>
              </a:xfrm>
            </p:grpSpPr>
            <p:sp>
              <p:nvSpPr>
                <p:cNvPr id="2814" name="Freeform 2813">
                  <a:extLst>
                    <a:ext uri="{FF2B5EF4-FFF2-40B4-BE49-F238E27FC236}">
                      <a16:creationId xmlns:a16="http://schemas.microsoft.com/office/drawing/2014/main" id="{85192E0A-6B8B-915B-EA6A-77AAA7FC35B8}"/>
                    </a:ext>
                  </a:extLst>
                </p:cNvPr>
                <p:cNvSpPr/>
                <p:nvPr/>
              </p:nvSpPr>
              <p:spPr>
                <a:xfrm>
                  <a:off x="3572104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15" name="Freeform 2814">
                  <a:extLst>
                    <a:ext uri="{FF2B5EF4-FFF2-40B4-BE49-F238E27FC236}">
                      <a16:creationId xmlns:a16="http://schemas.microsoft.com/office/drawing/2014/main" id="{E81EFEDC-D1D9-83E9-4897-F73276208FCF}"/>
                    </a:ext>
                  </a:extLst>
                </p:cNvPr>
                <p:cNvSpPr/>
                <p:nvPr/>
              </p:nvSpPr>
              <p:spPr>
                <a:xfrm>
                  <a:off x="3548865" y="145912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0" name="Graphic 5">
                <a:extLst>
                  <a:ext uri="{FF2B5EF4-FFF2-40B4-BE49-F238E27FC236}">
                    <a16:creationId xmlns:a16="http://schemas.microsoft.com/office/drawing/2014/main" id="{BAC96365-7ADC-A7D6-38C1-5D76767B9770}"/>
                  </a:ext>
                </a:extLst>
              </p:cNvPr>
              <p:cNvGrpSpPr/>
              <p:nvPr/>
            </p:nvGrpSpPr>
            <p:grpSpPr>
              <a:xfrm>
                <a:off x="3551786" y="1436013"/>
                <a:ext cx="46351" cy="46351"/>
                <a:chOff x="3551786" y="1436013"/>
                <a:chExt cx="46351" cy="46351"/>
              </a:xfrm>
            </p:grpSpPr>
            <p:sp>
              <p:nvSpPr>
                <p:cNvPr id="2812" name="Freeform 2811">
                  <a:extLst>
                    <a:ext uri="{FF2B5EF4-FFF2-40B4-BE49-F238E27FC236}">
                      <a16:creationId xmlns:a16="http://schemas.microsoft.com/office/drawing/2014/main" id="{DF61E1FD-6961-3DD9-B66B-925E47BECA67}"/>
                    </a:ext>
                  </a:extLst>
                </p:cNvPr>
                <p:cNvSpPr/>
                <p:nvPr/>
              </p:nvSpPr>
              <p:spPr>
                <a:xfrm>
                  <a:off x="3574898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13" name="Freeform 2812">
                  <a:extLst>
                    <a:ext uri="{FF2B5EF4-FFF2-40B4-BE49-F238E27FC236}">
                      <a16:creationId xmlns:a16="http://schemas.microsoft.com/office/drawing/2014/main" id="{41B03A45-4303-C817-23EA-11B63895D8C4}"/>
                    </a:ext>
                  </a:extLst>
                </p:cNvPr>
                <p:cNvSpPr/>
                <p:nvPr/>
              </p:nvSpPr>
              <p:spPr>
                <a:xfrm>
                  <a:off x="3551786" y="145912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1" name="Graphic 5">
                <a:extLst>
                  <a:ext uri="{FF2B5EF4-FFF2-40B4-BE49-F238E27FC236}">
                    <a16:creationId xmlns:a16="http://schemas.microsoft.com/office/drawing/2014/main" id="{CD3F0F55-0BE0-DB0A-79FB-221EE1722031}"/>
                  </a:ext>
                </a:extLst>
              </p:cNvPr>
              <p:cNvGrpSpPr/>
              <p:nvPr/>
            </p:nvGrpSpPr>
            <p:grpSpPr>
              <a:xfrm>
                <a:off x="3516990" y="1436013"/>
                <a:ext cx="46478" cy="46351"/>
                <a:chOff x="3516990" y="1436013"/>
                <a:chExt cx="46478" cy="46351"/>
              </a:xfrm>
            </p:grpSpPr>
            <p:sp>
              <p:nvSpPr>
                <p:cNvPr id="2810" name="Freeform 2809">
                  <a:extLst>
                    <a:ext uri="{FF2B5EF4-FFF2-40B4-BE49-F238E27FC236}">
                      <a16:creationId xmlns:a16="http://schemas.microsoft.com/office/drawing/2014/main" id="{91A2829B-217A-B2CC-86A7-6B568FCE709C}"/>
                    </a:ext>
                  </a:extLst>
                </p:cNvPr>
                <p:cNvSpPr/>
                <p:nvPr/>
              </p:nvSpPr>
              <p:spPr>
                <a:xfrm>
                  <a:off x="3540229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11" name="Freeform 2810">
                  <a:extLst>
                    <a:ext uri="{FF2B5EF4-FFF2-40B4-BE49-F238E27FC236}">
                      <a16:creationId xmlns:a16="http://schemas.microsoft.com/office/drawing/2014/main" id="{E4EF44CA-D72E-1A6F-2E41-D4ED11DA503A}"/>
                    </a:ext>
                  </a:extLst>
                </p:cNvPr>
                <p:cNvSpPr/>
                <p:nvPr/>
              </p:nvSpPr>
              <p:spPr>
                <a:xfrm>
                  <a:off x="3516990" y="145912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2" name="Graphic 5">
                <a:extLst>
                  <a:ext uri="{FF2B5EF4-FFF2-40B4-BE49-F238E27FC236}">
                    <a16:creationId xmlns:a16="http://schemas.microsoft.com/office/drawing/2014/main" id="{09FEA912-4ABC-1F89-4BFF-BC7BEDDF9BD1}"/>
                  </a:ext>
                </a:extLst>
              </p:cNvPr>
              <p:cNvGrpSpPr/>
              <p:nvPr/>
            </p:nvGrpSpPr>
            <p:grpSpPr>
              <a:xfrm>
                <a:off x="3449050" y="1436013"/>
                <a:ext cx="46478" cy="46351"/>
                <a:chOff x="3449050" y="1436013"/>
                <a:chExt cx="46478" cy="46351"/>
              </a:xfrm>
            </p:grpSpPr>
            <p:sp>
              <p:nvSpPr>
                <p:cNvPr id="2808" name="Freeform 2807">
                  <a:extLst>
                    <a:ext uri="{FF2B5EF4-FFF2-40B4-BE49-F238E27FC236}">
                      <a16:creationId xmlns:a16="http://schemas.microsoft.com/office/drawing/2014/main" id="{C5FC0B8A-184A-57EE-F57B-2EE7805DB3FA}"/>
                    </a:ext>
                  </a:extLst>
                </p:cNvPr>
                <p:cNvSpPr/>
                <p:nvPr/>
              </p:nvSpPr>
              <p:spPr>
                <a:xfrm>
                  <a:off x="3472290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09" name="Freeform 2808">
                  <a:extLst>
                    <a:ext uri="{FF2B5EF4-FFF2-40B4-BE49-F238E27FC236}">
                      <a16:creationId xmlns:a16="http://schemas.microsoft.com/office/drawing/2014/main" id="{A9EEC91A-4066-169D-900F-BF41A48CCB63}"/>
                    </a:ext>
                  </a:extLst>
                </p:cNvPr>
                <p:cNvSpPr/>
                <p:nvPr/>
              </p:nvSpPr>
              <p:spPr>
                <a:xfrm>
                  <a:off x="3449050" y="145912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3" name="Graphic 5">
                <a:extLst>
                  <a:ext uri="{FF2B5EF4-FFF2-40B4-BE49-F238E27FC236}">
                    <a16:creationId xmlns:a16="http://schemas.microsoft.com/office/drawing/2014/main" id="{48D34512-BC02-EA1A-F36D-F17C2880F02C}"/>
                  </a:ext>
                </a:extLst>
              </p:cNvPr>
              <p:cNvGrpSpPr/>
              <p:nvPr/>
            </p:nvGrpSpPr>
            <p:grpSpPr>
              <a:xfrm>
                <a:off x="3451844" y="1436013"/>
                <a:ext cx="46351" cy="46351"/>
                <a:chOff x="3451844" y="1436013"/>
                <a:chExt cx="46351" cy="46351"/>
              </a:xfrm>
            </p:grpSpPr>
            <p:sp>
              <p:nvSpPr>
                <p:cNvPr id="2806" name="Freeform 2805">
                  <a:extLst>
                    <a:ext uri="{FF2B5EF4-FFF2-40B4-BE49-F238E27FC236}">
                      <a16:creationId xmlns:a16="http://schemas.microsoft.com/office/drawing/2014/main" id="{3BC9DCF3-2B03-39B7-A5F1-E0D2B1F9524E}"/>
                    </a:ext>
                  </a:extLst>
                </p:cNvPr>
                <p:cNvSpPr/>
                <p:nvPr/>
              </p:nvSpPr>
              <p:spPr>
                <a:xfrm>
                  <a:off x="3475083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07" name="Freeform 2806">
                  <a:extLst>
                    <a:ext uri="{FF2B5EF4-FFF2-40B4-BE49-F238E27FC236}">
                      <a16:creationId xmlns:a16="http://schemas.microsoft.com/office/drawing/2014/main" id="{97DFBC85-0DBF-CB39-6DC5-BB3FC3A30E8A}"/>
                    </a:ext>
                  </a:extLst>
                </p:cNvPr>
                <p:cNvSpPr/>
                <p:nvPr/>
              </p:nvSpPr>
              <p:spPr>
                <a:xfrm>
                  <a:off x="3451844" y="1459125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4" name="Graphic 5">
                <a:extLst>
                  <a:ext uri="{FF2B5EF4-FFF2-40B4-BE49-F238E27FC236}">
                    <a16:creationId xmlns:a16="http://schemas.microsoft.com/office/drawing/2014/main" id="{C3F45654-478C-776A-7E08-6FAA71E11350}"/>
                  </a:ext>
                </a:extLst>
              </p:cNvPr>
              <p:cNvGrpSpPr/>
              <p:nvPr/>
            </p:nvGrpSpPr>
            <p:grpSpPr>
              <a:xfrm>
                <a:off x="3437748" y="1436013"/>
                <a:ext cx="46478" cy="46351"/>
                <a:chOff x="3437748" y="1436013"/>
                <a:chExt cx="46478" cy="46351"/>
              </a:xfrm>
            </p:grpSpPr>
            <p:sp>
              <p:nvSpPr>
                <p:cNvPr id="2804" name="Freeform 2803">
                  <a:extLst>
                    <a:ext uri="{FF2B5EF4-FFF2-40B4-BE49-F238E27FC236}">
                      <a16:creationId xmlns:a16="http://schemas.microsoft.com/office/drawing/2014/main" id="{252E2C8F-C472-D545-9CAE-0F72900E9034}"/>
                    </a:ext>
                  </a:extLst>
                </p:cNvPr>
                <p:cNvSpPr/>
                <p:nvPr/>
              </p:nvSpPr>
              <p:spPr>
                <a:xfrm>
                  <a:off x="3460987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05" name="Freeform 2804">
                  <a:extLst>
                    <a:ext uri="{FF2B5EF4-FFF2-40B4-BE49-F238E27FC236}">
                      <a16:creationId xmlns:a16="http://schemas.microsoft.com/office/drawing/2014/main" id="{A2CD3C3F-0EC9-F758-6B87-EC8FDD4531BD}"/>
                    </a:ext>
                  </a:extLst>
                </p:cNvPr>
                <p:cNvSpPr/>
                <p:nvPr/>
              </p:nvSpPr>
              <p:spPr>
                <a:xfrm>
                  <a:off x="3437748" y="145912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5" name="Graphic 5">
                <a:extLst>
                  <a:ext uri="{FF2B5EF4-FFF2-40B4-BE49-F238E27FC236}">
                    <a16:creationId xmlns:a16="http://schemas.microsoft.com/office/drawing/2014/main" id="{5A37F936-52D9-168E-B249-83FCDDF69D86}"/>
                  </a:ext>
                </a:extLst>
              </p:cNvPr>
              <p:cNvGrpSpPr/>
              <p:nvPr/>
            </p:nvGrpSpPr>
            <p:grpSpPr>
              <a:xfrm>
                <a:off x="3427716" y="1436013"/>
                <a:ext cx="46478" cy="46351"/>
                <a:chOff x="3427716" y="1436013"/>
                <a:chExt cx="46478" cy="46351"/>
              </a:xfrm>
            </p:grpSpPr>
            <p:sp>
              <p:nvSpPr>
                <p:cNvPr id="2802" name="Freeform 2801">
                  <a:extLst>
                    <a:ext uri="{FF2B5EF4-FFF2-40B4-BE49-F238E27FC236}">
                      <a16:creationId xmlns:a16="http://schemas.microsoft.com/office/drawing/2014/main" id="{4B6CD218-7139-5C9C-406A-BBB560B015C7}"/>
                    </a:ext>
                  </a:extLst>
                </p:cNvPr>
                <p:cNvSpPr/>
                <p:nvPr/>
              </p:nvSpPr>
              <p:spPr>
                <a:xfrm>
                  <a:off x="3450955" y="1436013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03" name="Freeform 2802">
                  <a:extLst>
                    <a:ext uri="{FF2B5EF4-FFF2-40B4-BE49-F238E27FC236}">
                      <a16:creationId xmlns:a16="http://schemas.microsoft.com/office/drawing/2014/main" id="{9889BD7C-DA93-7F5E-53D2-CF7382AF9673}"/>
                    </a:ext>
                  </a:extLst>
                </p:cNvPr>
                <p:cNvSpPr/>
                <p:nvPr/>
              </p:nvSpPr>
              <p:spPr>
                <a:xfrm>
                  <a:off x="3427716" y="1459125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6" name="Graphic 5">
                <a:extLst>
                  <a:ext uri="{FF2B5EF4-FFF2-40B4-BE49-F238E27FC236}">
                    <a16:creationId xmlns:a16="http://schemas.microsoft.com/office/drawing/2014/main" id="{DC56803C-F0D1-DD0F-8F1C-A8FA65DB1CAA}"/>
                  </a:ext>
                </a:extLst>
              </p:cNvPr>
              <p:cNvGrpSpPr/>
              <p:nvPr/>
            </p:nvGrpSpPr>
            <p:grpSpPr>
              <a:xfrm>
                <a:off x="3204975" y="1405789"/>
                <a:ext cx="46478" cy="46478"/>
                <a:chOff x="3204975" y="1405789"/>
                <a:chExt cx="46478" cy="46478"/>
              </a:xfrm>
            </p:grpSpPr>
            <p:sp>
              <p:nvSpPr>
                <p:cNvPr id="2800" name="Freeform 2799">
                  <a:extLst>
                    <a:ext uri="{FF2B5EF4-FFF2-40B4-BE49-F238E27FC236}">
                      <a16:creationId xmlns:a16="http://schemas.microsoft.com/office/drawing/2014/main" id="{A8C6A30E-4CA4-2DDB-24F7-38073B30D6F5}"/>
                    </a:ext>
                  </a:extLst>
                </p:cNvPr>
                <p:cNvSpPr/>
                <p:nvPr/>
              </p:nvSpPr>
              <p:spPr>
                <a:xfrm>
                  <a:off x="3228214" y="1405789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801" name="Freeform 2800">
                  <a:extLst>
                    <a:ext uri="{FF2B5EF4-FFF2-40B4-BE49-F238E27FC236}">
                      <a16:creationId xmlns:a16="http://schemas.microsoft.com/office/drawing/2014/main" id="{4729C056-F991-1E13-94DC-2B52EB012C9F}"/>
                    </a:ext>
                  </a:extLst>
                </p:cNvPr>
                <p:cNvSpPr/>
                <p:nvPr/>
              </p:nvSpPr>
              <p:spPr>
                <a:xfrm>
                  <a:off x="3204975" y="142902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7" name="Graphic 5">
                <a:extLst>
                  <a:ext uri="{FF2B5EF4-FFF2-40B4-BE49-F238E27FC236}">
                    <a16:creationId xmlns:a16="http://schemas.microsoft.com/office/drawing/2014/main" id="{5FB7D244-C50D-3BCF-B3E8-921DDF84282D}"/>
                  </a:ext>
                </a:extLst>
              </p:cNvPr>
              <p:cNvGrpSpPr/>
              <p:nvPr/>
            </p:nvGrpSpPr>
            <p:grpSpPr>
              <a:xfrm>
                <a:off x="2732443" y="1405789"/>
                <a:ext cx="46478" cy="46478"/>
                <a:chOff x="2732443" y="1405789"/>
                <a:chExt cx="46478" cy="46478"/>
              </a:xfrm>
            </p:grpSpPr>
            <p:sp>
              <p:nvSpPr>
                <p:cNvPr id="2798" name="Freeform 2797">
                  <a:extLst>
                    <a:ext uri="{FF2B5EF4-FFF2-40B4-BE49-F238E27FC236}">
                      <a16:creationId xmlns:a16="http://schemas.microsoft.com/office/drawing/2014/main" id="{982A292E-772E-545C-94DD-60D1C1AE2B39}"/>
                    </a:ext>
                  </a:extLst>
                </p:cNvPr>
                <p:cNvSpPr/>
                <p:nvPr/>
              </p:nvSpPr>
              <p:spPr>
                <a:xfrm>
                  <a:off x="2755683" y="1405789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99" name="Freeform 2798">
                  <a:extLst>
                    <a:ext uri="{FF2B5EF4-FFF2-40B4-BE49-F238E27FC236}">
                      <a16:creationId xmlns:a16="http://schemas.microsoft.com/office/drawing/2014/main" id="{B6AE3104-4F98-3E21-D8F0-B220BE9FE9A8}"/>
                    </a:ext>
                  </a:extLst>
                </p:cNvPr>
                <p:cNvSpPr/>
                <p:nvPr/>
              </p:nvSpPr>
              <p:spPr>
                <a:xfrm>
                  <a:off x="2732443" y="1429029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8" name="Graphic 5">
                <a:extLst>
                  <a:ext uri="{FF2B5EF4-FFF2-40B4-BE49-F238E27FC236}">
                    <a16:creationId xmlns:a16="http://schemas.microsoft.com/office/drawing/2014/main" id="{69097023-4CDD-651F-37DC-88AC69DC1C40}"/>
                  </a:ext>
                </a:extLst>
              </p:cNvPr>
              <p:cNvGrpSpPr/>
              <p:nvPr/>
            </p:nvGrpSpPr>
            <p:grpSpPr>
              <a:xfrm>
                <a:off x="2372679" y="1376582"/>
                <a:ext cx="46478" cy="46351"/>
                <a:chOff x="2372679" y="1376582"/>
                <a:chExt cx="46478" cy="46351"/>
              </a:xfrm>
            </p:grpSpPr>
            <p:sp>
              <p:nvSpPr>
                <p:cNvPr id="2796" name="Freeform 2795">
                  <a:extLst>
                    <a:ext uri="{FF2B5EF4-FFF2-40B4-BE49-F238E27FC236}">
                      <a16:creationId xmlns:a16="http://schemas.microsoft.com/office/drawing/2014/main" id="{F6CADCE7-C46A-C05F-DB58-3CB86B282DE0}"/>
                    </a:ext>
                  </a:extLst>
                </p:cNvPr>
                <p:cNvSpPr/>
                <p:nvPr/>
              </p:nvSpPr>
              <p:spPr>
                <a:xfrm>
                  <a:off x="2395919" y="1376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97" name="Freeform 2796">
                  <a:extLst>
                    <a:ext uri="{FF2B5EF4-FFF2-40B4-BE49-F238E27FC236}">
                      <a16:creationId xmlns:a16="http://schemas.microsoft.com/office/drawing/2014/main" id="{AC704C68-975B-7D2A-7A7A-F16D27BBE2F4}"/>
                    </a:ext>
                  </a:extLst>
                </p:cNvPr>
                <p:cNvSpPr/>
                <p:nvPr/>
              </p:nvSpPr>
              <p:spPr>
                <a:xfrm>
                  <a:off x="2372679" y="13998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69" name="Graphic 5">
                <a:extLst>
                  <a:ext uri="{FF2B5EF4-FFF2-40B4-BE49-F238E27FC236}">
                    <a16:creationId xmlns:a16="http://schemas.microsoft.com/office/drawing/2014/main" id="{A2D3D38A-5035-D022-807B-AC0153A109B3}"/>
                  </a:ext>
                </a:extLst>
              </p:cNvPr>
              <p:cNvGrpSpPr/>
              <p:nvPr/>
            </p:nvGrpSpPr>
            <p:grpSpPr>
              <a:xfrm>
                <a:off x="2191845" y="1376582"/>
                <a:ext cx="46478" cy="46351"/>
                <a:chOff x="2191845" y="1376582"/>
                <a:chExt cx="46478" cy="46351"/>
              </a:xfrm>
            </p:grpSpPr>
            <p:sp>
              <p:nvSpPr>
                <p:cNvPr id="2794" name="Freeform 2793">
                  <a:extLst>
                    <a:ext uri="{FF2B5EF4-FFF2-40B4-BE49-F238E27FC236}">
                      <a16:creationId xmlns:a16="http://schemas.microsoft.com/office/drawing/2014/main" id="{A1F2356F-E542-9AD6-492F-976FD6813CFB}"/>
                    </a:ext>
                  </a:extLst>
                </p:cNvPr>
                <p:cNvSpPr/>
                <p:nvPr/>
              </p:nvSpPr>
              <p:spPr>
                <a:xfrm>
                  <a:off x="2215084" y="1376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95" name="Freeform 2794">
                  <a:extLst>
                    <a:ext uri="{FF2B5EF4-FFF2-40B4-BE49-F238E27FC236}">
                      <a16:creationId xmlns:a16="http://schemas.microsoft.com/office/drawing/2014/main" id="{2E22819B-4932-34EA-698F-9283885E6055}"/>
                    </a:ext>
                  </a:extLst>
                </p:cNvPr>
                <p:cNvSpPr/>
                <p:nvPr/>
              </p:nvSpPr>
              <p:spPr>
                <a:xfrm>
                  <a:off x="2191845" y="13998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0" name="Graphic 5">
                <a:extLst>
                  <a:ext uri="{FF2B5EF4-FFF2-40B4-BE49-F238E27FC236}">
                    <a16:creationId xmlns:a16="http://schemas.microsoft.com/office/drawing/2014/main" id="{4E069099-8B6B-D78C-FC2B-9CA1242E92D5}"/>
                  </a:ext>
                </a:extLst>
              </p:cNvPr>
              <p:cNvGrpSpPr/>
              <p:nvPr/>
            </p:nvGrpSpPr>
            <p:grpSpPr>
              <a:xfrm>
                <a:off x="1948277" y="1376582"/>
                <a:ext cx="46351" cy="46351"/>
                <a:chOff x="1948277" y="1376582"/>
                <a:chExt cx="46351" cy="46351"/>
              </a:xfrm>
            </p:grpSpPr>
            <p:sp>
              <p:nvSpPr>
                <p:cNvPr id="2792" name="Freeform 2791">
                  <a:extLst>
                    <a:ext uri="{FF2B5EF4-FFF2-40B4-BE49-F238E27FC236}">
                      <a16:creationId xmlns:a16="http://schemas.microsoft.com/office/drawing/2014/main" id="{C478633F-B78A-478F-020F-4048D55892A7}"/>
                    </a:ext>
                  </a:extLst>
                </p:cNvPr>
                <p:cNvSpPr/>
                <p:nvPr/>
              </p:nvSpPr>
              <p:spPr>
                <a:xfrm>
                  <a:off x="1971517" y="1376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93" name="Freeform 2792">
                  <a:extLst>
                    <a:ext uri="{FF2B5EF4-FFF2-40B4-BE49-F238E27FC236}">
                      <a16:creationId xmlns:a16="http://schemas.microsoft.com/office/drawing/2014/main" id="{74BD2EE9-4512-05BC-4ABC-24B9401948F6}"/>
                    </a:ext>
                  </a:extLst>
                </p:cNvPr>
                <p:cNvSpPr/>
                <p:nvPr/>
              </p:nvSpPr>
              <p:spPr>
                <a:xfrm>
                  <a:off x="1948277" y="139982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1" name="Graphic 5">
                <a:extLst>
                  <a:ext uri="{FF2B5EF4-FFF2-40B4-BE49-F238E27FC236}">
                    <a16:creationId xmlns:a16="http://schemas.microsoft.com/office/drawing/2014/main" id="{E3AE88D4-B875-8F3B-154D-1584EA03A123}"/>
                  </a:ext>
                </a:extLst>
              </p:cNvPr>
              <p:cNvGrpSpPr/>
              <p:nvPr/>
            </p:nvGrpSpPr>
            <p:grpSpPr>
              <a:xfrm>
                <a:off x="1888084" y="1376582"/>
                <a:ext cx="46478" cy="46351"/>
                <a:chOff x="1888084" y="1376582"/>
                <a:chExt cx="46478" cy="46351"/>
              </a:xfrm>
            </p:grpSpPr>
            <p:sp>
              <p:nvSpPr>
                <p:cNvPr id="2790" name="Freeform 2789">
                  <a:extLst>
                    <a:ext uri="{FF2B5EF4-FFF2-40B4-BE49-F238E27FC236}">
                      <a16:creationId xmlns:a16="http://schemas.microsoft.com/office/drawing/2014/main" id="{DC563D67-AB76-6957-FA8C-18B5E158E928}"/>
                    </a:ext>
                  </a:extLst>
                </p:cNvPr>
                <p:cNvSpPr/>
                <p:nvPr/>
              </p:nvSpPr>
              <p:spPr>
                <a:xfrm>
                  <a:off x="1911323" y="1376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91" name="Freeform 2790">
                  <a:extLst>
                    <a:ext uri="{FF2B5EF4-FFF2-40B4-BE49-F238E27FC236}">
                      <a16:creationId xmlns:a16="http://schemas.microsoft.com/office/drawing/2014/main" id="{1C505621-EC46-D805-8D87-8D437CEC76EA}"/>
                    </a:ext>
                  </a:extLst>
                </p:cNvPr>
                <p:cNvSpPr/>
                <p:nvPr/>
              </p:nvSpPr>
              <p:spPr>
                <a:xfrm>
                  <a:off x="1888084" y="13998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2" name="Graphic 5">
                <a:extLst>
                  <a:ext uri="{FF2B5EF4-FFF2-40B4-BE49-F238E27FC236}">
                    <a16:creationId xmlns:a16="http://schemas.microsoft.com/office/drawing/2014/main" id="{7F775B40-E8D5-D01A-603C-414697417610}"/>
                  </a:ext>
                </a:extLst>
              </p:cNvPr>
              <p:cNvGrpSpPr/>
              <p:nvPr/>
            </p:nvGrpSpPr>
            <p:grpSpPr>
              <a:xfrm>
                <a:off x="1651374" y="1376582"/>
                <a:ext cx="46351" cy="46351"/>
                <a:chOff x="1651374" y="1376582"/>
                <a:chExt cx="46351" cy="46351"/>
              </a:xfrm>
            </p:grpSpPr>
            <p:sp>
              <p:nvSpPr>
                <p:cNvPr id="2788" name="Freeform 2787">
                  <a:extLst>
                    <a:ext uri="{FF2B5EF4-FFF2-40B4-BE49-F238E27FC236}">
                      <a16:creationId xmlns:a16="http://schemas.microsoft.com/office/drawing/2014/main" id="{36740CDF-51F6-354D-0AD0-9C031A714A28}"/>
                    </a:ext>
                  </a:extLst>
                </p:cNvPr>
                <p:cNvSpPr/>
                <p:nvPr/>
              </p:nvSpPr>
              <p:spPr>
                <a:xfrm>
                  <a:off x="1674613" y="1376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89" name="Freeform 2788">
                  <a:extLst>
                    <a:ext uri="{FF2B5EF4-FFF2-40B4-BE49-F238E27FC236}">
                      <a16:creationId xmlns:a16="http://schemas.microsoft.com/office/drawing/2014/main" id="{63B5334E-AB91-EE57-BDA6-C7C027E02730}"/>
                    </a:ext>
                  </a:extLst>
                </p:cNvPr>
                <p:cNvSpPr/>
                <p:nvPr/>
              </p:nvSpPr>
              <p:spPr>
                <a:xfrm>
                  <a:off x="1651374" y="139982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3" name="Graphic 5">
                <a:extLst>
                  <a:ext uri="{FF2B5EF4-FFF2-40B4-BE49-F238E27FC236}">
                    <a16:creationId xmlns:a16="http://schemas.microsoft.com/office/drawing/2014/main" id="{C2120F0B-FE0B-BC81-27A0-FA49FD35CCAA}"/>
                  </a:ext>
                </a:extLst>
              </p:cNvPr>
              <p:cNvGrpSpPr/>
              <p:nvPr/>
            </p:nvGrpSpPr>
            <p:grpSpPr>
              <a:xfrm>
                <a:off x="1657977" y="1376582"/>
                <a:ext cx="46351" cy="46351"/>
                <a:chOff x="1657977" y="1376582"/>
                <a:chExt cx="46351" cy="46351"/>
              </a:xfrm>
            </p:grpSpPr>
            <p:sp>
              <p:nvSpPr>
                <p:cNvPr id="2786" name="Freeform 2785">
                  <a:extLst>
                    <a:ext uri="{FF2B5EF4-FFF2-40B4-BE49-F238E27FC236}">
                      <a16:creationId xmlns:a16="http://schemas.microsoft.com/office/drawing/2014/main" id="{E29EC44F-6E89-7844-3B46-1AA6F2541283}"/>
                    </a:ext>
                  </a:extLst>
                </p:cNvPr>
                <p:cNvSpPr/>
                <p:nvPr/>
              </p:nvSpPr>
              <p:spPr>
                <a:xfrm>
                  <a:off x="1681217" y="1376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87" name="Freeform 2786">
                  <a:extLst>
                    <a:ext uri="{FF2B5EF4-FFF2-40B4-BE49-F238E27FC236}">
                      <a16:creationId xmlns:a16="http://schemas.microsoft.com/office/drawing/2014/main" id="{43BABB58-871B-221C-3A3B-590895B6C7BE}"/>
                    </a:ext>
                  </a:extLst>
                </p:cNvPr>
                <p:cNvSpPr/>
                <p:nvPr/>
              </p:nvSpPr>
              <p:spPr>
                <a:xfrm>
                  <a:off x="1657977" y="1399821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1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1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4" name="Graphic 5">
                <a:extLst>
                  <a:ext uri="{FF2B5EF4-FFF2-40B4-BE49-F238E27FC236}">
                    <a16:creationId xmlns:a16="http://schemas.microsoft.com/office/drawing/2014/main" id="{75D91817-91D9-129B-A9AC-0307532A6F14}"/>
                  </a:ext>
                </a:extLst>
              </p:cNvPr>
              <p:cNvGrpSpPr/>
              <p:nvPr/>
            </p:nvGrpSpPr>
            <p:grpSpPr>
              <a:xfrm>
                <a:off x="1578309" y="1376582"/>
                <a:ext cx="46478" cy="46351"/>
                <a:chOff x="1578309" y="1376582"/>
                <a:chExt cx="46478" cy="46351"/>
              </a:xfrm>
            </p:grpSpPr>
            <p:sp>
              <p:nvSpPr>
                <p:cNvPr id="2784" name="Freeform 2783">
                  <a:extLst>
                    <a:ext uri="{FF2B5EF4-FFF2-40B4-BE49-F238E27FC236}">
                      <a16:creationId xmlns:a16="http://schemas.microsoft.com/office/drawing/2014/main" id="{BBDCBBA2-4BCE-D059-7D5D-D045B02CC949}"/>
                    </a:ext>
                  </a:extLst>
                </p:cNvPr>
                <p:cNvSpPr/>
                <p:nvPr/>
              </p:nvSpPr>
              <p:spPr>
                <a:xfrm>
                  <a:off x="1596406" y="1376582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85" name="Freeform 2784">
                  <a:extLst>
                    <a:ext uri="{FF2B5EF4-FFF2-40B4-BE49-F238E27FC236}">
                      <a16:creationId xmlns:a16="http://schemas.microsoft.com/office/drawing/2014/main" id="{31D09B96-1140-82D0-F493-489C36970329}"/>
                    </a:ext>
                  </a:extLst>
                </p:cNvPr>
                <p:cNvSpPr/>
                <p:nvPr/>
              </p:nvSpPr>
              <p:spPr>
                <a:xfrm>
                  <a:off x="1578309" y="1399821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5" name="Graphic 5">
                <a:extLst>
                  <a:ext uri="{FF2B5EF4-FFF2-40B4-BE49-F238E27FC236}">
                    <a16:creationId xmlns:a16="http://schemas.microsoft.com/office/drawing/2014/main" id="{07DB4584-B7B6-6422-168E-615346F14225}"/>
                  </a:ext>
                </a:extLst>
              </p:cNvPr>
              <p:cNvGrpSpPr/>
              <p:nvPr/>
            </p:nvGrpSpPr>
            <p:grpSpPr>
              <a:xfrm>
                <a:off x="3868119" y="1470301"/>
                <a:ext cx="46351" cy="46351"/>
                <a:chOff x="3868119" y="1470301"/>
                <a:chExt cx="46351" cy="46351"/>
              </a:xfrm>
            </p:grpSpPr>
            <p:sp>
              <p:nvSpPr>
                <p:cNvPr id="2782" name="Freeform 2781">
                  <a:extLst>
                    <a:ext uri="{FF2B5EF4-FFF2-40B4-BE49-F238E27FC236}">
                      <a16:creationId xmlns:a16="http://schemas.microsoft.com/office/drawing/2014/main" id="{A132CFCA-BD42-9DD1-FCA0-82EB1EF7AF3C}"/>
                    </a:ext>
                  </a:extLst>
                </p:cNvPr>
                <p:cNvSpPr/>
                <p:nvPr/>
              </p:nvSpPr>
              <p:spPr>
                <a:xfrm>
                  <a:off x="3891231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83" name="Freeform 2782">
                  <a:extLst>
                    <a:ext uri="{FF2B5EF4-FFF2-40B4-BE49-F238E27FC236}">
                      <a16:creationId xmlns:a16="http://schemas.microsoft.com/office/drawing/2014/main" id="{04E0A770-C753-5050-C4F9-F464CE4DB55B}"/>
                    </a:ext>
                  </a:extLst>
                </p:cNvPr>
                <p:cNvSpPr/>
                <p:nvPr/>
              </p:nvSpPr>
              <p:spPr>
                <a:xfrm>
                  <a:off x="3868119" y="1493413"/>
                  <a:ext cx="46351" cy="12699"/>
                </a:xfrm>
                <a:custGeom>
                  <a:avLst/>
                  <a:gdLst>
                    <a:gd name="connsiteX0" fmla="*/ 0 w 46351"/>
                    <a:gd name="connsiteY0" fmla="*/ 0 h 12699"/>
                    <a:gd name="connsiteX1" fmla="*/ 46352 w 46351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351" h="12699">
                      <a:moveTo>
                        <a:pt x="0" y="0"/>
                      </a:moveTo>
                      <a:lnTo>
                        <a:pt x="46352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6" name="Graphic 5">
                <a:extLst>
                  <a:ext uri="{FF2B5EF4-FFF2-40B4-BE49-F238E27FC236}">
                    <a16:creationId xmlns:a16="http://schemas.microsoft.com/office/drawing/2014/main" id="{3A55AC1B-0D05-9F09-D450-6666B163AC72}"/>
                  </a:ext>
                </a:extLst>
              </p:cNvPr>
              <p:cNvGrpSpPr/>
              <p:nvPr/>
            </p:nvGrpSpPr>
            <p:grpSpPr>
              <a:xfrm>
                <a:off x="3861007" y="1470301"/>
                <a:ext cx="46478" cy="46351"/>
                <a:chOff x="3861007" y="1470301"/>
                <a:chExt cx="46478" cy="46351"/>
              </a:xfrm>
            </p:grpSpPr>
            <p:sp>
              <p:nvSpPr>
                <p:cNvPr id="2780" name="Freeform 2779">
                  <a:extLst>
                    <a:ext uri="{FF2B5EF4-FFF2-40B4-BE49-F238E27FC236}">
                      <a16:creationId xmlns:a16="http://schemas.microsoft.com/office/drawing/2014/main" id="{7C0327D9-915A-900B-5766-6D07E76FE0C0}"/>
                    </a:ext>
                  </a:extLst>
                </p:cNvPr>
                <p:cNvSpPr/>
                <p:nvPr/>
              </p:nvSpPr>
              <p:spPr>
                <a:xfrm>
                  <a:off x="3884247" y="1470301"/>
                  <a:ext cx="12699" cy="46351"/>
                </a:xfrm>
                <a:custGeom>
                  <a:avLst/>
                  <a:gdLst>
                    <a:gd name="connsiteX0" fmla="*/ 0 w 12699"/>
                    <a:gd name="connsiteY0" fmla="*/ 0 h 46351"/>
                    <a:gd name="connsiteX1" fmla="*/ 0 w 12699"/>
                    <a:gd name="connsiteY1" fmla="*/ 46352 h 463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351">
                      <a:moveTo>
                        <a:pt x="0" y="0"/>
                      </a:moveTo>
                      <a:lnTo>
                        <a:pt x="0" y="46352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81" name="Freeform 2780">
                  <a:extLst>
                    <a:ext uri="{FF2B5EF4-FFF2-40B4-BE49-F238E27FC236}">
                      <a16:creationId xmlns:a16="http://schemas.microsoft.com/office/drawing/2014/main" id="{DDE9BD22-7898-B335-EC39-217E73512651}"/>
                    </a:ext>
                  </a:extLst>
                </p:cNvPr>
                <p:cNvSpPr/>
                <p:nvPr/>
              </p:nvSpPr>
              <p:spPr>
                <a:xfrm>
                  <a:off x="3861007" y="149341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8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8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77" name="Graphic 5">
                <a:extLst>
                  <a:ext uri="{FF2B5EF4-FFF2-40B4-BE49-F238E27FC236}">
                    <a16:creationId xmlns:a16="http://schemas.microsoft.com/office/drawing/2014/main" id="{B2189BB3-1D7F-B1BF-3FB6-54DA2BF78339}"/>
                  </a:ext>
                </a:extLst>
              </p:cNvPr>
              <p:cNvGrpSpPr/>
              <p:nvPr/>
            </p:nvGrpSpPr>
            <p:grpSpPr>
              <a:xfrm>
                <a:off x="4104956" y="1509414"/>
                <a:ext cx="46478" cy="46478"/>
                <a:chOff x="4104956" y="1509414"/>
                <a:chExt cx="46478" cy="46478"/>
              </a:xfrm>
            </p:grpSpPr>
            <p:sp>
              <p:nvSpPr>
                <p:cNvPr id="2778" name="Freeform 2777">
                  <a:extLst>
                    <a:ext uri="{FF2B5EF4-FFF2-40B4-BE49-F238E27FC236}">
                      <a16:creationId xmlns:a16="http://schemas.microsoft.com/office/drawing/2014/main" id="{2C3F3064-EE0B-C234-F7C6-1FBB0A78BB70}"/>
                    </a:ext>
                  </a:extLst>
                </p:cNvPr>
                <p:cNvSpPr/>
                <p:nvPr/>
              </p:nvSpPr>
              <p:spPr>
                <a:xfrm>
                  <a:off x="4128195" y="1509414"/>
                  <a:ext cx="12699" cy="46478"/>
                </a:xfrm>
                <a:custGeom>
                  <a:avLst/>
                  <a:gdLst>
                    <a:gd name="connsiteX0" fmla="*/ 0 w 12699"/>
                    <a:gd name="connsiteY0" fmla="*/ 0 h 46478"/>
                    <a:gd name="connsiteX1" fmla="*/ 0 w 12699"/>
                    <a:gd name="connsiteY1" fmla="*/ 46479 h 464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699" h="46478">
                      <a:moveTo>
                        <a:pt x="0" y="0"/>
                      </a:moveTo>
                      <a:lnTo>
                        <a:pt x="0" y="46479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79" name="Freeform 2778">
                  <a:extLst>
                    <a:ext uri="{FF2B5EF4-FFF2-40B4-BE49-F238E27FC236}">
                      <a16:creationId xmlns:a16="http://schemas.microsoft.com/office/drawing/2014/main" id="{C40D476F-8B55-B3D4-13EC-91A8D37514DC}"/>
                    </a:ext>
                  </a:extLst>
                </p:cNvPr>
                <p:cNvSpPr/>
                <p:nvPr/>
              </p:nvSpPr>
              <p:spPr>
                <a:xfrm>
                  <a:off x="4104956" y="1532653"/>
                  <a:ext cx="46478" cy="12699"/>
                </a:xfrm>
                <a:custGeom>
                  <a:avLst/>
                  <a:gdLst>
                    <a:gd name="connsiteX0" fmla="*/ 0 w 46478"/>
                    <a:gd name="connsiteY0" fmla="*/ 0 h 12699"/>
                    <a:gd name="connsiteX1" fmla="*/ 46479 w 46478"/>
                    <a:gd name="connsiteY1" fmla="*/ 0 h 12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6478" h="12699">
                      <a:moveTo>
                        <a:pt x="0" y="0"/>
                      </a:moveTo>
                      <a:lnTo>
                        <a:pt x="46479" y="0"/>
                      </a:lnTo>
                    </a:path>
                  </a:pathLst>
                </a:custGeom>
                <a:ln w="9519" cap="flat">
                  <a:solidFill>
                    <a:srgbClr val="246ED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1516" name="Freeform 2621">
              <a:extLst>
                <a:ext uri="{FF2B5EF4-FFF2-40B4-BE49-F238E27FC236}">
                  <a16:creationId xmlns:a16="http://schemas.microsoft.com/office/drawing/2014/main" id="{846447AC-22B4-4064-8953-5DD69D954CD8}"/>
                </a:ext>
              </a:extLst>
            </p:cNvPr>
            <p:cNvSpPr/>
            <p:nvPr/>
          </p:nvSpPr>
          <p:spPr>
            <a:xfrm>
              <a:off x="4151659" y="4073124"/>
              <a:ext cx="15892" cy="58161"/>
            </a:xfrm>
            <a:custGeom>
              <a:avLst/>
              <a:gdLst>
                <a:gd name="connsiteX0" fmla="*/ 0 w 12699"/>
                <a:gd name="connsiteY0" fmla="*/ 0 h 46478"/>
                <a:gd name="connsiteX1" fmla="*/ 0 w 12699"/>
                <a:gd name="connsiteY1" fmla="*/ 46479 h 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478">
                  <a:moveTo>
                    <a:pt x="0" y="0"/>
                  </a:moveTo>
                  <a:lnTo>
                    <a:pt x="0" y="46479"/>
                  </a:lnTo>
                </a:path>
              </a:pathLst>
            </a:custGeom>
            <a:ln w="9519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17" name="Freeform 2621">
              <a:extLst>
                <a:ext uri="{FF2B5EF4-FFF2-40B4-BE49-F238E27FC236}">
                  <a16:creationId xmlns:a16="http://schemas.microsoft.com/office/drawing/2014/main" id="{D3230193-ADD9-4735-8F82-2E52CCA901AD}"/>
                </a:ext>
              </a:extLst>
            </p:cNvPr>
            <p:cNvSpPr/>
            <p:nvPr/>
          </p:nvSpPr>
          <p:spPr>
            <a:xfrm>
              <a:off x="4048365" y="4073124"/>
              <a:ext cx="15892" cy="58161"/>
            </a:xfrm>
            <a:custGeom>
              <a:avLst/>
              <a:gdLst>
                <a:gd name="connsiteX0" fmla="*/ 0 w 12699"/>
                <a:gd name="connsiteY0" fmla="*/ 0 h 46478"/>
                <a:gd name="connsiteX1" fmla="*/ 0 w 12699"/>
                <a:gd name="connsiteY1" fmla="*/ 46479 h 4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478">
                  <a:moveTo>
                    <a:pt x="0" y="0"/>
                  </a:moveTo>
                  <a:lnTo>
                    <a:pt x="0" y="46479"/>
                  </a:lnTo>
                </a:path>
              </a:pathLst>
            </a:custGeom>
            <a:ln w="9519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18" name="TextBox 1517">
              <a:extLst>
                <a:ext uri="{FF2B5EF4-FFF2-40B4-BE49-F238E27FC236}">
                  <a16:creationId xmlns:a16="http://schemas.microsoft.com/office/drawing/2014/main" id="{48E7D3EE-5EDD-4011-8E27-8ADE02D7BC4B}"/>
                </a:ext>
              </a:extLst>
            </p:cNvPr>
            <p:cNvSpPr txBox="1"/>
            <p:nvPr/>
          </p:nvSpPr>
          <p:spPr>
            <a:xfrm>
              <a:off x="3931346" y="3845546"/>
              <a:ext cx="45557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85%</a:t>
              </a:r>
            </a:p>
          </p:txBody>
        </p:sp>
        <p:sp>
          <p:nvSpPr>
            <p:cNvPr id="1519" name="TextBox 1518">
              <a:extLst>
                <a:ext uri="{FF2B5EF4-FFF2-40B4-BE49-F238E27FC236}">
                  <a16:creationId xmlns:a16="http://schemas.microsoft.com/office/drawing/2014/main" id="{4DC9C6E3-5F43-4920-93B2-5372F97A801F}"/>
                </a:ext>
              </a:extLst>
            </p:cNvPr>
            <p:cNvSpPr txBox="1"/>
            <p:nvPr/>
          </p:nvSpPr>
          <p:spPr>
            <a:xfrm>
              <a:off x="4066944" y="4327893"/>
              <a:ext cx="464686" cy="258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78%</a:t>
              </a:r>
            </a:p>
          </p:txBody>
        </p:sp>
        <p:sp>
          <p:nvSpPr>
            <p:cNvPr id="1520" name="Freeform 2466">
              <a:extLst>
                <a:ext uri="{FF2B5EF4-FFF2-40B4-BE49-F238E27FC236}">
                  <a16:creationId xmlns:a16="http://schemas.microsoft.com/office/drawing/2014/main" id="{C3A230F5-2790-4C34-AEA4-B97F9641E8AF}"/>
                </a:ext>
              </a:extLst>
            </p:cNvPr>
            <p:cNvSpPr/>
            <p:nvPr/>
          </p:nvSpPr>
          <p:spPr>
            <a:xfrm>
              <a:off x="10430742" y="4150587"/>
              <a:ext cx="15893" cy="58007"/>
            </a:xfrm>
            <a:custGeom>
              <a:avLst/>
              <a:gdLst>
                <a:gd name="connsiteX0" fmla="*/ 0 w 12699"/>
                <a:gd name="connsiteY0" fmla="*/ 0 h 46351"/>
                <a:gd name="connsiteX1" fmla="*/ 0 w 12699"/>
                <a:gd name="connsiteY1" fmla="*/ 46351 h 4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351">
                  <a:moveTo>
                    <a:pt x="0" y="0"/>
                  </a:moveTo>
                  <a:lnTo>
                    <a:pt x="0" y="46351"/>
                  </a:lnTo>
                </a:path>
              </a:pathLst>
            </a:custGeom>
            <a:ln w="9519" cap="flat">
              <a:solidFill>
                <a:srgbClr val="0070C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21" name="Freeform 1803">
              <a:extLst>
                <a:ext uri="{FF2B5EF4-FFF2-40B4-BE49-F238E27FC236}">
                  <a16:creationId xmlns:a16="http://schemas.microsoft.com/office/drawing/2014/main" id="{C887A9B4-3E71-48F1-BE1C-79194E5B217A}"/>
                </a:ext>
              </a:extLst>
            </p:cNvPr>
            <p:cNvSpPr/>
            <p:nvPr/>
          </p:nvSpPr>
          <p:spPr>
            <a:xfrm>
              <a:off x="9905343" y="4394596"/>
              <a:ext cx="15893" cy="58007"/>
            </a:xfrm>
            <a:custGeom>
              <a:avLst/>
              <a:gdLst>
                <a:gd name="connsiteX0" fmla="*/ 0 w 12699"/>
                <a:gd name="connsiteY0" fmla="*/ 0 h 46351"/>
                <a:gd name="connsiteX1" fmla="*/ 0 w 12699"/>
                <a:gd name="connsiteY1" fmla="*/ 46352 h 46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699" h="46351">
                  <a:moveTo>
                    <a:pt x="0" y="0"/>
                  </a:moveTo>
                  <a:lnTo>
                    <a:pt x="0" y="46352"/>
                  </a:lnTo>
                </a:path>
              </a:pathLst>
            </a:custGeom>
            <a:ln w="9519" cap="flat">
              <a:solidFill>
                <a:srgbClr val="EEBE10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23" name="TextBox 1522">
              <a:extLst>
                <a:ext uri="{FF2B5EF4-FFF2-40B4-BE49-F238E27FC236}">
                  <a16:creationId xmlns:a16="http://schemas.microsoft.com/office/drawing/2014/main" id="{A912B2F2-6B11-4720-9575-BB46596D0E5E}"/>
                </a:ext>
              </a:extLst>
            </p:cNvPr>
            <p:cNvSpPr txBox="1"/>
            <p:nvPr/>
          </p:nvSpPr>
          <p:spPr>
            <a:xfrm>
              <a:off x="9803390" y="3846303"/>
              <a:ext cx="464686" cy="258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85%</a:t>
              </a:r>
            </a:p>
          </p:txBody>
        </p:sp>
        <p:sp>
          <p:nvSpPr>
            <p:cNvPr id="1524" name="TextBox 1523">
              <a:extLst>
                <a:ext uri="{FF2B5EF4-FFF2-40B4-BE49-F238E27FC236}">
                  <a16:creationId xmlns:a16="http://schemas.microsoft.com/office/drawing/2014/main" id="{15D617D8-521A-458B-86FA-3DD8F00690BB}"/>
                </a:ext>
              </a:extLst>
            </p:cNvPr>
            <p:cNvSpPr txBox="1"/>
            <p:nvPr/>
          </p:nvSpPr>
          <p:spPr>
            <a:xfrm>
              <a:off x="9948421" y="4481222"/>
              <a:ext cx="464686" cy="2589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2557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67%</a:t>
              </a:r>
            </a:p>
          </p:txBody>
        </p:sp>
        <p:sp>
          <p:nvSpPr>
            <p:cNvPr id="1512" name="Line 5">
              <a:extLst>
                <a:ext uri="{FF2B5EF4-FFF2-40B4-BE49-F238E27FC236}">
                  <a16:creationId xmlns:a16="http://schemas.microsoft.com/office/drawing/2014/main" id="{87D2F527-7391-4A8D-994A-392B8EF2B14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100392" y="1243348"/>
              <a:ext cx="0" cy="1669131"/>
            </a:xfrm>
            <a:prstGeom prst="line">
              <a:avLst/>
            </a:prstGeom>
            <a:noFill/>
            <a:ln w="19050" cap="flat">
              <a:solidFill>
                <a:srgbClr val="7F7F7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5" name="Line 5">
              <a:extLst>
                <a:ext uri="{FF2B5EF4-FFF2-40B4-BE49-F238E27FC236}">
                  <a16:creationId xmlns:a16="http://schemas.microsoft.com/office/drawing/2014/main" id="{EDEBD304-F526-4CBB-A71B-18663FDF174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4098804" y="4094448"/>
              <a:ext cx="0" cy="1508804"/>
            </a:xfrm>
            <a:prstGeom prst="line">
              <a:avLst/>
            </a:prstGeom>
            <a:noFill/>
            <a:ln w="19050" cap="flat">
              <a:solidFill>
                <a:srgbClr val="7F7F7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2" name="Line 5">
              <a:extLst>
                <a:ext uri="{FF2B5EF4-FFF2-40B4-BE49-F238E27FC236}">
                  <a16:creationId xmlns:a16="http://schemas.microsoft.com/office/drawing/2014/main" id="{56E71F14-D7A7-43AE-8BA8-F77B24A76E8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9985910" y="4119117"/>
              <a:ext cx="0" cy="1482350"/>
            </a:xfrm>
            <a:prstGeom prst="line">
              <a:avLst/>
            </a:prstGeom>
            <a:noFill/>
            <a:ln w="19050" cap="flat">
              <a:solidFill>
                <a:srgbClr val="7F7F7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13468"/>
                </a:solidFill>
                <a:effectLst/>
                <a:uLnTx/>
                <a:uFillTx/>
                <a:latin typeface="Trebuchet MS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BF5E0FC-7283-1FF0-CB82-FB3C1DF2EAB2}"/>
              </a:ext>
            </a:extLst>
          </p:cNvPr>
          <p:cNvSpPr/>
          <p:nvPr/>
        </p:nvSpPr>
        <p:spPr>
          <a:xfrm>
            <a:off x="10297914" y="6373999"/>
            <a:ext cx="1873791" cy="478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굴림" panose="020B0600000101010101" pitchFamily="50" charset="-127"/>
              <a:cs typeface="+mn-cs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4EF2454-7352-807E-4D92-B5967C407F19}"/>
              </a:ext>
            </a:extLst>
          </p:cNvPr>
          <p:cNvSpPr/>
          <p:nvPr/>
        </p:nvSpPr>
        <p:spPr>
          <a:xfrm>
            <a:off x="252374" y="6379723"/>
            <a:ext cx="6337997" cy="478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굴림" panose="020B0600000101010101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053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ALINA (II-IIIA), </a:t>
            </a:r>
            <a:r>
              <a:rPr lang="en-US" altLang="ko-KR" dirty="0" err="1"/>
              <a:t>alectinib</a:t>
            </a:r>
            <a:r>
              <a:rPr lang="en-US" altLang="ko-KR" dirty="0"/>
              <a:t> (2Y) vs. chemotherapy (4C)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256855" y="1764203"/>
            <a:ext cx="10878726" cy="4495800"/>
            <a:chOff x="359596" y="1667933"/>
            <a:chExt cx="10878726" cy="44958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872" y="1667933"/>
              <a:ext cx="10839450" cy="4495800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 bwMode="auto">
            <a:xfrm>
              <a:off x="359596" y="1684962"/>
              <a:ext cx="245079" cy="256854"/>
            </a:xfrm>
            <a:prstGeom prst="rect">
              <a:avLst/>
            </a:prstGeom>
            <a:solidFill>
              <a:schemeClr val="tx1"/>
            </a:solidFill>
            <a:ln w="22225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ko-KR" alt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68580" y="6356272"/>
            <a:ext cx="4074795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>
              <a:spcBef>
                <a:spcPct val="30000"/>
              </a:spcBef>
            </a:pP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N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Engl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 J Med 2024;390:1265-76</a:t>
            </a:r>
          </a:p>
        </p:txBody>
      </p:sp>
      <p:sp>
        <p:nvSpPr>
          <p:cNvPr id="8" name="TextBox 7"/>
          <p:cNvSpPr txBox="1"/>
          <p:nvPr/>
        </p:nvSpPr>
        <p:spPr bwMode="auto">
          <a:xfrm>
            <a:off x="3226086" y="1268433"/>
            <a:ext cx="31541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600" b="0" u="sng" dirty="0">
                <a:solidFill>
                  <a:schemeClr val="bg1"/>
                </a:solidFill>
                <a:latin typeface="Calibri" panose="020F0502020204030204" pitchFamily="34" charset="0"/>
              </a:rPr>
              <a:t>2Y DFS: 93.8% vs. 63.0%</a:t>
            </a:r>
            <a:endParaRPr lang="ko-KR" altLang="en-US" sz="1600" b="0" u="sng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직선 화살표 연결선 9"/>
          <p:cNvCxnSpPr/>
          <p:nvPr/>
        </p:nvCxnSpPr>
        <p:spPr bwMode="auto">
          <a:xfrm>
            <a:off x="4143375" y="1593269"/>
            <a:ext cx="0" cy="632779"/>
          </a:xfrm>
          <a:prstGeom prst="straightConnector1">
            <a:avLst/>
          </a:prstGeom>
          <a:noFill/>
          <a:ln w="285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513347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ALINA (II-IIIA), </a:t>
            </a:r>
            <a:r>
              <a:rPr lang="en-US" altLang="ko-KR" dirty="0" err="1"/>
              <a:t>alectinib</a:t>
            </a:r>
            <a:r>
              <a:rPr lang="en-US" altLang="ko-KR" dirty="0"/>
              <a:t> (2Y) vs. chemotherapy (4C)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675" y="1413359"/>
            <a:ext cx="11123841" cy="457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68580" y="6356272"/>
            <a:ext cx="4074795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>
              <a:spcBef>
                <a:spcPct val="30000"/>
              </a:spcBef>
            </a:pP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N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Engl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 J Med 2024;390:1265-76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181554-0A35-11E7-DD8E-7ACFD5756C05}"/>
              </a:ext>
            </a:extLst>
          </p:cNvPr>
          <p:cNvSpPr txBox="1"/>
          <p:nvPr/>
        </p:nvSpPr>
        <p:spPr bwMode="auto">
          <a:xfrm>
            <a:off x="3746947" y="3341025"/>
            <a:ext cx="31541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600" b="0" u="sng" dirty="0">
                <a:solidFill>
                  <a:schemeClr val="bg1"/>
                </a:solidFill>
                <a:latin typeface="Calibri" panose="020F0502020204030204" pitchFamily="34" charset="0"/>
              </a:rPr>
              <a:t>2Y DFS: 98.4% vs. 85.8%</a:t>
            </a:r>
            <a:endParaRPr lang="ko-KR" altLang="en-US" sz="1600" b="0" u="sng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6" name="직선 화살표 연결선 5">
            <a:extLst>
              <a:ext uri="{FF2B5EF4-FFF2-40B4-BE49-F238E27FC236}">
                <a16:creationId xmlns:a16="http://schemas.microsoft.com/office/drawing/2014/main" id="{1EBA3253-AB55-8213-7303-812460C53839}"/>
              </a:ext>
            </a:extLst>
          </p:cNvPr>
          <p:cNvCxnSpPr>
            <a:cxnSpLocks/>
          </p:cNvCxnSpPr>
          <p:nvPr/>
        </p:nvCxnSpPr>
        <p:spPr bwMode="auto">
          <a:xfrm flipV="1">
            <a:off x="4664236" y="2534855"/>
            <a:ext cx="0" cy="691168"/>
          </a:xfrm>
          <a:prstGeom prst="straightConnector1">
            <a:avLst/>
          </a:prstGeom>
          <a:noFill/>
          <a:ln w="28575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128372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918B81-FEFA-4359-9D3B-9A10B30F6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69/M, NSCLC, NOS, cT3N0M0, IIB, PD-L1: 70% (sp263)</a:t>
            </a:r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9887A33-1451-4CDB-86FB-18253E9DC7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EE82677-EEFD-48FA-8EEA-1416BFAB9018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604FE13-5783-435C-8DA4-A4C64D2E8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9" y="1995054"/>
            <a:ext cx="2302806" cy="3563363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D342A37-1742-4D1D-A28C-E24AA938D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813" y="1995054"/>
            <a:ext cx="3701138" cy="356336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97EADBD-65E6-45CE-A392-2041C4D13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6861" y="1995054"/>
            <a:ext cx="3834192" cy="3604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462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C97D886-3D32-4F17-BFB1-72574CB23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/>
              <a:t>69/M, NSCLC, NOS, cT3N0M0, IIB, PD-L1: 70% (sp263)</a:t>
            </a:r>
            <a:br>
              <a:rPr lang="en-US" altLang="ko-KR" sz="3200" dirty="0"/>
            </a:br>
            <a:r>
              <a:rPr lang="en-US" altLang="ko-KR" sz="3200" dirty="0"/>
              <a:t>-</a:t>
            </a:r>
            <a:r>
              <a:rPr lang="en-US" altLang="ko-KR" sz="3200" dirty="0" err="1"/>
              <a:t>neoadj</a:t>
            </a:r>
            <a:r>
              <a:rPr lang="en-US" altLang="ko-KR" sz="3200" dirty="0"/>
              <a:t> </a:t>
            </a:r>
            <a:r>
              <a:rPr lang="en-US" altLang="ko-KR" sz="3200" dirty="0" err="1"/>
              <a:t>nivo</a:t>
            </a:r>
            <a:r>
              <a:rPr lang="en-US" altLang="ko-KR" sz="3200" dirty="0"/>
              <a:t>/</a:t>
            </a:r>
            <a:r>
              <a:rPr lang="en-US" altLang="ko-KR" sz="3200" dirty="0" err="1"/>
              <a:t>pem</a:t>
            </a:r>
            <a:r>
              <a:rPr lang="en-US" altLang="ko-KR" sz="3200" dirty="0"/>
              <a:t>/cis #2</a:t>
            </a:r>
            <a:endParaRPr lang="ko-KR" altLang="en-US" sz="32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9AEA73F-4365-4CD6-A0CE-C835961AA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58EE55A-91AC-4335-87DF-C9687CE92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61" y="2344470"/>
            <a:ext cx="2307880" cy="326033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2CCDC19-40C5-4996-931B-880E106D9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687" y="2356572"/>
            <a:ext cx="2524193" cy="324823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6B650A7-35BA-4C03-AA3E-DC924D25C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893" y="2382253"/>
            <a:ext cx="3014277" cy="326034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5292EDD-A426-440F-9E9F-1AD9BAE8D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1619" y="2356573"/>
            <a:ext cx="2866535" cy="326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33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73BA72-977D-4BEB-BCE3-E9C43F634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/>
              <a:t>69/M, NSCLC, NOS, cT3N0M0, IIB, PD-L1: 70% (sp263)</a:t>
            </a:r>
            <a:br>
              <a:rPr lang="en-US" altLang="ko-KR" sz="3200" dirty="0"/>
            </a:br>
            <a:r>
              <a:rPr lang="en-US" altLang="ko-KR" sz="3200" dirty="0"/>
              <a:t>-</a:t>
            </a:r>
            <a:r>
              <a:rPr lang="en-US" altLang="ko-KR" sz="3200" dirty="0" err="1"/>
              <a:t>neoadj</a:t>
            </a:r>
            <a:r>
              <a:rPr lang="en-US" altLang="ko-KR" sz="3200" dirty="0"/>
              <a:t> </a:t>
            </a:r>
            <a:r>
              <a:rPr lang="en-US" altLang="ko-KR" sz="3200" dirty="0" err="1"/>
              <a:t>nivo</a:t>
            </a:r>
            <a:r>
              <a:rPr lang="en-US" altLang="ko-KR" sz="3200" dirty="0"/>
              <a:t>/</a:t>
            </a:r>
            <a:r>
              <a:rPr lang="en-US" altLang="ko-KR" sz="3200" dirty="0" err="1"/>
              <a:t>pem</a:t>
            </a:r>
            <a:r>
              <a:rPr lang="en-US" altLang="ko-KR" sz="3200" dirty="0"/>
              <a:t>/cis #3 followed by surgery</a:t>
            </a:r>
            <a:endParaRPr lang="ko-KR" altLang="en-US" sz="3200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F2B6C58-E09D-4ACD-87F4-41D6F5E5B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BAC5824-2E3B-4339-98C9-FF4D2F6B9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252" y="2209388"/>
            <a:ext cx="2307880" cy="326033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1E6456B-EC30-4B2F-AAFF-1EF0EA3F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3578" y="2221490"/>
            <a:ext cx="2524193" cy="324823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8EFCEA4-DC79-4630-8836-980B82BA94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217" y="2221489"/>
            <a:ext cx="2418059" cy="3248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8FC0B2-A135-4B83-B1B6-43100337F16C}"/>
              </a:ext>
            </a:extLst>
          </p:cNvPr>
          <p:cNvSpPr txBox="1"/>
          <p:nvPr/>
        </p:nvSpPr>
        <p:spPr bwMode="auto">
          <a:xfrm>
            <a:off x="1943100" y="5611091"/>
            <a:ext cx="1506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b="0" dirty="0">
                <a:solidFill>
                  <a:schemeClr val="bg1"/>
                </a:solidFill>
                <a:latin typeface="Calibri" panose="020F0502020204030204" pitchFamily="34" charset="0"/>
              </a:rPr>
              <a:t>Baseline</a:t>
            </a:r>
            <a:endParaRPr lang="ko-KR" alt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E2C9DD-6C6B-4E38-8A1C-757CE7F186F0}"/>
              </a:ext>
            </a:extLst>
          </p:cNvPr>
          <p:cNvSpPr txBox="1"/>
          <p:nvPr/>
        </p:nvSpPr>
        <p:spPr bwMode="auto">
          <a:xfrm>
            <a:off x="5012330" y="5611091"/>
            <a:ext cx="1506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b="0" dirty="0">
                <a:solidFill>
                  <a:schemeClr val="bg1"/>
                </a:solidFill>
                <a:latin typeface="Calibri" panose="020F0502020204030204" pitchFamily="34" charset="0"/>
              </a:rPr>
              <a:t>After 2C</a:t>
            </a:r>
            <a:endParaRPr lang="ko-KR" alt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AF140E-7A6A-455A-988B-F3180DBC3B07}"/>
              </a:ext>
            </a:extLst>
          </p:cNvPr>
          <p:cNvSpPr txBox="1"/>
          <p:nvPr/>
        </p:nvSpPr>
        <p:spPr bwMode="auto">
          <a:xfrm>
            <a:off x="8081560" y="5611091"/>
            <a:ext cx="15066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b="0" dirty="0">
                <a:solidFill>
                  <a:schemeClr val="bg1"/>
                </a:solidFill>
                <a:latin typeface="Calibri" panose="020F0502020204030204" pitchFamily="34" charset="0"/>
              </a:rPr>
              <a:t>After 3C</a:t>
            </a:r>
            <a:endParaRPr lang="ko-KR" alt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492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80D4D06-405E-44FB-8343-9C8F94C23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Op record (</a:t>
            </a:r>
            <a:r>
              <a:rPr lang="en-US" altLang="ko-KR" dirty="0" err="1"/>
              <a:t>LULobectomy</a:t>
            </a:r>
            <a:r>
              <a:rPr lang="en-US" altLang="ko-KR" dirty="0"/>
              <a:t> c MLND)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8620297-C063-49E9-A5E6-3718D60CC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sz="3200" dirty="0"/>
          </a:p>
          <a:p>
            <a:r>
              <a:rPr lang="en-US" altLang="ko-KR" sz="3200" dirty="0"/>
              <a:t>Parietal pleural, chest wall invasion Yes (V) / No ( )</a:t>
            </a:r>
          </a:p>
          <a:p>
            <a:endParaRPr lang="en-US" altLang="ko-KR" sz="3200" dirty="0"/>
          </a:p>
          <a:p>
            <a:r>
              <a:rPr lang="en-US" altLang="ko-KR" sz="3200" dirty="0" err="1"/>
              <a:t>Adhesiolysis</a:t>
            </a:r>
            <a:r>
              <a:rPr lang="en-US" altLang="ko-KR" sz="3200" dirty="0"/>
              <a:t> Yes (V) / No ( ) : Tumor </a:t>
            </a:r>
            <a:r>
              <a:rPr lang="ko-KR" altLang="en-US" sz="3200" dirty="0"/>
              <a:t>의 </a:t>
            </a:r>
            <a:r>
              <a:rPr lang="en-US" altLang="ko-KR" sz="3200" dirty="0"/>
              <a:t>chest wall invasion </a:t>
            </a:r>
            <a:r>
              <a:rPr lang="ko-KR" altLang="en-US" sz="3200" dirty="0"/>
              <a:t>보여 </a:t>
            </a:r>
            <a:r>
              <a:rPr lang="en-US" altLang="ko-KR" sz="3200" dirty="0" err="1"/>
              <a:t>extrapleural</a:t>
            </a:r>
            <a:r>
              <a:rPr lang="en-US" altLang="ko-KR" sz="3200" dirty="0"/>
              <a:t> dissection </a:t>
            </a:r>
            <a:r>
              <a:rPr lang="ko-KR" altLang="en-US" sz="3200" dirty="0"/>
              <a:t>시행함</a:t>
            </a:r>
          </a:p>
        </p:txBody>
      </p:sp>
    </p:spTree>
    <p:extLst>
      <p:ext uri="{BB962C8B-B14F-4D97-AF65-F5344CB8AC3E}">
        <p14:creationId xmlns:p14="http://schemas.microsoft.com/office/powerpoint/2010/main" val="1281741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Unmet need in </a:t>
            </a:r>
            <a:r>
              <a:rPr lang="en-US" altLang="ko-KR" dirty="0" err="1"/>
              <a:t>eNSCLC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7375" y="1460283"/>
            <a:ext cx="8377237" cy="4921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9277350" y="6414672"/>
            <a:ext cx="3012307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>
              <a:spcBef>
                <a:spcPct val="30000"/>
              </a:spcBef>
            </a:pP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J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Thorac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Oncol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. 2024 Mar 4:S1556-0864(24)</a:t>
            </a:r>
          </a:p>
        </p:txBody>
      </p:sp>
    </p:spTree>
    <p:extLst>
      <p:ext uri="{BB962C8B-B14F-4D97-AF65-F5344CB8AC3E}">
        <p14:creationId xmlns:p14="http://schemas.microsoft.com/office/powerpoint/2010/main" val="4003899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Pathologic stage: </a:t>
            </a:r>
            <a:r>
              <a:rPr lang="en-US" altLang="ko-KR" dirty="0" err="1"/>
              <a:t>pCR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506712" y="2177005"/>
            <a:ext cx="5491324" cy="3756204"/>
          </a:xfrm>
        </p:spPr>
        <p:txBody>
          <a:bodyPr/>
          <a:lstStyle/>
          <a:p>
            <a:r>
              <a:rPr lang="en-US" altLang="ko-KR" dirty="0"/>
              <a:t>Treatment effect: pathologic complete remission</a:t>
            </a:r>
          </a:p>
          <a:p>
            <a:pPr marL="0" indent="0">
              <a:buNone/>
            </a:pPr>
            <a:r>
              <a:rPr lang="en-US" altLang="ko-KR" dirty="0"/>
              <a:t> a) percentage of viable tumor: 0%</a:t>
            </a:r>
          </a:p>
          <a:p>
            <a:pPr marL="0" indent="0">
              <a:buNone/>
            </a:pPr>
            <a:r>
              <a:rPr lang="en-US" altLang="ko-KR" dirty="0"/>
              <a:t> b) percentage of necrosis: 10%</a:t>
            </a:r>
          </a:p>
          <a:p>
            <a:pPr marL="0" indent="0">
              <a:buNone/>
            </a:pPr>
            <a:r>
              <a:rPr lang="en-US" altLang="ko-KR" dirty="0"/>
              <a:t> c) percentage of stroma: 90%</a:t>
            </a:r>
          </a:p>
          <a:p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EAF1A4C-135B-4A00-801D-602CD0DC7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477" y="2177005"/>
            <a:ext cx="5005359" cy="312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84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Pathologic assessment after resection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925022" y="1429216"/>
            <a:ext cx="10341956" cy="4078260"/>
            <a:chOff x="709612" y="1304925"/>
            <a:chExt cx="10772775" cy="424815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9612" y="1304925"/>
              <a:ext cx="10772775" cy="4248150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 bwMode="auto">
            <a:xfrm>
              <a:off x="852755" y="1513047"/>
              <a:ext cx="575353" cy="644526"/>
            </a:xfrm>
            <a:prstGeom prst="rect">
              <a:avLst/>
            </a:prstGeom>
            <a:solidFill>
              <a:schemeClr val="tx1"/>
            </a:solidFill>
            <a:ln w="22225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ko-KR" alt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68580" y="6356272"/>
            <a:ext cx="4074795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>
              <a:spcBef>
                <a:spcPct val="30000"/>
              </a:spcBef>
            </a:pP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J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Thorac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Oncol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. 2020 May;15(5):709-740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1E93D18-4687-43CB-A090-7CD2E0C6C8CE}"/>
              </a:ext>
            </a:extLst>
          </p:cNvPr>
          <p:cNvSpPr/>
          <p:nvPr/>
        </p:nvSpPr>
        <p:spPr>
          <a:xfrm>
            <a:off x="1140431" y="5507476"/>
            <a:ext cx="95797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800" b="1" dirty="0" err="1">
                <a:solidFill>
                  <a:srgbClr val="59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pCR</a:t>
            </a:r>
            <a:r>
              <a:rPr lang="en-US" altLang="ko-KR" sz="1800" dirty="0">
                <a:solidFill>
                  <a:srgbClr val="59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0% residual viable tumor cells in </a:t>
            </a:r>
            <a:r>
              <a:rPr lang="en-US" altLang="ko-KR" sz="1800" b="1" dirty="0">
                <a:solidFill>
                  <a:srgbClr val="59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n-US" altLang="ko-KR" sz="1800" dirty="0">
                <a:solidFill>
                  <a:srgbClr val="59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tumor (lung) and sampled lymph nodes </a:t>
            </a:r>
          </a:p>
          <a:p>
            <a:r>
              <a:rPr lang="en-US" altLang="ko-KR" sz="1800" b="1" dirty="0">
                <a:solidFill>
                  <a:srgbClr val="59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MPR</a:t>
            </a:r>
            <a:r>
              <a:rPr lang="en-US" altLang="ko-KR" sz="1800" dirty="0">
                <a:solidFill>
                  <a:srgbClr val="59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≤ 10% residual viable tumor cells in </a:t>
            </a:r>
            <a:r>
              <a:rPr lang="en-US" altLang="ko-KR" sz="1800" b="1" dirty="0">
                <a:solidFill>
                  <a:srgbClr val="59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</a:t>
            </a:r>
            <a:r>
              <a:rPr lang="en-US" altLang="ko-KR" sz="1800" dirty="0">
                <a:solidFill>
                  <a:srgbClr val="59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primary tumor (lung) and sampled lymph </a:t>
            </a:r>
            <a:r>
              <a:rPr lang="en-US" altLang="ko-KR" sz="1800" dirty="0" err="1">
                <a:solidFill>
                  <a:srgbClr val="59545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nodess</a:t>
            </a:r>
            <a:endParaRPr lang="ko-KR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195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5844E32-A6C8-4A63-8DDE-488E51266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err="1"/>
              <a:t>pCR</a:t>
            </a:r>
            <a:r>
              <a:rPr lang="en-US" altLang="ko-KR" dirty="0"/>
              <a:t> after surgical resection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BDEC5A0-8E75-4DDD-89B6-78A12F510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E818F68-F76C-2122-2F3C-7035009AD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06" y="1792483"/>
            <a:ext cx="4880829" cy="36806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A9ACD3-7E25-F6D8-2BDD-311364B4B0EB}"/>
              </a:ext>
            </a:extLst>
          </p:cNvPr>
          <p:cNvSpPr txBox="1"/>
          <p:nvPr/>
        </p:nvSpPr>
        <p:spPr bwMode="auto">
          <a:xfrm>
            <a:off x="2060294" y="5752618"/>
            <a:ext cx="3044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b="0" dirty="0">
                <a:solidFill>
                  <a:schemeClr val="bg1"/>
                </a:solidFill>
                <a:latin typeface="Calibri" panose="020F0502020204030204" pitchFamily="34" charset="0"/>
              </a:rPr>
              <a:t>Small biopsy</a:t>
            </a:r>
            <a:endParaRPr lang="ko-KR" alt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1E33B4-9206-B2C2-419D-CBE37C8CD855}"/>
              </a:ext>
            </a:extLst>
          </p:cNvPr>
          <p:cNvSpPr txBox="1"/>
          <p:nvPr/>
        </p:nvSpPr>
        <p:spPr bwMode="auto">
          <a:xfrm>
            <a:off x="7824486" y="5752618"/>
            <a:ext cx="30441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b="0" dirty="0">
                <a:solidFill>
                  <a:schemeClr val="bg1"/>
                </a:solidFill>
                <a:latin typeface="Calibri" panose="020F0502020204030204" pitchFamily="34" charset="0"/>
              </a:rPr>
              <a:t>Surgical specimen</a:t>
            </a:r>
            <a:endParaRPr lang="ko-KR" alt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1F192D73-34B5-6584-DFE5-B33593959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448" y="1828850"/>
            <a:ext cx="5049107" cy="368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08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제목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794083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51D56B10-AAD0-426E-95F4-561A993F4A35}"/>
              </a:ext>
            </a:extLst>
          </p:cNvPr>
          <p:cNvSpPr/>
          <p:nvPr/>
        </p:nvSpPr>
        <p:spPr bwMode="auto">
          <a:xfrm>
            <a:off x="956441" y="1870841"/>
            <a:ext cx="3237187" cy="767256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E7CD436A-C7EA-4190-BBC9-4E82C57281A3}"/>
              </a:ext>
            </a:extLst>
          </p:cNvPr>
          <p:cNvSpPr/>
          <p:nvPr/>
        </p:nvSpPr>
        <p:spPr bwMode="auto">
          <a:xfrm>
            <a:off x="6096000" y="1870841"/>
            <a:ext cx="2648608" cy="378373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BFD5D65-E085-49BF-BDAB-15FB95791CCC}"/>
              </a:ext>
            </a:extLst>
          </p:cNvPr>
          <p:cNvSpPr/>
          <p:nvPr/>
        </p:nvSpPr>
        <p:spPr bwMode="auto">
          <a:xfrm>
            <a:off x="8954815" y="1870841"/>
            <a:ext cx="2795752" cy="378373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56012DE-0DEE-4CDC-9883-96DE44BA592C}"/>
              </a:ext>
            </a:extLst>
          </p:cNvPr>
          <p:cNvSpPr/>
          <p:nvPr/>
        </p:nvSpPr>
        <p:spPr bwMode="auto">
          <a:xfrm>
            <a:off x="8954815" y="2476114"/>
            <a:ext cx="2795752" cy="736167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190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Adjuvant  immunotherapy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ko-KR" b="1" dirty="0"/>
              <a:t>Advantages</a:t>
            </a:r>
          </a:p>
          <a:p>
            <a:pPr lvl="1"/>
            <a:r>
              <a:rPr lang="en-US" altLang="ko-KR" dirty="0"/>
              <a:t>No delay for curative surgery</a:t>
            </a:r>
          </a:p>
          <a:p>
            <a:pPr lvl="1"/>
            <a:r>
              <a:rPr lang="en-US" altLang="ko-KR" dirty="0"/>
              <a:t>Eradicate MRD → Improved DFS</a:t>
            </a:r>
          </a:p>
          <a:p>
            <a:pPr lvl="1"/>
            <a:r>
              <a:rPr lang="en-US" altLang="ko-KR" dirty="0"/>
              <a:t>Survival benefit in PD-L1 ≥50% NSCLC</a:t>
            </a:r>
          </a:p>
          <a:p>
            <a:pPr lvl="1"/>
            <a:endParaRPr lang="en-US" altLang="ko-KR" dirty="0"/>
          </a:p>
          <a:p>
            <a:r>
              <a:rPr lang="en-US" altLang="ko-KR" b="1" dirty="0"/>
              <a:t>Disadvantages</a:t>
            </a:r>
          </a:p>
          <a:p>
            <a:pPr lvl="1"/>
            <a:r>
              <a:rPr lang="en-US" altLang="ko-KR" dirty="0"/>
              <a:t>Compliance of adjuvant IO: 50-65% (longer duration)</a:t>
            </a:r>
          </a:p>
          <a:p>
            <a:pPr lvl="1"/>
            <a:r>
              <a:rPr lang="en-US" altLang="ko-KR" dirty="0"/>
              <a:t>Benefit depends on disease stage (II-III), PD-L1 expression</a:t>
            </a:r>
          </a:p>
          <a:p>
            <a:pPr lvl="1"/>
            <a:r>
              <a:rPr lang="en-US" altLang="ko-KR" dirty="0"/>
              <a:t>Risk of chronic </a:t>
            </a:r>
            <a:r>
              <a:rPr lang="en-US" altLang="ko-KR" dirty="0" err="1"/>
              <a:t>irAEs</a:t>
            </a:r>
            <a:endParaRPr lang="ko-KR" altLang="en-US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326" y="1065215"/>
            <a:ext cx="1947061" cy="33323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7849736" y="6259140"/>
            <a:ext cx="4342263" cy="75713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>
              <a:spcBef>
                <a:spcPct val="30000"/>
              </a:spcBef>
            </a:pP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Nature Reviews Clinical Oncology volume 20, pages664–677 (2023)</a:t>
            </a:r>
          </a:p>
          <a:p>
            <a:pPr lvl="0">
              <a:spcBef>
                <a:spcPct val="30000"/>
              </a:spcBef>
            </a:pP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Clinical Lung Cancer, Vol. 25, No. 3, 197–214 </a:t>
            </a:r>
          </a:p>
          <a:p>
            <a:pPr lvl="0">
              <a:spcBef>
                <a:spcPct val="30000"/>
              </a:spcBef>
            </a:pPr>
            <a:endParaRPr lang="en-US" altLang="ko-KR" sz="1200" dirty="0">
              <a:solidFill>
                <a:srgbClr val="4555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372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err="1"/>
              <a:t>Neoadjuvant</a:t>
            </a:r>
            <a:r>
              <a:rPr lang="en-US" altLang="ko-KR" dirty="0"/>
              <a:t> </a:t>
            </a:r>
            <a:r>
              <a:rPr lang="en-US" altLang="ko-KR" dirty="0" err="1"/>
              <a:t>chemoimmunotherapy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4674" y="1474947"/>
            <a:ext cx="10877529" cy="4650686"/>
          </a:xfrm>
        </p:spPr>
        <p:txBody>
          <a:bodyPr>
            <a:normAutofit fontScale="92500" lnSpcReduction="10000"/>
          </a:bodyPr>
          <a:lstStyle/>
          <a:p>
            <a:r>
              <a:rPr lang="en-US" altLang="ko-KR" b="1" dirty="0"/>
              <a:t>Advantages</a:t>
            </a:r>
          </a:p>
          <a:p>
            <a:pPr lvl="1"/>
            <a:r>
              <a:rPr lang="en-US" altLang="ko-KR" dirty="0"/>
              <a:t>High compliance: 94% </a:t>
            </a:r>
          </a:p>
          <a:p>
            <a:pPr lvl="1"/>
            <a:r>
              <a:rPr lang="en-US" altLang="ko-KR" dirty="0"/>
              <a:t>Eliminate </a:t>
            </a:r>
            <a:r>
              <a:rPr lang="en-US" altLang="ko-KR" dirty="0" err="1"/>
              <a:t>micrometastatic</a:t>
            </a:r>
            <a:r>
              <a:rPr lang="en-US" altLang="ko-KR" dirty="0"/>
              <a:t> disease, Immune priming, ↑</a:t>
            </a:r>
            <a:r>
              <a:rPr lang="en-US" altLang="ko-KR" dirty="0" err="1"/>
              <a:t>resectability</a:t>
            </a:r>
            <a:endParaRPr lang="en-US" altLang="ko-KR" dirty="0"/>
          </a:p>
          <a:p>
            <a:pPr lvl="1"/>
            <a:r>
              <a:rPr lang="en-US" altLang="ko-KR" dirty="0" err="1"/>
              <a:t>pCR</a:t>
            </a:r>
            <a:r>
              <a:rPr lang="en-US" altLang="ko-KR" dirty="0"/>
              <a:t> correlates with DFS/EFS, potentially OS</a:t>
            </a:r>
          </a:p>
          <a:p>
            <a:pPr lvl="1"/>
            <a:endParaRPr lang="en-US" altLang="ko-KR" dirty="0"/>
          </a:p>
          <a:p>
            <a:r>
              <a:rPr lang="en-US" altLang="ko-KR" b="1" dirty="0"/>
              <a:t>Disadvantages</a:t>
            </a:r>
          </a:p>
          <a:p>
            <a:pPr lvl="1"/>
            <a:r>
              <a:rPr lang="en-US" altLang="ko-KR" dirty="0"/>
              <a:t>Surgery can be delayed, difficult</a:t>
            </a:r>
          </a:p>
          <a:p>
            <a:pPr lvl="1"/>
            <a:r>
              <a:rPr lang="en-US" altLang="ko-KR" dirty="0"/>
              <a:t>15% of patients: cancel surgery (progression, </a:t>
            </a:r>
            <a:r>
              <a:rPr lang="en-US" altLang="ko-KR" dirty="0" err="1"/>
              <a:t>irAEs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No robust surrogate marker for survival</a:t>
            </a:r>
          </a:p>
          <a:p>
            <a:pPr marL="457200" lvl="1" indent="0">
              <a:buNone/>
            </a:pPr>
            <a:endParaRPr lang="en-US" altLang="ko-KR" dirty="0"/>
          </a:p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868" y="1341440"/>
            <a:ext cx="1947061" cy="33323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7849736" y="6259140"/>
            <a:ext cx="4342263" cy="75713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>
              <a:spcBef>
                <a:spcPct val="30000"/>
              </a:spcBef>
            </a:pP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Nature Reviews Clinical Oncology volume 20, pages664–677 (2023)</a:t>
            </a:r>
          </a:p>
          <a:p>
            <a:pPr lvl="0">
              <a:spcBef>
                <a:spcPct val="30000"/>
              </a:spcBef>
            </a:pP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Clinical Lung Cancer, Vol. 25, No. 3, 197–214 </a:t>
            </a:r>
          </a:p>
          <a:p>
            <a:pPr lvl="0">
              <a:spcBef>
                <a:spcPct val="30000"/>
              </a:spcBef>
            </a:pPr>
            <a:endParaRPr lang="en-US" altLang="ko-KR" sz="1200" dirty="0">
              <a:solidFill>
                <a:srgbClr val="4555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0278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Advantages of the </a:t>
            </a:r>
            <a:r>
              <a:rPr lang="en-US" altLang="ko-KR" dirty="0" err="1"/>
              <a:t>neoadjuvant</a:t>
            </a:r>
            <a:r>
              <a:rPr lang="en-US" altLang="ko-KR" dirty="0"/>
              <a:t> immunotherapy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7170" y="1177097"/>
            <a:ext cx="6976152" cy="51546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68580" y="6356272"/>
            <a:ext cx="4074795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>
              <a:spcBef>
                <a:spcPct val="30000"/>
              </a:spcBef>
            </a:pPr>
            <a:r>
              <a:rPr lang="sv-SE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Korean J Intern Med 2023;38:787-796</a:t>
            </a:r>
          </a:p>
        </p:txBody>
      </p:sp>
    </p:spTree>
    <p:extLst>
      <p:ext uri="{BB962C8B-B14F-4D97-AF65-F5344CB8AC3E}">
        <p14:creationId xmlns:p14="http://schemas.microsoft.com/office/powerpoint/2010/main" val="3436844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54161" y="0"/>
            <a:ext cx="11978555" cy="6698751"/>
            <a:chOff x="54161" y="0"/>
            <a:chExt cx="11978555" cy="6698751"/>
          </a:xfrm>
        </p:grpSpPr>
        <p:grpSp>
          <p:nvGrpSpPr>
            <p:cNvPr id="6" name="그룹 5"/>
            <p:cNvGrpSpPr/>
            <p:nvPr/>
          </p:nvGrpSpPr>
          <p:grpSpPr>
            <a:xfrm>
              <a:off x="54161" y="0"/>
              <a:ext cx="11978555" cy="6698751"/>
              <a:chOff x="54161" y="0"/>
              <a:chExt cx="11978555" cy="6698751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4161" y="0"/>
                <a:ext cx="11978555" cy="6698751"/>
              </a:xfrm>
              <a:prstGeom prst="rect">
                <a:avLst/>
              </a:prstGeom>
            </p:spPr>
          </p:pic>
          <p:sp>
            <p:nvSpPr>
              <p:cNvPr id="5" name="직사각형 4"/>
              <p:cNvSpPr/>
              <p:nvPr/>
            </p:nvSpPr>
            <p:spPr bwMode="auto">
              <a:xfrm>
                <a:off x="11482203" y="6339155"/>
                <a:ext cx="435819" cy="339047"/>
              </a:xfrm>
              <a:prstGeom prst="rect">
                <a:avLst/>
              </a:prstGeom>
              <a:solidFill>
                <a:schemeClr val="tx1"/>
              </a:solidFill>
              <a:ln w="22225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chemeClr val="folHlink"/>
                  </a:buClr>
                  <a:buNone/>
                </a:pPr>
                <a:endParaRPr lang="ko-KR" altLang="en-US" sz="1800" b="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" name="직사각형 6"/>
            <p:cNvSpPr/>
            <p:nvPr/>
          </p:nvSpPr>
          <p:spPr bwMode="auto">
            <a:xfrm>
              <a:off x="4572000" y="3657600"/>
              <a:ext cx="3390472" cy="914400"/>
            </a:xfrm>
            <a:prstGeom prst="rect">
              <a:avLst/>
            </a:prstGeom>
            <a:solidFill>
              <a:schemeClr val="tx1"/>
            </a:solidFill>
            <a:ln w="22225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ko-KR" alt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934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83890" y="0"/>
            <a:ext cx="11919098" cy="6691135"/>
            <a:chOff x="83890" y="0"/>
            <a:chExt cx="11919098" cy="6691135"/>
          </a:xfrm>
        </p:grpSpPr>
        <p:grpSp>
          <p:nvGrpSpPr>
            <p:cNvPr id="6" name="그룹 5"/>
            <p:cNvGrpSpPr/>
            <p:nvPr/>
          </p:nvGrpSpPr>
          <p:grpSpPr>
            <a:xfrm>
              <a:off x="83890" y="0"/>
              <a:ext cx="11919098" cy="6691135"/>
              <a:chOff x="83890" y="0"/>
              <a:chExt cx="11919098" cy="6691135"/>
            </a:xfrm>
          </p:grpSpPr>
          <p:pic>
            <p:nvPicPr>
              <p:cNvPr id="4" name="그림 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3890" y="0"/>
                <a:ext cx="11919098" cy="6691135"/>
              </a:xfrm>
              <a:prstGeom prst="rect">
                <a:avLst/>
              </a:prstGeom>
            </p:spPr>
          </p:pic>
          <p:sp>
            <p:nvSpPr>
              <p:cNvPr id="5" name="직사각형 4"/>
              <p:cNvSpPr/>
              <p:nvPr/>
            </p:nvSpPr>
            <p:spPr bwMode="auto">
              <a:xfrm>
                <a:off x="11482203" y="6262577"/>
                <a:ext cx="426262" cy="414670"/>
              </a:xfrm>
              <a:prstGeom prst="rect">
                <a:avLst/>
              </a:prstGeom>
              <a:solidFill>
                <a:schemeClr val="tx1"/>
              </a:solidFill>
              <a:ln w="22225">
                <a:noFill/>
                <a:miter lim="800000"/>
                <a:headEnd/>
                <a:tailEnd/>
              </a:ln>
            </p:spPr>
            <p:txBody>
              <a:bodyPr rtlCol="0" anchor="b"/>
              <a:lstStyle/>
              <a:p>
                <a:pPr algn="ctr" eaLnBrk="1" hangingPunct="1">
                  <a:spcBef>
                    <a:spcPct val="35000"/>
                  </a:spcBef>
                  <a:spcAft>
                    <a:spcPct val="25000"/>
                  </a:spcAft>
                  <a:buClr>
                    <a:schemeClr val="folHlink"/>
                  </a:buClr>
                  <a:buNone/>
                </a:pPr>
                <a:endParaRPr lang="ko-KR" altLang="en-US" sz="1800" b="0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</p:grpSp>
        <p:sp>
          <p:nvSpPr>
            <p:cNvPr id="7" name="직사각형 6"/>
            <p:cNvSpPr/>
            <p:nvPr/>
          </p:nvSpPr>
          <p:spPr bwMode="auto">
            <a:xfrm>
              <a:off x="265814" y="6049926"/>
              <a:ext cx="7432158" cy="276446"/>
            </a:xfrm>
            <a:prstGeom prst="rect">
              <a:avLst/>
            </a:prstGeom>
            <a:solidFill>
              <a:schemeClr val="tx1"/>
            </a:solidFill>
            <a:ln w="22225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ko-KR" alt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243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144620" y="-1"/>
            <a:ext cx="11965596" cy="6602819"/>
            <a:chOff x="144620" y="-1"/>
            <a:chExt cx="11965596" cy="660281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620" y="-1"/>
              <a:ext cx="11965596" cy="6602819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 bwMode="auto">
            <a:xfrm>
              <a:off x="11717079" y="6315740"/>
              <a:ext cx="393137" cy="287078"/>
            </a:xfrm>
            <a:prstGeom prst="rect">
              <a:avLst/>
            </a:prstGeom>
            <a:solidFill>
              <a:schemeClr val="tx1"/>
            </a:solidFill>
            <a:ln w="22225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ko-KR" alt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2617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Adjuvant chemotherapy in NSCLC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13047"/>
            <a:ext cx="6350940" cy="422100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782" y="1123765"/>
            <a:ext cx="3504103" cy="5600700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 bwMode="auto">
          <a:xfrm>
            <a:off x="6943725" y="1143102"/>
            <a:ext cx="523875" cy="334632"/>
          </a:xfrm>
          <a:prstGeom prst="rect">
            <a:avLst/>
          </a:prstGeom>
          <a:solidFill>
            <a:schemeClr val="tx1"/>
          </a:solidFill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dirty="0">
                <a:solidFill>
                  <a:schemeClr val="bg1"/>
                </a:solidFill>
                <a:latin typeface="Calibri" panose="020F0502020204030204" pitchFamily="34" charset="0"/>
              </a:rPr>
              <a:t>OS</a:t>
            </a:r>
            <a:endParaRPr lang="ko-KR" altLang="en-US" sz="18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직사각형 12"/>
          <p:cNvSpPr/>
          <p:nvPr/>
        </p:nvSpPr>
        <p:spPr bwMode="auto">
          <a:xfrm>
            <a:off x="6858001" y="3924115"/>
            <a:ext cx="609600" cy="334632"/>
          </a:xfrm>
          <a:prstGeom prst="rect">
            <a:avLst/>
          </a:prstGeom>
          <a:solidFill>
            <a:schemeClr val="tx1"/>
          </a:solidFill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dirty="0">
                <a:solidFill>
                  <a:schemeClr val="bg1"/>
                </a:solidFill>
                <a:latin typeface="Calibri" panose="020F0502020204030204" pitchFamily="34" charset="0"/>
              </a:rPr>
              <a:t>DFS</a:t>
            </a:r>
            <a:endParaRPr lang="ko-KR" altLang="en-US" sz="18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직사각형 13"/>
          <p:cNvSpPr/>
          <p:nvPr/>
        </p:nvSpPr>
        <p:spPr bwMode="auto">
          <a:xfrm>
            <a:off x="8862833" y="1014590"/>
            <a:ext cx="3323023" cy="789995"/>
          </a:xfrm>
          <a:prstGeom prst="rect">
            <a:avLst/>
          </a:prstGeom>
          <a:solidFill>
            <a:schemeClr val="tx1"/>
          </a:solidFill>
          <a:ln w="22225">
            <a:solidFill>
              <a:schemeClr val="bg1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600" dirty="0">
                <a:solidFill>
                  <a:schemeClr val="bg1"/>
                </a:solidFill>
              </a:rPr>
              <a:t>HR 0.89, p=0.005                               5-year absolute benefit of </a:t>
            </a:r>
            <a:r>
              <a:rPr lang="en-US" altLang="ko-KR" sz="1600" b="1" dirty="0">
                <a:solidFill>
                  <a:schemeClr val="bg1"/>
                </a:solidFill>
              </a:rPr>
              <a:t>5.4% from chemotherapy</a:t>
            </a:r>
            <a:endParaRPr lang="ko-KR" altLang="en-US" sz="16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68580" y="6356272"/>
            <a:ext cx="4074795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>
              <a:spcBef>
                <a:spcPct val="30000"/>
              </a:spcBef>
            </a:pP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J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Clin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Oncol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 26:3552-3559</a:t>
            </a:r>
            <a:endParaRPr lang="ko-KR" altLang="en-US" sz="1200" dirty="0">
              <a:solidFill>
                <a:srgbClr val="4555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671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85059" y="78097"/>
            <a:ext cx="12017897" cy="6559634"/>
            <a:chOff x="85059" y="78097"/>
            <a:chExt cx="12017897" cy="6559634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059" y="78097"/>
              <a:ext cx="12017897" cy="6559634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 bwMode="auto">
            <a:xfrm>
              <a:off x="11609798" y="6287784"/>
              <a:ext cx="369869" cy="318499"/>
            </a:xfrm>
            <a:prstGeom prst="rect">
              <a:avLst/>
            </a:prstGeom>
            <a:solidFill>
              <a:schemeClr val="tx1"/>
            </a:solidFill>
            <a:ln w="22225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ko-KR" alt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7" name="직사각형 6"/>
          <p:cNvSpPr/>
          <p:nvPr/>
        </p:nvSpPr>
        <p:spPr bwMode="auto">
          <a:xfrm>
            <a:off x="462337" y="3400746"/>
            <a:ext cx="11270751" cy="421241"/>
          </a:xfrm>
          <a:prstGeom prst="rect">
            <a:avLst/>
          </a:prstGeom>
          <a:noFill/>
          <a:ln w="31750">
            <a:solidFill>
              <a:schemeClr val="accent6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462337" y="4597997"/>
            <a:ext cx="11270751" cy="816484"/>
          </a:xfrm>
          <a:prstGeom prst="rect">
            <a:avLst/>
          </a:prstGeom>
          <a:noFill/>
          <a:ln w="31750">
            <a:solidFill>
              <a:schemeClr val="accent6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679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87426" y="0"/>
            <a:ext cx="12104574" cy="6687879"/>
            <a:chOff x="87426" y="0"/>
            <a:chExt cx="12104574" cy="6687879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426" y="0"/>
              <a:ext cx="12104574" cy="6687879"/>
            </a:xfrm>
            <a:prstGeom prst="rect">
              <a:avLst/>
            </a:prstGeom>
          </p:spPr>
        </p:pic>
        <p:sp>
          <p:nvSpPr>
            <p:cNvPr id="5" name="직사각형 4"/>
            <p:cNvSpPr/>
            <p:nvPr/>
          </p:nvSpPr>
          <p:spPr bwMode="auto">
            <a:xfrm>
              <a:off x="11653284" y="6358270"/>
              <a:ext cx="329610" cy="329609"/>
            </a:xfrm>
            <a:prstGeom prst="rect">
              <a:avLst/>
            </a:prstGeom>
            <a:solidFill>
              <a:schemeClr val="tx1"/>
            </a:solidFill>
            <a:ln w="22225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ko-KR" alt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72155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EFS: 4-year updatea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1" y="0"/>
            <a:ext cx="11403205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350158914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060" y="2571751"/>
            <a:ext cx="7317878" cy="322957"/>
          </a:xfrm>
        </p:spPr>
        <p:txBody>
          <a:bodyPr/>
          <a:lstStyle/>
          <a:p>
            <a:r>
              <a:rPr lang="en-US" sz="656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OS and lung cancer–specific survival: 4-year update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1" y="0"/>
            <a:ext cx="11403205" cy="642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63998" y="6465094"/>
            <a:ext cx="11447746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1125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  <p:extLst>
      <p:ext uri="{BB962C8B-B14F-4D97-AF65-F5344CB8AC3E}">
        <p14:creationId xmlns:p14="http://schemas.microsoft.com/office/powerpoint/2010/main" val="1721793297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759" y="258675"/>
            <a:ext cx="10872444" cy="1103313"/>
          </a:xfrm>
        </p:spPr>
        <p:txBody>
          <a:bodyPr/>
          <a:lstStyle/>
          <a:p>
            <a:pPr algn="ctr"/>
            <a:r>
              <a:rPr lang="en-US" altLang="ko-KR" dirty="0"/>
              <a:t>Overview of Perioperative Immunotherapy trials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4785374"/>
              </p:ext>
            </p:extLst>
          </p:nvPr>
        </p:nvGraphicFramePr>
        <p:xfrm>
          <a:off x="0" y="1727381"/>
          <a:ext cx="12191998" cy="492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1714">
                  <a:extLst>
                    <a:ext uri="{9D8B030D-6E8A-4147-A177-3AD203B41FA5}">
                      <a16:colId xmlns:a16="http://schemas.microsoft.com/office/drawing/2014/main" val="2871422646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095299731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6723565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2202212533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593260784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1594627309"/>
                    </a:ext>
                  </a:extLst>
                </a:gridCol>
                <a:gridCol w="1741714">
                  <a:extLst>
                    <a:ext uri="{9D8B030D-6E8A-4147-A177-3AD203B41FA5}">
                      <a16:colId xmlns:a16="http://schemas.microsoft.com/office/drawing/2014/main" val="323077574"/>
                    </a:ext>
                  </a:extLst>
                </a:gridCol>
              </a:tblGrid>
              <a:tr h="31638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Trial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IMpower010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 091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1471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 816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AEGEAN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 671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 77T</a:t>
                      </a:r>
                      <a:endParaRPr lang="ko-KR" altLang="en-US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3259602"/>
                  </a:ext>
                </a:extLst>
              </a:tr>
              <a:tr h="54041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Timing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Adjuvant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Adjuvant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Neoadjuvant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Perioperative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Perioperative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1"/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Perioperative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1"/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50324"/>
                  </a:ext>
                </a:extLst>
              </a:tr>
              <a:tr h="37998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Sample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size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1005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1177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358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802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786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461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2675558"/>
                  </a:ext>
                </a:extLst>
              </a:tr>
              <a:tr h="4314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I/O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agent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Atezolizumab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Pembrolizumab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Nivolumab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Durvalumab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Pembrolizumab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Nivolumab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453022"/>
                  </a:ext>
                </a:extLst>
              </a:tr>
              <a:tr h="35473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No. cycles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4+12 (q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4wks)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4+13 (q 3wks)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4+12 (q 4wks)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381713"/>
                  </a:ext>
                </a:extLst>
              </a:tr>
              <a:tr h="76795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Inclusion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Criteria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Completely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Resected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IB (&gt;4cm)-IIIA (7</a:t>
                      </a:r>
                      <a:r>
                        <a:rPr lang="en-US" altLang="ko-KR" sz="1600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Completely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Resected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IB (&gt;4cm)-IIIA (7</a:t>
                      </a:r>
                      <a:r>
                        <a:rPr lang="en-US" altLang="ko-KR" sz="1600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Resectable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IB (&gt;4cm)-IIIA (7</a:t>
                      </a:r>
                      <a:r>
                        <a:rPr lang="en-US" altLang="ko-KR" sz="1600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Resectable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II-IIIB (8</a:t>
                      </a:r>
                      <a:r>
                        <a:rPr lang="en-US" altLang="ko-KR" sz="1600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 by lobectomy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Resectable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II-IIIB (8</a:t>
                      </a:r>
                      <a:r>
                        <a:rPr lang="en-US" altLang="ko-KR" sz="1600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Resectable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II-IIIB (8</a:t>
                      </a:r>
                      <a:r>
                        <a:rPr lang="en-US" altLang="ko-KR" sz="1600" baseline="30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1"/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324809"/>
                  </a:ext>
                </a:extLst>
              </a:tr>
              <a:tr h="1816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Stage II/III, %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59/41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72/28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36/64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27/73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30/70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35/65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5785877"/>
                  </a:ext>
                </a:extLst>
              </a:tr>
              <a:tr h="18168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EGFR/ALK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u="sng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Permitted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u="sng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Permitted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Excluded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Excluded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u="sng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Permitted</a:t>
                      </a:r>
                      <a:endParaRPr lang="ko-KR" altLang="en-US" sz="1600" u="sng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Excluded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439018"/>
                  </a:ext>
                </a:extLst>
              </a:tr>
              <a:tr h="52428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Primary endpoint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DFS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DFS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pCR</a:t>
                      </a:r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EFS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MPR, EFS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EFS, </a:t>
                      </a:r>
                      <a:r>
                        <a:rPr lang="en-US" altLang="ko-KR" sz="1600" u="sng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OS</a:t>
                      </a:r>
                      <a:endParaRPr lang="ko-KR" altLang="en-US" sz="1600" u="sng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EFS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042401"/>
                  </a:ext>
                </a:extLst>
              </a:tr>
              <a:tr h="323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Chemotherapy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Cisplatin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doublet</a:t>
                      </a:r>
                    </a:p>
                    <a:p>
                      <a:pPr algn="ctr" latinLnBrk="1"/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Mandatory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Platinum doublet Encouraged,</a:t>
                      </a:r>
                    </a:p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mandatory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Platinum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doublet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Platinum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doublet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u="sng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Cisplatin</a:t>
                      </a:r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doublet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Platinum</a:t>
                      </a:r>
                      <a:r>
                        <a:rPr lang="en-US" altLang="ko-KR" sz="16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doublet</a:t>
                      </a:r>
                      <a:endParaRPr lang="ko-KR" altLang="en-US" sz="16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264780"/>
                  </a:ext>
                </a:extLst>
              </a:tr>
            </a:tbl>
          </a:graphicData>
        </a:graphic>
      </p:graphicFrame>
      <p:sp>
        <p:nvSpPr>
          <p:cNvPr id="3" name="직사각형 2"/>
          <p:cNvSpPr/>
          <p:nvPr/>
        </p:nvSpPr>
        <p:spPr bwMode="auto">
          <a:xfrm>
            <a:off x="1808251" y="1326691"/>
            <a:ext cx="3349376" cy="324298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Adjuvant</a:t>
            </a:r>
            <a:endParaRPr lang="ko-KR" altLang="en-US" sz="1800" b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직사각형 4"/>
          <p:cNvSpPr/>
          <p:nvPr/>
        </p:nvSpPr>
        <p:spPr bwMode="auto">
          <a:xfrm>
            <a:off x="5239820" y="1326691"/>
            <a:ext cx="1726059" cy="324298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Neoadjuvant</a:t>
            </a:r>
            <a:endParaRPr lang="ko-KR" altLang="en-US" sz="1800" b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직사각형 5"/>
          <p:cNvSpPr/>
          <p:nvPr/>
        </p:nvSpPr>
        <p:spPr bwMode="auto">
          <a:xfrm>
            <a:off x="7136955" y="1326691"/>
            <a:ext cx="4914632" cy="324298"/>
          </a:xfrm>
          <a:prstGeom prst="rect">
            <a:avLst/>
          </a:prstGeom>
          <a:noFill/>
          <a:ln w="22225">
            <a:solidFill>
              <a:srgbClr val="0099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>
                <a:solidFill>
                  <a:srgbClr val="00B050"/>
                </a:solidFill>
                <a:latin typeface="Calibri" panose="020F0502020204030204" pitchFamily="34" charset="0"/>
              </a:rPr>
              <a:t>Perioperative</a:t>
            </a:r>
            <a:endParaRPr lang="ko-KR" altLang="en-US" sz="1800" b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9805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Pathologic response</a:t>
            </a:r>
            <a:endParaRPr lang="ko-KR" altLang="en-US" dirty="0"/>
          </a:p>
        </p:txBody>
      </p:sp>
      <p:graphicFrame>
        <p:nvGraphicFramePr>
          <p:cNvPr id="8" name="내용 개체 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0726812"/>
              </p:ext>
            </p:extLst>
          </p:nvPr>
        </p:nvGraphicFramePr>
        <p:xfrm>
          <a:off x="604838" y="1512888"/>
          <a:ext cx="10877550" cy="465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85592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Pathologic response</a:t>
            </a:r>
            <a:endParaRPr lang="ko-KR" altLang="en-US" dirty="0"/>
          </a:p>
        </p:txBody>
      </p:sp>
      <p:graphicFrame>
        <p:nvGraphicFramePr>
          <p:cNvPr id="8" name="내용 개체 틀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3881744"/>
              </p:ext>
            </p:extLst>
          </p:nvPr>
        </p:nvGraphicFramePr>
        <p:xfrm>
          <a:off x="604838" y="1512888"/>
          <a:ext cx="10877550" cy="4651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15375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Overview of Perioperative Immunotherapy trials</a:t>
            </a:r>
            <a:endParaRPr lang="ko-KR" altLang="en-US" dirty="0"/>
          </a:p>
        </p:txBody>
      </p:sp>
      <p:graphicFrame>
        <p:nvGraphicFramePr>
          <p:cNvPr id="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24900"/>
              </p:ext>
            </p:extLst>
          </p:nvPr>
        </p:nvGraphicFramePr>
        <p:xfrm>
          <a:off x="236306" y="1690763"/>
          <a:ext cx="11784460" cy="4950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6892">
                  <a:extLst>
                    <a:ext uri="{9D8B030D-6E8A-4147-A177-3AD203B41FA5}">
                      <a16:colId xmlns:a16="http://schemas.microsoft.com/office/drawing/2014/main" val="763282925"/>
                    </a:ext>
                  </a:extLst>
                </a:gridCol>
                <a:gridCol w="2356892">
                  <a:extLst>
                    <a:ext uri="{9D8B030D-6E8A-4147-A177-3AD203B41FA5}">
                      <a16:colId xmlns:a16="http://schemas.microsoft.com/office/drawing/2014/main" val="2764270783"/>
                    </a:ext>
                  </a:extLst>
                </a:gridCol>
                <a:gridCol w="2356892">
                  <a:extLst>
                    <a:ext uri="{9D8B030D-6E8A-4147-A177-3AD203B41FA5}">
                      <a16:colId xmlns:a16="http://schemas.microsoft.com/office/drawing/2014/main" val="1001597827"/>
                    </a:ext>
                  </a:extLst>
                </a:gridCol>
                <a:gridCol w="2356892">
                  <a:extLst>
                    <a:ext uri="{9D8B030D-6E8A-4147-A177-3AD203B41FA5}">
                      <a16:colId xmlns:a16="http://schemas.microsoft.com/office/drawing/2014/main" val="2206270647"/>
                    </a:ext>
                  </a:extLst>
                </a:gridCol>
                <a:gridCol w="2356892">
                  <a:extLst>
                    <a:ext uri="{9D8B030D-6E8A-4147-A177-3AD203B41FA5}">
                      <a16:colId xmlns:a16="http://schemas.microsoft.com/office/drawing/2014/main" val="1331362033"/>
                    </a:ext>
                  </a:extLst>
                </a:gridCol>
              </a:tblGrid>
              <a:tr h="384132">
                <a:tc>
                  <a:txBody>
                    <a:bodyPr/>
                    <a:lstStyle/>
                    <a:p>
                      <a:pPr algn="ctr" latinLnBrk="1"/>
                      <a:endParaRPr lang="ko-KR" altLang="en-US" sz="19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 816</a:t>
                      </a:r>
                      <a:endParaRPr lang="ko-KR" alt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AEGEAN</a:t>
                      </a:r>
                      <a:endParaRPr lang="ko-KR" alt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KN 671</a:t>
                      </a:r>
                      <a:endParaRPr lang="ko-KR" alt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CM 77T</a:t>
                      </a:r>
                      <a:endParaRPr lang="ko-KR" altLang="en-US" sz="19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137446"/>
                  </a:ext>
                </a:extLst>
              </a:tr>
              <a:tr h="6641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Completed </a:t>
                      </a:r>
                      <a:r>
                        <a:rPr lang="en-US" altLang="ko-KR" sz="1900" dirty="0" err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neoTx</a:t>
                      </a:r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94%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1"/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1"/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extLst>
                  <a:ext uri="{0D108BD9-81ED-4DB2-BD59-A6C34878D82A}">
                    <a16:rowId xmlns:a16="http://schemas.microsoft.com/office/drawing/2014/main" val="681995109"/>
                  </a:ext>
                </a:extLst>
              </a:tr>
              <a:tr h="41818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Surgery cancel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18%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extLst>
                  <a:ext uri="{0D108BD9-81ED-4DB2-BD59-A6C34878D82A}">
                    <a16:rowId xmlns:a16="http://schemas.microsoft.com/office/drawing/2014/main" val="3139697282"/>
                  </a:ext>
                </a:extLst>
              </a:tr>
              <a:tr h="47481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d/t PD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6.8%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4.1%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extLst>
                  <a:ext uri="{0D108BD9-81ED-4DB2-BD59-A6C34878D82A}">
                    <a16:rowId xmlns:a16="http://schemas.microsoft.com/office/drawing/2014/main" val="2931892850"/>
                  </a:ext>
                </a:extLst>
              </a:tr>
              <a:tr h="39040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d/t AE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1.8%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6.3%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extLst>
                  <a:ext uri="{0D108BD9-81ED-4DB2-BD59-A6C34878D82A}">
                    <a16:rowId xmlns:a16="http://schemas.microsoft.com/office/drawing/2014/main" val="1765858181"/>
                  </a:ext>
                </a:extLst>
              </a:tr>
              <a:tr h="52734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R0 resection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83%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89%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ctr" latinLnBrk="1"/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extLst>
                  <a:ext uri="{0D108BD9-81ED-4DB2-BD59-A6C34878D82A}">
                    <a16:rowId xmlns:a16="http://schemas.microsoft.com/office/drawing/2014/main" val="4186912125"/>
                  </a:ext>
                </a:extLst>
              </a:tr>
              <a:tr h="3998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Pneumonectomy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7.4%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11.4%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extLst>
                  <a:ext uri="{0D108BD9-81ED-4DB2-BD59-A6C34878D82A}">
                    <a16:rowId xmlns:a16="http://schemas.microsoft.com/office/drawing/2014/main" val="3361479908"/>
                  </a:ext>
                </a:extLst>
              </a:tr>
              <a:tr h="57699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Op</a:t>
                      </a:r>
                      <a:r>
                        <a:rPr lang="en-US" altLang="ko-KR" sz="1900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related mortality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2.8%</a:t>
                      </a:r>
                      <a:endParaRPr lang="ko-KR" altLang="en-US" sz="1900" u="sng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0%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extLst>
                  <a:ext uri="{0D108BD9-81ED-4DB2-BD59-A6C34878D82A}">
                    <a16:rowId xmlns:a16="http://schemas.microsoft.com/office/drawing/2014/main" val="2995052628"/>
                  </a:ext>
                </a:extLst>
              </a:tr>
              <a:tr h="91207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Postop. Morbidity</a:t>
                      </a:r>
                    </a:p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(≥Gr 3)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900" u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  <a:endParaRPr lang="ko-KR" altLang="en-US" sz="1900" u="none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9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12%</a:t>
                      </a:r>
                      <a:endParaRPr lang="ko-KR" altLang="en-US" sz="19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7732" marR="107732" marT="53866" marB="53866"/>
                </a:tc>
                <a:extLst>
                  <a:ext uri="{0D108BD9-81ED-4DB2-BD59-A6C34878D82A}">
                    <a16:rowId xmlns:a16="http://schemas.microsoft.com/office/drawing/2014/main" val="925113224"/>
                  </a:ext>
                </a:extLst>
              </a:tr>
            </a:tbl>
          </a:graphicData>
        </a:graphic>
      </p:graphicFrame>
      <p:sp>
        <p:nvSpPr>
          <p:cNvPr id="5" name="직사각형 4"/>
          <p:cNvSpPr/>
          <p:nvPr/>
        </p:nvSpPr>
        <p:spPr bwMode="auto">
          <a:xfrm>
            <a:off x="2599362" y="1204316"/>
            <a:ext cx="2280863" cy="324298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Neoadjuvant</a:t>
            </a:r>
            <a:endParaRPr lang="ko-KR" altLang="en-US" sz="1800" b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직사각형 5"/>
          <p:cNvSpPr/>
          <p:nvPr/>
        </p:nvSpPr>
        <p:spPr bwMode="auto">
          <a:xfrm>
            <a:off x="4979382" y="1204316"/>
            <a:ext cx="7041384" cy="324298"/>
          </a:xfrm>
          <a:prstGeom prst="rect">
            <a:avLst/>
          </a:prstGeom>
          <a:noFill/>
          <a:ln w="22225">
            <a:solidFill>
              <a:srgbClr val="0099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>
                <a:solidFill>
                  <a:srgbClr val="00B050"/>
                </a:solidFill>
                <a:latin typeface="Calibri" panose="020F0502020204030204" pitchFamily="34" charset="0"/>
              </a:rPr>
              <a:t>Perioperative</a:t>
            </a:r>
            <a:endParaRPr lang="ko-KR" altLang="en-US" sz="1800" b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06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2Y DFS/EFS</a:t>
            </a:r>
            <a:endParaRPr lang="ko-KR" altLang="en-US" dirty="0"/>
          </a:p>
        </p:txBody>
      </p:sp>
      <p:graphicFrame>
        <p:nvGraphicFramePr>
          <p:cNvPr id="6" name="내용 개체 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239159"/>
              </p:ext>
            </p:extLst>
          </p:nvPr>
        </p:nvGraphicFramePr>
        <p:xfrm>
          <a:off x="604838" y="1728646"/>
          <a:ext cx="10877550" cy="486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직사각형 6"/>
          <p:cNvSpPr/>
          <p:nvPr/>
        </p:nvSpPr>
        <p:spPr bwMode="auto">
          <a:xfrm>
            <a:off x="1238867" y="1210745"/>
            <a:ext cx="3349376" cy="324298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Adjuvant</a:t>
            </a:r>
            <a:endParaRPr lang="ko-KR" altLang="en-US" sz="1800" b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직사각형 7"/>
          <p:cNvSpPr/>
          <p:nvPr/>
        </p:nvSpPr>
        <p:spPr bwMode="auto">
          <a:xfrm>
            <a:off x="4670436" y="1210745"/>
            <a:ext cx="1726059" cy="324298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Neoadjuvant</a:t>
            </a:r>
            <a:endParaRPr lang="ko-KR" altLang="en-US" sz="1800" b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6567571" y="1210745"/>
            <a:ext cx="4914632" cy="324298"/>
          </a:xfrm>
          <a:prstGeom prst="rect">
            <a:avLst/>
          </a:prstGeom>
          <a:noFill/>
          <a:ln w="22225">
            <a:solidFill>
              <a:srgbClr val="0099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>
                <a:solidFill>
                  <a:srgbClr val="00B050"/>
                </a:solidFill>
                <a:latin typeface="Calibri" panose="020F0502020204030204" pitchFamily="34" charset="0"/>
              </a:rPr>
              <a:t>Perioperative</a:t>
            </a:r>
            <a:endParaRPr lang="ko-KR" altLang="en-US" sz="1800" b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1428107" y="1718434"/>
            <a:ext cx="1047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HR 0.81</a:t>
            </a:r>
            <a:endParaRPr lang="ko-KR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3143891" y="1718434"/>
            <a:ext cx="1047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HR 0.76</a:t>
            </a:r>
            <a:endParaRPr lang="ko-KR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5009482" y="1718434"/>
            <a:ext cx="1047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HR 0.68</a:t>
            </a:r>
            <a:endParaRPr lang="ko-KR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6647378" y="1718434"/>
            <a:ext cx="1047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HR 0.68</a:t>
            </a:r>
            <a:endParaRPr lang="ko-KR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8352888" y="1718434"/>
            <a:ext cx="1047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HR 0.59</a:t>
            </a:r>
            <a:endParaRPr lang="ko-KR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10058398" y="1718434"/>
            <a:ext cx="104796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HR 0.58</a:t>
            </a:r>
            <a:endParaRPr lang="ko-KR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80493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3Y OS</a:t>
            </a:r>
            <a:endParaRPr lang="ko-KR" altLang="en-US" dirty="0"/>
          </a:p>
        </p:txBody>
      </p:sp>
      <p:graphicFrame>
        <p:nvGraphicFramePr>
          <p:cNvPr id="4" name="내용 개체 틀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588061"/>
              </p:ext>
            </p:extLst>
          </p:nvPr>
        </p:nvGraphicFramePr>
        <p:xfrm>
          <a:off x="604838" y="1728646"/>
          <a:ext cx="10877550" cy="4867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직사각형 4"/>
          <p:cNvSpPr/>
          <p:nvPr/>
        </p:nvSpPr>
        <p:spPr bwMode="auto">
          <a:xfrm>
            <a:off x="1394772" y="1210745"/>
            <a:ext cx="2860522" cy="324298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>
                <a:solidFill>
                  <a:srgbClr val="FF0000"/>
                </a:solidFill>
                <a:latin typeface="Calibri" panose="020F0502020204030204" pitchFamily="34" charset="0"/>
              </a:rPr>
              <a:t>Adjuvant</a:t>
            </a:r>
            <a:endParaRPr lang="ko-KR" altLang="en-US" sz="1800" b="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직사각형 5"/>
          <p:cNvSpPr/>
          <p:nvPr/>
        </p:nvSpPr>
        <p:spPr bwMode="auto">
          <a:xfrm>
            <a:off x="4997122" y="1210745"/>
            <a:ext cx="2531747" cy="324298"/>
          </a:xfrm>
          <a:prstGeom prst="rect">
            <a:avLst/>
          </a:prstGeom>
          <a:noFill/>
          <a:ln w="222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 err="1">
                <a:solidFill>
                  <a:schemeClr val="bg2">
                    <a:lumMod val="75000"/>
                  </a:schemeClr>
                </a:solidFill>
                <a:latin typeface="Calibri" panose="020F0502020204030204" pitchFamily="34" charset="0"/>
              </a:rPr>
              <a:t>Neoadjuvant</a:t>
            </a:r>
            <a:endParaRPr lang="ko-KR" altLang="en-US" sz="1800" b="0" dirty="0">
              <a:solidFill>
                <a:schemeClr val="bg2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7" name="직사각형 6"/>
          <p:cNvSpPr/>
          <p:nvPr/>
        </p:nvSpPr>
        <p:spPr bwMode="auto">
          <a:xfrm>
            <a:off x="8363163" y="1210745"/>
            <a:ext cx="3119039" cy="324298"/>
          </a:xfrm>
          <a:prstGeom prst="rect">
            <a:avLst/>
          </a:prstGeom>
          <a:noFill/>
          <a:ln w="22225">
            <a:solidFill>
              <a:srgbClr val="0099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>
                <a:solidFill>
                  <a:srgbClr val="00B050"/>
                </a:solidFill>
                <a:latin typeface="Calibri" panose="020F0502020204030204" pitchFamily="34" charset="0"/>
              </a:rPr>
              <a:t>Perioperative</a:t>
            </a:r>
            <a:endParaRPr lang="ko-KR" altLang="en-US" sz="1800" b="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2026694" y="1535043"/>
            <a:ext cx="1754195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400" dirty="0">
                <a:solidFill>
                  <a:schemeClr val="bg1"/>
                </a:solidFill>
                <a:latin typeface="Calibri" panose="020F0502020204030204" pitchFamily="34" charset="0"/>
              </a:rPr>
              <a:t>HR 0.42 (0.23-0.78) </a:t>
            </a:r>
          </a:p>
          <a:p>
            <a:pPr>
              <a:spcBef>
                <a:spcPct val="50000"/>
              </a:spcBef>
            </a:pPr>
            <a:r>
              <a:rPr lang="en-US" altLang="ko-KR" sz="1400" dirty="0">
                <a:solidFill>
                  <a:schemeClr val="bg1"/>
                </a:solidFill>
                <a:latin typeface="Calibri" panose="020F0502020204030204" pitchFamily="34" charset="0"/>
              </a:rPr>
              <a:t>PD-L1 ≥ TC 50%</a:t>
            </a:r>
            <a:endParaRPr lang="ko-KR" altLang="en-US" sz="14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333003" y="1728646"/>
            <a:ext cx="18599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HR 0.65 (0.36-1.05) </a:t>
            </a:r>
            <a:endParaRPr lang="ko-KR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8919760" y="1728646"/>
            <a:ext cx="18599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sz="1600" b="0" dirty="0">
                <a:solidFill>
                  <a:schemeClr val="bg1"/>
                </a:solidFill>
                <a:latin typeface="Calibri" panose="020F0502020204030204" pitchFamily="34" charset="0"/>
              </a:rPr>
              <a:t>HR 0.72 (0.56-0.93) </a:t>
            </a:r>
            <a:endParaRPr lang="ko-KR" altLang="en-US" sz="1600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직선 화살표 연결선 7">
            <a:extLst>
              <a:ext uri="{FF2B5EF4-FFF2-40B4-BE49-F238E27FC236}">
                <a16:creationId xmlns:a16="http://schemas.microsoft.com/office/drawing/2014/main" id="{4AF27AAF-0941-587D-5D27-C57C82105B8E}"/>
              </a:ext>
            </a:extLst>
          </p:cNvPr>
          <p:cNvCxnSpPr/>
          <p:nvPr/>
        </p:nvCxnSpPr>
        <p:spPr bwMode="auto">
          <a:xfrm flipV="1">
            <a:off x="3792463" y="2395959"/>
            <a:ext cx="0" cy="509287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B8B20545-1B4F-F7E3-66A2-44957013EB77}"/>
              </a:ext>
            </a:extLst>
          </p:cNvPr>
          <p:cNvCxnSpPr/>
          <p:nvPr/>
        </p:nvCxnSpPr>
        <p:spPr bwMode="auto">
          <a:xfrm flipV="1">
            <a:off x="7246827" y="2905246"/>
            <a:ext cx="0" cy="509287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0F63453E-0A72-C8C7-90C2-33742742DF7D}"/>
              </a:ext>
            </a:extLst>
          </p:cNvPr>
          <p:cNvCxnSpPr>
            <a:cxnSpLocks/>
          </p:cNvCxnSpPr>
          <p:nvPr/>
        </p:nvCxnSpPr>
        <p:spPr bwMode="auto">
          <a:xfrm flipV="1">
            <a:off x="10734520" y="3174356"/>
            <a:ext cx="0" cy="899933"/>
          </a:xfrm>
          <a:prstGeom prst="straightConnector1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66676B1-9662-5210-E00F-114B8F51E4F1}"/>
              </a:ext>
            </a:extLst>
          </p:cNvPr>
          <p:cNvSpPr txBox="1"/>
          <p:nvPr/>
        </p:nvSpPr>
        <p:spPr bwMode="auto">
          <a:xfrm>
            <a:off x="3618687" y="2517216"/>
            <a:ext cx="895440" cy="2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197" dirty="0">
                <a:solidFill>
                  <a:schemeClr val="bg1"/>
                </a:solidFill>
                <a:latin typeface="+mn-lt"/>
                <a:cs typeface="+mn-cs"/>
              </a:rPr>
              <a:t>12%</a:t>
            </a:r>
            <a:endParaRPr lang="ko-KR" altLang="en-US" sz="1197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C986DE-5D1B-0839-05D4-668D7024BA47}"/>
              </a:ext>
            </a:extLst>
          </p:cNvPr>
          <p:cNvSpPr txBox="1"/>
          <p:nvPr/>
        </p:nvSpPr>
        <p:spPr bwMode="auto">
          <a:xfrm>
            <a:off x="7192987" y="3036080"/>
            <a:ext cx="895440" cy="2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197" dirty="0">
                <a:solidFill>
                  <a:schemeClr val="bg1"/>
                </a:solidFill>
                <a:latin typeface="+mn-lt"/>
                <a:cs typeface="+mn-cs"/>
              </a:rPr>
              <a:t>12%</a:t>
            </a:r>
            <a:endParaRPr lang="ko-KR" altLang="en-US" sz="1197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A26000-C2C1-8CDD-08D0-7C5AA4AFA516}"/>
              </a:ext>
            </a:extLst>
          </p:cNvPr>
          <p:cNvSpPr txBox="1"/>
          <p:nvPr/>
        </p:nvSpPr>
        <p:spPr bwMode="auto">
          <a:xfrm>
            <a:off x="10682978" y="3486046"/>
            <a:ext cx="895440" cy="27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altLang="ko-KR" sz="1197" dirty="0">
                <a:solidFill>
                  <a:schemeClr val="bg1"/>
                </a:solidFill>
                <a:latin typeface="+mn-lt"/>
                <a:cs typeface="+mn-cs"/>
              </a:rPr>
              <a:t>24%</a:t>
            </a:r>
            <a:endParaRPr lang="ko-KR" altLang="en-US" sz="1197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0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dirty="0"/>
              <a:t>NCCN guideline (2024, v5)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18841"/>
            <a:ext cx="11864796" cy="42374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EA3E66-DAC4-9ADF-16C4-BE1139A620B9}"/>
              </a:ext>
            </a:extLst>
          </p:cNvPr>
          <p:cNvSpPr txBox="1"/>
          <p:nvPr/>
        </p:nvSpPr>
        <p:spPr>
          <a:xfrm>
            <a:off x="0" y="6581309"/>
            <a:ext cx="529883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000" dirty="0"/>
              <a:t>Version 5.2024, 04/23/24 © 2024 National Comprehensive Cancer Network® (NCCN®)</a:t>
            </a:r>
            <a:endParaRPr lang="ko-KR" altLang="en-US" sz="1000" dirty="0"/>
          </a:p>
        </p:txBody>
      </p:sp>
    </p:spTree>
    <p:extLst>
      <p:ext uri="{BB962C8B-B14F-4D97-AF65-F5344CB8AC3E}">
        <p14:creationId xmlns:p14="http://schemas.microsoft.com/office/powerpoint/2010/main" val="16441376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EFS benefit, not limited to stage III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897" y="1473167"/>
            <a:ext cx="8085762" cy="4730446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 bwMode="auto">
          <a:xfrm>
            <a:off x="1941816" y="2753473"/>
            <a:ext cx="8065213" cy="297951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직사각형 5"/>
          <p:cNvSpPr/>
          <p:nvPr/>
        </p:nvSpPr>
        <p:spPr bwMode="auto">
          <a:xfrm>
            <a:off x="1941816" y="5640512"/>
            <a:ext cx="8065213" cy="297951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68580" y="6356272"/>
            <a:ext cx="4074795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JAMA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Oncol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. 2024;10(5):621-633</a:t>
            </a:r>
            <a:endParaRPr lang="ko-KR" altLang="en-US" sz="1200" dirty="0">
              <a:solidFill>
                <a:srgbClr val="4555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2906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EFS benefit, across all PD-L1 strata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615" y="1451697"/>
            <a:ext cx="6603929" cy="50922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68580" y="6356272"/>
            <a:ext cx="4074795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JAMA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Oncol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. 2024;10(5):621-633</a:t>
            </a:r>
            <a:endParaRPr lang="ko-KR" altLang="en-US" sz="1200" dirty="0">
              <a:solidFill>
                <a:srgbClr val="45556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직사각형 5"/>
          <p:cNvSpPr/>
          <p:nvPr/>
        </p:nvSpPr>
        <p:spPr bwMode="auto">
          <a:xfrm>
            <a:off x="2818615" y="2589086"/>
            <a:ext cx="6345933" cy="297951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" name="직사각형 8"/>
          <p:cNvSpPr/>
          <p:nvPr/>
        </p:nvSpPr>
        <p:spPr bwMode="auto">
          <a:xfrm>
            <a:off x="2818615" y="4099389"/>
            <a:ext cx="6345933" cy="27702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직사각형 9"/>
          <p:cNvSpPr/>
          <p:nvPr/>
        </p:nvSpPr>
        <p:spPr bwMode="auto">
          <a:xfrm>
            <a:off x="2818615" y="5691884"/>
            <a:ext cx="6345933" cy="277020"/>
          </a:xfrm>
          <a:prstGeom prst="rect">
            <a:avLst/>
          </a:prstGeom>
          <a:noFill/>
          <a:ln w="22225">
            <a:solidFill>
              <a:srgbClr val="C00000"/>
            </a:solidFill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7390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EGFR/ALK mutant patients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267128" y="1807557"/>
            <a:ext cx="11361279" cy="3519325"/>
            <a:chOff x="256854" y="1632896"/>
            <a:chExt cx="11361279" cy="3519325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745" y="1632896"/>
              <a:ext cx="11149388" cy="797513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854" y="2408184"/>
              <a:ext cx="11361279" cy="274403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68580" y="6356272"/>
            <a:ext cx="4074795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N </a:t>
            </a:r>
            <a:r>
              <a:rPr lang="en-US" altLang="ko-KR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Engl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 J Med 2023;389:491-503.</a:t>
            </a:r>
            <a:endParaRPr lang="ko-KR" altLang="en-US" sz="1200" dirty="0">
              <a:solidFill>
                <a:srgbClr val="4555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26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908E80A-2D0E-46F3-B498-A8A37E977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134" y="153605"/>
            <a:ext cx="11141055" cy="1103313"/>
          </a:xfrm>
        </p:spPr>
        <p:txBody>
          <a:bodyPr/>
          <a:lstStyle/>
          <a:p>
            <a:pPr algn="ctr"/>
            <a:r>
              <a:rPr lang="ko-KR" altLang="en-US" sz="3200" dirty="0">
                <a:cs typeface="Calibri" panose="020F0502020204030204" pitchFamily="34" charset="0"/>
              </a:rPr>
              <a:t>국내 허가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10467034" y="6436963"/>
            <a:ext cx="1909263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just">
              <a:defRPr/>
            </a:pPr>
            <a:r>
              <a:rPr lang="ko-KR" altLang="en-US" sz="1200" dirty="0">
                <a:solidFill>
                  <a:srgbClr val="455560"/>
                </a:solidFill>
                <a:latin typeface="Calibri" panose="020F0502020204030204" pitchFamily="34" charset="0"/>
              </a:rPr>
              <a:t>의약품 </a:t>
            </a:r>
            <a:r>
              <a:rPr lang="ko-KR" altLang="en-US" sz="1200" dirty="0" err="1">
                <a:solidFill>
                  <a:srgbClr val="455560"/>
                </a:solidFill>
                <a:latin typeface="Calibri" panose="020F0502020204030204" pitchFamily="34" charset="0"/>
              </a:rPr>
              <a:t>안전나라</a:t>
            </a: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, 2024.6</a:t>
            </a:r>
            <a:endParaRPr lang="en-US" sz="1200" dirty="0">
              <a:solidFill>
                <a:srgbClr val="45556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82700" y="1583904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540125" y="35306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3540125" y="36068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15" y="2712431"/>
            <a:ext cx="11220450" cy="8477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 bwMode="auto">
          <a:xfrm>
            <a:off x="201215" y="2212814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dirty="0" err="1">
                <a:solidFill>
                  <a:schemeClr val="bg1"/>
                </a:solidFill>
                <a:latin typeface="Calibri" panose="020F0502020204030204" pitchFamily="34" charset="0"/>
              </a:rPr>
              <a:t>Pembrolizumab</a:t>
            </a:r>
            <a:endParaRPr lang="ko-KR" alt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 bwMode="auto">
          <a:xfrm>
            <a:off x="201215" y="3732212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dirty="0" err="1">
                <a:solidFill>
                  <a:schemeClr val="bg1"/>
                </a:solidFill>
                <a:latin typeface="Calibri" panose="020F0502020204030204" pitchFamily="34" charset="0"/>
              </a:rPr>
              <a:t>Nivolumab</a:t>
            </a:r>
            <a:endParaRPr lang="ko-KR" alt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201215" y="4969057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dirty="0" err="1">
                <a:solidFill>
                  <a:schemeClr val="bg1"/>
                </a:solidFill>
                <a:latin typeface="Calibri" panose="020F0502020204030204" pitchFamily="34" charset="0"/>
              </a:rPr>
              <a:t>Atezolizumab</a:t>
            </a:r>
            <a:endParaRPr lang="ko-KR" alt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15" y="4392724"/>
            <a:ext cx="9182100" cy="4191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15" y="5515123"/>
            <a:ext cx="10115550" cy="6191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 bwMode="auto">
          <a:xfrm>
            <a:off x="201215" y="1036211"/>
            <a:ext cx="2743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 algn="l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ko-KR" dirty="0" err="1">
                <a:solidFill>
                  <a:schemeClr val="bg1"/>
                </a:solidFill>
                <a:latin typeface="Calibri" panose="020F0502020204030204" pitchFamily="34" charset="0"/>
              </a:rPr>
              <a:t>Osimertinib</a:t>
            </a:r>
            <a:endParaRPr lang="ko-KR" altLang="en-US" b="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215" y="1628998"/>
            <a:ext cx="8124825" cy="371475"/>
          </a:xfrm>
          <a:prstGeom prst="rect">
            <a:avLst/>
          </a:prstGeom>
        </p:spPr>
      </p:pic>
      <p:sp>
        <p:nvSpPr>
          <p:cNvPr id="20" name="직사각형 19"/>
          <p:cNvSpPr/>
          <p:nvPr/>
        </p:nvSpPr>
        <p:spPr bwMode="auto">
          <a:xfrm>
            <a:off x="8326040" y="1630455"/>
            <a:ext cx="1424763" cy="403473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>
                <a:solidFill>
                  <a:schemeClr val="tx1"/>
                </a:solidFill>
                <a:latin typeface="Calibri" panose="020F0502020204030204" pitchFamily="34" charset="0"/>
              </a:rPr>
              <a:t>ADAURA</a:t>
            </a:r>
            <a:endParaRPr lang="ko-KR" altLang="en-US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직사각형 20"/>
          <p:cNvSpPr/>
          <p:nvPr/>
        </p:nvSpPr>
        <p:spPr bwMode="auto">
          <a:xfrm>
            <a:off x="10143461" y="3096428"/>
            <a:ext cx="1967023" cy="43417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>
                <a:solidFill>
                  <a:schemeClr val="tx1"/>
                </a:solidFill>
                <a:latin typeface="Calibri" panose="020F0502020204030204" pitchFamily="34" charset="0"/>
              </a:rPr>
              <a:t>KN 671/</a:t>
            </a:r>
            <a:r>
              <a:rPr lang="en-US" altLang="ko-KR" sz="1800" dirty="0">
                <a:latin typeface="Calibri" panose="020F0502020204030204" pitchFamily="34" charset="0"/>
              </a:rPr>
              <a:t>KN 091</a:t>
            </a:r>
            <a:endParaRPr lang="en-US" altLang="ko-KR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직사각형 21"/>
          <p:cNvSpPr/>
          <p:nvPr/>
        </p:nvSpPr>
        <p:spPr bwMode="auto">
          <a:xfrm>
            <a:off x="9483522" y="4385188"/>
            <a:ext cx="1287259" cy="43417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b="0" dirty="0">
                <a:solidFill>
                  <a:schemeClr val="tx1"/>
                </a:solidFill>
                <a:latin typeface="Calibri" panose="020F0502020204030204" pitchFamily="34" charset="0"/>
              </a:rPr>
              <a:t>CM 816</a:t>
            </a:r>
          </a:p>
        </p:txBody>
      </p:sp>
      <p:sp>
        <p:nvSpPr>
          <p:cNvPr id="23" name="직사각형 22"/>
          <p:cNvSpPr/>
          <p:nvPr/>
        </p:nvSpPr>
        <p:spPr bwMode="auto">
          <a:xfrm>
            <a:off x="10415930" y="5607599"/>
            <a:ext cx="1694554" cy="434172"/>
          </a:xfrm>
          <a:prstGeom prst="rect">
            <a:avLst/>
          </a:prstGeom>
          <a:solidFill>
            <a:schemeClr val="accent1"/>
          </a:solidFill>
          <a:ln w="0">
            <a:noFill/>
            <a:miter lim="800000"/>
            <a:headEnd/>
            <a:tailEnd/>
          </a:ln>
        </p:spPr>
        <p:txBody>
          <a:bodyPr rtlCol="0" anchor="b"/>
          <a:lstStyle/>
          <a:p>
            <a:pPr algn="ctr" eaLnBrk="1" hangingPunct="1">
              <a:spcBef>
                <a:spcPct val="35000"/>
              </a:spcBef>
              <a:spcAft>
                <a:spcPct val="25000"/>
              </a:spcAft>
              <a:buClr>
                <a:schemeClr val="folHlink"/>
              </a:buClr>
              <a:buNone/>
            </a:pPr>
            <a:r>
              <a:rPr lang="en-US" altLang="ko-KR" sz="1800" dirty="0" err="1">
                <a:latin typeface="Calibri" panose="020F0502020204030204" pitchFamily="34" charset="0"/>
              </a:rPr>
              <a:t>IMpower</a:t>
            </a:r>
            <a:r>
              <a:rPr lang="en-US" altLang="ko-KR" sz="1800" dirty="0">
                <a:latin typeface="Calibri" panose="020F0502020204030204" pitchFamily="34" charset="0"/>
              </a:rPr>
              <a:t> 010</a:t>
            </a:r>
            <a:endParaRPr lang="en-US" altLang="ko-KR" sz="1800" b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002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20" y="-685801"/>
            <a:ext cx="12263920" cy="8175947"/>
          </a:xfrm>
          <a:prstGeom prst="rect">
            <a:avLst/>
          </a:prstGeom>
        </p:spPr>
      </p:pic>
      <p:sp>
        <p:nvSpPr>
          <p:cNvPr id="3" name="직사각형 2"/>
          <p:cNvSpPr/>
          <p:nvPr/>
        </p:nvSpPr>
        <p:spPr>
          <a:xfrm>
            <a:off x="150039" y="0"/>
            <a:ext cx="969260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60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ALIMTA </a:t>
            </a:r>
            <a:endParaRPr lang="en-US" altLang="ko-KR" sz="6000" dirty="0">
              <a:solidFill>
                <a:srgbClr val="FFFFFF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r>
              <a:rPr lang="en-US" altLang="ko-KR"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Alimta</a:t>
            </a:r>
            <a:r>
              <a:rPr lang="en-US" altLang="ko-KR" sz="3200" b="1" dirty="0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, for patients with </a:t>
            </a:r>
            <a:r>
              <a:rPr lang="en-US" altLang="ko-KR" sz="3200" b="1" dirty="0" err="1">
                <a:solidFill>
                  <a:srgbClr val="FFFFFF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eNSCLC</a:t>
            </a: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724027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NCCN guideline (2024, v5)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1024"/>
            <a:ext cx="12129285" cy="2818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75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B918B81-FEFA-4359-9D3B-9A10B30F6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/>
              <a:t>early of 60s/F, ADC, RUL, cT1bN0M0, 1A2, EGFR (WT)</a:t>
            </a:r>
            <a:endParaRPr lang="ko-KR" altLang="en-US" sz="3200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9887A33-1451-4CDB-86FB-18253E9DC7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AEE82677-EEFD-48FA-8EEA-1416BFAB9018}" type="slidenum">
              <a:rPr lang="ko-KR" altLang="en-US" smtClean="0"/>
              <a:t>6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E708A5E-3B79-4281-9192-BEE4258AF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93" y="1705500"/>
            <a:ext cx="2492164" cy="381279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7D77D6A1-1FE9-412D-8727-F9AEEE848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625" y="2043860"/>
            <a:ext cx="3714912" cy="3474438"/>
          </a:xfrm>
          <a:prstGeom prst="rect">
            <a:avLst/>
          </a:prstGeom>
        </p:spPr>
      </p:pic>
      <p:graphicFrame>
        <p:nvGraphicFramePr>
          <p:cNvPr id="10" name="개체 9">
            <a:extLst>
              <a:ext uri="{FF2B5EF4-FFF2-40B4-BE49-F238E27FC236}">
                <a16:creationId xmlns:a16="http://schemas.microsoft.com/office/drawing/2014/main" id="{0475E4FE-0210-4856-A48F-E0A410D5031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57965" y="2808194"/>
          <a:ext cx="5081716" cy="1359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비트맵 이미지" r:id="rId5" imgW="6252622" imgH="1673375" progId="Paint.Picture">
                  <p:embed/>
                </p:oleObj>
              </mc:Choice>
              <mc:Fallback>
                <p:oleObj name="비트맵 이미지" r:id="rId5" imgW="6252622" imgH="1673375" progId="Paint.Picture">
                  <p:embed/>
                  <p:pic>
                    <p:nvPicPr>
                      <p:cNvPr id="10" name="개체 9">
                        <a:extLst>
                          <a:ext uri="{FF2B5EF4-FFF2-40B4-BE49-F238E27FC236}">
                            <a16:creationId xmlns:a16="http://schemas.microsoft.com/office/drawing/2014/main" id="{0475E4FE-0210-4856-A48F-E0A410D503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757965" y="2808194"/>
                        <a:ext cx="5081716" cy="1359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29798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51655E-0315-43D8-A5A4-4A97C9099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3200" dirty="0"/>
              <a:t>early of 60/F, ADC, RUL, pT1cN2a2M0, IIIA, EGFR (WT)</a:t>
            </a:r>
            <a:endParaRPr lang="ko-KR" altLang="en-US" sz="3200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9A15769-C996-4D69-A264-A2CE7BFD7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내용 개체 틀 4">
            <a:extLst>
              <a:ext uri="{FF2B5EF4-FFF2-40B4-BE49-F238E27FC236}">
                <a16:creationId xmlns:a16="http://schemas.microsoft.com/office/drawing/2014/main" id="{92A401AD-271B-4F22-9F97-61E55FED1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3D62BA92-2096-41D2-AEE9-3B1FA435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" y="5245740"/>
            <a:ext cx="5975700" cy="70077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B769ECB-416A-4E9C-8380-C8422AB4D9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80" y="1683390"/>
            <a:ext cx="6210300" cy="356235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70A0623C-09C8-4AD1-A2B0-9190E92FB62D}"/>
              </a:ext>
            </a:extLst>
          </p:cNvPr>
          <p:cNvSpPr/>
          <p:nvPr/>
        </p:nvSpPr>
        <p:spPr>
          <a:xfrm>
            <a:off x="170180" y="1726271"/>
            <a:ext cx="4763327" cy="3151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3821FE2C-64EC-4F2F-92EE-E829321E2984}"/>
              </a:ext>
            </a:extLst>
          </p:cNvPr>
          <p:cNvSpPr/>
          <p:nvPr/>
        </p:nvSpPr>
        <p:spPr>
          <a:xfrm>
            <a:off x="621473" y="3838352"/>
            <a:ext cx="4763327" cy="8015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F340D98-0B65-4745-95DE-57A24E762884}"/>
              </a:ext>
            </a:extLst>
          </p:cNvPr>
          <p:cNvSpPr/>
          <p:nvPr/>
        </p:nvSpPr>
        <p:spPr>
          <a:xfrm>
            <a:off x="170179" y="5206817"/>
            <a:ext cx="5214621" cy="50236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E6F0611-B7A1-4479-8969-DAEDDAB7B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7695" y="1417136"/>
            <a:ext cx="6334125" cy="93345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753D0A44-848E-4C0A-B8B7-00E6E4C7F839}"/>
              </a:ext>
            </a:extLst>
          </p:cNvPr>
          <p:cNvSpPr/>
          <p:nvPr/>
        </p:nvSpPr>
        <p:spPr>
          <a:xfrm>
            <a:off x="5655797" y="1346838"/>
            <a:ext cx="6210300" cy="100374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2D5F3DDC-EF4E-4673-B595-206282CFF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9109" y="3252597"/>
            <a:ext cx="6543675" cy="2581275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C926C99-E006-44B1-8AFB-15EF75277D95}"/>
              </a:ext>
            </a:extLst>
          </p:cNvPr>
          <p:cNvSpPr/>
          <p:nvPr/>
        </p:nvSpPr>
        <p:spPr>
          <a:xfrm>
            <a:off x="5489110" y="3152474"/>
            <a:ext cx="2612900" cy="2765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738638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8FD0AC1-0BBD-4C18-B0E9-A0094D6D1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32E5-F8E0-41AE-9A6B-AD730338B005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831999EC-B200-4DD3-979F-68682A7E4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8775"/>
            <a:ext cx="11277600" cy="800100"/>
          </a:xfrm>
        </p:spPr>
        <p:txBody>
          <a:bodyPr>
            <a:normAutofit fontScale="90000"/>
          </a:bodyPr>
          <a:lstStyle/>
          <a:p>
            <a:r>
              <a:rPr lang="en-US" altLang="ko-KR" sz="3200" dirty="0"/>
              <a:t>early of 60s/F, ADC, RUL, pT1cN2a2M0, IIIA, EGFR (21L858R)</a:t>
            </a:r>
            <a:br>
              <a:rPr lang="en-US" altLang="ko-KR" sz="3200" dirty="0"/>
            </a:br>
            <a:r>
              <a:rPr lang="en-US" altLang="ko-KR" sz="3200" dirty="0"/>
              <a:t>-adj </a:t>
            </a:r>
            <a:r>
              <a:rPr lang="en-US" altLang="ko-KR" sz="3200" dirty="0" err="1"/>
              <a:t>pem</a:t>
            </a:r>
            <a:r>
              <a:rPr lang="en-US" altLang="ko-KR" sz="3200" dirty="0"/>
              <a:t>/cis #4 &amp; NGS</a:t>
            </a:r>
            <a:endParaRPr lang="ko-KR" altLang="en-US" sz="3200" dirty="0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A8A5D019-29CE-4559-81E6-C7BC1225F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287" y="2085566"/>
            <a:ext cx="8370015" cy="2005938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7E7596A-D9B5-466D-8520-48C8B2E3D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941" y="4392698"/>
            <a:ext cx="4690705" cy="19991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C4F226-11DF-41CD-9D59-85D981AA870A}"/>
              </a:ext>
            </a:extLst>
          </p:cNvPr>
          <p:cNvSpPr txBox="1"/>
          <p:nvPr/>
        </p:nvSpPr>
        <p:spPr>
          <a:xfrm>
            <a:off x="4486275" y="1158875"/>
            <a:ext cx="724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early of 60s/F, ADC, RUL, cT1cN2a2M0, IIIA, EGFR (21L858R)</a:t>
            </a:r>
            <a:br>
              <a:rPr lang="en-US" altLang="ko-K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</a:br>
            <a:r>
              <a:rPr lang="en-US" altLang="ko-K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-adj </a:t>
            </a:r>
            <a:r>
              <a:rPr lang="en-US" altLang="ko-KR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pem</a:t>
            </a:r>
            <a:r>
              <a:rPr lang="en-US" altLang="ko-KR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/cis #4 &amp; NGS &amp; </a:t>
            </a:r>
            <a:r>
              <a:rPr lang="en-US" altLang="ko-KR" sz="18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adj. </a:t>
            </a:r>
            <a:r>
              <a:rPr lang="en-US" altLang="ko-KR" sz="1800" b="1" u="sng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osimertinib</a:t>
            </a:r>
            <a:r>
              <a:rPr lang="en-US" altLang="ko-KR" sz="1800" b="1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 (202212)</a:t>
            </a:r>
            <a:endParaRPr lang="ko-KR" altLang="en-US" sz="18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95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/>
              <a:t>Recurrence rate in </a:t>
            </a:r>
            <a:r>
              <a:rPr lang="en-US" altLang="ko-KR" dirty="0" err="1"/>
              <a:t>EGFRm</a:t>
            </a:r>
            <a:r>
              <a:rPr lang="en-US" altLang="ko-KR" dirty="0"/>
              <a:t> NSCLC (n=759)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0ED678-05B0-4862-8CC5-AC7993F4775B}"/>
              </a:ext>
            </a:extLst>
          </p:cNvPr>
          <p:cNvSpPr txBox="1"/>
          <p:nvPr/>
        </p:nvSpPr>
        <p:spPr>
          <a:xfrm>
            <a:off x="68580" y="6356272"/>
            <a:ext cx="4074795" cy="276999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lvl="0">
              <a:spcBef>
                <a:spcPct val="30000"/>
              </a:spcBef>
            </a:pPr>
            <a:r>
              <a:rPr lang="en-US" altLang="ko-KR" sz="1200" dirty="0">
                <a:solidFill>
                  <a:srgbClr val="455560"/>
                </a:solidFill>
                <a:latin typeface="Calibri" panose="020F0502020204030204" pitchFamily="34" charset="0"/>
              </a:rPr>
              <a:t>Unpublished data</a:t>
            </a:r>
            <a:endParaRPr lang="ko-KR" altLang="en-US" sz="1200" dirty="0">
              <a:solidFill>
                <a:srgbClr val="455560"/>
              </a:solidFill>
              <a:latin typeface="Calibri" panose="020F0502020204030204" pitchFamily="34" charset="0"/>
            </a:endParaRPr>
          </a:p>
        </p:txBody>
      </p:sp>
      <p:grpSp>
        <p:nvGrpSpPr>
          <p:cNvPr id="8" name="그룹 7"/>
          <p:cNvGrpSpPr/>
          <p:nvPr/>
        </p:nvGrpSpPr>
        <p:grpSpPr>
          <a:xfrm>
            <a:off x="2078044" y="1327072"/>
            <a:ext cx="7610475" cy="5029200"/>
            <a:chOff x="2078044" y="1327072"/>
            <a:chExt cx="7610475" cy="502920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8044" y="1327072"/>
              <a:ext cx="7610475" cy="5029200"/>
            </a:xfrm>
            <a:prstGeom prst="rect">
              <a:avLst/>
            </a:prstGeom>
          </p:spPr>
        </p:pic>
        <p:sp>
          <p:nvSpPr>
            <p:cNvPr id="7" name="직사각형 6"/>
            <p:cNvSpPr/>
            <p:nvPr/>
          </p:nvSpPr>
          <p:spPr bwMode="auto">
            <a:xfrm>
              <a:off x="2105977" y="1335640"/>
              <a:ext cx="483111" cy="462338"/>
            </a:xfrm>
            <a:prstGeom prst="rect">
              <a:avLst/>
            </a:prstGeom>
            <a:solidFill>
              <a:schemeClr val="tx1"/>
            </a:solidFill>
            <a:ln w="22225">
              <a:noFill/>
              <a:miter lim="800000"/>
              <a:headEnd/>
              <a:tailEnd/>
            </a:ln>
          </p:spPr>
          <p:txBody>
            <a:bodyPr rtlCol="0" anchor="b"/>
            <a:lstStyle/>
            <a:p>
              <a:pPr algn="ctr" eaLnBrk="1" hangingPunct="1">
                <a:spcBef>
                  <a:spcPct val="35000"/>
                </a:spcBef>
                <a:spcAft>
                  <a:spcPct val="25000"/>
                </a:spcAft>
                <a:buClr>
                  <a:schemeClr val="folHlink"/>
                </a:buClr>
                <a:buNone/>
              </a:pPr>
              <a:endParaRPr lang="ko-KR" altLang="en-US" sz="1800" b="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183868"/>
      </p:ext>
    </p:extLst>
  </p:cSld>
  <p:clrMapOvr>
    <a:masterClrMapping/>
  </p:clrMapOvr>
</p:sld>
</file>

<file path=ppt/theme/theme1.xml><?xml version="1.0" encoding="utf-8"?>
<a:theme xmlns:a="http://schemas.openxmlformats.org/drawingml/2006/main" name="4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2225">
          <a:solidFill>
            <a:srgbClr val="C00000"/>
          </a:solidFill>
          <a:miter lim="800000"/>
          <a:headEnd/>
          <a:tailEnd/>
        </a:ln>
      </a:spPr>
      <a:bodyPr rtlCol="0"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0.xml><?xml version="1.0" encoding="utf-8"?>
<a:theme xmlns:a="http://schemas.openxmlformats.org/drawingml/2006/main" name="8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11.xml><?xml version="1.0" encoding="utf-8"?>
<a:theme xmlns:a="http://schemas.openxmlformats.org/drawingml/2006/main" name="1_MA Product">
  <a:themeElements>
    <a:clrScheme name="AZ MA Color Set">
      <a:dk1>
        <a:srgbClr val="000000"/>
      </a:dk1>
      <a:lt1>
        <a:srgbClr val="FFFFFF"/>
      </a:lt1>
      <a:dk2>
        <a:srgbClr val="3F4444"/>
      </a:dk2>
      <a:lt2>
        <a:srgbClr val="9DB0AC"/>
      </a:lt2>
      <a:accent1>
        <a:srgbClr val="7F134C"/>
      </a:accent1>
      <a:accent2>
        <a:srgbClr val="0D3759"/>
      </a:accent2>
      <a:accent3>
        <a:srgbClr val="65D2DF"/>
      </a:accent3>
      <a:accent4>
        <a:srgbClr val="3C1053"/>
      </a:accent4>
      <a:accent5>
        <a:srgbClr val="B5D820"/>
      </a:accent5>
      <a:accent6>
        <a:srgbClr val="F0AB00"/>
      </a:accent6>
      <a:hlink>
        <a:srgbClr val="7F134C"/>
      </a:hlink>
      <a:folHlink>
        <a:srgbClr val="9DB0A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marL="230188" indent="-230188">
          <a:buClr>
            <a:schemeClr val="accent1"/>
          </a:buClr>
          <a:buFont typeface="Arial" panose="020B0604020202020204" pitchFamily="34" charset="0"/>
          <a:buChar char="•"/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3.xml><?xml version="1.0" encoding="utf-8"?>
<a:theme xmlns:a="http://schemas.openxmlformats.org/drawingml/2006/main" name="1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4.xml><?xml version="1.0" encoding="utf-8"?>
<a:theme xmlns:a="http://schemas.openxmlformats.org/drawingml/2006/main" name="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5.xml><?xml version="1.0" encoding="utf-8"?>
<a:theme xmlns:a="http://schemas.openxmlformats.org/drawingml/2006/main" name="2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6.xml><?xml version="1.0" encoding="utf-8"?>
<a:theme xmlns:a="http://schemas.openxmlformats.org/drawingml/2006/main" name="3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7.xml><?xml version="1.0" encoding="utf-8"?>
<a:theme xmlns:a="http://schemas.openxmlformats.org/drawingml/2006/main" name="6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8.xml><?xml version="1.0" encoding="utf-8"?>
<a:theme xmlns:a="http://schemas.openxmlformats.org/drawingml/2006/main" name="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9.xml><?xml version="1.0" encoding="utf-8"?>
<a:theme xmlns:a="http://schemas.openxmlformats.org/drawingml/2006/main" name="7_2017_HTAA_Diabetes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bg1"/>
          </a:solidFill>
          <a:round/>
          <a:headEnd/>
          <a:tailEnd/>
        </a:ln>
        <a:extLst>
          <a:ext uri="{909E8E84-426E-40DD-AFC4-6F175D3DCCD1}">
            <a14:hiddenFill xmlns:a14="http://schemas.microsoft.com/office/drawing/2010/main">
              <a:noFill/>
            </a14:hiddenFill>
          </a:ext>
        </a:extLst>
      </a:spPr>
      <a:bodyPr/>
      <a:lstStyle>
        <a:defPPr algn="l">
          <a:defRPr>
            <a:solidFill>
              <a:schemeClr val="bg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0C486AB0F299479BD65930F8A26C24" ma:contentTypeVersion="1" ma:contentTypeDescription="Create a new document." ma:contentTypeScope="" ma:versionID="f630e79cbc603e89d770b73b5d0c76e6">
  <xsd:schema xmlns:xsd="http://www.w3.org/2001/XMLSchema" xmlns:xs="http://www.w3.org/2001/XMLSchema" xmlns:p="http://schemas.microsoft.com/office/2006/metadata/properties" xmlns:ns2="d54cbe69-32bd-412a-b004-9152f949605e" xmlns:ns3="8f6d4e46-8239-41e2-8872-2701b6c6098f" targetNamespace="http://schemas.microsoft.com/office/2006/metadata/properties" ma:root="true" ma:fieldsID="25c30104bb54ab6400098ae4ef163761" ns2:_="" ns3:_="">
    <xsd:import namespace="d54cbe69-32bd-412a-b004-9152f949605e"/>
    <xsd:import namespace="8f6d4e46-8239-41e2-8872-2701b6c6098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ocument_x0020_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4cbe69-32bd-412a-b004-9152f949605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6d4e46-8239-41e2-8872-2701b6c6098f" elementFormDefault="qualified">
    <xsd:import namespace="http://schemas.microsoft.com/office/2006/documentManagement/types"/>
    <xsd:import namespace="http://schemas.microsoft.com/office/infopath/2007/PartnerControls"/>
    <xsd:element name="Document_x0020_Category" ma:index="11" nillable="true" ma:displayName="Document Category" ma:internalName="Document_x0020_Category">
      <xsd:simpleType>
        <xsd:restriction base="dms:Choice">
          <xsd:enumeration value="Slides - Live"/>
          <xsd:enumeration value="Slides - Downloadable"/>
          <xsd:enumeration value="Slides - Live Print"/>
          <xsd:enumeration value="Permissions"/>
          <xsd:enumeration value="Outcomes - Questions"/>
          <xsd:enumeration value="Slide Des Req - Full Redraw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54cbe69-32bd-412a-b004-9152f949605e">56M7VY3CDVN5-493044532-2</_dlc_DocId>
    <_dlc_DocIdUrl xmlns="d54cbe69-32bd-412a-b004-9152f949605e">
      <Url>https://intranet.clinicaloptions.com/mews/oncology/CHEST_Stage_III_SS-TU_2019_(PRP3201)/Slide_Set__2/_layouts/15/DocIdRedir.aspx?ID=56M7VY3CDVN5-493044532-2</Url>
      <Description>56M7VY3CDVN5-493044532-2</Description>
    </_dlc_DocIdUrl>
    <Document_x0020_Category xmlns="8f6d4e46-8239-41e2-8872-2701b6c6098f">Slides - Downloadable</Document_x0020_Category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D25491-3A84-47B7-9035-12CBCEB82F8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0BCB5C5B-0DDC-405E-81F9-EDA9F6BEE7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4cbe69-32bd-412a-b004-9152f949605e"/>
    <ds:schemaRef ds:uri="8f6d4e46-8239-41e2-8872-2701b6c609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52917B-0D64-40DB-9359-09B1ADDE39A9}">
  <ds:schemaRefs>
    <ds:schemaRef ds:uri="http://schemas.microsoft.com/office/2006/metadata/properties"/>
    <ds:schemaRef ds:uri="http://purl.org/dc/elements/1.1/"/>
    <ds:schemaRef ds:uri="http://www.w3.org/XML/1998/namespace"/>
    <ds:schemaRef ds:uri="d54cbe69-32bd-412a-b004-9152f949605e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8f6d4e46-8239-41e2-8872-2701b6c6098f"/>
    <ds:schemaRef ds:uri="http://purl.org/dc/dcmitype/"/>
  </ds:schemaRefs>
</ds:datastoreItem>
</file>

<file path=customXml/itemProps4.xml><?xml version="1.0" encoding="utf-8"?>
<ds:datastoreItem xmlns:ds="http://schemas.openxmlformats.org/officeDocument/2006/customXml" ds:itemID="{87CC1140-9FD1-4772-A16F-E8E63A7DAD0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11479</TotalTime>
  <Words>2714</Words>
  <Application>Microsoft Office PowerPoint</Application>
  <PresentationFormat>와이드스크린</PresentationFormat>
  <Paragraphs>668</Paragraphs>
  <Slides>44</Slides>
  <Notes>24</Notes>
  <HiddenSlides>0</HiddenSlides>
  <MMClips>0</MMClips>
  <ScaleCrop>false</ScaleCrop>
  <HeadingPairs>
    <vt:vector size="8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12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44</vt:i4>
      </vt:variant>
    </vt:vector>
  </HeadingPairs>
  <TitlesOfParts>
    <vt:vector size="65" baseType="lpstr">
      <vt:lpstr>맑은 고딕</vt:lpstr>
      <vt:lpstr>Arial</vt:lpstr>
      <vt:lpstr>Arial</vt:lpstr>
      <vt:lpstr>Calibri</vt:lpstr>
      <vt:lpstr>Courier New</vt:lpstr>
      <vt:lpstr>Times New Roman</vt:lpstr>
      <vt:lpstr>Trebuchet MS</vt:lpstr>
      <vt:lpstr>Wingdings</vt:lpstr>
      <vt:lpstr>4_2017_HTAA_Diabetes</vt:lpstr>
      <vt:lpstr>5_2017_HTAA_Diabetes</vt:lpstr>
      <vt:lpstr>1_2017_HTAA_Diabetes</vt:lpstr>
      <vt:lpstr>2017_HTAA_Diabetes</vt:lpstr>
      <vt:lpstr>2_2017_HTAA_Diabetes</vt:lpstr>
      <vt:lpstr>3_2017_HTAA_Diabetes</vt:lpstr>
      <vt:lpstr>6_2017_HTAA_Diabetes</vt:lpstr>
      <vt:lpstr>2022_CCO_Template</vt:lpstr>
      <vt:lpstr>7_2017_HTAA_Diabetes</vt:lpstr>
      <vt:lpstr>8_2017_HTAA_Diabetes</vt:lpstr>
      <vt:lpstr>1_MA Product</vt:lpstr>
      <vt:lpstr>Office Theme</vt:lpstr>
      <vt:lpstr>비트맵 이미지</vt:lpstr>
      <vt:lpstr>Latest update on  early stage resectable NSCLC</vt:lpstr>
      <vt:lpstr>Unmet need in eNSCLC</vt:lpstr>
      <vt:lpstr>Adjuvant chemotherapy in NSCLC</vt:lpstr>
      <vt:lpstr>NCCN guideline (2024, v5)</vt:lpstr>
      <vt:lpstr>NCCN guideline (2024, v5)</vt:lpstr>
      <vt:lpstr>early of 60s/F, ADC, RUL, cT1bN0M0, 1A2, EGFR (WT)</vt:lpstr>
      <vt:lpstr>early of 60/F, ADC, RUL, pT1cN2a2M0, IIIA, EGFR (WT)</vt:lpstr>
      <vt:lpstr>early of 60s/F, ADC, RUL, pT1cN2a2M0, IIIA, EGFR (21L858R) -adj pem/cis #4 &amp; NGS</vt:lpstr>
      <vt:lpstr>Recurrence rate in EGFRm NSCLC (n=759)</vt:lpstr>
      <vt:lpstr>ADAURA: DFS in Patients With Stage II/IIIAa Disease (Primary Endpoint)</vt:lpstr>
      <vt:lpstr>Overall survival: patients with stage IB / II / IIIA disease</vt:lpstr>
      <vt:lpstr>ADAURA: DFS by Stage (AJCC 8th Edition) </vt:lpstr>
      <vt:lpstr>Overall survival by disease stage</vt:lpstr>
      <vt:lpstr>ALINA (II-IIIA), alectinib (2Y) vs. chemotherapy (4C)</vt:lpstr>
      <vt:lpstr>ALINA (II-IIIA), alectinib (2Y) vs. chemotherapy (4C)</vt:lpstr>
      <vt:lpstr>69/M, NSCLC, NOS, cT3N0M0, IIB, PD-L1: 70% (sp263)</vt:lpstr>
      <vt:lpstr>69/M, NSCLC, NOS, cT3N0M0, IIB, PD-L1: 70% (sp263) -neoadj nivo/pem/cis #2</vt:lpstr>
      <vt:lpstr>69/M, NSCLC, NOS, cT3N0M0, IIB, PD-L1: 70% (sp263) -neoadj nivo/pem/cis #3 followed by surgery</vt:lpstr>
      <vt:lpstr>Op record (LULobectomy c MLND)</vt:lpstr>
      <vt:lpstr>Pathologic stage: pCR</vt:lpstr>
      <vt:lpstr>Pathologic assessment after resection</vt:lpstr>
      <vt:lpstr>pCR after surgical resection</vt:lpstr>
      <vt:lpstr>PowerPoint 프레젠테이션</vt:lpstr>
      <vt:lpstr>Adjuvant  immunotherapy</vt:lpstr>
      <vt:lpstr>Neoadjuvant chemoimmunotherapy</vt:lpstr>
      <vt:lpstr>Advantages of the neoadjuvant immunotherapy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EFS: 4-year updatea</vt:lpstr>
      <vt:lpstr>OS and lung cancer–specific survival: 4-year update</vt:lpstr>
      <vt:lpstr>Overview of Perioperative Immunotherapy trials</vt:lpstr>
      <vt:lpstr>Pathologic response</vt:lpstr>
      <vt:lpstr>Pathologic response</vt:lpstr>
      <vt:lpstr>Overview of Perioperative Immunotherapy trials</vt:lpstr>
      <vt:lpstr>2Y DFS/EFS</vt:lpstr>
      <vt:lpstr>3Y OS</vt:lpstr>
      <vt:lpstr>EFS benefit, not limited to stage III</vt:lpstr>
      <vt:lpstr>EFS benefit, across all PD-L1 strata</vt:lpstr>
      <vt:lpstr>EGFR/ALK mutant patients</vt:lpstr>
      <vt:lpstr>국내 허가</vt:lpstr>
      <vt:lpstr>PowerPoint 프레젠테이션</vt:lpstr>
    </vt:vector>
  </TitlesOfParts>
  <Company>UNC-CH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Immune Checkpoint Inhibitors in the Treatment of Stage III NSCLC</dc:title>
  <dc:creator>Lenka Cook</dc:creator>
  <cp:lastModifiedBy>준홍 안</cp:lastModifiedBy>
  <cp:revision>1124</cp:revision>
  <dcterms:created xsi:type="dcterms:W3CDTF">2003-03-05T14:52:09Z</dcterms:created>
  <dcterms:modified xsi:type="dcterms:W3CDTF">2024-06-22T05:45:05Z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0x010100920C486AB0F299479BD65930F8A26C24</vt:lpwstr>
  </property>
  <property fmtid="{D5CDD505-2E9C-101B-9397-08002B2CF9AE}" pid="3" name="_dlc_DocIdItemGuid">
    <vt:lpwstr>cdd719c7-a673-4c1e-98f0-de76b12fc035</vt:lpwstr>
  </property>
</Properties>
</file>