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544" r:id="rId2"/>
    <p:sldId id="574" r:id="rId3"/>
    <p:sldId id="575" r:id="rId4"/>
    <p:sldId id="576" r:id="rId5"/>
    <p:sldId id="558" r:id="rId6"/>
    <p:sldId id="577" r:id="rId7"/>
    <p:sldId id="560" r:id="rId8"/>
    <p:sldId id="561" r:id="rId9"/>
    <p:sldId id="562" r:id="rId10"/>
    <p:sldId id="563" r:id="rId11"/>
    <p:sldId id="564" r:id="rId12"/>
    <p:sldId id="565" r:id="rId13"/>
    <p:sldId id="566" r:id="rId14"/>
    <p:sldId id="567" r:id="rId15"/>
    <p:sldId id="568" r:id="rId16"/>
    <p:sldId id="569" r:id="rId17"/>
    <p:sldId id="261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KoPub돋움체 Bold" panose="00000800000000000000" pitchFamily="2" charset="-127"/>
      <p:bold r:id="rId23"/>
    </p:embeddedFont>
    <p:embeddedFont>
      <p:font typeface="KoPub돋움체 Medium" panose="00000600000000000000" pitchFamily="2" charset="-127"/>
      <p:regular r:id="rId24"/>
    </p:embeddedFont>
    <p:embeddedFont>
      <p:font typeface="나눔스퀘어OTF Bold" panose="020B0600000101010101" pitchFamily="34" charset="-127"/>
      <p:bold r:id="rId25"/>
    </p:embeddedFon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7" userDrawn="1">
          <p15:clr>
            <a:srgbClr val="A4A3A4"/>
          </p15:clr>
        </p15:guide>
        <p15:guide id="1" pos="3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81"/>
    <a:srgbClr val="E7F2F9"/>
    <a:srgbClr val="E1C59F"/>
    <a:srgbClr val="CC9C5C"/>
    <a:srgbClr val="742FFF"/>
    <a:srgbClr val="77D922"/>
    <a:srgbClr val="F7E1F4"/>
    <a:srgbClr val="FFEFD1"/>
    <a:srgbClr val="F1D769"/>
    <a:srgbClr val="103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6292" autoAdjust="0"/>
  </p:normalViewPr>
  <p:slideViewPr>
    <p:cSldViewPr snapToGrid="0" snapToObjects="1">
      <p:cViewPr varScale="1">
        <p:scale>
          <a:sx n="111" d="100"/>
          <a:sy n="111" d="100"/>
        </p:scale>
        <p:origin x="774" y="114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88" y="96"/>
      </p:cViewPr>
      <p:guideLst>
        <p:guide orient="horz" pos="2157"/>
        <p:guide pos="38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C7AC-713F-46E8-8FC7-F75E459997C2}" type="datetimeFigureOut">
              <a:rPr lang="ko-KR" altLang="en-US" smtClean="0"/>
              <a:t>2023-08-18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62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1BCCA-8342-4B16-AA96-B36E90B93CCD}" type="datetimeFigureOut">
              <a:rPr lang="ko-KR" altLang="en-US" smtClean="0"/>
              <a:t>2023-08-18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D1D-5744-49B6-86B0-A532027227D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14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1743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016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ED1D-5744-49B6-86B0-A532027227D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1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1274036" y="1132008"/>
            <a:ext cx="5431564" cy="459398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2023-08-18</a:t>
            </a:fld>
            <a:endParaRPr lang="ko-KR" altLang="en-US" dirty="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7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542925" y="2329423"/>
            <a:ext cx="10229850" cy="362790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2023-08-18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7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2"/>
          <p:cNvSpPr>
            <a:spLocks noGrp="1"/>
          </p:cNvSpPr>
          <p:nvPr>
            <p:ph type="pic" sz="quarter" idx="21"/>
          </p:nvPr>
        </p:nvSpPr>
        <p:spPr>
          <a:xfrm>
            <a:off x="9296400" y="881062"/>
            <a:ext cx="1295400" cy="21240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4" name="그림 개체 틀 2"/>
          <p:cNvSpPr>
            <a:spLocks noGrp="1"/>
          </p:cNvSpPr>
          <p:nvPr>
            <p:ph type="pic" sz="quarter" idx="20"/>
          </p:nvPr>
        </p:nvSpPr>
        <p:spPr>
          <a:xfrm>
            <a:off x="10509454" y="4648200"/>
            <a:ext cx="1015795" cy="16573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19"/>
          </p:nvPr>
        </p:nvSpPr>
        <p:spPr>
          <a:xfrm>
            <a:off x="7542213" y="4599202"/>
            <a:ext cx="1495425" cy="178254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8"/>
          </p:nvPr>
        </p:nvSpPr>
        <p:spPr>
          <a:xfrm>
            <a:off x="2759075" y="4887088"/>
            <a:ext cx="1565275" cy="131997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414339" y="3914774"/>
            <a:ext cx="1685882" cy="2357437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9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21"/>
          </p:nvPr>
        </p:nvSpPr>
        <p:spPr>
          <a:xfrm>
            <a:off x="8391523" y="1955189"/>
            <a:ext cx="2543175" cy="403869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10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1781174"/>
            <a:ext cx="12192000" cy="45243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21"/>
          </p:nvPr>
        </p:nvSpPr>
        <p:spPr>
          <a:xfrm>
            <a:off x="9737637" y="517923"/>
            <a:ext cx="1984345" cy="1678346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텍스트 개체 틀 8"/>
          <p:cNvSpPr>
            <a:spLocks noGrp="1"/>
          </p:cNvSpPr>
          <p:nvPr userDrawn="1">
            <p:ph type="body" sz="quarter" idx="16"/>
          </p:nvPr>
        </p:nvSpPr>
        <p:spPr>
          <a:xfrm>
            <a:off x="800100" y="2171700"/>
            <a:ext cx="10820400" cy="412326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buNone/>
              <a:defRPr lang="en-US" altLang="en-US" sz="16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맑은 고딕" panose="020B0503020000020004" pitchFamily="50" charset="-127"/>
                <a:cs typeface="Arial" panose="02000000000000000000" pitchFamily="2" charset="0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제목 1"/>
          <p:cNvSpPr>
            <a:spLocks noGrp="1"/>
          </p:cNvSpPr>
          <p:nvPr userDrawn="1">
            <p:ph type="ctrTitle"/>
          </p:nvPr>
        </p:nvSpPr>
        <p:spPr>
          <a:xfrm>
            <a:off x="1981199" y="679460"/>
            <a:ext cx="9839325" cy="659851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  <a:defRPr lang="ko-KR" altLang="en-US" sz="6600" kern="1200" spc="-150" dirty="0">
                <a:solidFill>
                  <a:schemeClr val="accent4"/>
                </a:solidFill>
                <a:latin typeface="+mj-lt"/>
                <a:ea typeface="Vollkorn" panose="00000500000000000000" pitchFamily="2" charset="0"/>
                <a:cs typeface="+mn-cs"/>
              </a:defRPr>
            </a:lvl1pPr>
          </a:lstStyle>
          <a:p>
            <a:pPr marL="0" lvl="0" algn="dist">
              <a:lnSpc>
                <a:spcPct val="100000"/>
              </a:lnSpc>
              <a:spcAft>
                <a:spcPts val="200"/>
              </a:spcAft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0" y="824275"/>
            <a:ext cx="1981200" cy="561975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5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3083606" y="1633092"/>
            <a:ext cx="1295401" cy="21240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679626A-030A-428A-8F6C-02DBBBCEF8B9}" type="datetimeFigureOut">
              <a:rPr lang="ko-KR" altLang="en-US" smtClean="0"/>
              <a:t>2023-08-18</a:t>
            </a:fld>
            <a:endParaRPr lang="ko-KR" altLang="en-US" dirty="0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ADB28-AEB7-4A17-B82E-FB255641344D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13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D0C0-5561-4C98-808A-433DC7FFAFE3}" type="datetimeFigureOut">
              <a:rPr lang="ko-KR" altLang="en-US" smtClean="0"/>
              <a:t>2023-08-18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E43-31B2-45CF-BDA5-AA5C5336A78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37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ofst1.withkmi.or.kr/" TargetMode="External"/><Relationship Id="rId4" Type="http://schemas.openxmlformats.org/officeDocument/2006/relationships/hyperlink" Target="mailto:2018030023@kmi.or.k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35560" y="1737360"/>
            <a:ext cx="4808220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  WITHKMI</a:t>
            </a:r>
            <a:endParaRPr lang="ko-KR" altLang="en-US" sz="66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524750" y="1486535"/>
            <a:ext cx="3590290" cy="24955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wrap="square" lIns="108000" tIns="0" rIns="108000" bIns="0" anchor="ctr">
            <a:noAutofit/>
          </a:bodyPr>
          <a:lstStyle/>
          <a:p>
            <a:pPr algn="dist"/>
            <a:r>
              <a:rPr lang="en-US" altLang="ko-KR" sz="1050" dirty="0">
                <a:solidFill>
                  <a:schemeClr val="bg1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WITHKMI MANUAL</a:t>
            </a:r>
            <a:endParaRPr lang="ko-KR" altLang="en-US" sz="1050" dirty="0">
              <a:solidFill>
                <a:schemeClr val="bg1"/>
              </a:solidFill>
              <a:ea typeface="맑은 고딕" panose="020B0503020000020004" pitchFamily="50" charset="-127"/>
              <a:cs typeface="Noto Sans" panose="020B0502040504020204" pitchFamily="34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042035" y="6114415"/>
            <a:ext cx="592455" cy="187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1570" y="2639060"/>
            <a:ext cx="3376930" cy="215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ko-KR" altLang="en-US" sz="1400" spc="-50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사용자페이지</a:t>
            </a:r>
            <a:endParaRPr lang="en-US" altLang="ko-KR" sz="1400" spc="-50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0476865" y="568960"/>
            <a:ext cx="634365" cy="150495"/>
            <a:chOff x="10476865" y="568960"/>
            <a:chExt cx="634365" cy="15049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5" name="Oval 1014"/>
            <p:cNvSpPr>
              <a:spLocks noChangeArrowheads="1"/>
            </p:cNvSpPr>
            <p:nvPr/>
          </p:nvSpPr>
          <p:spPr bwMode="auto">
            <a:xfrm>
              <a:off x="10476865" y="568960"/>
              <a:ext cx="146685" cy="1504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Oval 1015"/>
            <p:cNvSpPr>
              <a:spLocks noChangeArrowheads="1"/>
            </p:cNvSpPr>
            <p:nvPr/>
          </p:nvSpPr>
          <p:spPr bwMode="auto">
            <a:xfrm>
              <a:off x="10725150" y="568960"/>
              <a:ext cx="146685" cy="1504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Oval 1016"/>
            <p:cNvSpPr>
              <a:spLocks noChangeArrowheads="1"/>
            </p:cNvSpPr>
            <p:nvPr/>
          </p:nvSpPr>
          <p:spPr bwMode="auto">
            <a:xfrm>
              <a:off x="10969625" y="568960"/>
              <a:ext cx="142240" cy="1504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9" name="자유형 58"/>
          <p:cNvSpPr/>
          <p:nvPr/>
        </p:nvSpPr>
        <p:spPr>
          <a:xfrm>
            <a:off x="7423150" y="2665095"/>
            <a:ext cx="4766310" cy="3769360"/>
          </a:xfrm>
          <a:custGeom>
            <a:avLst/>
            <a:gdLst>
              <a:gd name="connsiteX0" fmla="*/ 3631906 w 4995260"/>
              <a:gd name="connsiteY0" fmla="*/ 0 h 3950682"/>
              <a:gd name="connsiteX1" fmla="*/ 4880677 w 4995260"/>
              <a:gd name="connsiteY1" fmla="*/ 220383 h 3950682"/>
              <a:gd name="connsiteX2" fmla="*/ 4995260 w 4995260"/>
              <a:gd name="connsiteY2" fmla="*/ 265562 h 3950682"/>
              <a:gd name="connsiteX3" fmla="*/ 4995260 w 4995260"/>
              <a:gd name="connsiteY3" fmla="*/ 3950682 h 3950682"/>
              <a:gd name="connsiteX4" fmla="*/ 16097 w 4995260"/>
              <a:gd name="connsiteY4" fmla="*/ 3950682 h 3950682"/>
              <a:gd name="connsiteX5" fmla="*/ 0 w 4995260"/>
              <a:gd name="connsiteY5" fmla="*/ 3631905 h 3950682"/>
              <a:gd name="connsiteX6" fmla="*/ 3631906 w 4995260"/>
              <a:gd name="connsiteY6" fmla="*/ 0 h 395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260" h="3950682">
                <a:moveTo>
                  <a:pt x="3631906" y="0"/>
                </a:moveTo>
                <a:cubicBezTo>
                  <a:pt x="4070685" y="0"/>
                  <a:pt x="4491290" y="77810"/>
                  <a:pt x="4880677" y="220383"/>
                </a:cubicBezTo>
                <a:lnTo>
                  <a:pt x="4995260" y="265562"/>
                </a:lnTo>
                <a:lnTo>
                  <a:pt x="4995260" y="3950682"/>
                </a:lnTo>
                <a:lnTo>
                  <a:pt x="16097" y="3950682"/>
                </a:lnTo>
                <a:lnTo>
                  <a:pt x="0" y="3631905"/>
                </a:lnTo>
                <a:cubicBezTo>
                  <a:pt x="0" y="1626059"/>
                  <a:pt x="1626059" y="0"/>
                  <a:pt x="36319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>
          <a:xfrm>
            <a:off x="6964045" y="6327775"/>
            <a:ext cx="5144770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7171690" y="3439160"/>
            <a:ext cx="4648200" cy="3075305"/>
            <a:chOff x="7171690" y="3439160"/>
            <a:chExt cx="4648200" cy="3075305"/>
          </a:xfrm>
        </p:grpSpPr>
        <p:sp>
          <p:nvSpPr>
            <p:cNvPr id="62" name="Freeform 1275"/>
            <p:cNvSpPr>
              <a:spLocks/>
            </p:cNvSpPr>
            <p:nvPr/>
          </p:nvSpPr>
          <p:spPr bwMode="auto">
            <a:xfrm>
              <a:off x="8198485" y="6117590"/>
              <a:ext cx="359410" cy="189865"/>
            </a:xfrm>
            <a:custGeom>
              <a:avLst/>
              <a:gdLst>
                <a:gd name="T0" fmla="*/ 70 w 106"/>
                <a:gd name="T1" fmla="*/ 38 h 56"/>
                <a:gd name="T2" fmla="*/ 51 w 106"/>
                <a:gd name="T3" fmla="*/ 48 h 56"/>
                <a:gd name="T4" fmla="*/ 19 w 106"/>
                <a:gd name="T5" fmla="*/ 56 h 56"/>
                <a:gd name="T6" fmla="*/ 14 w 106"/>
                <a:gd name="T7" fmla="*/ 56 h 56"/>
                <a:gd name="T8" fmla="*/ 0 w 106"/>
                <a:gd name="T9" fmla="*/ 44 h 56"/>
                <a:gd name="T10" fmla="*/ 0 w 106"/>
                <a:gd name="T11" fmla="*/ 34 h 56"/>
                <a:gd name="T12" fmla="*/ 81 w 106"/>
                <a:gd name="T13" fmla="*/ 0 h 56"/>
                <a:gd name="T14" fmla="*/ 106 w 106"/>
                <a:gd name="T15" fmla="*/ 28 h 56"/>
                <a:gd name="T16" fmla="*/ 70 w 106"/>
                <a:gd name="T17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56">
                  <a:moveTo>
                    <a:pt x="70" y="3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41" y="54"/>
                    <a:pt x="30" y="56"/>
                    <a:pt x="19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6" y="56"/>
                    <a:pt x="1" y="51"/>
                    <a:pt x="0" y="4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6" y="28"/>
                    <a:pt x="106" y="28"/>
                    <a:pt x="106" y="28"/>
                  </a:cubicBezTo>
                  <a:lnTo>
                    <a:pt x="70" y="38"/>
                  </a:ln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1276"/>
            <p:cNvSpPr>
              <a:spLocks/>
            </p:cNvSpPr>
            <p:nvPr/>
          </p:nvSpPr>
          <p:spPr bwMode="auto">
            <a:xfrm>
              <a:off x="8011795" y="5955665"/>
              <a:ext cx="1577975" cy="346710"/>
            </a:xfrm>
            <a:custGeom>
              <a:avLst/>
              <a:gdLst>
                <a:gd name="T0" fmla="*/ 133 w 465"/>
                <a:gd name="T1" fmla="*/ 97 h 102"/>
                <a:gd name="T2" fmla="*/ 129 w 465"/>
                <a:gd name="T3" fmla="*/ 86 h 102"/>
                <a:gd name="T4" fmla="*/ 140 w 465"/>
                <a:gd name="T5" fmla="*/ 73 h 102"/>
                <a:gd name="T6" fmla="*/ 143 w 465"/>
                <a:gd name="T7" fmla="*/ 70 h 102"/>
                <a:gd name="T8" fmla="*/ 141 w 465"/>
                <a:gd name="T9" fmla="*/ 66 h 102"/>
                <a:gd name="T10" fmla="*/ 98 w 465"/>
                <a:gd name="T11" fmla="*/ 66 h 102"/>
                <a:gd name="T12" fmla="*/ 54 w 465"/>
                <a:gd name="T13" fmla="*/ 88 h 102"/>
                <a:gd name="T14" fmla="*/ 54 w 465"/>
                <a:gd name="T15" fmla="*/ 89 h 102"/>
                <a:gd name="T16" fmla="*/ 53 w 465"/>
                <a:gd name="T17" fmla="*/ 89 h 102"/>
                <a:gd name="T18" fmla="*/ 46 w 465"/>
                <a:gd name="T19" fmla="*/ 93 h 102"/>
                <a:gd name="T20" fmla="*/ 15 w 465"/>
                <a:gd name="T21" fmla="*/ 100 h 102"/>
                <a:gd name="T22" fmla="*/ 10 w 465"/>
                <a:gd name="T23" fmla="*/ 100 h 102"/>
                <a:gd name="T24" fmla="*/ 1 w 465"/>
                <a:gd name="T25" fmla="*/ 93 h 102"/>
                <a:gd name="T26" fmla="*/ 5 w 465"/>
                <a:gd name="T27" fmla="*/ 82 h 102"/>
                <a:gd name="T28" fmla="*/ 140 w 465"/>
                <a:gd name="T29" fmla="*/ 14 h 102"/>
                <a:gd name="T30" fmla="*/ 168 w 465"/>
                <a:gd name="T31" fmla="*/ 11 h 102"/>
                <a:gd name="T32" fmla="*/ 241 w 465"/>
                <a:gd name="T33" fmla="*/ 29 h 102"/>
                <a:gd name="T34" fmla="*/ 264 w 465"/>
                <a:gd name="T35" fmla="*/ 30 h 102"/>
                <a:gd name="T36" fmla="*/ 437 w 465"/>
                <a:gd name="T37" fmla="*/ 4 h 102"/>
                <a:gd name="T38" fmla="*/ 438 w 465"/>
                <a:gd name="T39" fmla="*/ 4 h 102"/>
                <a:gd name="T40" fmla="*/ 449 w 465"/>
                <a:gd name="T41" fmla="*/ 0 h 102"/>
                <a:gd name="T42" fmla="*/ 465 w 465"/>
                <a:gd name="T43" fmla="*/ 101 h 102"/>
                <a:gd name="T44" fmla="*/ 465 w 465"/>
                <a:gd name="T45" fmla="*/ 102 h 102"/>
                <a:gd name="T46" fmla="*/ 144 w 465"/>
                <a:gd name="T47" fmla="*/ 102 h 102"/>
                <a:gd name="T48" fmla="*/ 133 w 465"/>
                <a:gd name="T49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5" h="102">
                  <a:moveTo>
                    <a:pt x="133" y="97"/>
                  </a:moveTo>
                  <a:cubicBezTo>
                    <a:pt x="130" y="94"/>
                    <a:pt x="129" y="90"/>
                    <a:pt x="129" y="86"/>
                  </a:cubicBezTo>
                  <a:cubicBezTo>
                    <a:pt x="130" y="80"/>
                    <a:pt x="134" y="75"/>
                    <a:pt x="140" y="73"/>
                  </a:cubicBezTo>
                  <a:cubicBezTo>
                    <a:pt x="142" y="73"/>
                    <a:pt x="143" y="71"/>
                    <a:pt x="143" y="70"/>
                  </a:cubicBezTo>
                  <a:cubicBezTo>
                    <a:pt x="143" y="68"/>
                    <a:pt x="142" y="66"/>
                    <a:pt x="141" y="66"/>
                  </a:cubicBezTo>
                  <a:cubicBezTo>
                    <a:pt x="127" y="59"/>
                    <a:pt x="112" y="60"/>
                    <a:pt x="98" y="66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9"/>
                    <a:pt x="53" y="89"/>
                    <a:pt x="53" y="89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37" y="98"/>
                    <a:pt x="26" y="100"/>
                    <a:pt x="15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5" y="100"/>
                    <a:pt x="2" y="97"/>
                    <a:pt x="1" y="93"/>
                  </a:cubicBezTo>
                  <a:cubicBezTo>
                    <a:pt x="0" y="90"/>
                    <a:pt x="0" y="85"/>
                    <a:pt x="5" y="82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9" y="10"/>
                    <a:pt x="159" y="9"/>
                    <a:pt x="168" y="11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8" y="31"/>
                    <a:pt x="256" y="31"/>
                    <a:pt x="264" y="30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38" y="4"/>
                    <a:pt x="438" y="4"/>
                    <a:pt x="438" y="4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65" y="101"/>
                    <a:pt x="465" y="101"/>
                    <a:pt x="465" y="101"/>
                  </a:cubicBezTo>
                  <a:cubicBezTo>
                    <a:pt x="465" y="102"/>
                    <a:pt x="465" y="102"/>
                    <a:pt x="465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0" y="102"/>
                    <a:pt x="136" y="100"/>
                    <a:pt x="133" y="97"/>
                  </a:cubicBez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277"/>
            <p:cNvSpPr>
              <a:spLocks/>
            </p:cNvSpPr>
            <p:nvPr/>
          </p:nvSpPr>
          <p:spPr bwMode="auto">
            <a:xfrm>
              <a:off x="9794240" y="4134485"/>
              <a:ext cx="705485" cy="705485"/>
            </a:xfrm>
            <a:custGeom>
              <a:avLst/>
              <a:gdLst>
                <a:gd name="T0" fmla="*/ 185 w 208"/>
                <a:gd name="T1" fmla="*/ 145 h 208"/>
                <a:gd name="T2" fmla="*/ 63 w 208"/>
                <a:gd name="T3" fmla="*/ 185 h 208"/>
                <a:gd name="T4" fmla="*/ 23 w 208"/>
                <a:gd name="T5" fmla="*/ 63 h 208"/>
                <a:gd name="T6" fmla="*/ 145 w 208"/>
                <a:gd name="T7" fmla="*/ 22 h 208"/>
                <a:gd name="T8" fmla="*/ 185 w 208"/>
                <a:gd name="T9" fmla="*/ 14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85" y="145"/>
                  </a:moveTo>
                  <a:cubicBezTo>
                    <a:pt x="162" y="190"/>
                    <a:pt x="108" y="208"/>
                    <a:pt x="63" y="185"/>
                  </a:cubicBezTo>
                  <a:cubicBezTo>
                    <a:pt x="18" y="162"/>
                    <a:pt x="0" y="107"/>
                    <a:pt x="23" y="63"/>
                  </a:cubicBezTo>
                  <a:cubicBezTo>
                    <a:pt x="46" y="18"/>
                    <a:pt x="100" y="0"/>
                    <a:pt x="145" y="22"/>
                  </a:cubicBezTo>
                  <a:cubicBezTo>
                    <a:pt x="190" y="45"/>
                    <a:pt x="208" y="100"/>
                    <a:pt x="185" y="145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1278"/>
            <p:cNvSpPr>
              <a:spLocks/>
            </p:cNvSpPr>
            <p:nvPr/>
          </p:nvSpPr>
          <p:spPr bwMode="auto">
            <a:xfrm>
              <a:off x="9786620" y="4610100"/>
              <a:ext cx="705485" cy="705485"/>
            </a:xfrm>
            <a:custGeom>
              <a:avLst/>
              <a:gdLst>
                <a:gd name="T0" fmla="*/ 185 w 208"/>
                <a:gd name="T1" fmla="*/ 145 h 208"/>
                <a:gd name="T2" fmla="*/ 63 w 208"/>
                <a:gd name="T3" fmla="*/ 185 h 208"/>
                <a:gd name="T4" fmla="*/ 23 w 208"/>
                <a:gd name="T5" fmla="*/ 63 h 208"/>
                <a:gd name="T6" fmla="*/ 145 w 208"/>
                <a:gd name="T7" fmla="*/ 23 h 208"/>
                <a:gd name="T8" fmla="*/ 185 w 208"/>
                <a:gd name="T9" fmla="*/ 14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85" y="145"/>
                  </a:moveTo>
                  <a:cubicBezTo>
                    <a:pt x="162" y="190"/>
                    <a:pt x="107" y="208"/>
                    <a:pt x="63" y="185"/>
                  </a:cubicBezTo>
                  <a:cubicBezTo>
                    <a:pt x="18" y="163"/>
                    <a:pt x="0" y="108"/>
                    <a:pt x="23" y="63"/>
                  </a:cubicBezTo>
                  <a:cubicBezTo>
                    <a:pt x="45" y="18"/>
                    <a:pt x="100" y="0"/>
                    <a:pt x="145" y="23"/>
                  </a:cubicBezTo>
                  <a:cubicBezTo>
                    <a:pt x="190" y="46"/>
                    <a:pt x="208" y="101"/>
                    <a:pt x="185" y="145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279"/>
            <p:cNvSpPr>
              <a:spLocks/>
            </p:cNvSpPr>
            <p:nvPr/>
          </p:nvSpPr>
          <p:spPr bwMode="auto">
            <a:xfrm>
              <a:off x="10502900" y="4028440"/>
              <a:ext cx="816610" cy="819150"/>
            </a:xfrm>
            <a:custGeom>
              <a:avLst/>
              <a:gdLst>
                <a:gd name="T0" fmla="*/ 214 w 240"/>
                <a:gd name="T1" fmla="*/ 168 h 241"/>
                <a:gd name="T2" fmla="*/ 72 w 240"/>
                <a:gd name="T3" fmla="*/ 214 h 241"/>
                <a:gd name="T4" fmla="*/ 26 w 240"/>
                <a:gd name="T5" fmla="*/ 73 h 241"/>
                <a:gd name="T6" fmla="*/ 168 w 240"/>
                <a:gd name="T7" fmla="*/ 27 h 241"/>
                <a:gd name="T8" fmla="*/ 214 w 240"/>
                <a:gd name="T9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1">
                  <a:moveTo>
                    <a:pt x="214" y="168"/>
                  </a:moveTo>
                  <a:cubicBezTo>
                    <a:pt x="188" y="220"/>
                    <a:pt x="124" y="241"/>
                    <a:pt x="72" y="214"/>
                  </a:cubicBezTo>
                  <a:cubicBezTo>
                    <a:pt x="20" y="188"/>
                    <a:pt x="0" y="125"/>
                    <a:pt x="26" y="73"/>
                  </a:cubicBezTo>
                  <a:cubicBezTo>
                    <a:pt x="52" y="21"/>
                    <a:pt x="116" y="0"/>
                    <a:pt x="168" y="27"/>
                  </a:cubicBezTo>
                  <a:cubicBezTo>
                    <a:pt x="219" y="53"/>
                    <a:pt x="240" y="116"/>
                    <a:pt x="214" y="168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1280"/>
            <p:cNvSpPr>
              <a:spLocks/>
            </p:cNvSpPr>
            <p:nvPr/>
          </p:nvSpPr>
          <p:spPr bwMode="auto">
            <a:xfrm>
              <a:off x="10704830" y="4514215"/>
              <a:ext cx="814070" cy="814070"/>
            </a:xfrm>
            <a:custGeom>
              <a:avLst/>
              <a:gdLst>
                <a:gd name="T0" fmla="*/ 214 w 240"/>
                <a:gd name="T1" fmla="*/ 168 h 240"/>
                <a:gd name="T2" fmla="*/ 72 w 240"/>
                <a:gd name="T3" fmla="*/ 214 h 240"/>
                <a:gd name="T4" fmla="*/ 26 w 240"/>
                <a:gd name="T5" fmla="*/ 72 h 240"/>
                <a:gd name="T6" fmla="*/ 168 w 240"/>
                <a:gd name="T7" fmla="*/ 26 h 240"/>
                <a:gd name="T8" fmla="*/ 214 w 240"/>
                <a:gd name="T9" fmla="*/ 16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4" y="168"/>
                  </a:moveTo>
                  <a:cubicBezTo>
                    <a:pt x="188" y="220"/>
                    <a:pt x="124" y="240"/>
                    <a:pt x="72" y="214"/>
                  </a:cubicBezTo>
                  <a:cubicBezTo>
                    <a:pt x="21" y="188"/>
                    <a:pt x="0" y="124"/>
                    <a:pt x="26" y="72"/>
                  </a:cubicBezTo>
                  <a:cubicBezTo>
                    <a:pt x="53" y="21"/>
                    <a:pt x="116" y="0"/>
                    <a:pt x="168" y="26"/>
                  </a:cubicBezTo>
                  <a:cubicBezTo>
                    <a:pt x="220" y="52"/>
                    <a:pt x="240" y="116"/>
                    <a:pt x="214" y="168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1281"/>
            <p:cNvSpPr>
              <a:spLocks noEditPoints="1"/>
            </p:cNvSpPr>
            <p:nvPr/>
          </p:nvSpPr>
          <p:spPr bwMode="auto">
            <a:xfrm>
              <a:off x="10765790" y="4460875"/>
              <a:ext cx="806450" cy="796925"/>
            </a:xfrm>
            <a:custGeom>
              <a:avLst/>
              <a:gdLst>
                <a:gd name="T0" fmla="*/ 113 w 238"/>
                <a:gd name="T1" fmla="*/ 235 h 235"/>
                <a:gd name="T2" fmla="*/ 64 w 238"/>
                <a:gd name="T3" fmla="*/ 223 h 235"/>
                <a:gd name="T4" fmla="*/ 9 w 238"/>
                <a:gd name="T5" fmla="*/ 159 h 235"/>
                <a:gd name="T6" fmla="*/ 16 w 238"/>
                <a:gd name="T7" fmla="*/ 76 h 235"/>
                <a:gd name="T8" fmla="*/ 163 w 238"/>
                <a:gd name="T9" fmla="*/ 28 h 235"/>
                <a:gd name="T10" fmla="*/ 211 w 238"/>
                <a:gd name="T11" fmla="*/ 175 h 235"/>
                <a:gd name="T12" fmla="*/ 211 w 238"/>
                <a:gd name="T13" fmla="*/ 175 h 235"/>
                <a:gd name="T14" fmla="*/ 147 w 238"/>
                <a:gd name="T15" fmla="*/ 229 h 235"/>
                <a:gd name="T16" fmla="*/ 113 w 238"/>
                <a:gd name="T17" fmla="*/ 235 h 235"/>
                <a:gd name="T18" fmla="*/ 113 w 238"/>
                <a:gd name="T19" fmla="*/ 24 h 235"/>
                <a:gd name="T20" fmla="*/ 23 w 238"/>
                <a:gd name="T21" fmla="*/ 79 h 235"/>
                <a:gd name="T22" fmla="*/ 17 w 238"/>
                <a:gd name="T23" fmla="*/ 157 h 235"/>
                <a:gd name="T24" fmla="*/ 67 w 238"/>
                <a:gd name="T25" fmla="*/ 216 h 235"/>
                <a:gd name="T26" fmla="*/ 145 w 238"/>
                <a:gd name="T27" fmla="*/ 221 h 235"/>
                <a:gd name="T28" fmla="*/ 204 w 238"/>
                <a:gd name="T29" fmla="*/ 171 h 235"/>
                <a:gd name="T30" fmla="*/ 159 w 238"/>
                <a:gd name="T31" fmla="*/ 35 h 235"/>
                <a:gd name="T32" fmla="*/ 113 w 238"/>
                <a:gd name="T33" fmla="*/ 24 h 235"/>
                <a:gd name="T34" fmla="*/ 207 w 238"/>
                <a:gd name="T35" fmla="*/ 173 h 235"/>
                <a:gd name="T36" fmla="*/ 207 w 238"/>
                <a:gd name="T37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35">
                  <a:moveTo>
                    <a:pt x="113" y="235"/>
                  </a:moveTo>
                  <a:cubicBezTo>
                    <a:pt x="96" y="235"/>
                    <a:pt x="79" y="231"/>
                    <a:pt x="64" y="223"/>
                  </a:cubicBezTo>
                  <a:cubicBezTo>
                    <a:pt x="38" y="209"/>
                    <a:pt x="18" y="187"/>
                    <a:pt x="9" y="159"/>
                  </a:cubicBezTo>
                  <a:cubicBezTo>
                    <a:pt x="0" y="131"/>
                    <a:pt x="2" y="102"/>
                    <a:pt x="16" y="76"/>
                  </a:cubicBezTo>
                  <a:cubicBezTo>
                    <a:pt x="43" y="22"/>
                    <a:pt x="109" y="0"/>
                    <a:pt x="163" y="28"/>
                  </a:cubicBezTo>
                  <a:cubicBezTo>
                    <a:pt x="216" y="55"/>
                    <a:pt x="238" y="121"/>
                    <a:pt x="211" y="175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197" y="201"/>
                    <a:pt x="175" y="220"/>
                    <a:pt x="147" y="229"/>
                  </a:cubicBezTo>
                  <a:cubicBezTo>
                    <a:pt x="136" y="233"/>
                    <a:pt x="124" y="235"/>
                    <a:pt x="113" y="235"/>
                  </a:cubicBezTo>
                  <a:close/>
                  <a:moveTo>
                    <a:pt x="113" y="24"/>
                  </a:moveTo>
                  <a:cubicBezTo>
                    <a:pt x="76" y="24"/>
                    <a:pt x="41" y="44"/>
                    <a:pt x="23" y="79"/>
                  </a:cubicBezTo>
                  <a:cubicBezTo>
                    <a:pt x="10" y="103"/>
                    <a:pt x="8" y="131"/>
                    <a:pt x="17" y="157"/>
                  </a:cubicBezTo>
                  <a:cubicBezTo>
                    <a:pt x="25" y="182"/>
                    <a:pt x="43" y="203"/>
                    <a:pt x="67" y="216"/>
                  </a:cubicBezTo>
                  <a:cubicBezTo>
                    <a:pt x="91" y="228"/>
                    <a:pt x="119" y="230"/>
                    <a:pt x="145" y="221"/>
                  </a:cubicBezTo>
                  <a:cubicBezTo>
                    <a:pt x="170" y="213"/>
                    <a:pt x="191" y="195"/>
                    <a:pt x="204" y="171"/>
                  </a:cubicBezTo>
                  <a:cubicBezTo>
                    <a:pt x="229" y="121"/>
                    <a:pt x="209" y="60"/>
                    <a:pt x="159" y="35"/>
                  </a:cubicBezTo>
                  <a:cubicBezTo>
                    <a:pt x="144" y="27"/>
                    <a:pt x="129" y="24"/>
                    <a:pt x="113" y="24"/>
                  </a:cubicBezTo>
                  <a:close/>
                  <a:moveTo>
                    <a:pt x="207" y="173"/>
                  </a:moveTo>
                  <a:cubicBezTo>
                    <a:pt x="207" y="173"/>
                    <a:pt x="207" y="173"/>
                    <a:pt x="207" y="173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1282"/>
            <p:cNvSpPr>
              <a:spLocks noEditPoints="1"/>
            </p:cNvSpPr>
            <p:nvPr/>
          </p:nvSpPr>
          <p:spPr bwMode="auto">
            <a:xfrm>
              <a:off x="10848975" y="4053840"/>
              <a:ext cx="417195" cy="409575"/>
            </a:xfrm>
            <a:custGeom>
              <a:avLst/>
              <a:gdLst>
                <a:gd name="T0" fmla="*/ 61 w 123"/>
                <a:gd name="T1" fmla="*/ 121 h 121"/>
                <a:gd name="T2" fmla="*/ 34 w 123"/>
                <a:gd name="T3" fmla="*/ 115 h 121"/>
                <a:gd name="T4" fmla="*/ 5 w 123"/>
                <a:gd name="T5" fmla="*/ 80 h 121"/>
                <a:gd name="T6" fmla="*/ 8 w 123"/>
                <a:gd name="T7" fmla="*/ 35 h 121"/>
                <a:gd name="T8" fmla="*/ 43 w 123"/>
                <a:gd name="T9" fmla="*/ 5 h 121"/>
                <a:gd name="T10" fmla="*/ 88 w 123"/>
                <a:gd name="T11" fmla="*/ 8 h 121"/>
                <a:gd name="T12" fmla="*/ 118 w 123"/>
                <a:gd name="T13" fmla="*/ 43 h 121"/>
                <a:gd name="T14" fmla="*/ 114 w 123"/>
                <a:gd name="T15" fmla="*/ 88 h 121"/>
                <a:gd name="T16" fmla="*/ 114 w 123"/>
                <a:gd name="T17" fmla="*/ 88 h 121"/>
                <a:gd name="T18" fmla="*/ 80 w 123"/>
                <a:gd name="T19" fmla="*/ 118 h 121"/>
                <a:gd name="T20" fmla="*/ 61 w 123"/>
                <a:gd name="T21" fmla="*/ 121 h 121"/>
                <a:gd name="T22" fmla="*/ 61 w 123"/>
                <a:gd name="T23" fmla="*/ 10 h 121"/>
                <a:gd name="T24" fmla="*/ 45 w 123"/>
                <a:gd name="T25" fmla="*/ 12 h 121"/>
                <a:gd name="T26" fmla="*/ 15 w 123"/>
                <a:gd name="T27" fmla="*/ 38 h 121"/>
                <a:gd name="T28" fmla="*/ 12 w 123"/>
                <a:gd name="T29" fmla="*/ 77 h 121"/>
                <a:gd name="T30" fmla="*/ 38 w 123"/>
                <a:gd name="T31" fmla="*/ 107 h 121"/>
                <a:gd name="T32" fmla="*/ 77 w 123"/>
                <a:gd name="T33" fmla="*/ 110 h 121"/>
                <a:gd name="T34" fmla="*/ 107 w 123"/>
                <a:gd name="T35" fmla="*/ 85 h 121"/>
                <a:gd name="T36" fmla="*/ 107 w 123"/>
                <a:gd name="T37" fmla="*/ 85 h 121"/>
                <a:gd name="T38" fmla="*/ 110 w 123"/>
                <a:gd name="T39" fmla="*/ 45 h 121"/>
                <a:gd name="T40" fmla="*/ 84 w 123"/>
                <a:gd name="T41" fmla="*/ 15 h 121"/>
                <a:gd name="T42" fmla="*/ 61 w 123"/>
                <a:gd name="T43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1">
                  <a:moveTo>
                    <a:pt x="61" y="121"/>
                  </a:moveTo>
                  <a:cubicBezTo>
                    <a:pt x="52" y="121"/>
                    <a:pt x="43" y="119"/>
                    <a:pt x="34" y="115"/>
                  </a:cubicBezTo>
                  <a:cubicBezTo>
                    <a:pt x="20" y="107"/>
                    <a:pt x="10" y="95"/>
                    <a:pt x="5" y="80"/>
                  </a:cubicBezTo>
                  <a:cubicBezTo>
                    <a:pt x="0" y="65"/>
                    <a:pt x="1" y="49"/>
                    <a:pt x="8" y="35"/>
                  </a:cubicBezTo>
                  <a:cubicBezTo>
                    <a:pt x="15" y="20"/>
                    <a:pt x="28" y="10"/>
                    <a:pt x="43" y="5"/>
                  </a:cubicBezTo>
                  <a:cubicBezTo>
                    <a:pt x="58" y="0"/>
                    <a:pt x="74" y="1"/>
                    <a:pt x="88" y="8"/>
                  </a:cubicBezTo>
                  <a:cubicBezTo>
                    <a:pt x="102" y="16"/>
                    <a:pt x="113" y="28"/>
                    <a:pt x="118" y="43"/>
                  </a:cubicBezTo>
                  <a:cubicBezTo>
                    <a:pt x="123" y="58"/>
                    <a:pt x="121" y="74"/>
                    <a:pt x="114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07" y="103"/>
                    <a:pt x="95" y="113"/>
                    <a:pt x="80" y="118"/>
                  </a:cubicBezTo>
                  <a:cubicBezTo>
                    <a:pt x="74" y="120"/>
                    <a:pt x="67" y="121"/>
                    <a:pt x="61" y="121"/>
                  </a:cubicBezTo>
                  <a:close/>
                  <a:moveTo>
                    <a:pt x="61" y="10"/>
                  </a:moveTo>
                  <a:cubicBezTo>
                    <a:pt x="56" y="10"/>
                    <a:pt x="50" y="11"/>
                    <a:pt x="45" y="12"/>
                  </a:cubicBezTo>
                  <a:cubicBezTo>
                    <a:pt x="32" y="17"/>
                    <a:pt x="21" y="26"/>
                    <a:pt x="15" y="38"/>
                  </a:cubicBezTo>
                  <a:cubicBezTo>
                    <a:pt x="9" y="50"/>
                    <a:pt x="8" y="64"/>
                    <a:pt x="12" y="77"/>
                  </a:cubicBezTo>
                  <a:cubicBezTo>
                    <a:pt x="16" y="91"/>
                    <a:pt x="26" y="101"/>
                    <a:pt x="38" y="107"/>
                  </a:cubicBezTo>
                  <a:cubicBezTo>
                    <a:pt x="50" y="114"/>
                    <a:pt x="64" y="115"/>
                    <a:pt x="77" y="110"/>
                  </a:cubicBezTo>
                  <a:cubicBezTo>
                    <a:pt x="90" y="106"/>
                    <a:pt x="101" y="97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13" y="72"/>
                    <a:pt x="114" y="59"/>
                    <a:pt x="110" y="45"/>
                  </a:cubicBezTo>
                  <a:cubicBezTo>
                    <a:pt x="106" y="32"/>
                    <a:pt x="97" y="22"/>
                    <a:pt x="84" y="15"/>
                  </a:cubicBezTo>
                  <a:cubicBezTo>
                    <a:pt x="77" y="12"/>
                    <a:pt x="69" y="10"/>
                    <a:pt x="61" y="10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1283"/>
            <p:cNvSpPr>
              <a:spLocks/>
            </p:cNvSpPr>
            <p:nvPr/>
          </p:nvSpPr>
          <p:spPr bwMode="auto">
            <a:xfrm>
              <a:off x="10027285" y="3439160"/>
              <a:ext cx="1094740" cy="1092200"/>
            </a:xfrm>
            <a:custGeom>
              <a:avLst/>
              <a:gdLst>
                <a:gd name="T0" fmla="*/ 287 w 322"/>
                <a:gd name="T1" fmla="*/ 225 h 322"/>
                <a:gd name="T2" fmla="*/ 97 w 322"/>
                <a:gd name="T3" fmla="*/ 287 h 322"/>
                <a:gd name="T4" fmla="*/ 35 w 322"/>
                <a:gd name="T5" fmla="*/ 97 h 322"/>
                <a:gd name="T6" fmla="*/ 225 w 322"/>
                <a:gd name="T7" fmla="*/ 35 h 322"/>
                <a:gd name="T8" fmla="*/ 287 w 322"/>
                <a:gd name="T9" fmla="*/ 22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22">
                  <a:moveTo>
                    <a:pt x="287" y="225"/>
                  </a:moveTo>
                  <a:cubicBezTo>
                    <a:pt x="252" y="294"/>
                    <a:pt x="167" y="322"/>
                    <a:pt x="97" y="287"/>
                  </a:cubicBezTo>
                  <a:cubicBezTo>
                    <a:pt x="27" y="252"/>
                    <a:pt x="0" y="167"/>
                    <a:pt x="35" y="97"/>
                  </a:cubicBezTo>
                  <a:cubicBezTo>
                    <a:pt x="70" y="27"/>
                    <a:pt x="155" y="0"/>
                    <a:pt x="225" y="35"/>
                  </a:cubicBezTo>
                  <a:cubicBezTo>
                    <a:pt x="294" y="70"/>
                    <a:pt x="322" y="155"/>
                    <a:pt x="287" y="225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284"/>
            <p:cNvSpPr>
              <a:spLocks/>
            </p:cNvSpPr>
            <p:nvPr/>
          </p:nvSpPr>
          <p:spPr bwMode="auto">
            <a:xfrm>
              <a:off x="10307955" y="4410075"/>
              <a:ext cx="705485" cy="705485"/>
            </a:xfrm>
            <a:custGeom>
              <a:avLst/>
              <a:gdLst>
                <a:gd name="T0" fmla="*/ 186 w 208"/>
                <a:gd name="T1" fmla="*/ 145 h 208"/>
                <a:gd name="T2" fmla="*/ 63 w 208"/>
                <a:gd name="T3" fmla="*/ 185 h 208"/>
                <a:gd name="T4" fmla="*/ 23 w 208"/>
                <a:gd name="T5" fmla="*/ 63 h 208"/>
                <a:gd name="T6" fmla="*/ 146 w 208"/>
                <a:gd name="T7" fmla="*/ 23 h 208"/>
                <a:gd name="T8" fmla="*/ 186 w 208"/>
                <a:gd name="T9" fmla="*/ 14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86" y="145"/>
                  </a:moveTo>
                  <a:cubicBezTo>
                    <a:pt x="163" y="190"/>
                    <a:pt x="108" y="208"/>
                    <a:pt x="63" y="185"/>
                  </a:cubicBezTo>
                  <a:cubicBezTo>
                    <a:pt x="18" y="162"/>
                    <a:pt x="0" y="108"/>
                    <a:pt x="23" y="63"/>
                  </a:cubicBezTo>
                  <a:cubicBezTo>
                    <a:pt x="46" y="18"/>
                    <a:pt x="101" y="0"/>
                    <a:pt x="146" y="23"/>
                  </a:cubicBezTo>
                  <a:cubicBezTo>
                    <a:pt x="190" y="45"/>
                    <a:pt x="208" y="100"/>
                    <a:pt x="186" y="145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285"/>
            <p:cNvSpPr>
              <a:spLocks/>
            </p:cNvSpPr>
            <p:nvPr/>
          </p:nvSpPr>
          <p:spPr bwMode="auto">
            <a:xfrm>
              <a:off x="9857740" y="3848735"/>
              <a:ext cx="1178560" cy="1600835"/>
            </a:xfrm>
            <a:custGeom>
              <a:avLst/>
              <a:gdLst>
                <a:gd name="T0" fmla="*/ 182 w 347"/>
                <a:gd name="T1" fmla="*/ 472 h 472"/>
                <a:gd name="T2" fmla="*/ 342 w 347"/>
                <a:gd name="T3" fmla="*/ 277 h 472"/>
                <a:gd name="T4" fmla="*/ 237 w 347"/>
                <a:gd name="T5" fmla="*/ 273 h 472"/>
                <a:gd name="T6" fmla="*/ 215 w 347"/>
                <a:gd name="T7" fmla="*/ 175 h 472"/>
                <a:gd name="T8" fmla="*/ 229 w 347"/>
                <a:gd name="T9" fmla="*/ 176 h 472"/>
                <a:gd name="T10" fmla="*/ 261 w 347"/>
                <a:gd name="T11" fmla="*/ 117 h 472"/>
                <a:gd name="T12" fmla="*/ 216 w 347"/>
                <a:gd name="T13" fmla="*/ 71 h 472"/>
                <a:gd name="T14" fmla="*/ 186 w 347"/>
                <a:gd name="T15" fmla="*/ 103 h 472"/>
                <a:gd name="T16" fmla="*/ 104 w 347"/>
                <a:gd name="T17" fmla="*/ 3 h 472"/>
                <a:gd name="T18" fmla="*/ 5 w 347"/>
                <a:gd name="T19" fmla="*/ 113 h 472"/>
                <a:gd name="T20" fmla="*/ 87 w 347"/>
                <a:gd name="T21" fmla="*/ 235 h 472"/>
                <a:gd name="T22" fmla="*/ 102 w 347"/>
                <a:gd name="T23" fmla="*/ 235 h 472"/>
                <a:gd name="T24" fmla="*/ 122 w 347"/>
                <a:gd name="T25" fmla="*/ 314 h 472"/>
                <a:gd name="T26" fmla="*/ 72 w 347"/>
                <a:gd name="T27" fmla="*/ 338 h 472"/>
                <a:gd name="T28" fmla="*/ 51 w 347"/>
                <a:gd name="T29" fmla="*/ 350 h 472"/>
                <a:gd name="T30" fmla="*/ 182 w 347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472">
                  <a:moveTo>
                    <a:pt x="182" y="472"/>
                  </a:moveTo>
                  <a:cubicBezTo>
                    <a:pt x="342" y="277"/>
                    <a:pt x="342" y="277"/>
                    <a:pt x="342" y="277"/>
                  </a:cubicBezTo>
                  <a:cubicBezTo>
                    <a:pt x="337" y="277"/>
                    <a:pt x="347" y="239"/>
                    <a:pt x="237" y="273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20" y="176"/>
                    <a:pt x="224" y="177"/>
                    <a:pt x="229" y="176"/>
                  </a:cubicBezTo>
                  <a:cubicBezTo>
                    <a:pt x="251" y="173"/>
                    <a:pt x="265" y="147"/>
                    <a:pt x="261" y="117"/>
                  </a:cubicBezTo>
                  <a:cubicBezTo>
                    <a:pt x="256" y="89"/>
                    <a:pt x="236" y="69"/>
                    <a:pt x="216" y="71"/>
                  </a:cubicBezTo>
                  <a:cubicBezTo>
                    <a:pt x="201" y="73"/>
                    <a:pt x="190" y="85"/>
                    <a:pt x="186" y="103"/>
                  </a:cubicBezTo>
                  <a:cubicBezTo>
                    <a:pt x="181" y="49"/>
                    <a:pt x="148" y="7"/>
                    <a:pt x="104" y="3"/>
                  </a:cubicBezTo>
                  <a:cubicBezTo>
                    <a:pt x="54" y="0"/>
                    <a:pt x="9" y="49"/>
                    <a:pt x="5" y="113"/>
                  </a:cubicBezTo>
                  <a:cubicBezTo>
                    <a:pt x="0" y="177"/>
                    <a:pt x="37" y="231"/>
                    <a:pt x="87" y="235"/>
                  </a:cubicBezTo>
                  <a:cubicBezTo>
                    <a:pt x="92" y="236"/>
                    <a:pt x="97" y="235"/>
                    <a:pt x="102" y="235"/>
                  </a:cubicBezTo>
                  <a:cubicBezTo>
                    <a:pt x="122" y="314"/>
                    <a:pt x="122" y="314"/>
                    <a:pt x="122" y="314"/>
                  </a:cubicBezTo>
                  <a:cubicBezTo>
                    <a:pt x="72" y="338"/>
                    <a:pt x="72" y="338"/>
                    <a:pt x="72" y="338"/>
                  </a:cubicBezTo>
                  <a:cubicBezTo>
                    <a:pt x="51" y="350"/>
                    <a:pt x="51" y="350"/>
                    <a:pt x="51" y="350"/>
                  </a:cubicBezTo>
                  <a:lnTo>
                    <a:pt x="182" y="472"/>
                  </a:ln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286"/>
            <p:cNvSpPr>
              <a:spLocks/>
            </p:cNvSpPr>
            <p:nvPr/>
          </p:nvSpPr>
          <p:spPr bwMode="auto">
            <a:xfrm>
              <a:off x="10042525" y="3848735"/>
              <a:ext cx="455295" cy="384175"/>
            </a:xfrm>
            <a:custGeom>
              <a:avLst/>
              <a:gdLst>
                <a:gd name="T0" fmla="*/ 134 w 134"/>
                <a:gd name="T1" fmla="*/ 93 h 113"/>
                <a:gd name="T2" fmla="*/ 131 w 134"/>
                <a:gd name="T3" fmla="*/ 94 h 113"/>
                <a:gd name="T4" fmla="*/ 1 w 134"/>
                <a:gd name="T5" fmla="*/ 18 h 113"/>
                <a:gd name="T6" fmla="*/ 0 w 134"/>
                <a:gd name="T7" fmla="*/ 16 h 113"/>
                <a:gd name="T8" fmla="*/ 51 w 134"/>
                <a:gd name="T9" fmla="*/ 1 h 113"/>
                <a:gd name="T10" fmla="*/ 134 w 134"/>
                <a:gd name="T11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13">
                  <a:moveTo>
                    <a:pt x="134" y="93"/>
                  </a:moveTo>
                  <a:cubicBezTo>
                    <a:pt x="133" y="93"/>
                    <a:pt x="132" y="94"/>
                    <a:pt x="131" y="94"/>
                  </a:cubicBezTo>
                  <a:cubicBezTo>
                    <a:pt x="83" y="113"/>
                    <a:pt x="25" y="79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15" y="5"/>
                    <a:pt x="33" y="0"/>
                    <a:pt x="51" y="1"/>
                  </a:cubicBezTo>
                  <a:cubicBezTo>
                    <a:pt x="93" y="4"/>
                    <a:pt x="126" y="43"/>
                    <a:pt x="134" y="93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287"/>
            <p:cNvSpPr>
              <a:spLocks/>
            </p:cNvSpPr>
            <p:nvPr/>
          </p:nvSpPr>
          <p:spPr bwMode="auto">
            <a:xfrm>
              <a:off x="10199370" y="4432935"/>
              <a:ext cx="242570" cy="224790"/>
            </a:xfrm>
            <a:custGeom>
              <a:avLst/>
              <a:gdLst>
                <a:gd name="T0" fmla="*/ 5 w 72"/>
                <a:gd name="T1" fmla="*/ 66 h 66"/>
                <a:gd name="T2" fmla="*/ 1 w 72"/>
                <a:gd name="T3" fmla="*/ 63 h 66"/>
                <a:gd name="T4" fmla="*/ 4 w 72"/>
                <a:gd name="T5" fmla="*/ 58 h 66"/>
                <a:gd name="T6" fmla="*/ 64 w 72"/>
                <a:gd name="T7" fmla="*/ 2 h 66"/>
                <a:gd name="T8" fmla="*/ 69 w 72"/>
                <a:gd name="T9" fmla="*/ 0 h 66"/>
                <a:gd name="T10" fmla="*/ 71 w 72"/>
                <a:gd name="T11" fmla="*/ 6 h 66"/>
                <a:gd name="T12" fmla="*/ 6 w 72"/>
                <a:gd name="T13" fmla="*/ 66 h 66"/>
                <a:gd name="T14" fmla="*/ 5 w 7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6">
                  <a:moveTo>
                    <a:pt x="5" y="66"/>
                  </a:moveTo>
                  <a:cubicBezTo>
                    <a:pt x="3" y="66"/>
                    <a:pt x="1" y="65"/>
                    <a:pt x="1" y="63"/>
                  </a:cubicBezTo>
                  <a:cubicBezTo>
                    <a:pt x="0" y="61"/>
                    <a:pt x="1" y="59"/>
                    <a:pt x="4" y="58"/>
                  </a:cubicBezTo>
                  <a:cubicBezTo>
                    <a:pt x="29" y="52"/>
                    <a:pt x="51" y="31"/>
                    <a:pt x="64" y="2"/>
                  </a:cubicBezTo>
                  <a:cubicBezTo>
                    <a:pt x="65" y="0"/>
                    <a:pt x="67" y="0"/>
                    <a:pt x="69" y="0"/>
                  </a:cubicBezTo>
                  <a:cubicBezTo>
                    <a:pt x="71" y="1"/>
                    <a:pt x="72" y="4"/>
                    <a:pt x="71" y="6"/>
                  </a:cubicBezTo>
                  <a:cubicBezTo>
                    <a:pt x="57" y="37"/>
                    <a:pt x="33" y="59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288"/>
            <p:cNvSpPr>
              <a:spLocks/>
            </p:cNvSpPr>
            <p:nvPr/>
          </p:nvSpPr>
          <p:spPr bwMode="auto">
            <a:xfrm>
              <a:off x="9852660" y="4154805"/>
              <a:ext cx="100965" cy="80645"/>
            </a:xfrm>
            <a:custGeom>
              <a:avLst/>
              <a:gdLst>
                <a:gd name="T0" fmla="*/ 28 w 30"/>
                <a:gd name="T1" fmla="*/ 2 h 24"/>
                <a:gd name="T2" fmla="*/ 19 w 30"/>
                <a:gd name="T3" fmla="*/ 17 h 24"/>
                <a:gd name="T4" fmla="*/ 2 w 30"/>
                <a:gd name="T5" fmla="*/ 22 h 24"/>
                <a:gd name="T6" fmla="*/ 12 w 30"/>
                <a:gd name="T7" fmla="*/ 7 h 24"/>
                <a:gd name="T8" fmla="*/ 28 w 30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8" y="2"/>
                  </a:moveTo>
                  <a:cubicBezTo>
                    <a:pt x="30" y="5"/>
                    <a:pt x="26" y="11"/>
                    <a:pt x="19" y="17"/>
                  </a:cubicBezTo>
                  <a:cubicBezTo>
                    <a:pt x="12" y="22"/>
                    <a:pt x="4" y="24"/>
                    <a:pt x="2" y="22"/>
                  </a:cubicBezTo>
                  <a:cubicBezTo>
                    <a:pt x="0" y="19"/>
                    <a:pt x="4" y="13"/>
                    <a:pt x="12" y="7"/>
                  </a:cubicBezTo>
                  <a:cubicBezTo>
                    <a:pt x="19" y="2"/>
                    <a:pt x="26" y="0"/>
                    <a:pt x="28" y="2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289"/>
            <p:cNvSpPr>
              <a:spLocks/>
            </p:cNvSpPr>
            <p:nvPr/>
          </p:nvSpPr>
          <p:spPr bwMode="auto">
            <a:xfrm>
              <a:off x="10082530" y="4137025"/>
              <a:ext cx="139065" cy="58420"/>
            </a:xfrm>
            <a:custGeom>
              <a:avLst/>
              <a:gdLst>
                <a:gd name="T0" fmla="*/ 40 w 41"/>
                <a:gd name="T1" fmla="*/ 10 h 17"/>
                <a:gd name="T2" fmla="*/ 20 w 41"/>
                <a:gd name="T3" fmla="*/ 16 h 17"/>
                <a:gd name="T4" fmla="*/ 0 w 41"/>
                <a:gd name="T5" fmla="*/ 7 h 17"/>
                <a:gd name="T6" fmla="*/ 21 w 41"/>
                <a:gd name="T7" fmla="*/ 1 h 17"/>
                <a:gd name="T8" fmla="*/ 40 w 41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7">
                  <a:moveTo>
                    <a:pt x="40" y="10"/>
                  </a:moveTo>
                  <a:cubicBezTo>
                    <a:pt x="40" y="14"/>
                    <a:pt x="31" y="17"/>
                    <a:pt x="20" y="16"/>
                  </a:cubicBezTo>
                  <a:cubicBezTo>
                    <a:pt x="9" y="15"/>
                    <a:pt x="0" y="11"/>
                    <a:pt x="0" y="7"/>
                  </a:cubicBezTo>
                  <a:cubicBezTo>
                    <a:pt x="0" y="3"/>
                    <a:pt x="10" y="0"/>
                    <a:pt x="21" y="1"/>
                  </a:cubicBezTo>
                  <a:cubicBezTo>
                    <a:pt x="32" y="2"/>
                    <a:pt x="41" y="6"/>
                    <a:pt x="40" y="10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290"/>
            <p:cNvSpPr>
              <a:spLocks/>
            </p:cNvSpPr>
            <p:nvPr/>
          </p:nvSpPr>
          <p:spPr bwMode="auto">
            <a:xfrm>
              <a:off x="9986645" y="4192905"/>
              <a:ext cx="50800" cy="159385"/>
            </a:xfrm>
            <a:custGeom>
              <a:avLst/>
              <a:gdLst>
                <a:gd name="T0" fmla="*/ 10 w 15"/>
                <a:gd name="T1" fmla="*/ 47 h 47"/>
                <a:gd name="T2" fmla="*/ 8 w 15"/>
                <a:gd name="T3" fmla="*/ 46 h 47"/>
                <a:gd name="T4" fmla="*/ 1 w 15"/>
                <a:gd name="T5" fmla="*/ 31 h 47"/>
                <a:gd name="T6" fmla="*/ 3 w 15"/>
                <a:gd name="T7" fmla="*/ 4 h 47"/>
                <a:gd name="T8" fmla="*/ 7 w 15"/>
                <a:gd name="T9" fmla="*/ 1 h 47"/>
                <a:gd name="T10" fmla="*/ 11 w 15"/>
                <a:gd name="T11" fmla="*/ 5 h 47"/>
                <a:gd name="T12" fmla="*/ 9 w 15"/>
                <a:gd name="T13" fmla="*/ 31 h 47"/>
                <a:gd name="T14" fmla="*/ 13 w 15"/>
                <a:gd name="T15" fmla="*/ 39 h 47"/>
                <a:gd name="T16" fmla="*/ 14 w 15"/>
                <a:gd name="T17" fmla="*/ 45 h 47"/>
                <a:gd name="T18" fmla="*/ 10 w 15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7">
                  <a:moveTo>
                    <a:pt x="10" y="47"/>
                  </a:moveTo>
                  <a:cubicBezTo>
                    <a:pt x="10" y="47"/>
                    <a:pt x="9" y="46"/>
                    <a:pt x="8" y="46"/>
                  </a:cubicBezTo>
                  <a:cubicBezTo>
                    <a:pt x="3" y="42"/>
                    <a:pt x="0" y="37"/>
                    <a:pt x="1" y="3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10" y="37"/>
                    <a:pt x="13" y="39"/>
                  </a:cubicBezTo>
                  <a:cubicBezTo>
                    <a:pt x="15" y="41"/>
                    <a:pt x="15" y="43"/>
                    <a:pt x="14" y="45"/>
                  </a:cubicBezTo>
                  <a:cubicBezTo>
                    <a:pt x="13" y="46"/>
                    <a:pt x="12" y="47"/>
                    <a:pt x="10" y="47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291"/>
            <p:cNvSpPr>
              <a:spLocks/>
            </p:cNvSpPr>
            <p:nvPr/>
          </p:nvSpPr>
          <p:spPr bwMode="auto">
            <a:xfrm>
              <a:off x="10024745" y="4364990"/>
              <a:ext cx="90805" cy="48260"/>
            </a:xfrm>
            <a:custGeom>
              <a:avLst/>
              <a:gdLst>
                <a:gd name="T0" fmla="*/ 12 w 27"/>
                <a:gd name="T1" fmla="*/ 14 h 14"/>
                <a:gd name="T2" fmla="*/ 3 w 27"/>
                <a:gd name="T3" fmla="*/ 12 h 14"/>
                <a:gd name="T4" fmla="*/ 0 w 27"/>
                <a:gd name="T5" fmla="*/ 7 h 14"/>
                <a:gd name="T6" fmla="*/ 6 w 27"/>
                <a:gd name="T7" fmla="*/ 4 h 14"/>
                <a:gd name="T8" fmla="*/ 19 w 27"/>
                <a:gd name="T9" fmla="*/ 3 h 14"/>
                <a:gd name="T10" fmla="*/ 24 w 27"/>
                <a:gd name="T11" fmla="*/ 1 h 14"/>
                <a:gd name="T12" fmla="*/ 26 w 27"/>
                <a:gd name="T13" fmla="*/ 6 h 14"/>
                <a:gd name="T14" fmla="*/ 12 w 27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12" y="14"/>
                  </a:moveTo>
                  <a:cubicBezTo>
                    <a:pt x="10" y="14"/>
                    <a:pt x="6" y="13"/>
                    <a:pt x="3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1" y="4"/>
                    <a:pt x="4" y="4"/>
                    <a:pt x="6" y="4"/>
                  </a:cubicBezTo>
                  <a:cubicBezTo>
                    <a:pt x="15" y="8"/>
                    <a:pt x="18" y="4"/>
                    <a:pt x="19" y="3"/>
                  </a:cubicBezTo>
                  <a:cubicBezTo>
                    <a:pt x="20" y="1"/>
                    <a:pt x="22" y="0"/>
                    <a:pt x="24" y="1"/>
                  </a:cubicBezTo>
                  <a:cubicBezTo>
                    <a:pt x="26" y="2"/>
                    <a:pt x="27" y="4"/>
                    <a:pt x="26" y="6"/>
                  </a:cubicBezTo>
                  <a:cubicBezTo>
                    <a:pt x="25" y="9"/>
                    <a:pt x="20" y="14"/>
                    <a:pt x="12" y="14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292"/>
            <p:cNvSpPr>
              <a:spLocks/>
            </p:cNvSpPr>
            <p:nvPr/>
          </p:nvSpPr>
          <p:spPr bwMode="auto">
            <a:xfrm>
              <a:off x="10532745" y="4126865"/>
              <a:ext cx="108585" cy="154305"/>
            </a:xfrm>
            <a:custGeom>
              <a:avLst/>
              <a:gdLst>
                <a:gd name="T0" fmla="*/ 7 w 32"/>
                <a:gd name="T1" fmla="*/ 45 h 45"/>
                <a:gd name="T2" fmla="*/ 3 w 32"/>
                <a:gd name="T3" fmla="*/ 42 h 45"/>
                <a:gd name="T4" fmla="*/ 7 w 32"/>
                <a:gd name="T5" fmla="*/ 14 h 45"/>
                <a:gd name="T6" fmla="*/ 27 w 32"/>
                <a:gd name="T7" fmla="*/ 0 h 45"/>
                <a:gd name="T8" fmla="*/ 32 w 32"/>
                <a:gd name="T9" fmla="*/ 3 h 45"/>
                <a:gd name="T10" fmla="*/ 28 w 32"/>
                <a:gd name="T11" fmla="*/ 8 h 45"/>
                <a:gd name="T12" fmla="*/ 13 w 32"/>
                <a:gd name="T13" fmla="*/ 18 h 45"/>
                <a:gd name="T14" fmla="*/ 11 w 32"/>
                <a:gd name="T15" fmla="*/ 41 h 45"/>
                <a:gd name="T16" fmla="*/ 8 w 32"/>
                <a:gd name="T17" fmla="*/ 45 h 45"/>
                <a:gd name="T18" fmla="*/ 7 w 32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5">
                  <a:moveTo>
                    <a:pt x="7" y="45"/>
                  </a:moveTo>
                  <a:cubicBezTo>
                    <a:pt x="5" y="45"/>
                    <a:pt x="3" y="44"/>
                    <a:pt x="3" y="42"/>
                  </a:cubicBezTo>
                  <a:cubicBezTo>
                    <a:pt x="0" y="31"/>
                    <a:pt x="2" y="21"/>
                    <a:pt x="7" y="14"/>
                  </a:cubicBezTo>
                  <a:cubicBezTo>
                    <a:pt x="14" y="3"/>
                    <a:pt x="27" y="0"/>
                    <a:pt x="27" y="0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2" y="6"/>
                    <a:pt x="31" y="8"/>
                    <a:pt x="28" y="8"/>
                  </a:cubicBezTo>
                  <a:cubicBezTo>
                    <a:pt x="28" y="8"/>
                    <a:pt x="19" y="10"/>
                    <a:pt x="13" y="18"/>
                  </a:cubicBezTo>
                  <a:cubicBezTo>
                    <a:pt x="10" y="24"/>
                    <a:pt x="9" y="31"/>
                    <a:pt x="11" y="41"/>
                  </a:cubicBezTo>
                  <a:cubicBezTo>
                    <a:pt x="11" y="43"/>
                    <a:pt x="10" y="45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Oval 1293"/>
            <p:cNvSpPr>
              <a:spLocks noChangeArrowheads="1"/>
            </p:cNvSpPr>
            <p:nvPr/>
          </p:nvSpPr>
          <p:spPr bwMode="auto">
            <a:xfrm>
              <a:off x="9898380" y="4255770"/>
              <a:ext cx="38100" cy="58420"/>
            </a:xfrm>
            <a:prstGeom prst="ellipse">
              <a:avLst/>
            </a:pr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Oval 1294"/>
            <p:cNvSpPr>
              <a:spLocks noChangeArrowheads="1"/>
            </p:cNvSpPr>
            <p:nvPr/>
          </p:nvSpPr>
          <p:spPr bwMode="auto">
            <a:xfrm>
              <a:off x="10115550" y="4225925"/>
              <a:ext cx="38100" cy="58420"/>
            </a:xfrm>
            <a:prstGeom prst="ellipse">
              <a:avLst/>
            </a:pr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295"/>
            <p:cNvSpPr>
              <a:spLocks/>
            </p:cNvSpPr>
            <p:nvPr/>
          </p:nvSpPr>
          <p:spPr bwMode="auto">
            <a:xfrm>
              <a:off x="9516110" y="4703445"/>
              <a:ext cx="2303780" cy="1811020"/>
            </a:xfrm>
            <a:custGeom>
              <a:avLst/>
              <a:gdLst>
                <a:gd name="T0" fmla="*/ 59 w 679"/>
                <a:gd name="T1" fmla="*/ 313 h 534"/>
                <a:gd name="T2" fmla="*/ 140 w 679"/>
                <a:gd name="T3" fmla="*/ 105 h 534"/>
                <a:gd name="T4" fmla="*/ 152 w 679"/>
                <a:gd name="T5" fmla="*/ 98 h 534"/>
                <a:gd name="T6" fmla="*/ 173 w 679"/>
                <a:gd name="T7" fmla="*/ 86 h 534"/>
                <a:gd name="T8" fmla="*/ 177 w 679"/>
                <a:gd name="T9" fmla="*/ 84 h 534"/>
                <a:gd name="T10" fmla="*/ 267 w 679"/>
                <a:gd name="T11" fmla="*/ 156 h 534"/>
                <a:gd name="T12" fmla="*/ 382 w 679"/>
                <a:gd name="T13" fmla="*/ 13 h 534"/>
                <a:gd name="T14" fmla="*/ 490 w 679"/>
                <a:gd name="T15" fmla="*/ 37 h 534"/>
                <a:gd name="T16" fmla="*/ 637 w 679"/>
                <a:gd name="T17" fmla="*/ 348 h 534"/>
                <a:gd name="T18" fmla="*/ 493 w 679"/>
                <a:gd name="T19" fmla="*/ 492 h 534"/>
                <a:gd name="T20" fmla="*/ 205 w 679"/>
                <a:gd name="T21" fmla="*/ 483 h 534"/>
                <a:gd name="T22" fmla="*/ 186 w 679"/>
                <a:gd name="T23" fmla="*/ 379 h 534"/>
                <a:gd name="T24" fmla="*/ 171 w 679"/>
                <a:gd name="T25" fmla="*/ 415 h 534"/>
                <a:gd name="T26" fmla="*/ 82 w 679"/>
                <a:gd name="T27" fmla="*/ 476 h 534"/>
                <a:gd name="T28" fmla="*/ 12 w 679"/>
                <a:gd name="T29" fmla="*/ 477 h 534"/>
                <a:gd name="T30" fmla="*/ 0 w 679"/>
                <a:gd name="T31" fmla="*/ 364 h 534"/>
                <a:gd name="T32" fmla="*/ 39 w 679"/>
                <a:gd name="T33" fmla="*/ 355 h 534"/>
                <a:gd name="T34" fmla="*/ 59 w 679"/>
                <a:gd name="T35" fmla="*/ 31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9" h="534">
                  <a:moveTo>
                    <a:pt x="59" y="313"/>
                  </a:moveTo>
                  <a:cubicBezTo>
                    <a:pt x="59" y="313"/>
                    <a:pt x="141" y="107"/>
                    <a:pt x="140" y="105"/>
                  </a:cubicBezTo>
                  <a:cubicBezTo>
                    <a:pt x="144" y="103"/>
                    <a:pt x="148" y="100"/>
                    <a:pt x="152" y="98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200" y="128"/>
                    <a:pt x="232" y="156"/>
                    <a:pt x="267" y="156"/>
                  </a:cubicBezTo>
                  <a:cubicBezTo>
                    <a:pt x="319" y="156"/>
                    <a:pt x="363" y="97"/>
                    <a:pt x="382" y="13"/>
                  </a:cubicBezTo>
                  <a:cubicBezTo>
                    <a:pt x="385" y="1"/>
                    <a:pt x="473" y="0"/>
                    <a:pt x="490" y="37"/>
                  </a:cubicBezTo>
                  <a:cubicBezTo>
                    <a:pt x="525" y="111"/>
                    <a:pt x="582" y="228"/>
                    <a:pt x="637" y="348"/>
                  </a:cubicBezTo>
                  <a:cubicBezTo>
                    <a:pt x="679" y="440"/>
                    <a:pt x="584" y="534"/>
                    <a:pt x="493" y="492"/>
                  </a:cubicBezTo>
                  <a:cubicBezTo>
                    <a:pt x="205" y="483"/>
                    <a:pt x="205" y="483"/>
                    <a:pt x="205" y="483"/>
                  </a:cubicBezTo>
                  <a:cubicBezTo>
                    <a:pt x="186" y="379"/>
                    <a:pt x="186" y="379"/>
                    <a:pt x="186" y="379"/>
                  </a:cubicBezTo>
                  <a:cubicBezTo>
                    <a:pt x="171" y="415"/>
                    <a:pt x="171" y="415"/>
                    <a:pt x="171" y="415"/>
                  </a:cubicBezTo>
                  <a:cubicBezTo>
                    <a:pt x="156" y="451"/>
                    <a:pt x="121" y="475"/>
                    <a:pt x="82" y="476"/>
                  </a:cubicBezTo>
                  <a:cubicBezTo>
                    <a:pt x="12" y="477"/>
                    <a:pt x="12" y="477"/>
                    <a:pt x="12" y="477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9" y="355"/>
                    <a:pt x="39" y="355"/>
                    <a:pt x="39" y="355"/>
                  </a:cubicBezTo>
                  <a:lnTo>
                    <a:pt x="59" y="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1296"/>
            <p:cNvSpPr>
              <a:spLocks/>
            </p:cNvSpPr>
            <p:nvPr/>
          </p:nvSpPr>
          <p:spPr bwMode="auto">
            <a:xfrm>
              <a:off x="8421370" y="6137275"/>
              <a:ext cx="227330" cy="189865"/>
            </a:xfrm>
            <a:custGeom>
              <a:avLst/>
              <a:gdLst>
                <a:gd name="T0" fmla="*/ 23 w 67"/>
                <a:gd name="T1" fmla="*/ 56 h 56"/>
                <a:gd name="T2" fmla="*/ 6 w 67"/>
                <a:gd name="T3" fmla="*/ 49 h 56"/>
                <a:gd name="T4" fmla="*/ 0 w 67"/>
                <a:gd name="T5" fmla="*/ 31 h 56"/>
                <a:gd name="T6" fmla="*/ 17 w 67"/>
                <a:gd name="T7" fmla="*/ 11 h 56"/>
                <a:gd name="T8" fmla="*/ 61 w 67"/>
                <a:gd name="T9" fmla="*/ 0 h 56"/>
                <a:gd name="T10" fmla="*/ 66 w 67"/>
                <a:gd name="T11" fmla="*/ 3 h 56"/>
                <a:gd name="T12" fmla="*/ 63 w 67"/>
                <a:gd name="T13" fmla="*/ 8 h 56"/>
                <a:gd name="T14" fmla="*/ 19 w 67"/>
                <a:gd name="T15" fmla="*/ 19 h 56"/>
                <a:gd name="T16" fmla="*/ 8 w 67"/>
                <a:gd name="T17" fmla="*/ 32 h 56"/>
                <a:gd name="T18" fmla="*/ 12 w 67"/>
                <a:gd name="T19" fmla="*/ 43 h 56"/>
                <a:gd name="T20" fmla="*/ 23 w 67"/>
                <a:gd name="T21" fmla="*/ 48 h 56"/>
                <a:gd name="T22" fmla="*/ 27 w 67"/>
                <a:gd name="T23" fmla="*/ 52 h 56"/>
                <a:gd name="T24" fmla="*/ 23 w 67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6">
                  <a:moveTo>
                    <a:pt x="23" y="56"/>
                  </a:moveTo>
                  <a:cubicBezTo>
                    <a:pt x="16" y="56"/>
                    <a:pt x="10" y="53"/>
                    <a:pt x="6" y="49"/>
                  </a:cubicBezTo>
                  <a:cubicBezTo>
                    <a:pt x="2" y="44"/>
                    <a:pt x="0" y="37"/>
                    <a:pt x="0" y="31"/>
                  </a:cubicBezTo>
                  <a:cubicBezTo>
                    <a:pt x="1" y="22"/>
                    <a:pt x="8" y="14"/>
                    <a:pt x="17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6" y="1"/>
                    <a:pt x="66" y="3"/>
                  </a:cubicBezTo>
                  <a:cubicBezTo>
                    <a:pt x="67" y="5"/>
                    <a:pt x="65" y="8"/>
                    <a:pt x="63" y="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3" y="21"/>
                    <a:pt x="9" y="26"/>
                    <a:pt x="8" y="32"/>
                  </a:cubicBezTo>
                  <a:cubicBezTo>
                    <a:pt x="8" y="36"/>
                    <a:pt x="9" y="40"/>
                    <a:pt x="12" y="43"/>
                  </a:cubicBezTo>
                  <a:cubicBezTo>
                    <a:pt x="15" y="46"/>
                    <a:pt x="19" y="48"/>
                    <a:pt x="23" y="48"/>
                  </a:cubicBezTo>
                  <a:cubicBezTo>
                    <a:pt x="25" y="48"/>
                    <a:pt x="27" y="50"/>
                    <a:pt x="27" y="52"/>
                  </a:cubicBezTo>
                  <a:cubicBezTo>
                    <a:pt x="27" y="54"/>
                    <a:pt x="25" y="56"/>
                    <a:pt x="23" y="56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1297"/>
            <p:cNvSpPr>
              <a:spLocks/>
            </p:cNvSpPr>
            <p:nvPr/>
          </p:nvSpPr>
          <p:spPr bwMode="auto">
            <a:xfrm>
              <a:off x="10982960" y="5773420"/>
              <a:ext cx="262890" cy="90805"/>
            </a:xfrm>
            <a:custGeom>
              <a:avLst/>
              <a:gdLst>
                <a:gd name="T0" fmla="*/ 74 w 78"/>
                <a:gd name="T1" fmla="*/ 27 h 27"/>
                <a:gd name="T2" fmla="*/ 72 w 78"/>
                <a:gd name="T3" fmla="*/ 27 h 27"/>
                <a:gd name="T4" fmla="*/ 3 w 78"/>
                <a:gd name="T5" fmla="*/ 8 h 27"/>
                <a:gd name="T6" fmla="*/ 0 w 78"/>
                <a:gd name="T7" fmla="*/ 3 h 27"/>
                <a:gd name="T8" fmla="*/ 5 w 78"/>
                <a:gd name="T9" fmla="*/ 0 h 27"/>
                <a:gd name="T10" fmla="*/ 75 w 78"/>
                <a:gd name="T11" fmla="*/ 19 h 27"/>
                <a:gd name="T12" fmla="*/ 77 w 78"/>
                <a:gd name="T13" fmla="*/ 24 h 27"/>
                <a:gd name="T14" fmla="*/ 74 w 78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27">
                  <a:moveTo>
                    <a:pt x="74" y="27"/>
                  </a:moveTo>
                  <a:cubicBezTo>
                    <a:pt x="73" y="27"/>
                    <a:pt x="73" y="27"/>
                    <a:pt x="72" y="2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7" y="19"/>
                    <a:pt x="78" y="22"/>
                    <a:pt x="77" y="24"/>
                  </a:cubicBezTo>
                  <a:cubicBezTo>
                    <a:pt x="77" y="26"/>
                    <a:pt x="75" y="27"/>
                    <a:pt x="74" y="2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1298"/>
            <p:cNvSpPr>
              <a:spLocks/>
            </p:cNvSpPr>
            <p:nvPr/>
          </p:nvSpPr>
          <p:spPr bwMode="auto">
            <a:xfrm>
              <a:off x="10052685" y="5229860"/>
              <a:ext cx="311150" cy="574040"/>
            </a:xfrm>
            <a:custGeom>
              <a:avLst/>
              <a:gdLst>
                <a:gd name="T0" fmla="*/ 45 w 92"/>
                <a:gd name="T1" fmla="*/ 0 h 169"/>
                <a:gd name="T2" fmla="*/ 16 w 92"/>
                <a:gd name="T3" fmla="*/ 101 h 169"/>
                <a:gd name="T4" fmla="*/ 92 w 92"/>
                <a:gd name="T5" fmla="*/ 169 h 169"/>
                <a:gd name="T6" fmla="*/ 45 w 92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69">
                  <a:moveTo>
                    <a:pt x="45" y="0"/>
                  </a:move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0" y="168"/>
                    <a:pt x="92" y="169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1299"/>
            <p:cNvSpPr>
              <a:spLocks/>
            </p:cNvSpPr>
            <p:nvPr/>
          </p:nvSpPr>
          <p:spPr bwMode="auto">
            <a:xfrm>
              <a:off x="10072370" y="5217160"/>
              <a:ext cx="306070" cy="599440"/>
            </a:xfrm>
            <a:custGeom>
              <a:avLst/>
              <a:gdLst>
                <a:gd name="T0" fmla="*/ 86 w 90"/>
                <a:gd name="T1" fmla="*/ 177 h 177"/>
                <a:gd name="T2" fmla="*/ 86 w 90"/>
                <a:gd name="T3" fmla="*/ 177 h 177"/>
                <a:gd name="T4" fmla="*/ 16 w 90"/>
                <a:gd name="T5" fmla="*/ 151 h 177"/>
                <a:gd name="T6" fmla="*/ 6 w 90"/>
                <a:gd name="T7" fmla="*/ 104 h 177"/>
                <a:gd name="T8" fmla="*/ 36 w 90"/>
                <a:gd name="T9" fmla="*/ 3 h 177"/>
                <a:gd name="T10" fmla="*/ 41 w 90"/>
                <a:gd name="T11" fmla="*/ 0 h 177"/>
                <a:gd name="T12" fmla="*/ 43 w 90"/>
                <a:gd name="T13" fmla="*/ 5 h 177"/>
                <a:gd name="T14" fmla="*/ 14 w 90"/>
                <a:gd name="T15" fmla="*/ 107 h 177"/>
                <a:gd name="T16" fmla="*/ 23 w 90"/>
                <a:gd name="T17" fmla="*/ 146 h 177"/>
                <a:gd name="T18" fmla="*/ 86 w 90"/>
                <a:gd name="T19" fmla="*/ 169 h 177"/>
                <a:gd name="T20" fmla="*/ 90 w 90"/>
                <a:gd name="T21" fmla="*/ 173 h 177"/>
                <a:gd name="T22" fmla="*/ 86 w 90"/>
                <a:gd name="T2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77">
                  <a:moveTo>
                    <a:pt x="86" y="177"/>
                  </a:moveTo>
                  <a:cubicBezTo>
                    <a:pt x="86" y="177"/>
                    <a:pt x="86" y="177"/>
                    <a:pt x="86" y="177"/>
                  </a:cubicBezTo>
                  <a:cubicBezTo>
                    <a:pt x="53" y="177"/>
                    <a:pt x="30" y="168"/>
                    <a:pt x="16" y="151"/>
                  </a:cubicBezTo>
                  <a:cubicBezTo>
                    <a:pt x="0" y="130"/>
                    <a:pt x="6" y="106"/>
                    <a:pt x="6" y="10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8" y="0"/>
                    <a:pt x="41" y="0"/>
                  </a:cubicBezTo>
                  <a:cubicBezTo>
                    <a:pt x="43" y="1"/>
                    <a:pt x="44" y="3"/>
                    <a:pt x="43" y="5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9" y="129"/>
                    <a:pt x="23" y="146"/>
                  </a:cubicBezTo>
                  <a:cubicBezTo>
                    <a:pt x="34" y="161"/>
                    <a:pt x="56" y="169"/>
                    <a:pt x="86" y="169"/>
                  </a:cubicBezTo>
                  <a:cubicBezTo>
                    <a:pt x="88" y="169"/>
                    <a:pt x="90" y="171"/>
                    <a:pt x="90" y="173"/>
                  </a:cubicBezTo>
                  <a:cubicBezTo>
                    <a:pt x="90" y="175"/>
                    <a:pt x="88" y="177"/>
                    <a:pt x="86" y="17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1300"/>
            <p:cNvSpPr>
              <a:spLocks/>
            </p:cNvSpPr>
            <p:nvPr/>
          </p:nvSpPr>
          <p:spPr bwMode="auto">
            <a:xfrm>
              <a:off x="10942320" y="5396865"/>
              <a:ext cx="169545" cy="429895"/>
            </a:xfrm>
            <a:custGeom>
              <a:avLst/>
              <a:gdLst>
                <a:gd name="T0" fmla="*/ 46 w 50"/>
                <a:gd name="T1" fmla="*/ 127 h 127"/>
                <a:gd name="T2" fmla="*/ 42 w 50"/>
                <a:gd name="T3" fmla="*/ 124 h 127"/>
                <a:gd name="T4" fmla="*/ 1 w 50"/>
                <a:gd name="T5" fmla="*/ 6 h 127"/>
                <a:gd name="T6" fmla="*/ 3 w 50"/>
                <a:gd name="T7" fmla="*/ 1 h 127"/>
                <a:gd name="T8" fmla="*/ 8 w 50"/>
                <a:gd name="T9" fmla="*/ 3 h 127"/>
                <a:gd name="T10" fmla="*/ 49 w 50"/>
                <a:gd name="T11" fmla="*/ 122 h 127"/>
                <a:gd name="T12" fmla="*/ 47 w 50"/>
                <a:gd name="T13" fmla="*/ 127 h 127"/>
                <a:gd name="T14" fmla="*/ 46 w 50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7">
                  <a:moveTo>
                    <a:pt x="46" y="127"/>
                  </a:moveTo>
                  <a:cubicBezTo>
                    <a:pt x="44" y="127"/>
                    <a:pt x="42" y="126"/>
                    <a:pt x="42" y="12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0" y="124"/>
                    <a:pt x="49" y="126"/>
                    <a:pt x="47" y="127"/>
                  </a:cubicBezTo>
                  <a:cubicBezTo>
                    <a:pt x="47" y="127"/>
                    <a:pt x="46" y="127"/>
                    <a:pt x="46" y="12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1303"/>
            <p:cNvSpPr>
              <a:spLocks/>
            </p:cNvSpPr>
            <p:nvPr/>
          </p:nvSpPr>
          <p:spPr bwMode="auto">
            <a:xfrm>
              <a:off x="8805545" y="4939030"/>
              <a:ext cx="2172335" cy="1294765"/>
            </a:xfrm>
            <a:custGeom>
              <a:avLst/>
              <a:gdLst>
                <a:gd name="T0" fmla="*/ 317 w 640"/>
                <a:gd name="T1" fmla="*/ 167 h 382"/>
                <a:gd name="T2" fmla="*/ 223 w 640"/>
                <a:gd name="T3" fmla="*/ 22 h 382"/>
                <a:gd name="T4" fmla="*/ 106 w 640"/>
                <a:gd name="T5" fmla="*/ 0 h 382"/>
                <a:gd name="T6" fmla="*/ 22 w 640"/>
                <a:gd name="T7" fmla="*/ 35 h 382"/>
                <a:gd name="T8" fmla="*/ 40 w 640"/>
                <a:gd name="T9" fmla="*/ 48 h 382"/>
                <a:gd name="T10" fmla="*/ 63 w 640"/>
                <a:gd name="T11" fmla="*/ 49 h 382"/>
                <a:gd name="T12" fmla="*/ 8 w 640"/>
                <a:gd name="T13" fmla="*/ 75 h 382"/>
                <a:gd name="T14" fmla="*/ 7 w 640"/>
                <a:gd name="T15" fmla="*/ 92 h 382"/>
                <a:gd name="T16" fmla="*/ 20 w 640"/>
                <a:gd name="T17" fmla="*/ 98 h 382"/>
                <a:gd name="T18" fmla="*/ 12 w 640"/>
                <a:gd name="T19" fmla="*/ 103 h 382"/>
                <a:gd name="T20" fmla="*/ 11 w 640"/>
                <a:gd name="T21" fmla="*/ 111 h 382"/>
                <a:gd name="T22" fmla="*/ 11 w 640"/>
                <a:gd name="T23" fmla="*/ 111 h 382"/>
                <a:gd name="T24" fmla="*/ 52 w 640"/>
                <a:gd name="T25" fmla="*/ 124 h 382"/>
                <a:gd name="T26" fmla="*/ 108 w 640"/>
                <a:gd name="T27" fmla="*/ 107 h 382"/>
                <a:gd name="T28" fmla="*/ 61 w 640"/>
                <a:gd name="T29" fmla="*/ 150 h 382"/>
                <a:gd name="T30" fmla="*/ 63 w 640"/>
                <a:gd name="T31" fmla="*/ 153 h 382"/>
                <a:gd name="T32" fmla="*/ 101 w 640"/>
                <a:gd name="T33" fmla="*/ 159 h 382"/>
                <a:gd name="T34" fmla="*/ 151 w 640"/>
                <a:gd name="T35" fmla="*/ 135 h 382"/>
                <a:gd name="T36" fmla="*/ 197 w 640"/>
                <a:gd name="T37" fmla="*/ 207 h 382"/>
                <a:gd name="T38" fmla="*/ 263 w 640"/>
                <a:gd name="T39" fmla="*/ 254 h 382"/>
                <a:gd name="T40" fmla="*/ 307 w 640"/>
                <a:gd name="T41" fmla="*/ 265 h 382"/>
                <a:gd name="T42" fmla="*/ 615 w 640"/>
                <a:gd name="T43" fmla="*/ 382 h 382"/>
                <a:gd name="T44" fmla="*/ 640 w 640"/>
                <a:gd name="T45" fmla="*/ 251 h 382"/>
                <a:gd name="T46" fmla="*/ 317 w 640"/>
                <a:gd name="T47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0" h="382">
                  <a:moveTo>
                    <a:pt x="317" y="167"/>
                  </a:moveTo>
                  <a:cubicBezTo>
                    <a:pt x="223" y="22"/>
                    <a:pt x="223" y="22"/>
                    <a:pt x="223" y="2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42"/>
                    <a:pt x="32" y="47"/>
                    <a:pt x="40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" y="78"/>
                    <a:pt x="0" y="88"/>
                    <a:pt x="7" y="9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9" y="104"/>
                    <a:pt x="9" y="108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20" y="123"/>
                    <a:pt x="37" y="129"/>
                    <a:pt x="52" y="124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3" y="153"/>
                    <a:pt x="63" y="153"/>
                    <a:pt x="63" y="153"/>
                  </a:cubicBezTo>
                  <a:cubicBezTo>
                    <a:pt x="73" y="163"/>
                    <a:pt x="88" y="165"/>
                    <a:pt x="101" y="159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97" y="207"/>
                    <a:pt x="197" y="207"/>
                    <a:pt x="197" y="207"/>
                  </a:cubicBezTo>
                  <a:cubicBezTo>
                    <a:pt x="212" y="230"/>
                    <a:pt x="236" y="247"/>
                    <a:pt x="263" y="25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40" y="251"/>
                    <a:pt x="640" y="251"/>
                    <a:pt x="640" y="251"/>
                  </a:cubicBezTo>
                  <a:lnTo>
                    <a:pt x="317" y="167"/>
                  </a:ln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1304"/>
            <p:cNvSpPr>
              <a:spLocks/>
            </p:cNvSpPr>
            <p:nvPr/>
          </p:nvSpPr>
          <p:spPr bwMode="auto">
            <a:xfrm>
              <a:off x="8467090" y="5032375"/>
              <a:ext cx="563880" cy="136525"/>
            </a:xfrm>
            <a:custGeom>
              <a:avLst/>
              <a:gdLst>
                <a:gd name="T0" fmla="*/ 36 w 223"/>
                <a:gd name="T1" fmla="*/ 0 h 54"/>
                <a:gd name="T2" fmla="*/ 223 w 223"/>
                <a:gd name="T3" fmla="*/ 30 h 54"/>
                <a:gd name="T4" fmla="*/ 162 w 223"/>
                <a:gd name="T5" fmla="*/ 54 h 54"/>
                <a:gd name="T6" fmla="*/ 32 w 223"/>
                <a:gd name="T7" fmla="*/ 31 h 54"/>
                <a:gd name="T8" fmla="*/ 0 w 223"/>
                <a:gd name="T9" fmla="*/ 8 h 54"/>
                <a:gd name="T10" fmla="*/ 36 w 223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54">
                  <a:moveTo>
                    <a:pt x="36" y="0"/>
                  </a:moveTo>
                  <a:lnTo>
                    <a:pt x="223" y="30"/>
                  </a:lnTo>
                  <a:lnTo>
                    <a:pt x="162" y="54"/>
                  </a:lnTo>
                  <a:lnTo>
                    <a:pt x="32" y="31"/>
                  </a:lnTo>
                  <a:lnTo>
                    <a:pt x="0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1305"/>
            <p:cNvSpPr>
              <a:spLocks/>
            </p:cNvSpPr>
            <p:nvPr/>
          </p:nvSpPr>
          <p:spPr bwMode="auto">
            <a:xfrm>
              <a:off x="8931910" y="5022215"/>
              <a:ext cx="485775" cy="126365"/>
            </a:xfrm>
            <a:custGeom>
              <a:avLst/>
              <a:gdLst>
                <a:gd name="T0" fmla="*/ 5 w 143"/>
                <a:gd name="T1" fmla="*/ 37 h 37"/>
                <a:gd name="T2" fmla="*/ 1 w 143"/>
                <a:gd name="T3" fmla="*/ 35 h 37"/>
                <a:gd name="T4" fmla="*/ 3 w 143"/>
                <a:gd name="T5" fmla="*/ 29 h 37"/>
                <a:gd name="T6" fmla="*/ 72 w 143"/>
                <a:gd name="T7" fmla="*/ 0 h 37"/>
                <a:gd name="T8" fmla="*/ 74 w 143"/>
                <a:gd name="T9" fmla="*/ 0 h 37"/>
                <a:gd name="T10" fmla="*/ 139 w 143"/>
                <a:gd name="T11" fmla="*/ 11 h 37"/>
                <a:gd name="T12" fmla="*/ 142 w 143"/>
                <a:gd name="T13" fmla="*/ 15 h 37"/>
                <a:gd name="T14" fmla="*/ 138 w 143"/>
                <a:gd name="T15" fmla="*/ 18 h 37"/>
                <a:gd name="T16" fmla="*/ 74 w 143"/>
                <a:gd name="T17" fmla="*/ 8 h 37"/>
                <a:gd name="T18" fmla="*/ 7 w 143"/>
                <a:gd name="T19" fmla="*/ 37 h 37"/>
                <a:gd name="T20" fmla="*/ 5 w 143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37">
                  <a:moveTo>
                    <a:pt x="5" y="37"/>
                  </a:moveTo>
                  <a:cubicBezTo>
                    <a:pt x="3" y="37"/>
                    <a:pt x="2" y="36"/>
                    <a:pt x="1" y="35"/>
                  </a:cubicBezTo>
                  <a:cubicBezTo>
                    <a:pt x="0" y="33"/>
                    <a:pt x="1" y="30"/>
                    <a:pt x="3" y="29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1"/>
                    <a:pt x="143" y="13"/>
                    <a:pt x="142" y="15"/>
                  </a:cubicBezTo>
                  <a:cubicBezTo>
                    <a:pt x="142" y="17"/>
                    <a:pt x="140" y="19"/>
                    <a:pt x="138" y="1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5" y="37"/>
                    <a:pt x="5" y="37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1306"/>
            <p:cNvSpPr>
              <a:spLocks/>
            </p:cNvSpPr>
            <p:nvPr/>
          </p:nvSpPr>
          <p:spPr bwMode="auto">
            <a:xfrm>
              <a:off x="8825865" y="5135880"/>
              <a:ext cx="541020" cy="161925"/>
            </a:xfrm>
            <a:custGeom>
              <a:avLst/>
              <a:gdLst>
                <a:gd name="T0" fmla="*/ 5 w 159"/>
                <a:gd name="T1" fmla="*/ 48 h 48"/>
                <a:gd name="T2" fmla="*/ 1 w 159"/>
                <a:gd name="T3" fmla="*/ 46 h 48"/>
                <a:gd name="T4" fmla="*/ 3 w 159"/>
                <a:gd name="T5" fmla="*/ 40 h 48"/>
                <a:gd name="T6" fmla="*/ 90 w 159"/>
                <a:gd name="T7" fmla="*/ 0 h 48"/>
                <a:gd name="T8" fmla="*/ 92 w 159"/>
                <a:gd name="T9" fmla="*/ 0 h 48"/>
                <a:gd name="T10" fmla="*/ 155 w 159"/>
                <a:gd name="T11" fmla="*/ 10 h 48"/>
                <a:gd name="T12" fmla="*/ 159 w 159"/>
                <a:gd name="T13" fmla="*/ 15 h 48"/>
                <a:gd name="T14" fmla="*/ 154 w 159"/>
                <a:gd name="T15" fmla="*/ 18 h 48"/>
                <a:gd name="T16" fmla="*/ 92 w 159"/>
                <a:gd name="T17" fmla="*/ 8 h 48"/>
                <a:gd name="T18" fmla="*/ 6 w 159"/>
                <a:gd name="T19" fmla="*/ 47 h 48"/>
                <a:gd name="T20" fmla="*/ 5 w 159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48">
                  <a:moveTo>
                    <a:pt x="5" y="48"/>
                  </a:moveTo>
                  <a:cubicBezTo>
                    <a:pt x="3" y="48"/>
                    <a:pt x="2" y="47"/>
                    <a:pt x="1" y="46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1" y="0"/>
                    <a:pt x="92" y="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7" y="11"/>
                    <a:pt x="159" y="13"/>
                    <a:pt x="159" y="15"/>
                  </a:cubicBezTo>
                  <a:cubicBezTo>
                    <a:pt x="158" y="17"/>
                    <a:pt x="156" y="19"/>
                    <a:pt x="154" y="1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1307"/>
            <p:cNvSpPr>
              <a:spLocks/>
            </p:cNvSpPr>
            <p:nvPr/>
          </p:nvSpPr>
          <p:spPr bwMode="auto">
            <a:xfrm>
              <a:off x="9139555" y="5227320"/>
              <a:ext cx="192405" cy="98425"/>
            </a:xfrm>
            <a:custGeom>
              <a:avLst/>
              <a:gdLst>
                <a:gd name="T0" fmla="*/ 4 w 57"/>
                <a:gd name="T1" fmla="*/ 29 h 29"/>
                <a:gd name="T2" fmla="*/ 1 w 57"/>
                <a:gd name="T3" fmla="*/ 28 h 29"/>
                <a:gd name="T4" fmla="*/ 1 w 57"/>
                <a:gd name="T5" fmla="*/ 22 h 29"/>
                <a:gd name="T6" fmla="*/ 18 w 57"/>
                <a:gd name="T7" fmla="*/ 5 h 29"/>
                <a:gd name="T8" fmla="*/ 21 w 57"/>
                <a:gd name="T9" fmla="*/ 4 h 29"/>
                <a:gd name="T10" fmla="*/ 52 w 57"/>
                <a:gd name="T11" fmla="*/ 0 h 29"/>
                <a:gd name="T12" fmla="*/ 56 w 57"/>
                <a:gd name="T13" fmla="*/ 4 h 29"/>
                <a:gd name="T14" fmla="*/ 53 w 57"/>
                <a:gd name="T15" fmla="*/ 8 h 29"/>
                <a:gd name="T16" fmla="*/ 23 w 57"/>
                <a:gd name="T17" fmla="*/ 11 h 29"/>
                <a:gd name="T18" fmla="*/ 7 w 57"/>
                <a:gd name="T19" fmla="*/ 28 h 29"/>
                <a:gd name="T20" fmla="*/ 4 w 57"/>
                <a:gd name="T2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29">
                  <a:moveTo>
                    <a:pt x="4" y="29"/>
                  </a:moveTo>
                  <a:cubicBezTo>
                    <a:pt x="3" y="29"/>
                    <a:pt x="2" y="29"/>
                    <a:pt x="1" y="28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4"/>
                  </a:cubicBezTo>
                  <a:cubicBezTo>
                    <a:pt x="57" y="6"/>
                    <a:pt x="55" y="8"/>
                    <a:pt x="53" y="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5" y="29"/>
                    <a:pt x="4" y="29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308"/>
            <p:cNvSpPr>
              <a:spLocks/>
            </p:cNvSpPr>
            <p:nvPr/>
          </p:nvSpPr>
          <p:spPr bwMode="auto">
            <a:xfrm>
              <a:off x="8011795" y="6264275"/>
              <a:ext cx="1181100" cy="121285"/>
            </a:xfrm>
            <a:custGeom>
              <a:avLst/>
              <a:gdLst>
                <a:gd name="T0" fmla="*/ 0 w 348"/>
                <a:gd name="T1" fmla="*/ 36 h 36"/>
                <a:gd name="T2" fmla="*/ 348 w 348"/>
                <a:gd name="T3" fmla="*/ 36 h 36"/>
                <a:gd name="T4" fmla="*/ 348 w 348"/>
                <a:gd name="T5" fmla="*/ 28 h 36"/>
                <a:gd name="T6" fmla="*/ 321 w 348"/>
                <a:gd name="T7" fmla="*/ 0 h 36"/>
                <a:gd name="T8" fmla="*/ 0 w 348"/>
                <a:gd name="T9" fmla="*/ 0 h 36"/>
                <a:gd name="T10" fmla="*/ 0 w 348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8" h="36">
                  <a:moveTo>
                    <a:pt x="0" y="36"/>
                  </a:moveTo>
                  <a:cubicBezTo>
                    <a:pt x="348" y="36"/>
                    <a:pt x="348" y="36"/>
                    <a:pt x="348" y="36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12"/>
                    <a:pt x="336" y="0"/>
                    <a:pt x="3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1309"/>
            <p:cNvSpPr>
              <a:spLocks/>
            </p:cNvSpPr>
            <p:nvPr/>
          </p:nvSpPr>
          <p:spPr bwMode="auto">
            <a:xfrm>
              <a:off x="7171690" y="5269865"/>
              <a:ext cx="1075055" cy="1115060"/>
            </a:xfrm>
            <a:custGeom>
              <a:avLst/>
              <a:gdLst>
                <a:gd name="T0" fmla="*/ 316 w 316"/>
                <a:gd name="T1" fmla="*/ 329 h 329"/>
                <a:gd name="T2" fmla="*/ 103 w 316"/>
                <a:gd name="T3" fmla="*/ 329 h 329"/>
                <a:gd name="T4" fmla="*/ 5 w 316"/>
                <a:gd name="T5" fmla="*/ 32 h 329"/>
                <a:gd name="T6" fmla="*/ 29 w 316"/>
                <a:gd name="T7" fmla="*/ 0 h 329"/>
                <a:gd name="T8" fmla="*/ 177 w 316"/>
                <a:gd name="T9" fmla="*/ 0 h 329"/>
                <a:gd name="T10" fmla="*/ 217 w 316"/>
                <a:gd name="T11" fmla="*/ 28 h 329"/>
                <a:gd name="T12" fmla="*/ 316 w 316"/>
                <a:gd name="T1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29">
                  <a:moveTo>
                    <a:pt x="316" y="329"/>
                  </a:moveTo>
                  <a:cubicBezTo>
                    <a:pt x="103" y="329"/>
                    <a:pt x="103" y="329"/>
                    <a:pt x="103" y="3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16"/>
                    <a:pt x="12" y="0"/>
                    <a:pt x="2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95" y="0"/>
                    <a:pt x="211" y="11"/>
                    <a:pt x="217" y="28"/>
                  </a:cubicBezTo>
                  <a:lnTo>
                    <a:pt x="316" y="329"/>
                  </a:ln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1310"/>
            <p:cNvSpPr>
              <a:spLocks/>
            </p:cNvSpPr>
            <p:nvPr/>
          </p:nvSpPr>
          <p:spPr bwMode="auto">
            <a:xfrm>
              <a:off x="7589520" y="5745480"/>
              <a:ext cx="164465" cy="210185"/>
            </a:xfrm>
            <a:custGeom>
              <a:avLst/>
              <a:gdLst>
                <a:gd name="T0" fmla="*/ 43 w 48"/>
                <a:gd name="T1" fmla="*/ 24 h 62"/>
                <a:gd name="T2" fmla="*/ 35 w 48"/>
                <a:gd name="T3" fmla="*/ 58 h 62"/>
                <a:gd name="T4" fmla="*/ 6 w 48"/>
                <a:gd name="T5" fmla="*/ 38 h 62"/>
                <a:gd name="T6" fmla="*/ 14 w 48"/>
                <a:gd name="T7" fmla="*/ 4 h 62"/>
                <a:gd name="T8" fmla="*/ 43 w 48"/>
                <a:gd name="T9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43" y="24"/>
                  </a:moveTo>
                  <a:cubicBezTo>
                    <a:pt x="48" y="39"/>
                    <a:pt x="45" y="54"/>
                    <a:pt x="35" y="58"/>
                  </a:cubicBezTo>
                  <a:cubicBezTo>
                    <a:pt x="25" y="62"/>
                    <a:pt x="12" y="53"/>
                    <a:pt x="6" y="38"/>
                  </a:cubicBezTo>
                  <a:cubicBezTo>
                    <a:pt x="0" y="23"/>
                    <a:pt x="4" y="7"/>
                    <a:pt x="14" y="4"/>
                  </a:cubicBezTo>
                  <a:cubicBezTo>
                    <a:pt x="24" y="0"/>
                    <a:pt x="37" y="9"/>
                    <a:pt x="4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1311"/>
            <p:cNvSpPr>
              <a:spLocks noEditPoints="1"/>
            </p:cNvSpPr>
            <p:nvPr/>
          </p:nvSpPr>
          <p:spPr bwMode="auto">
            <a:xfrm>
              <a:off x="7584440" y="5735320"/>
              <a:ext cx="177165" cy="222250"/>
            </a:xfrm>
            <a:custGeom>
              <a:avLst/>
              <a:gdLst>
                <a:gd name="T0" fmla="*/ 32 w 52"/>
                <a:gd name="T1" fmla="*/ 66 h 66"/>
                <a:gd name="T2" fmla="*/ 4 w 52"/>
                <a:gd name="T3" fmla="*/ 42 h 66"/>
                <a:gd name="T4" fmla="*/ 2 w 52"/>
                <a:gd name="T5" fmla="*/ 19 h 66"/>
                <a:gd name="T6" fmla="*/ 14 w 52"/>
                <a:gd name="T7" fmla="*/ 3 h 66"/>
                <a:gd name="T8" fmla="*/ 34 w 52"/>
                <a:gd name="T9" fmla="*/ 6 h 66"/>
                <a:gd name="T10" fmla="*/ 48 w 52"/>
                <a:gd name="T11" fmla="*/ 25 h 66"/>
                <a:gd name="T12" fmla="*/ 48 w 52"/>
                <a:gd name="T13" fmla="*/ 25 h 66"/>
                <a:gd name="T14" fmla="*/ 51 w 52"/>
                <a:gd name="T15" fmla="*/ 49 h 66"/>
                <a:gd name="T16" fmla="*/ 38 w 52"/>
                <a:gd name="T17" fmla="*/ 65 h 66"/>
                <a:gd name="T18" fmla="*/ 32 w 52"/>
                <a:gd name="T19" fmla="*/ 66 h 66"/>
                <a:gd name="T20" fmla="*/ 21 w 52"/>
                <a:gd name="T21" fmla="*/ 10 h 66"/>
                <a:gd name="T22" fmla="*/ 17 w 52"/>
                <a:gd name="T23" fmla="*/ 10 h 66"/>
                <a:gd name="T24" fmla="*/ 10 w 52"/>
                <a:gd name="T25" fmla="*/ 20 h 66"/>
                <a:gd name="T26" fmla="*/ 12 w 52"/>
                <a:gd name="T27" fmla="*/ 39 h 66"/>
                <a:gd name="T28" fmla="*/ 35 w 52"/>
                <a:gd name="T29" fmla="*/ 57 h 66"/>
                <a:gd name="T30" fmla="*/ 43 w 52"/>
                <a:gd name="T31" fmla="*/ 47 h 66"/>
                <a:gd name="T32" fmla="*/ 41 w 52"/>
                <a:gd name="T33" fmla="*/ 28 h 66"/>
                <a:gd name="T34" fmla="*/ 41 w 52"/>
                <a:gd name="T35" fmla="*/ 28 h 66"/>
                <a:gd name="T36" fmla="*/ 30 w 52"/>
                <a:gd name="T37" fmla="*/ 13 h 66"/>
                <a:gd name="T38" fmla="*/ 21 w 52"/>
                <a:gd name="T3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66">
                  <a:moveTo>
                    <a:pt x="32" y="66"/>
                  </a:moveTo>
                  <a:cubicBezTo>
                    <a:pt x="21" y="66"/>
                    <a:pt x="10" y="57"/>
                    <a:pt x="4" y="42"/>
                  </a:cubicBezTo>
                  <a:cubicBezTo>
                    <a:pt x="1" y="34"/>
                    <a:pt x="0" y="26"/>
                    <a:pt x="2" y="19"/>
                  </a:cubicBezTo>
                  <a:cubicBezTo>
                    <a:pt x="4" y="11"/>
                    <a:pt x="8" y="5"/>
                    <a:pt x="14" y="3"/>
                  </a:cubicBezTo>
                  <a:cubicBezTo>
                    <a:pt x="21" y="0"/>
                    <a:pt x="28" y="2"/>
                    <a:pt x="34" y="6"/>
                  </a:cubicBezTo>
                  <a:cubicBezTo>
                    <a:pt x="40" y="10"/>
                    <a:pt x="45" y="17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33"/>
                    <a:pt x="52" y="42"/>
                    <a:pt x="51" y="49"/>
                  </a:cubicBezTo>
                  <a:cubicBezTo>
                    <a:pt x="49" y="57"/>
                    <a:pt x="45" y="62"/>
                    <a:pt x="38" y="65"/>
                  </a:cubicBezTo>
                  <a:cubicBezTo>
                    <a:pt x="36" y="66"/>
                    <a:pt x="34" y="66"/>
                    <a:pt x="32" y="66"/>
                  </a:cubicBezTo>
                  <a:close/>
                  <a:moveTo>
                    <a:pt x="21" y="10"/>
                  </a:moveTo>
                  <a:cubicBezTo>
                    <a:pt x="20" y="10"/>
                    <a:pt x="18" y="10"/>
                    <a:pt x="17" y="10"/>
                  </a:cubicBezTo>
                  <a:cubicBezTo>
                    <a:pt x="14" y="12"/>
                    <a:pt x="11" y="15"/>
                    <a:pt x="10" y="20"/>
                  </a:cubicBezTo>
                  <a:cubicBezTo>
                    <a:pt x="9" y="26"/>
                    <a:pt x="9" y="33"/>
                    <a:pt x="12" y="39"/>
                  </a:cubicBezTo>
                  <a:cubicBezTo>
                    <a:pt x="17" y="52"/>
                    <a:pt x="28" y="60"/>
                    <a:pt x="35" y="57"/>
                  </a:cubicBezTo>
                  <a:cubicBezTo>
                    <a:pt x="39" y="56"/>
                    <a:pt x="42" y="52"/>
                    <a:pt x="43" y="47"/>
                  </a:cubicBezTo>
                  <a:cubicBezTo>
                    <a:pt x="44" y="41"/>
                    <a:pt x="43" y="35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38" y="22"/>
                    <a:pt x="34" y="16"/>
                    <a:pt x="30" y="13"/>
                  </a:cubicBezTo>
                  <a:cubicBezTo>
                    <a:pt x="27" y="11"/>
                    <a:pt x="24" y="10"/>
                    <a:pt x="21" y="10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1" name="그룹 180"/>
          <p:cNvGrpSpPr/>
          <p:nvPr/>
        </p:nvGrpSpPr>
        <p:grpSpPr>
          <a:xfrm flipH="1">
            <a:off x="916305" y="391160"/>
            <a:ext cx="2185670" cy="1454150"/>
            <a:chOff x="916305" y="391160"/>
            <a:chExt cx="2185670" cy="1454150"/>
          </a:xfrm>
        </p:grpSpPr>
        <p:sp>
          <p:nvSpPr>
            <p:cNvPr id="182" name="자유형 181"/>
            <p:cNvSpPr/>
            <p:nvPr/>
          </p:nvSpPr>
          <p:spPr>
            <a:xfrm>
              <a:off x="916305" y="819785"/>
              <a:ext cx="1866900" cy="102616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3" name="그룹 182"/>
            <p:cNvGrpSpPr/>
            <p:nvPr/>
          </p:nvGrpSpPr>
          <p:grpSpPr>
            <a:xfrm flipH="1">
              <a:off x="1395095" y="391160"/>
              <a:ext cx="1659890" cy="1454150"/>
              <a:chOff x="1395095" y="391160"/>
              <a:chExt cx="1659890" cy="1454150"/>
            </a:xfrm>
          </p:grpSpPr>
          <p:sp>
            <p:nvSpPr>
              <p:cNvPr id="185" name="Freeform 1222"/>
              <p:cNvSpPr>
                <a:spLocks/>
              </p:cNvSpPr>
              <p:nvPr/>
            </p:nvSpPr>
            <p:spPr bwMode="auto">
              <a:xfrm>
                <a:off x="2451735" y="480695"/>
                <a:ext cx="77470" cy="39370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6" name="Freeform 1223"/>
              <p:cNvSpPr>
                <a:spLocks/>
              </p:cNvSpPr>
              <p:nvPr/>
            </p:nvSpPr>
            <p:spPr bwMode="auto">
              <a:xfrm>
                <a:off x="2512060" y="393700"/>
                <a:ext cx="62230" cy="58420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1224"/>
              <p:cNvSpPr>
                <a:spLocks/>
              </p:cNvSpPr>
              <p:nvPr/>
            </p:nvSpPr>
            <p:spPr bwMode="auto">
              <a:xfrm>
                <a:off x="2439670" y="580390"/>
                <a:ext cx="77470" cy="33020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1225"/>
              <p:cNvSpPr>
                <a:spLocks/>
              </p:cNvSpPr>
              <p:nvPr/>
            </p:nvSpPr>
            <p:spPr bwMode="auto">
              <a:xfrm>
                <a:off x="1395730" y="1189990"/>
                <a:ext cx="1482090" cy="655320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1226"/>
              <p:cNvSpPr>
                <a:spLocks/>
              </p:cNvSpPr>
              <p:nvPr/>
            </p:nvSpPr>
            <p:spPr bwMode="auto">
              <a:xfrm>
                <a:off x="1685925" y="672465"/>
                <a:ext cx="496570" cy="600710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1227"/>
              <p:cNvSpPr>
                <a:spLocks/>
              </p:cNvSpPr>
              <p:nvPr/>
            </p:nvSpPr>
            <p:spPr bwMode="auto">
              <a:xfrm>
                <a:off x="1571625" y="702310"/>
                <a:ext cx="214630" cy="280670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1228"/>
              <p:cNvSpPr>
                <a:spLocks/>
              </p:cNvSpPr>
              <p:nvPr/>
            </p:nvSpPr>
            <p:spPr bwMode="auto">
              <a:xfrm>
                <a:off x="1602105" y="581025"/>
                <a:ext cx="464820" cy="462280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1229"/>
              <p:cNvSpPr>
                <a:spLocks noEditPoints="1"/>
              </p:cNvSpPr>
              <p:nvPr/>
            </p:nvSpPr>
            <p:spPr bwMode="auto">
              <a:xfrm>
                <a:off x="1867535" y="796925"/>
                <a:ext cx="140970" cy="132080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1230"/>
              <p:cNvSpPr>
                <a:spLocks/>
              </p:cNvSpPr>
              <p:nvPr/>
            </p:nvSpPr>
            <p:spPr bwMode="auto">
              <a:xfrm>
                <a:off x="2007870" y="970915"/>
                <a:ext cx="69850" cy="2286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1231"/>
              <p:cNvSpPr>
                <a:spLocks/>
              </p:cNvSpPr>
              <p:nvPr/>
            </p:nvSpPr>
            <p:spPr bwMode="auto">
              <a:xfrm>
                <a:off x="1690370" y="934720"/>
                <a:ext cx="127000" cy="156210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5" name="Freeform 1232"/>
              <p:cNvSpPr>
                <a:spLocks/>
              </p:cNvSpPr>
              <p:nvPr/>
            </p:nvSpPr>
            <p:spPr bwMode="auto">
              <a:xfrm>
                <a:off x="1922780" y="836930"/>
                <a:ext cx="27940" cy="4191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6" name="Freeform 1233"/>
              <p:cNvSpPr>
                <a:spLocks/>
              </p:cNvSpPr>
              <p:nvPr/>
            </p:nvSpPr>
            <p:spPr bwMode="auto">
              <a:xfrm>
                <a:off x="2040255" y="786765"/>
                <a:ext cx="26670" cy="4191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7" name="Freeform 1234"/>
              <p:cNvSpPr>
                <a:spLocks/>
              </p:cNvSpPr>
              <p:nvPr/>
            </p:nvSpPr>
            <p:spPr bwMode="auto">
              <a:xfrm>
                <a:off x="1776730" y="875030"/>
                <a:ext cx="113030" cy="86360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8" name="Freeform 1235"/>
              <p:cNvSpPr>
                <a:spLocks/>
              </p:cNvSpPr>
              <p:nvPr/>
            </p:nvSpPr>
            <p:spPr bwMode="auto">
              <a:xfrm>
                <a:off x="1922780" y="1124585"/>
                <a:ext cx="170180" cy="24130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9" name="Freeform 1236"/>
              <p:cNvSpPr>
                <a:spLocks/>
              </p:cNvSpPr>
              <p:nvPr/>
            </p:nvSpPr>
            <p:spPr bwMode="auto">
              <a:xfrm>
                <a:off x="1800860" y="1072515"/>
                <a:ext cx="77470" cy="201930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1237"/>
              <p:cNvSpPr>
                <a:spLocks/>
              </p:cNvSpPr>
              <p:nvPr/>
            </p:nvSpPr>
            <p:spPr bwMode="auto">
              <a:xfrm>
                <a:off x="2078355" y="1125855"/>
                <a:ext cx="49530" cy="96520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1238"/>
              <p:cNvSpPr>
                <a:spLocks/>
              </p:cNvSpPr>
              <p:nvPr/>
            </p:nvSpPr>
            <p:spPr bwMode="auto">
              <a:xfrm>
                <a:off x="2013585" y="742315"/>
                <a:ext cx="129540" cy="128270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2" name="Freeform 1239"/>
              <p:cNvSpPr>
                <a:spLocks/>
              </p:cNvSpPr>
              <p:nvPr/>
            </p:nvSpPr>
            <p:spPr bwMode="auto">
              <a:xfrm>
                <a:off x="1990725" y="777240"/>
                <a:ext cx="105410" cy="168910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1240"/>
              <p:cNvSpPr>
                <a:spLocks/>
              </p:cNvSpPr>
              <p:nvPr/>
            </p:nvSpPr>
            <p:spPr bwMode="auto">
              <a:xfrm>
                <a:off x="1983740" y="809625"/>
                <a:ext cx="52070" cy="2286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1241"/>
              <p:cNvSpPr>
                <a:spLocks/>
              </p:cNvSpPr>
              <p:nvPr/>
            </p:nvSpPr>
            <p:spPr bwMode="auto">
              <a:xfrm>
                <a:off x="1841500" y="1171575"/>
                <a:ext cx="346710" cy="26543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Freeform 1242"/>
              <p:cNvSpPr>
                <a:spLocks/>
              </p:cNvSpPr>
              <p:nvPr/>
            </p:nvSpPr>
            <p:spPr bwMode="auto">
              <a:xfrm>
                <a:off x="2513330" y="1673860"/>
                <a:ext cx="20320" cy="163830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Freeform 1243"/>
              <p:cNvSpPr>
                <a:spLocks/>
              </p:cNvSpPr>
              <p:nvPr/>
            </p:nvSpPr>
            <p:spPr bwMode="auto">
              <a:xfrm>
                <a:off x="2455545" y="918210"/>
                <a:ext cx="599440" cy="791210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Freeform 1244"/>
              <p:cNvSpPr>
                <a:spLocks/>
              </p:cNvSpPr>
              <p:nvPr/>
            </p:nvSpPr>
            <p:spPr bwMode="auto">
              <a:xfrm>
                <a:off x="2817495" y="883285"/>
                <a:ext cx="125730" cy="201930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Freeform 1245"/>
              <p:cNvSpPr>
                <a:spLocks/>
              </p:cNvSpPr>
              <p:nvPr/>
            </p:nvSpPr>
            <p:spPr bwMode="auto">
              <a:xfrm>
                <a:off x="2809240" y="880110"/>
                <a:ext cx="139700" cy="210820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Freeform 1246"/>
              <p:cNvSpPr>
                <a:spLocks/>
              </p:cNvSpPr>
              <p:nvPr/>
            </p:nvSpPr>
            <p:spPr bwMode="auto">
              <a:xfrm>
                <a:off x="2651125" y="929005"/>
                <a:ext cx="189230" cy="308610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Freeform 1247"/>
              <p:cNvSpPr>
                <a:spLocks/>
              </p:cNvSpPr>
              <p:nvPr/>
            </p:nvSpPr>
            <p:spPr bwMode="auto">
              <a:xfrm>
                <a:off x="2642870" y="923925"/>
                <a:ext cx="203200" cy="320040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1248"/>
              <p:cNvSpPr>
                <a:spLocks/>
              </p:cNvSpPr>
              <p:nvPr/>
            </p:nvSpPr>
            <p:spPr bwMode="auto">
              <a:xfrm>
                <a:off x="1725295" y="778510"/>
                <a:ext cx="302260" cy="819150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1249"/>
              <p:cNvSpPr>
                <a:spLocks/>
              </p:cNvSpPr>
              <p:nvPr/>
            </p:nvSpPr>
            <p:spPr bwMode="auto">
              <a:xfrm>
                <a:off x="1726565" y="778510"/>
                <a:ext cx="160020" cy="819150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1250"/>
              <p:cNvSpPr>
                <a:spLocks/>
              </p:cNvSpPr>
              <p:nvPr/>
            </p:nvSpPr>
            <p:spPr bwMode="auto">
              <a:xfrm>
                <a:off x="1798955" y="984885"/>
                <a:ext cx="186690" cy="93980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Freeform 1251"/>
              <p:cNvSpPr>
                <a:spLocks/>
              </p:cNvSpPr>
              <p:nvPr/>
            </p:nvSpPr>
            <p:spPr bwMode="auto">
              <a:xfrm>
                <a:off x="1826260" y="1052195"/>
                <a:ext cx="181610" cy="91440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1252"/>
              <p:cNvSpPr>
                <a:spLocks/>
              </p:cNvSpPr>
              <p:nvPr/>
            </p:nvSpPr>
            <p:spPr bwMode="auto">
              <a:xfrm>
                <a:off x="1851025" y="1121410"/>
                <a:ext cx="175260" cy="119380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Freeform 1253"/>
              <p:cNvSpPr>
                <a:spLocks/>
              </p:cNvSpPr>
              <p:nvPr/>
            </p:nvSpPr>
            <p:spPr bwMode="auto">
              <a:xfrm>
                <a:off x="1905000" y="923925"/>
                <a:ext cx="73660" cy="118110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1254"/>
              <p:cNvSpPr>
                <a:spLocks/>
              </p:cNvSpPr>
              <p:nvPr/>
            </p:nvSpPr>
            <p:spPr bwMode="auto">
              <a:xfrm>
                <a:off x="1996440" y="1558925"/>
                <a:ext cx="95250" cy="281940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1256"/>
              <p:cNvSpPr>
                <a:spLocks/>
              </p:cNvSpPr>
              <p:nvPr/>
            </p:nvSpPr>
            <p:spPr bwMode="auto">
              <a:xfrm>
                <a:off x="2502535" y="391160"/>
                <a:ext cx="481330" cy="60579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1257"/>
              <p:cNvSpPr>
                <a:spLocks noEditPoints="1"/>
              </p:cNvSpPr>
              <p:nvPr/>
            </p:nvSpPr>
            <p:spPr bwMode="auto">
              <a:xfrm>
                <a:off x="2593975" y="588010"/>
                <a:ext cx="220980" cy="299720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0" name="Freeform 1258"/>
              <p:cNvSpPr>
                <a:spLocks/>
              </p:cNvSpPr>
              <p:nvPr/>
            </p:nvSpPr>
            <p:spPr bwMode="auto">
              <a:xfrm>
                <a:off x="2481580" y="817880"/>
                <a:ext cx="236220" cy="215900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84" name="직선 연결선 183"/>
            <p:cNvCxnSpPr/>
            <p:nvPr/>
          </p:nvCxnSpPr>
          <p:spPr>
            <a:xfrm>
              <a:off x="916305" y="1845310"/>
              <a:ext cx="2185670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TextBox 220"/>
          <p:cNvSpPr txBox="1"/>
          <p:nvPr/>
        </p:nvSpPr>
        <p:spPr>
          <a:xfrm>
            <a:off x="7056120" y="1736725"/>
            <a:ext cx="4166870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이용가이드</a:t>
            </a:r>
          </a:p>
        </p:txBody>
      </p:sp>
      <p:sp>
        <p:nvSpPr>
          <p:cNvPr id="102" name="사각형: 둥근 모서리 7">
            <a:extLst>
              <a:ext uri="{FF2B5EF4-FFF2-40B4-BE49-F238E27FC236}">
                <a16:creationId xmlns:a16="http://schemas.microsoft.com/office/drawing/2014/main" id="{17E0D08F-C749-4B18-93FA-3C41F91000AB}"/>
              </a:ext>
            </a:extLst>
          </p:cNvPr>
          <p:cNvSpPr/>
          <p:nvPr/>
        </p:nvSpPr>
        <p:spPr>
          <a:xfrm>
            <a:off x="1073150" y="3331210"/>
            <a:ext cx="935990" cy="2159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고객사 정보</a:t>
            </a:r>
          </a:p>
        </p:txBody>
      </p:sp>
      <p:sp>
        <p:nvSpPr>
          <p:cNvPr id="103" name="TextBox 102"/>
          <p:cNvSpPr txBox="1">
            <a:spLocks/>
          </p:cNvSpPr>
          <p:nvPr/>
        </p:nvSpPr>
        <p:spPr>
          <a:xfrm>
            <a:off x="1067435" y="4899931"/>
            <a:ext cx="3776345" cy="662746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spAutoFit/>
          </a:bodyPr>
          <a:lstStyle/>
          <a:p>
            <a:pPr marL="0" indent="0" latinLnBrk="0">
              <a:lnSpc>
                <a:spcPct val="150000"/>
              </a:lnSpc>
              <a:buFontTx/>
              <a:buNone/>
            </a:pPr>
            <a:r>
              <a:rPr lang="ko-KR" altLang="en-US" sz="1000" spc="-40" dirty="0">
                <a:latin typeface="맑은 고딕" charset="0"/>
              </a:rPr>
              <a:t>이름 </a:t>
            </a:r>
            <a:r>
              <a:rPr lang="en-US" altLang="ko-KR" sz="1000" spc="-40" dirty="0">
                <a:latin typeface="맑은 고딕" charset="0"/>
              </a:rPr>
              <a:t>:</a:t>
            </a:r>
            <a:r>
              <a:rPr lang="ko-KR" altLang="ko-KR" sz="1000" spc="-40" dirty="0">
                <a:latin typeface="맑은 고딕" charset="0"/>
              </a:rPr>
              <a:t> </a:t>
            </a:r>
            <a:r>
              <a:rPr lang="ko-KR" altLang="en-US" sz="1000" spc="-40" dirty="0">
                <a:latin typeface="맑은 고딕" charset="0"/>
              </a:rPr>
              <a:t>계약 담당 </a:t>
            </a:r>
            <a:r>
              <a:rPr lang="ko-KR" altLang="ko-KR" sz="1000" spc="-40" dirty="0">
                <a:latin typeface="맑은 고딕" charset="0"/>
              </a:rPr>
              <a:t>최</a:t>
            </a:r>
            <a:r>
              <a:rPr lang="en-US" altLang="ko-KR" sz="1000" spc="-40" dirty="0">
                <a:latin typeface="맑은 고딕" charset="0"/>
              </a:rPr>
              <a:t> </a:t>
            </a:r>
            <a:r>
              <a:rPr lang="ko-KR" altLang="ko-KR" sz="1000" spc="-40" dirty="0">
                <a:latin typeface="맑은 고딕" charset="0"/>
              </a:rPr>
              <a:t>준 매니저 / </a:t>
            </a:r>
            <a:r>
              <a:rPr lang="ko-KR" altLang="en-US" sz="1000" spc="-40" dirty="0">
                <a:latin typeface="맑은 고딕" charset="0"/>
              </a:rPr>
              <a:t>실무 담당 김진영</a:t>
            </a:r>
            <a:r>
              <a:rPr lang="ko-KR" altLang="ko-KR" sz="1000" spc="-40" dirty="0">
                <a:latin typeface="맑은 고딕" charset="0"/>
              </a:rPr>
              <a:t> 선임</a:t>
            </a:r>
            <a:endParaRPr lang="ko-KR" altLang="en-US" sz="1000" dirty="0">
              <a:latin typeface="맑은 고딕" charset="0"/>
            </a:endParaRPr>
          </a:p>
          <a:p>
            <a:pPr marL="0" indent="0" latinLnBrk="0">
              <a:lnSpc>
                <a:spcPct val="150000"/>
              </a:lnSpc>
              <a:buFontTx/>
              <a:buNone/>
            </a:pPr>
            <a:r>
              <a:rPr lang="ko-KR" altLang="en-US" sz="1000" spc="-40" dirty="0">
                <a:latin typeface="맑은 고딕" charset="0"/>
              </a:rPr>
              <a:t>연락처 </a:t>
            </a:r>
            <a:r>
              <a:rPr lang="en-US" altLang="ko-KR" sz="1000" spc="-40" dirty="0">
                <a:latin typeface="맑은 고딕" charset="0"/>
              </a:rPr>
              <a:t>:</a:t>
            </a:r>
            <a:r>
              <a:rPr lang="ko-KR" altLang="ko-KR" sz="1000" spc="-40" dirty="0">
                <a:latin typeface="맑은 고딕" charset="0"/>
              </a:rPr>
              <a:t> 010-9325-9946 / 02-3702-9</a:t>
            </a:r>
            <a:r>
              <a:rPr lang="en-US" altLang="ko-KR" sz="1000" spc="-40" dirty="0">
                <a:latin typeface="맑은 고딕" charset="0"/>
              </a:rPr>
              <a:t>397</a:t>
            </a:r>
            <a:endParaRPr lang="ko-KR" altLang="en-US" sz="1000" dirty="0">
              <a:latin typeface="맑은 고딕" charset="0"/>
            </a:endParaRPr>
          </a:p>
          <a:p>
            <a:pPr marL="0" indent="0" latinLnBrk="0">
              <a:lnSpc>
                <a:spcPct val="150000"/>
              </a:lnSpc>
              <a:buFontTx/>
              <a:buNone/>
            </a:pPr>
            <a:r>
              <a:rPr lang="ko-KR" altLang="en-US" sz="1000" spc="-40" dirty="0">
                <a:latin typeface="맑은 고딕" charset="0"/>
              </a:rPr>
              <a:t>이메일 </a:t>
            </a:r>
            <a:r>
              <a:rPr lang="en-US" altLang="ko-KR" sz="1000" spc="-40" dirty="0">
                <a:latin typeface="맑은 고딕" charset="0"/>
              </a:rPr>
              <a:t>:</a:t>
            </a:r>
            <a:r>
              <a:rPr lang="ko-KR" altLang="ko-KR" sz="1000" spc="-40" dirty="0">
                <a:latin typeface="맑은 고딕" charset="0"/>
              </a:rPr>
              <a:t> </a:t>
            </a:r>
            <a:r>
              <a:rPr lang="ko-KR" altLang="ko-KR" sz="1000" spc="-40" dirty="0">
                <a:latin typeface="맑은 고딕" charset="0"/>
                <a:hlinkClick r:id="rId4"/>
              </a:rPr>
              <a:t>2018030023@kmi.or.kr</a:t>
            </a:r>
            <a:r>
              <a:rPr lang="en-US" altLang="ko-KR" sz="1000" spc="-40" dirty="0">
                <a:latin typeface="맑은 고딕" charset="0"/>
              </a:rPr>
              <a:t> / </a:t>
            </a:r>
            <a:r>
              <a:rPr lang="ko-KR" altLang="en-US" sz="1000" spc="-40" dirty="0">
                <a:latin typeface="맑은 고딕" charset="0"/>
              </a:rPr>
              <a:t>실무담당 직원과 공유 하고 있음</a:t>
            </a:r>
            <a:endParaRPr lang="ko-KR" altLang="en-US" sz="1000" dirty="0">
              <a:latin typeface="맑은 고딕" charset="0"/>
            </a:endParaRPr>
          </a:p>
        </p:txBody>
      </p:sp>
      <p:sp>
        <p:nvSpPr>
          <p:cNvPr id="104" name="사각형: 둥근 모서리 11">
            <a:extLst>
              <a:ext uri="{FF2B5EF4-FFF2-40B4-BE49-F238E27FC236}">
                <a16:creationId xmlns:a16="http://schemas.microsoft.com/office/drawing/2014/main" id="{D85DB3D1-99C3-40F4-A9A2-C03DD9D6B7E6}"/>
              </a:ext>
            </a:extLst>
          </p:cNvPr>
          <p:cNvSpPr/>
          <p:nvPr/>
        </p:nvSpPr>
        <p:spPr>
          <a:xfrm>
            <a:off x="1067435" y="4634979"/>
            <a:ext cx="1184910" cy="2159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KMI 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담당자 정보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F2348-FAD6-6001-8A1C-3C0F1C6741EE}"/>
              </a:ext>
            </a:extLst>
          </p:cNvPr>
          <p:cNvSpPr txBox="1"/>
          <p:nvPr/>
        </p:nvSpPr>
        <p:spPr>
          <a:xfrm>
            <a:off x="1082040" y="3622040"/>
            <a:ext cx="2600071" cy="8935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고객사명 </a:t>
            </a:r>
            <a:r>
              <a:rPr lang="en-US" altLang="ko-KR" sz="1000" spc="-50" dirty="0">
                <a:latin typeface="+mn-ea"/>
              </a:rPr>
              <a:t>: </a:t>
            </a:r>
            <a:r>
              <a:rPr lang="ko-KR" altLang="en-US" sz="1000" spc="-50" dirty="0">
                <a:latin typeface="+mn-ea"/>
              </a:rPr>
              <a:t>한국과학기술단체총연합회</a:t>
            </a:r>
            <a:r>
              <a:rPr lang="en-US" altLang="ko-KR" sz="1000" spc="-50" dirty="0">
                <a:latin typeface="+mn-ea"/>
              </a:rPr>
              <a:t>(</a:t>
            </a:r>
            <a:r>
              <a:rPr lang="ko-KR" altLang="en-US" sz="1000" spc="-50" dirty="0">
                <a:latin typeface="+mn-ea"/>
              </a:rPr>
              <a:t>회원검진</a:t>
            </a:r>
            <a:r>
              <a:rPr lang="en-US" altLang="ko-KR" sz="1000" spc="-50" dirty="0">
                <a:latin typeface="+mn-ea"/>
              </a:rPr>
              <a:t>)</a:t>
            </a:r>
            <a:br>
              <a:rPr lang="en-US" altLang="ko-KR" sz="1000" spc="-50" dirty="0">
                <a:latin typeface="+mn-ea"/>
              </a:rPr>
            </a:br>
            <a:r>
              <a:rPr lang="ko-KR" altLang="en-US" sz="1000" spc="-50" dirty="0">
                <a:latin typeface="+mn-ea"/>
              </a:rPr>
              <a:t>예약 페이지 주소 </a:t>
            </a:r>
            <a:r>
              <a:rPr lang="en-US" altLang="ko-KR" sz="1000" spc="-50" dirty="0">
                <a:latin typeface="+mn-ea"/>
              </a:rPr>
              <a:t>: </a:t>
            </a:r>
            <a:r>
              <a:rPr lang="en-US" altLang="ko-KR" sz="1000" dirty="0">
                <a:hlinkClick r:id="rId5"/>
              </a:rPr>
              <a:t>https://kofst1.withkmi.or.kr/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온라인 예약 이용안내 문의 </a:t>
            </a:r>
            <a:r>
              <a:rPr lang="en-US" altLang="ko-KR" sz="1000" spc="-50" dirty="0">
                <a:latin typeface="+mn-ea"/>
              </a:rPr>
              <a:t>: 1533-0505</a:t>
            </a:r>
          </a:p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예약 완료 후 </a:t>
            </a:r>
            <a:r>
              <a:rPr lang="en-US" altLang="ko-KR" sz="1000" spc="-50" dirty="0">
                <a:latin typeface="+mn-ea"/>
              </a:rPr>
              <a:t>KMI </a:t>
            </a:r>
            <a:r>
              <a:rPr lang="ko-KR" altLang="en-US" sz="1000" spc="-50" dirty="0">
                <a:latin typeface="+mn-ea"/>
              </a:rPr>
              <a:t>센터 문의 </a:t>
            </a:r>
            <a:r>
              <a:rPr lang="en-US" altLang="ko-KR" sz="1000" spc="-50" dirty="0">
                <a:latin typeface="+mn-ea"/>
              </a:rPr>
              <a:t>: 1599-7070</a:t>
            </a:r>
          </a:p>
        </p:txBody>
      </p:sp>
    </p:spTree>
    <p:extLst>
      <p:ext uri="{BB962C8B-B14F-4D97-AF65-F5344CB8AC3E}">
        <p14:creationId xmlns:p14="http://schemas.microsoft.com/office/powerpoint/2010/main" val="291542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586700" y="1638474"/>
            <a:ext cx="9125711" cy="4968815"/>
            <a:chOff x="586700" y="1638474"/>
            <a:chExt cx="9125711" cy="4968815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E7E7067E-03C9-4362-B862-A9A6022A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00" y="1638474"/>
              <a:ext cx="9125711" cy="496881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6960973" y="1746486"/>
              <a:ext cx="1219200" cy="23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검진일자선택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538788" cy="822840"/>
            <a:chOff x="518936" y="1126620"/>
            <a:chExt cx="2538788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2195097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02299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검진일자</a:t>
              </a:r>
            </a:p>
          </p:txBody>
        </p:sp>
      </p:grp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2481075" y="4654797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592100" y="5618206"/>
            <a:ext cx="2062278" cy="477794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2512541" y="5671691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C9837153-48BB-4614-A52D-FE16E95B74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22" t="3545" r="1993" b="1519"/>
          <a:stretch/>
        </p:blipFill>
        <p:spPr>
          <a:xfrm>
            <a:off x="4952679" y="4012245"/>
            <a:ext cx="1782586" cy="16269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F05AD818-DCFA-44B1-9690-38644E4CCB2B}"/>
              </a:ext>
            </a:extLst>
          </p:cNvPr>
          <p:cNvCxnSpPr>
            <a:cxnSpLocks/>
          </p:cNvCxnSpPr>
          <p:nvPr/>
        </p:nvCxnSpPr>
        <p:spPr>
          <a:xfrm flipV="1">
            <a:off x="4654378" y="5618206"/>
            <a:ext cx="298300" cy="238899"/>
          </a:xfrm>
          <a:prstGeom prst="straightConnector1">
            <a:avLst/>
          </a:prstGeom>
          <a:ln w="127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대장내시경 일정을 동시진행</a:t>
            </a:r>
            <a:r>
              <a:rPr lang="en-US" altLang="ko-KR" sz="1000" spc="-50" dirty="0">
                <a:latin typeface="+mn-ea"/>
              </a:rPr>
              <a:t>/</a:t>
            </a:r>
            <a:r>
              <a:rPr lang="ko-KR" altLang="en-US" sz="1000" spc="-50" dirty="0">
                <a:latin typeface="+mn-ea"/>
              </a:rPr>
              <a:t>분리검진 으로 정할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spc="-50" dirty="0">
                <a:latin typeface="+mn-ea"/>
              </a:rPr>
              <a:t>KMI</a:t>
            </a:r>
            <a:r>
              <a:rPr lang="ko-KR" altLang="en-US" sz="1000" spc="-50" dirty="0">
                <a:latin typeface="+mn-ea"/>
              </a:rPr>
              <a:t>는 실시간으로 예약 가능한 일자만 보여지며</a:t>
            </a:r>
            <a:r>
              <a:rPr lang="en-US" altLang="ko-KR" sz="1000" spc="-50" dirty="0">
                <a:latin typeface="+mn-ea"/>
              </a:rPr>
              <a:t>, </a:t>
            </a:r>
            <a:r>
              <a:rPr lang="ko-KR" altLang="en-US" sz="1000" spc="-50" dirty="0">
                <a:latin typeface="+mn-ea"/>
              </a:rPr>
              <a:t>예약 신청 시 바로 확정됩니다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협력병원은 </a:t>
            </a:r>
            <a:r>
              <a:rPr lang="en-US" altLang="ko-KR" sz="1000" spc="-50" dirty="0">
                <a:latin typeface="+mn-ea"/>
              </a:rPr>
              <a:t>1,2</a:t>
            </a:r>
            <a:r>
              <a:rPr lang="ko-KR" altLang="en-US" sz="1000" spc="-50" dirty="0">
                <a:latin typeface="+mn-ea"/>
              </a:rPr>
              <a:t>차 희망 신청일자 선택이 가능하며</a:t>
            </a:r>
            <a:r>
              <a:rPr lang="en-US" altLang="ko-KR" sz="1000" spc="-50" dirty="0">
                <a:latin typeface="+mn-ea"/>
              </a:rPr>
              <a:t>, </a:t>
            </a:r>
            <a:r>
              <a:rPr lang="ko-KR" altLang="en-US" sz="1000" spc="-50" dirty="0">
                <a:latin typeface="+mn-ea"/>
              </a:rPr>
              <a:t>예약확정은 병원에서 확인 후 예약 확정됩니다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2" t="22917" r="22851" b="29583"/>
          <a:stretch/>
        </p:blipFill>
        <p:spPr>
          <a:xfrm>
            <a:off x="7063947" y="4125123"/>
            <a:ext cx="2972504" cy="17488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8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6984387" y="4040737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738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86700" y="1629699"/>
            <a:ext cx="8555582" cy="4710023"/>
            <a:chOff x="586700" y="1629699"/>
            <a:chExt cx="8555582" cy="4710023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E9067A79-F768-4B3F-8F63-D195C07D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00" y="1629699"/>
              <a:ext cx="8555582" cy="4710023"/>
            </a:xfrm>
            <a:prstGeom prst="rect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6639697" y="1671426"/>
              <a:ext cx="112034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 err="1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검진자정보</a:t>
            </a:r>
            <a:endParaRPr lang="ko-KR" altLang="en-US" sz="1200" spc="-50" dirty="0">
              <a:solidFill>
                <a:schemeClr val="bg1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901251" cy="822840"/>
            <a:chOff x="518936" y="1126620"/>
            <a:chExt cx="2901251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6" y="1274474"/>
              <a:ext cx="255756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44458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 err="1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검진자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 정보 입력</a:t>
              </a:r>
            </a:p>
          </p:txBody>
        </p:sp>
      </p:grp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2240816" y="2924851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 err="1">
                <a:latin typeface="+mn-ea"/>
              </a:rPr>
              <a:t>검진자</a:t>
            </a:r>
            <a:r>
              <a:rPr lang="ko-KR" altLang="en-US" sz="1000" spc="-50" dirty="0">
                <a:latin typeface="+mn-ea"/>
              </a:rPr>
              <a:t> 정보를 확인합니다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결과수신은 검진기관에서 가능한 방법 중 하나로 선택합니다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서비스 약관 동의절차를 확인합니다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54598ECF-08EC-42F7-B676-22475726B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29" y="5951941"/>
            <a:ext cx="4956846" cy="775561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</p:spPr>
      </p:pic>
      <p:sp>
        <p:nvSpPr>
          <p:cNvPr id="62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945393" y="6085152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7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5567230" y="4293096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330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586700" y="1629699"/>
            <a:ext cx="7071702" cy="3920812"/>
            <a:chOff x="586700" y="1629699"/>
            <a:chExt cx="7071702" cy="3920812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16EDAB1B-7228-4E53-89B6-5AB1C6781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00" y="1629699"/>
              <a:ext cx="7071702" cy="39208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5107459" y="1746486"/>
              <a:ext cx="1367482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4" name="그림 63">
            <a:extLst>
              <a:ext uri="{FF2B5EF4-FFF2-40B4-BE49-F238E27FC236}">
                <a16:creationId xmlns:a16="http://schemas.microsoft.com/office/drawing/2014/main" id="{FB927A46-8A2F-467D-A3FD-586309D36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509" y="5355200"/>
            <a:ext cx="5207576" cy="14043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최종확인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901251" cy="822840"/>
            <a:chOff x="518936" y="1126620"/>
            <a:chExt cx="2901251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6" y="1274474"/>
              <a:ext cx="255756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02299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최종확인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893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검진기관 및 예약정보를 최종으로 확인합니다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개인수납이 필요할 경우 서비스 내에서 온라인 결제가 가능합니다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2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4818497" y="5729742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7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5567230" y="4293096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1999876" y="2566727"/>
            <a:ext cx="5496556" cy="2664300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920317" y="2482342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84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그림 64">
            <a:extLst>
              <a:ext uri="{FF2B5EF4-FFF2-40B4-BE49-F238E27FC236}">
                <a16:creationId xmlns:a16="http://schemas.microsoft.com/office/drawing/2014/main" id="{F5B155AC-B0D7-4EC1-B519-C02B89A4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0" y="1629699"/>
            <a:ext cx="8619173" cy="42421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예약확인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예약내역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011567" cy="822840"/>
            <a:chOff x="518936" y="1126620"/>
            <a:chExt cx="2011567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1667876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4988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예약내역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본인 및 추가 대상자의 검진진행 현황을 볼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예약변경 및 취소가 가능합니다</a:t>
            </a:r>
            <a:r>
              <a:rPr lang="en-US" altLang="ko-KR" sz="1000" spc="-50" dirty="0">
                <a:latin typeface="+mn-ea"/>
              </a:rPr>
              <a:t>.(</a:t>
            </a:r>
            <a:r>
              <a:rPr lang="ko-KR" altLang="en-US" sz="1000" spc="-50" dirty="0">
                <a:latin typeface="+mn-ea"/>
              </a:rPr>
              <a:t>검진기관 변경 시에는 기존 예약을 취소 후 </a:t>
            </a:r>
            <a:r>
              <a:rPr lang="ko-KR" altLang="en-US" sz="1000" spc="-50" dirty="0" err="1">
                <a:latin typeface="+mn-ea"/>
              </a:rPr>
              <a:t>재예약</a:t>
            </a:r>
            <a:r>
              <a:rPr lang="ko-KR" altLang="en-US" sz="1000" spc="-50" dirty="0">
                <a:latin typeface="+mn-ea"/>
              </a:rPr>
              <a:t> 해야 합니다</a:t>
            </a:r>
            <a:r>
              <a:rPr lang="en-US" altLang="ko-KR" sz="1000" spc="-50" dirty="0">
                <a:latin typeface="+mn-ea"/>
              </a:rPr>
              <a:t>.)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1999875" y="2306595"/>
            <a:ext cx="7205997" cy="2512540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7912676" y="3326174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806338" y="2276872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86700" y="2897669"/>
            <a:ext cx="947351" cy="201812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00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그림 58">
            <a:extLst>
              <a:ext uri="{FF2B5EF4-FFF2-40B4-BE49-F238E27FC236}">
                <a16:creationId xmlns:a16="http://schemas.microsoft.com/office/drawing/2014/main" id="{9492DCFC-C531-4D07-A129-FB209B00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0" y="1629699"/>
            <a:ext cx="8598664" cy="29834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사후서비스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797086" y="39224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검진결과조회</a:t>
            </a:r>
            <a:endParaRPr lang="ko-KR" altLang="en-US" sz="1200" spc="-50" dirty="0">
              <a:solidFill>
                <a:schemeClr val="bg1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011567" cy="822840"/>
            <a:chOff x="518936" y="1126620"/>
            <a:chExt cx="2011567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1667876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49880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검진결과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최대 </a:t>
            </a:r>
            <a:r>
              <a:rPr lang="en-US" altLang="ko-KR" sz="1000" spc="-50" dirty="0">
                <a:latin typeface="+mn-ea"/>
              </a:rPr>
              <a:t>3</a:t>
            </a:r>
            <a:r>
              <a:rPr lang="ko-KR" altLang="en-US" sz="1000" spc="-50" dirty="0">
                <a:latin typeface="+mn-ea"/>
              </a:rPr>
              <a:t>개년의 검사결과를 비교할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각 기관별로 </a:t>
            </a:r>
            <a:r>
              <a:rPr lang="ko-KR" altLang="en-US" sz="1000" spc="-50" dirty="0" err="1">
                <a:latin typeface="+mn-ea"/>
              </a:rPr>
              <a:t>임상참고치가</a:t>
            </a:r>
            <a:r>
              <a:rPr lang="ko-KR" altLang="en-US" sz="1000" spc="-50" dirty="0">
                <a:latin typeface="+mn-ea"/>
              </a:rPr>
              <a:t> 다르기 때문에 같은 기관의 결과만 한 그래프로 볼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8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8357519" y="3886347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3052807" y="2616629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261738" y="2701015"/>
            <a:ext cx="5824597" cy="1088389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625958" y="3290567"/>
            <a:ext cx="947351" cy="201812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1E1525B8-D7B0-4A69-BF32-E75ECFB931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3" r="375" b="1208"/>
          <a:stretch/>
        </p:blipFill>
        <p:spPr>
          <a:xfrm>
            <a:off x="586700" y="4147956"/>
            <a:ext cx="5091335" cy="21196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A2AAB015-8D16-46B4-B279-04FC1559C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549" y="4226194"/>
            <a:ext cx="3375607" cy="2392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1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551384" y="4221088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09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그림 78">
            <a:extLst>
              <a:ext uri="{FF2B5EF4-FFF2-40B4-BE49-F238E27FC236}">
                <a16:creationId xmlns:a16="http://schemas.microsoft.com/office/drawing/2014/main" id="{1F680FE9-314B-418F-B69B-E0FF8100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0" y="1629699"/>
            <a:ext cx="9241730" cy="43998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사후서비스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797086" y="39224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결과상담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283415" cy="822840"/>
            <a:chOff x="518936" y="1126620"/>
            <a:chExt cx="2283415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1939724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768113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 상담하기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검진이력과 상담유형을 선택하여 상담을 의뢰할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pc="-50" dirty="0">
                <a:latin typeface="+mn-ea"/>
              </a:rPr>
              <a:t>   - CRM</a:t>
            </a:r>
            <a:r>
              <a:rPr lang="ko-KR" altLang="en-US" sz="1000" spc="-50" dirty="0">
                <a:latin typeface="+mn-ea"/>
              </a:rPr>
              <a:t>부서에서 수일 내로 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50" dirty="0">
                <a:latin typeface="+mn-ea"/>
              </a:rPr>
              <a:t>     </a:t>
            </a:r>
            <a:r>
              <a:rPr lang="ko-KR" altLang="en-US" sz="1000" spc="-50" dirty="0">
                <a:latin typeface="+mn-ea"/>
              </a:rPr>
              <a:t>전화상담 또는 답변을 작성할 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50" dirty="0">
                <a:latin typeface="+mn-ea"/>
              </a:rPr>
              <a:t>     </a:t>
            </a:r>
            <a:r>
              <a:rPr lang="ko-KR" altLang="en-US" sz="1000" spc="-50" dirty="0">
                <a:latin typeface="+mn-ea"/>
              </a:rPr>
              <a:t>예정입니다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969474" y="5436405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25958" y="3018683"/>
            <a:ext cx="947351" cy="201812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CCFE0A69-7019-4421-B9BC-18C3ECE32D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128" t="50000" r="85756" b="39308"/>
          <a:stretch/>
        </p:blipFill>
        <p:spPr>
          <a:xfrm>
            <a:off x="2274141" y="5832776"/>
            <a:ext cx="1581168" cy="9294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9EBCCA94-80D3-4726-80D2-BE9D042E96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24" t="50000" r="73184" b="41321"/>
          <a:stretch/>
        </p:blipFill>
        <p:spPr>
          <a:xfrm>
            <a:off x="4020908" y="5832776"/>
            <a:ext cx="2646093" cy="8316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9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>
            <a:extLst>
              <a:ext uri="{FF2B5EF4-FFF2-40B4-BE49-F238E27FC236}">
                <a16:creationId xmlns:a16="http://schemas.microsoft.com/office/drawing/2014/main" id="{A4291863-7CB3-4B0B-A634-4C6F70B2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8" y="1629699"/>
            <a:ext cx="9215649" cy="46027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공지사항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571232" y="39224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커뮤니티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1542638" cy="822840"/>
            <a:chOff x="518936" y="1126620"/>
            <a:chExt cx="1542638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1198947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99225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커뮤니티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공지사항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893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서비스 공지</a:t>
            </a:r>
            <a:r>
              <a:rPr lang="en-US" altLang="ko-KR" sz="1000" spc="-50" dirty="0">
                <a:latin typeface="+mn-ea"/>
              </a:rPr>
              <a:t>, </a:t>
            </a:r>
            <a:r>
              <a:rPr lang="ko-KR" altLang="en-US" sz="1000" spc="-50" dirty="0" err="1">
                <a:latin typeface="+mn-ea"/>
              </a:rPr>
              <a:t>고객사</a:t>
            </a:r>
            <a:r>
              <a:rPr lang="ko-KR" altLang="en-US" sz="1000" spc="-50" dirty="0">
                <a:latin typeface="+mn-ea"/>
              </a:rPr>
              <a:t> 공지</a:t>
            </a:r>
            <a:r>
              <a:rPr lang="en-US" altLang="ko-KR" sz="1000" spc="-50" dirty="0">
                <a:latin typeface="+mn-ea"/>
              </a:rPr>
              <a:t>, </a:t>
            </a:r>
            <a:r>
              <a:rPr lang="ko-KR" altLang="en-US" sz="1000" spc="-50" dirty="0">
                <a:latin typeface="+mn-ea"/>
              </a:rPr>
              <a:t>협력병원 공지가 보여집니다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spc="-50" dirty="0">
                <a:latin typeface="+mn-ea"/>
              </a:rPr>
              <a:t>  - </a:t>
            </a:r>
            <a:r>
              <a:rPr lang="ko-KR" altLang="en-US" sz="1000" spc="-50" dirty="0">
                <a:latin typeface="+mn-ea"/>
              </a:rPr>
              <a:t>각 공지는 관리자 화면에서 설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50" dirty="0">
                <a:latin typeface="+mn-ea"/>
              </a:rPr>
              <a:t>    </a:t>
            </a:r>
            <a:r>
              <a:rPr lang="ko-KR" altLang="en-US" sz="1000" spc="-50" dirty="0">
                <a:latin typeface="+mn-ea"/>
              </a:rPr>
              <a:t>정 가능합니다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933219" y="2981530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25958" y="3830184"/>
            <a:ext cx="947351" cy="201812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08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/>
        </p:nvSpPr>
        <p:spPr>
          <a:xfrm>
            <a:off x="-1" y="3462659"/>
            <a:ext cx="4007893" cy="2201540"/>
          </a:xfrm>
          <a:custGeom>
            <a:avLst/>
            <a:gdLst>
              <a:gd name="connsiteX0" fmla="*/ 1407405 w 3352234"/>
              <a:gd name="connsiteY0" fmla="*/ 0 h 1841386"/>
              <a:gd name="connsiteX1" fmla="*/ 3347666 w 3352234"/>
              <a:gd name="connsiteY1" fmla="*/ 1750920 h 1841386"/>
              <a:gd name="connsiteX2" fmla="*/ 3352234 w 3352234"/>
              <a:gd name="connsiteY2" fmla="*/ 1841386 h 1841386"/>
              <a:gd name="connsiteX3" fmla="*/ 0 w 3352234"/>
              <a:gd name="connsiteY3" fmla="*/ 1841386 h 1841386"/>
              <a:gd name="connsiteX4" fmla="*/ 0 w 3352234"/>
              <a:gd name="connsiteY4" fmla="*/ 602391 h 1841386"/>
              <a:gd name="connsiteX5" fmla="*/ 28313 w 3352234"/>
              <a:gd name="connsiteY5" fmla="*/ 571239 h 1841386"/>
              <a:gd name="connsiteX6" fmla="*/ 1407405 w 3352234"/>
              <a:gd name="connsiteY6" fmla="*/ 0 h 184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234" h="1841386">
                <a:moveTo>
                  <a:pt x="1407405" y="0"/>
                </a:moveTo>
                <a:cubicBezTo>
                  <a:pt x="2417222" y="0"/>
                  <a:pt x="3247789" y="767454"/>
                  <a:pt x="3347666" y="1750920"/>
                </a:cubicBezTo>
                <a:lnTo>
                  <a:pt x="3352234" y="1841386"/>
                </a:lnTo>
                <a:lnTo>
                  <a:pt x="0" y="1841386"/>
                </a:lnTo>
                <a:lnTo>
                  <a:pt x="0" y="602391"/>
                </a:lnTo>
                <a:lnTo>
                  <a:pt x="28313" y="571239"/>
                </a:lnTo>
                <a:cubicBezTo>
                  <a:pt x="381254" y="218298"/>
                  <a:pt x="868836" y="0"/>
                  <a:pt x="140740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5431999" y="609600"/>
            <a:ext cx="6131221" cy="5638802"/>
          </a:xfrm>
          <a:prstGeom prst="roundRect">
            <a:avLst>
              <a:gd name="adj" fmla="val 124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 flipH="1">
            <a:off x="1027160" y="2543203"/>
            <a:ext cx="3561486" cy="3120995"/>
            <a:chOff x="7820026" y="4876800"/>
            <a:chExt cx="2259013" cy="1979613"/>
          </a:xfrm>
        </p:grpSpPr>
        <p:sp>
          <p:nvSpPr>
            <p:cNvPr id="15" name="Freeform 1222"/>
            <p:cNvSpPr>
              <a:spLocks/>
            </p:cNvSpPr>
            <p:nvPr/>
          </p:nvSpPr>
          <p:spPr bwMode="auto">
            <a:xfrm>
              <a:off x="8535988" y="4999038"/>
              <a:ext cx="106363" cy="53975"/>
            </a:xfrm>
            <a:custGeom>
              <a:avLst/>
              <a:gdLst>
                <a:gd name="T0" fmla="*/ 5 w 50"/>
                <a:gd name="T1" fmla="*/ 25 h 25"/>
                <a:gd name="T2" fmla="*/ 1 w 50"/>
                <a:gd name="T3" fmla="*/ 23 h 25"/>
                <a:gd name="T4" fmla="*/ 3 w 50"/>
                <a:gd name="T5" fmla="*/ 17 h 25"/>
                <a:gd name="T6" fmla="*/ 44 w 50"/>
                <a:gd name="T7" fmla="*/ 1 h 25"/>
                <a:gd name="T8" fmla="*/ 49 w 50"/>
                <a:gd name="T9" fmla="*/ 4 h 25"/>
                <a:gd name="T10" fmla="*/ 47 w 50"/>
                <a:gd name="T11" fmla="*/ 9 h 25"/>
                <a:gd name="T12" fmla="*/ 6 w 50"/>
                <a:gd name="T13" fmla="*/ 25 h 25"/>
                <a:gd name="T14" fmla="*/ 5 w 50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5">
                  <a:moveTo>
                    <a:pt x="5" y="25"/>
                  </a:moveTo>
                  <a:cubicBezTo>
                    <a:pt x="3" y="25"/>
                    <a:pt x="1" y="24"/>
                    <a:pt x="1" y="23"/>
                  </a:cubicBezTo>
                  <a:cubicBezTo>
                    <a:pt x="0" y="21"/>
                    <a:pt x="1" y="18"/>
                    <a:pt x="3" y="1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9" y="1"/>
                    <a:pt x="49" y="4"/>
                  </a:cubicBezTo>
                  <a:cubicBezTo>
                    <a:pt x="50" y="6"/>
                    <a:pt x="49" y="8"/>
                    <a:pt x="47" y="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5" y="25"/>
                    <a:pt x="5" y="25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223"/>
            <p:cNvSpPr>
              <a:spLocks/>
            </p:cNvSpPr>
            <p:nvPr/>
          </p:nvSpPr>
          <p:spPr bwMode="auto">
            <a:xfrm>
              <a:off x="8474076" y="4879975"/>
              <a:ext cx="85725" cy="79375"/>
            </a:xfrm>
            <a:custGeom>
              <a:avLst/>
              <a:gdLst>
                <a:gd name="T0" fmla="*/ 5 w 40"/>
                <a:gd name="T1" fmla="*/ 37 h 37"/>
                <a:gd name="T2" fmla="*/ 2 w 40"/>
                <a:gd name="T3" fmla="*/ 35 h 37"/>
                <a:gd name="T4" fmla="*/ 2 w 40"/>
                <a:gd name="T5" fmla="*/ 30 h 37"/>
                <a:gd name="T6" fmla="*/ 33 w 40"/>
                <a:gd name="T7" fmla="*/ 2 h 37"/>
                <a:gd name="T8" fmla="*/ 39 w 40"/>
                <a:gd name="T9" fmla="*/ 2 h 37"/>
                <a:gd name="T10" fmla="*/ 38 w 40"/>
                <a:gd name="T11" fmla="*/ 8 h 37"/>
                <a:gd name="T12" fmla="*/ 7 w 40"/>
                <a:gd name="T13" fmla="*/ 36 h 37"/>
                <a:gd name="T14" fmla="*/ 5 w 40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5" y="37"/>
                  </a:moveTo>
                  <a:cubicBezTo>
                    <a:pt x="3" y="37"/>
                    <a:pt x="2" y="36"/>
                    <a:pt x="2" y="35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5" y="0"/>
                    <a:pt x="37" y="0"/>
                    <a:pt x="39" y="2"/>
                  </a:cubicBezTo>
                  <a:cubicBezTo>
                    <a:pt x="40" y="3"/>
                    <a:pt x="40" y="6"/>
                    <a:pt x="38" y="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7"/>
                    <a:pt x="5" y="37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24"/>
            <p:cNvSpPr>
              <a:spLocks/>
            </p:cNvSpPr>
            <p:nvPr/>
          </p:nvSpPr>
          <p:spPr bwMode="auto">
            <a:xfrm>
              <a:off x="8551863" y="5133975"/>
              <a:ext cx="106363" cy="46038"/>
            </a:xfrm>
            <a:custGeom>
              <a:avLst/>
              <a:gdLst>
                <a:gd name="T0" fmla="*/ 45 w 50"/>
                <a:gd name="T1" fmla="*/ 22 h 22"/>
                <a:gd name="T2" fmla="*/ 44 w 50"/>
                <a:gd name="T3" fmla="*/ 21 h 22"/>
                <a:gd name="T4" fmla="*/ 3 w 50"/>
                <a:gd name="T5" fmla="*/ 8 h 22"/>
                <a:gd name="T6" fmla="*/ 1 w 50"/>
                <a:gd name="T7" fmla="*/ 3 h 22"/>
                <a:gd name="T8" fmla="*/ 6 w 50"/>
                <a:gd name="T9" fmla="*/ 1 h 22"/>
                <a:gd name="T10" fmla="*/ 46 w 50"/>
                <a:gd name="T11" fmla="*/ 14 h 22"/>
                <a:gd name="T12" fmla="*/ 49 w 50"/>
                <a:gd name="T13" fmla="*/ 19 h 22"/>
                <a:gd name="T14" fmla="*/ 45 w 5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">
                  <a:moveTo>
                    <a:pt x="45" y="22"/>
                  </a:moveTo>
                  <a:cubicBezTo>
                    <a:pt x="45" y="22"/>
                    <a:pt x="44" y="22"/>
                    <a:pt x="44" y="2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9" y="15"/>
                    <a:pt x="50" y="17"/>
                    <a:pt x="49" y="19"/>
                  </a:cubicBezTo>
                  <a:cubicBezTo>
                    <a:pt x="48" y="21"/>
                    <a:pt x="47" y="22"/>
                    <a:pt x="45" y="22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225"/>
            <p:cNvSpPr>
              <a:spLocks/>
            </p:cNvSpPr>
            <p:nvPr/>
          </p:nvSpPr>
          <p:spPr bwMode="auto">
            <a:xfrm>
              <a:off x="8061326" y="5964238"/>
              <a:ext cx="2017713" cy="892175"/>
            </a:xfrm>
            <a:custGeom>
              <a:avLst/>
              <a:gdLst>
                <a:gd name="T0" fmla="*/ 88 w 947"/>
                <a:gd name="T1" fmla="*/ 110 h 419"/>
                <a:gd name="T2" fmla="*/ 293 w 947"/>
                <a:gd name="T3" fmla="*/ 21 h 419"/>
                <a:gd name="T4" fmla="*/ 450 w 947"/>
                <a:gd name="T5" fmla="*/ 25 h 419"/>
                <a:gd name="T6" fmla="*/ 835 w 947"/>
                <a:gd name="T7" fmla="*/ 135 h 419"/>
                <a:gd name="T8" fmla="*/ 947 w 947"/>
                <a:gd name="T9" fmla="*/ 419 h 419"/>
                <a:gd name="T10" fmla="*/ 947 w 947"/>
                <a:gd name="T11" fmla="*/ 419 h 419"/>
                <a:gd name="T12" fmla="*/ 0 w 947"/>
                <a:gd name="T13" fmla="*/ 419 h 419"/>
                <a:gd name="T14" fmla="*/ 88 w 947"/>
                <a:gd name="T15" fmla="*/ 11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419">
                  <a:moveTo>
                    <a:pt x="88" y="110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343" y="0"/>
                    <a:pt x="400" y="2"/>
                    <a:pt x="450" y="25"/>
                  </a:cubicBezTo>
                  <a:cubicBezTo>
                    <a:pt x="835" y="135"/>
                    <a:pt x="835" y="135"/>
                    <a:pt x="835" y="135"/>
                  </a:cubicBezTo>
                  <a:cubicBezTo>
                    <a:pt x="913" y="173"/>
                    <a:pt x="947" y="394"/>
                    <a:pt x="947" y="419"/>
                  </a:cubicBezTo>
                  <a:cubicBezTo>
                    <a:pt x="947" y="419"/>
                    <a:pt x="947" y="419"/>
                    <a:pt x="947" y="419"/>
                  </a:cubicBezTo>
                  <a:cubicBezTo>
                    <a:pt x="0" y="419"/>
                    <a:pt x="0" y="419"/>
                    <a:pt x="0" y="419"/>
                  </a:cubicBezTo>
                  <a:lnTo>
                    <a:pt x="88" y="110"/>
                  </a:ln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226"/>
            <p:cNvSpPr>
              <a:spLocks/>
            </p:cNvSpPr>
            <p:nvPr/>
          </p:nvSpPr>
          <p:spPr bwMode="auto">
            <a:xfrm>
              <a:off x="9007476" y="5259388"/>
              <a:ext cx="676275" cy="817563"/>
            </a:xfrm>
            <a:custGeom>
              <a:avLst/>
              <a:gdLst>
                <a:gd name="T0" fmla="*/ 301 w 317"/>
                <a:gd name="T1" fmla="*/ 180 h 384"/>
                <a:gd name="T2" fmla="*/ 258 w 317"/>
                <a:gd name="T3" fmla="*/ 171 h 384"/>
                <a:gd name="T4" fmla="*/ 253 w 317"/>
                <a:gd name="T5" fmla="*/ 174 h 384"/>
                <a:gd name="T6" fmla="*/ 263 w 317"/>
                <a:gd name="T7" fmla="*/ 67 h 384"/>
                <a:gd name="T8" fmla="*/ 185 w 317"/>
                <a:gd name="T9" fmla="*/ 10 h 384"/>
                <a:gd name="T10" fmla="*/ 130 w 317"/>
                <a:gd name="T11" fmla="*/ 0 h 384"/>
                <a:gd name="T12" fmla="*/ 128 w 317"/>
                <a:gd name="T13" fmla="*/ 1 h 384"/>
                <a:gd name="T14" fmla="*/ 19 w 317"/>
                <a:gd name="T15" fmla="*/ 172 h 384"/>
                <a:gd name="T16" fmla="*/ 0 w 317"/>
                <a:gd name="T17" fmla="*/ 256 h 384"/>
                <a:gd name="T18" fmla="*/ 1 w 317"/>
                <a:gd name="T19" fmla="*/ 258 h 384"/>
                <a:gd name="T20" fmla="*/ 60 w 317"/>
                <a:gd name="T21" fmla="*/ 295 h 384"/>
                <a:gd name="T22" fmla="*/ 38 w 317"/>
                <a:gd name="T23" fmla="*/ 347 h 384"/>
                <a:gd name="T24" fmla="*/ 38 w 317"/>
                <a:gd name="T25" fmla="*/ 349 h 384"/>
                <a:gd name="T26" fmla="*/ 79 w 317"/>
                <a:gd name="T27" fmla="*/ 372 h 384"/>
                <a:gd name="T28" fmla="*/ 199 w 317"/>
                <a:gd name="T29" fmla="*/ 383 h 384"/>
                <a:gd name="T30" fmla="*/ 201 w 317"/>
                <a:gd name="T31" fmla="*/ 382 h 384"/>
                <a:gd name="T32" fmla="*/ 241 w 317"/>
                <a:gd name="T33" fmla="*/ 262 h 384"/>
                <a:gd name="T34" fmla="*/ 295 w 317"/>
                <a:gd name="T35" fmla="*/ 244 h 384"/>
                <a:gd name="T36" fmla="*/ 301 w 317"/>
                <a:gd name="T37" fmla="*/ 18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7" h="384">
                  <a:moveTo>
                    <a:pt x="301" y="180"/>
                  </a:moveTo>
                  <a:cubicBezTo>
                    <a:pt x="283" y="163"/>
                    <a:pt x="268" y="166"/>
                    <a:pt x="258" y="171"/>
                  </a:cubicBezTo>
                  <a:cubicBezTo>
                    <a:pt x="256" y="172"/>
                    <a:pt x="255" y="173"/>
                    <a:pt x="253" y="174"/>
                  </a:cubicBezTo>
                  <a:cubicBezTo>
                    <a:pt x="275" y="131"/>
                    <a:pt x="278" y="95"/>
                    <a:pt x="263" y="67"/>
                  </a:cubicBezTo>
                  <a:cubicBezTo>
                    <a:pt x="251" y="42"/>
                    <a:pt x="223" y="22"/>
                    <a:pt x="185" y="10"/>
                  </a:cubicBezTo>
                  <a:cubicBezTo>
                    <a:pt x="155" y="1"/>
                    <a:pt x="130" y="0"/>
                    <a:pt x="130" y="0"/>
                  </a:cubicBezTo>
                  <a:cubicBezTo>
                    <a:pt x="129" y="0"/>
                    <a:pt x="128" y="0"/>
                    <a:pt x="128" y="1"/>
                  </a:cubicBezTo>
                  <a:cubicBezTo>
                    <a:pt x="124" y="5"/>
                    <a:pt x="33" y="108"/>
                    <a:pt x="19" y="172"/>
                  </a:cubicBezTo>
                  <a:cubicBezTo>
                    <a:pt x="5" y="236"/>
                    <a:pt x="0" y="256"/>
                    <a:pt x="0" y="256"/>
                  </a:cubicBezTo>
                  <a:cubicBezTo>
                    <a:pt x="0" y="257"/>
                    <a:pt x="0" y="257"/>
                    <a:pt x="1" y="258"/>
                  </a:cubicBezTo>
                  <a:cubicBezTo>
                    <a:pt x="1" y="258"/>
                    <a:pt x="19" y="282"/>
                    <a:pt x="60" y="295"/>
                  </a:cubicBezTo>
                  <a:cubicBezTo>
                    <a:pt x="38" y="347"/>
                    <a:pt x="38" y="347"/>
                    <a:pt x="38" y="347"/>
                  </a:cubicBezTo>
                  <a:cubicBezTo>
                    <a:pt x="37" y="347"/>
                    <a:pt x="37" y="348"/>
                    <a:pt x="38" y="349"/>
                  </a:cubicBezTo>
                  <a:cubicBezTo>
                    <a:pt x="38" y="350"/>
                    <a:pt x="45" y="362"/>
                    <a:pt x="79" y="372"/>
                  </a:cubicBezTo>
                  <a:cubicBezTo>
                    <a:pt x="103" y="379"/>
                    <a:pt x="141" y="384"/>
                    <a:pt x="199" y="383"/>
                  </a:cubicBezTo>
                  <a:cubicBezTo>
                    <a:pt x="200" y="383"/>
                    <a:pt x="201" y="383"/>
                    <a:pt x="201" y="382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58" y="268"/>
                    <a:pt x="280" y="262"/>
                    <a:pt x="295" y="244"/>
                  </a:cubicBezTo>
                  <a:cubicBezTo>
                    <a:pt x="314" y="223"/>
                    <a:pt x="317" y="195"/>
                    <a:pt x="301" y="180"/>
                  </a:cubicBez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227"/>
            <p:cNvSpPr>
              <a:spLocks/>
            </p:cNvSpPr>
            <p:nvPr/>
          </p:nvSpPr>
          <p:spPr bwMode="auto">
            <a:xfrm>
              <a:off x="9547226" y="5300663"/>
              <a:ext cx="292100" cy="382588"/>
            </a:xfrm>
            <a:custGeom>
              <a:avLst/>
              <a:gdLst>
                <a:gd name="T0" fmla="*/ 61 w 137"/>
                <a:gd name="T1" fmla="*/ 6 h 180"/>
                <a:gd name="T2" fmla="*/ 0 w 137"/>
                <a:gd name="T3" fmla="*/ 10 h 180"/>
                <a:gd name="T4" fmla="*/ 61 w 137"/>
                <a:gd name="T5" fmla="*/ 172 h 180"/>
                <a:gd name="T6" fmla="*/ 58 w 137"/>
                <a:gd name="T7" fmla="*/ 180 h 180"/>
                <a:gd name="T8" fmla="*/ 123 w 137"/>
                <a:gd name="T9" fmla="*/ 118 h 180"/>
                <a:gd name="T10" fmla="*/ 61 w 137"/>
                <a:gd name="T11" fmla="*/ 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80">
                  <a:moveTo>
                    <a:pt x="61" y="6"/>
                  </a:moveTo>
                  <a:cubicBezTo>
                    <a:pt x="40" y="0"/>
                    <a:pt x="19" y="2"/>
                    <a:pt x="0" y="10"/>
                  </a:cubicBezTo>
                  <a:cubicBezTo>
                    <a:pt x="53" y="42"/>
                    <a:pt x="79" y="108"/>
                    <a:pt x="61" y="172"/>
                  </a:cubicBezTo>
                  <a:cubicBezTo>
                    <a:pt x="60" y="175"/>
                    <a:pt x="59" y="178"/>
                    <a:pt x="58" y="180"/>
                  </a:cubicBezTo>
                  <a:cubicBezTo>
                    <a:pt x="88" y="173"/>
                    <a:pt x="114" y="150"/>
                    <a:pt x="123" y="118"/>
                  </a:cubicBezTo>
                  <a:cubicBezTo>
                    <a:pt x="137" y="70"/>
                    <a:pt x="109" y="20"/>
                    <a:pt x="61" y="6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228"/>
            <p:cNvSpPr>
              <a:spLocks/>
            </p:cNvSpPr>
            <p:nvPr/>
          </p:nvSpPr>
          <p:spPr bwMode="auto">
            <a:xfrm>
              <a:off x="9164638" y="5135563"/>
              <a:ext cx="633413" cy="630238"/>
            </a:xfrm>
            <a:custGeom>
              <a:avLst/>
              <a:gdLst>
                <a:gd name="T0" fmla="*/ 166 w 297"/>
                <a:gd name="T1" fmla="*/ 284 h 296"/>
                <a:gd name="T2" fmla="*/ 220 w 297"/>
                <a:gd name="T3" fmla="*/ 296 h 296"/>
                <a:gd name="T4" fmla="*/ 266 w 297"/>
                <a:gd name="T5" fmla="*/ 246 h 296"/>
                <a:gd name="T6" fmla="*/ 286 w 297"/>
                <a:gd name="T7" fmla="*/ 154 h 296"/>
                <a:gd name="T8" fmla="*/ 250 w 297"/>
                <a:gd name="T9" fmla="*/ 76 h 296"/>
                <a:gd name="T10" fmla="*/ 92 w 297"/>
                <a:gd name="T11" fmla="*/ 12 h 296"/>
                <a:gd name="T12" fmla="*/ 11 w 297"/>
                <a:gd name="T13" fmla="*/ 51 h 296"/>
                <a:gd name="T14" fmla="*/ 0 w 297"/>
                <a:gd name="T15" fmla="*/ 124 h 296"/>
                <a:gd name="T16" fmla="*/ 56 w 297"/>
                <a:gd name="T17" fmla="*/ 57 h 296"/>
                <a:gd name="T18" fmla="*/ 185 w 297"/>
                <a:gd name="T19" fmla="*/ 150 h 296"/>
                <a:gd name="T20" fmla="*/ 166 w 297"/>
                <a:gd name="T21" fmla="*/ 28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96">
                  <a:moveTo>
                    <a:pt x="166" y="284"/>
                  </a:moveTo>
                  <a:cubicBezTo>
                    <a:pt x="220" y="296"/>
                    <a:pt x="220" y="296"/>
                    <a:pt x="220" y="296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90" y="221"/>
                    <a:pt x="297" y="186"/>
                    <a:pt x="286" y="154"/>
                  </a:cubicBezTo>
                  <a:cubicBezTo>
                    <a:pt x="273" y="118"/>
                    <a:pt x="258" y="78"/>
                    <a:pt x="250" y="76"/>
                  </a:cubicBezTo>
                  <a:cubicBezTo>
                    <a:pt x="242" y="73"/>
                    <a:pt x="150" y="32"/>
                    <a:pt x="92" y="12"/>
                  </a:cubicBezTo>
                  <a:cubicBezTo>
                    <a:pt x="58" y="0"/>
                    <a:pt x="22" y="18"/>
                    <a:pt x="11" y="51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93" y="130"/>
                    <a:pt x="185" y="150"/>
                  </a:cubicBezTo>
                  <a:lnTo>
                    <a:pt x="166" y="284"/>
                  </a:ln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229"/>
            <p:cNvSpPr>
              <a:spLocks noEditPoints="1"/>
            </p:cNvSpPr>
            <p:nvPr/>
          </p:nvSpPr>
          <p:spPr bwMode="auto">
            <a:xfrm>
              <a:off x="9244013" y="5429250"/>
              <a:ext cx="192088" cy="180975"/>
            </a:xfrm>
            <a:custGeom>
              <a:avLst/>
              <a:gdLst>
                <a:gd name="T0" fmla="*/ 45 w 90"/>
                <a:gd name="T1" fmla="*/ 85 h 85"/>
                <a:gd name="T2" fmla="*/ 34 w 90"/>
                <a:gd name="T3" fmla="*/ 83 h 85"/>
                <a:gd name="T4" fmla="*/ 7 w 90"/>
                <a:gd name="T5" fmla="*/ 33 h 85"/>
                <a:gd name="T6" fmla="*/ 7 w 90"/>
                <a:gd name="T7" fmla="*/ 33 h 85"/>
                <a:gd name="T8" fmla="*/ 56 w 90"/>
                <a:gd name="T9" fmla="*/ 6 h 85"/>
                <a:gd name="T10" fmla="*/ 84 w 90"/>
                <a:gd name="T11" fmla="*/ 56 h 85"/>
                <a:gd name="T12" fmla="*/ 45 w 90"/>
                <a:gd name="T13" fmla="*/ 85 h 85"/>
                <a:gd name="T14" fmla="*/ 14 w 90"/>
                <a:gd name="T15" fmla="*/ 36 h 85"/>
                <a:gd name="T16" fmla="*/ 36 w 90"/>
                <a:gd name="T17" fmla="*/ 75 h 85"/>
                <a:gd name="T18" fmla="*/ 76 w 90"/>
                <a:gd name="T19" fmla="*/ 53 h 85"/>
                <a:gd name="T20" fmla="*/ 54 w 90"/>
                <a:gd name="T21" fmla="*/ 14 h 85"/>
                <a:gd name="T22" fmla="*/ 14 w 90"/>
                <a:gd name="T23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85">
                  <a:moveTo>
                    <a:pt x="45" y="85"/>
                  </a:moveTo>
                  <a:cubicBezTo>
                    <a:pt x="42" y="85"/>
                    <a:pt x="38" y="84"/>
                    <a:pt x="34" y="83"/>
                  </a:cubicBezTo>
                  <a:cubicBezTo>
                    <a:pt x="13" y="77"/>
                    <a:pt x="0" y="55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3" y="12"/>
                    <a:pt x="35" y="0"/>
                    <a:pt x="56" y="6"/>
                  </a:cubicBezTo>
                  <a:cubicBezTo>
                    <a:pt x="78" y="12"/>
                    <a:pt x="90" y="34"/>
                    <a:pt x="84" y="56"/>
                  </a:cubicBezTo>
                  <a:cubicBezTo>
                    <a:pt x="79" y="73"/>
                    <a:pt x="63" y="85"/>
                    <a:pt x="45" y="85"/>
                  </a:cubicBezTo>
                  <a:close/>
                  <a:moveTo>
                    <a:pt x="14" y="36"/>
                  </a:moveTo>
                  <a:cubicBezTo>
                    <a:pt x="9" y="53"/>
                    <a:pt x="19" y="71"/>
                    <a:pt x="36" y="75"/>
                  </a:cubicBezTo>
                  <a:cubicBezTo>
                    <a:pt x="53" y="80"/>
                    <a:pt x="71" y="70"/>
                    <a:pt x="76" y="53"/>
                  </a:cubicBezTo>
                  <a:cubicBezTo>
                    <a:pt x="81" y="36"/>
                    <a:pt x="71" y="18"/>
                    <a:pt x="54" y="14"/>
                  </a:cubicBezTo>
                  <a:cubicBezTo>
                    <a:pt x="37" y="9"/>
                    <a:pt x="19" y="19"/>
                    <a:pt x="14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230"/>
            <p:cNvSpPr>
              <a:spLocks/>
            </p:cNvSpPr>
            <p:nvPr/>
          </p:nvSpPr>
          <p:spPr bwMode="auto">
            <a:xfrm>
              <a:off x="9150351" y="5665788"/>
              <a:ext cx="95250" cy="31750"/>
            </a:xfrm>
            <a:custGeom>
              <a:avLst/>
              <a:gdLst>
                <a:gd name="T0" fmla="*/ 41 w 45"/>
                <a:gd name="T1" fmla="*/ 15 h 15"/>
                <a:gd name="T2" fmla="*/ 40 w 45"/>
                <a:gd name="T3" fmla="*/ 15 h 15"/>
                <a:gd name="T4" fmla="*/ 4 w 45"/>
                <a:gd name="T5" fmla="*/ 9 h 15"/>
                <a:gd name="T6" fmla="*/ 1 w 45"/>
                <a:gd name="T7" fmla="*/ 4 h 15"/>
                <a:gd name="T8" fmla="*/ 5 w 45"/>
                <a:gd name="T9" fmla="*/ 1 h 15"/>
                <a:gd name="T10" fmla="*/ 42 w 45"/>
                <a:gd name="T11" fmla="*/ 7 h 15"/>
                <a:gd name="T12" fmla="*/ 45 w 45"/>
                <a:gd name="T13" fmla="*/ 11 h 15"/>
                <a:gd name="T14" fmla="*/ 41 w 45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41" y="15"/>
                  </a:moveTo>
                  <a:cubicBezTo>
                    <a:pt x="41" y="15"/>
                    <a:pt x="41" y="15"/>
                    <a:pt x="40" y="1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9"/>
                    <a:pt x="45" y="11"/>
                  </a:cubicBezTo>
                  <a:cubicBezTo>
                    <a:pt x="45" y="13"/>
                    <a:pt x="43" y="15"/>
                    <a:pt x="41" y="15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231"/>
            <p:cNvSpPr>
              <a:spLocks/>
            </p:cNvSpPr>
            <p:nvPr/>
          </p:nvSpPr>
          <p:spPr bwMode="auto">
            <a:xfrm>
              <a:off x="9504363" y="5616575"/>
              <a:ext cx="173038" cy="212725"/>
            </a:xfrm>
            <a:custGeom>
              <a:avLst/>
              <a:gdLst>
                <a:gd name="T0" fmla="*/ 0 w 81"/>
                <a:gd name="T1" fmla="*/ 87 h 100"/>
                <a:gd name="T2" fmla="*/ 60 w 81"/>
                <a:gd name="T3" fmla="*/ 75 h 100"/>
                <a:gd name="T4" fmla="*/ 66 w 81"/>
                <a:gd name="T5" fmla="*/ 14 h 100"/>
                <a:gd name="T6" fmla="*/ 6 w 81"/>
                <a:gd name="T7" fmla="*/ 26 h 100"/>
                <a:gd name="T8" fmla="*/ 0 w 81"/>
                <a:gd name="T9" fmla="*/ 8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87"/>
                  </a:moveTo>
                  <a:cubicBezTo>
                    <a:pt x="15" y="100"/>
                    <a:pt x="42" y="95"/>
                    <a:pt x="60" y="75"/>
                  </a:cubicBezTo>
                  <a:cubicBezTo>
                    <a:pt x="78" y="54"/>
                    <a:pt x="81" y="27"/>
                    <a:pt x="66" y="14"/>
                  </a:cubicBezTo>
                  <a:cubicBezTo>
                    <a:pt x="51" y="0"/>
                    <a:pt x="24" y="6"/>
                    <a:pt x="6" y="26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232"/>
            <p:cNvSpPr>
              <a:spLocks/>
            </p:cNvSpPr>
            <p:nvPr/>
          </p:nvSpPr>
          <p:spPr bwMode="auto">
            <a:xfrm>
              <a:off x="9323388" y="5483225"/>
              <a:ext cx="38100" cy="57150"/>
            </a:xfrm>
            <a:custGeom>
              <a:avLst/>
              <a:gdLst>
                <a:gd name="T0" fmla="*/ 2 w 18"/>
                <a:gd name="T1" fmla="*/ 11 h 27"/>
                <a:gd name="T2" fmla="*/ 5 w 18"/>
                <a:gd name="T3" fmla="*/ 26 h 27"/>
                <a:gd name="T4" fmla="*/ 16 w 18"/>
                <a:gd name="T5" fmla="*/ 15 h 27"/>
                <a:gd name="T6" fmla="*/ 12 w 18"/>
                <a:gd name="T7" fmla="*/ 1 h 27"/>
                <a:gd name="T8" fmla="*/ 2 w 18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2" y="11"/>
                  </a:moveTo>
                  <a:cubicBezTo>
                    <a:pt x="0" y="18"/>
                    <a:pt x="2" y="25"/>
                    <a:pt x="5" y="26"/>
                  </a:cubicBezTo>
                  <a:cubicBezTo>
                    <a:pt x="9" y="27"/>
                    <a:pt x="14" y="22"/>
                    <a:pt x="16" y="15"/>
                  </a:cubicBezTo>
                  <a:cubicBezTo>
                    <a:pt x="18" y="8"/>
                    <a:pt x="16" y="2"/>
                    <a:pt x="12" y="1"/>
                  </a:cubicBezTo>
                  <a:cubicBezTo>
                    <a:pt x="9" y="0"/>
                    <a:pt x="4" y="4"/>
                    <a:pt x="2" y="11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233"/>
            <p:cNvSpPr>
              <a:spLocks/>
            </p:cNvSpPr>
            <p:nvPr/>
          </p:nvSpPr>
          <p:spPr bwMode="auto">
            <a:xfrm>
              <a:off x="9164638" y="5414963"/>
              <a:ext cx="36513" cy="57150"/>
            </a:xfrm>
            <a:custGeom>
              <a:avLst/>
              <a:gdLst>
                <a:gd name="T0" fmla="*/ 2 w 17"/>
                <a:gd name="T1" fmla="*/ 12 h 27"/>
                <a:gd name="T2" fmla="*/ 5 w 17"/>
                <a:gd name="T3" fmla="*/ 26 h 27"/>
                <a:gd name="T4" fmla="*/ 15 w 17"/>
                <a:gd name="T5" fmla="*/ 15 h 27"/>
                <a:gd name="T6" fmla="*/ 12 w 17"/>
                <a:gd name="T7" fmla="*/ 1 h 27"/>
                <a:gd name="T8" fmla="*/ 2 w 1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2" y="12"/>
                  </a:moveTo>
                  <a:cubicBezTo>
                    <a:pt x="0" y="19"/>
                    <a:pt x="1" y="25"/>
                    <a:pt x="5" y="26"/>
                  </a:cubicBezTo>
                  <a:cubicBezTo>
                    <a:pt x="9" y="27"/>
                    <a:pt x="13" y="22"/>
                    <a:pt x="15" y="15"/>
                  </a:cubicBezTo>
                  <a:cubicBezTo>
                    <a:pt x="17" y="9"/>
                    <a:pt x="16" y="2"/>
                    <a:pt x="12" y="1"/>
                  </a:cubicBezTo>
                  <a:cubicBezTo>
                    <a:pt x="8" y="0"/>
                    <a:pt x="4" y="5"/>
                    <a:pt x="2" y="12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234"/>
            <p:cNvSpPr>
              <a:spLocks/>
            </p:cNvSpPr>
            <p:nvPr/>
          </p:nvSpPr>
          <p:spPr bwMode="auto">
            <a:xfrm>
              <a:off x="9405938" y="5535613"/>
              <a:ext cx="153988" cy="117475"/>
            </a:xfrm>
            <a:custGeom>
              <a:avLst/>
              <a:gdLst>
                <a:gd name="T0" fmla="*/ 67 w 72"/>
                <a:gd name="T1" fmla="*/ 55 h 55"/>
                <a:gd name="T2" fmla="*/ 65 w 72"/>
                <a:gd name="T3" fmla="*/ 54 h 55"/>
                <a:gd name="T4" fmla="*/ 2 w 72"/>
                <a:gd name="T5" fmla="*/ 8 h 55"/>
                <a:gd name="T6" fmla="*/ 1 w 72"/>
                <a:gd name="T7" fmla="*/ 2 h 55"/>
                <a:gd name="T8" fmla="*/ 6 w 72"/>
                <a:gd name="T9" fmla="*/ 1 h 55"/>
                <a:gd name="T10" fmla="*/ 69 w 72"/>
                <a:gd name="T11" fmla="*/ 47 h 55"/>
                <a:gd name="T12" fmla="*/ 70 w 72"/>
                <a:gd name="T13" fmla="*/ 53 h 55"/>
                <a:gd name="T14" fmla="*/ 67 w 72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55">
                  <a:moveTo>
                    <a:pt x="67" y="55"/>
                  </a:moveTo>
                  <a:cubicBezTo>
                    <a:pt x="66" y="55"/>
                    <a:pt x="65" y="54"/>
                    <a:pt x="65" y="5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9"/>
                    <a:pt x="72" y="51"/>
                    <a:pt x="70" y="53"/>
                  </a:cubicBezTo>
                  <a:cubicBezTo>
                    <a:pt x="70" y="54"/>
                    <a:pt x="68" y="55"/>
                    <a:pt x="67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235"/>
            <p:cNvSpPr>
              <a:spLocks/>
            </p:cNvSpPr>
            <p:nvPr/>
          </p:nvSpPr>
          <p:spPr bwMode="auto">
            <a:xfrm>
              <a:off x="9129713" y="5875338"/>
              <a:ext cx="231775" cy="33338"/>
            </a:xfrm>
            <a:custGeom>
              <a:avLst/>
              <a:gdLst>
                <a:gd name="T0" fmla="*/ 58 w 109"/>
                <a:gd name="T1" fmla="*/ 16 h 16"/>
                <a:gd name="T2" fmla="*/ 3 w 109"/>
                <a:gd name="T3" fmla="*/ 8 h 16"/>
                <a:gd name="T4" fmla="*/ 0 w 109"/>
                <a:gd name="T5" fmla="*/ 3 h 16"/>
                <a:gd name="T6" fmla="*/ 5 w 109"/>
                <a:gd name="T7" fmla="*/ 0 h 16"/>
                <a:gd name="T8" fmla="*/ 104 w 109"/>
                <a:gd name="T9" fmla="*/ 3 h 16"/>
                <a:gd name="T10" fmla="*/ 109 w 109"/>
                <a:gd name="T11" fmla="*/ 6 h 16"/>
                <a:gd name="T12" fmla="*/ 106 w 109"/>
                <a:gd name="T13" fmla="*/ 11 h 16"/>
                <a:gd name="T14" fmla="*/ 58 w 10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6">
                  <a:moveTo>
                    <a:pt x="58" y="16"/>
                  </a:moveTo>
                  <a:cubicBezTo>
                    <a:pt x="38" y="16"/>
                    <a:pt x="20" y="13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9"/>
                    <a:pt x="67" y="10"/>
                    <a:pt x="104" y="3"/>
                  </a:cubicBezTo>
                  <a:cubicBezTo>
                    <a:pt x="106" y="3"/>
                    <a:pt x="108" y="4"/>
                    <a:pt x="109" y="6"/>
                  </a:cubicBezTo>
                  <a:cubicBezTo>
                    <a:pt x="109" y="9"/>
                    <a:pt x="108" y="11"/>
                    <a:pt x="106" y="11"/>
                  </a:cubicBezTo>
                  <a:cubicBezTo>
                    <a:pt x="89" y="14"/>
                    <a:pt x="73" y="16"/>
                    <a:pt x="58" y="16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236"/>
            <p:cNvSpPr>
              <a:spLocks/>
            </p:cNvSpPr>
            <p:nvPr/>
          </p:nvSpPr>
          <p:spPr bwMode="auto">
            <a:xfrm>
              <a:off x="9421813" y="5803900"/>
              <a:ext cx="106363" cy="274638"/>
            </a:xfrm>
            <a:custGeom>
              <a:avLst/>
              <a:gdLst>
                <a:gd name="T0" fmla="*/ 5 w 50"/>
                <a:gd name="T1" fmla="*/ 129 h 129"/>
                <a:gd name="T2" fmla="*/ 3 w 50"/>
                <a:gd name="T3" fmla="*/ 129 h 129"/>
                <a:gd name="T4" fmla="*/ 1 w 50"/>
                <a:gd name="T5" fmla="*/ 124 h 129"/>
                <a:gd name="T6" fmla="*/ 42 w 50"/>
                <a:gd name="T7" fmla="*/ 3 h 129"/>
                <a:gd name="T8" fmla="*/ 47 w 50"/>
                <a:gd name="T9" fmla="*/ 1 h 129"/>
                <a:gd name="T10" fmla="*/ 49 w 50"/>
                <a:gd name="T11" fmla="*/ 6 h 129"/>
                <a:gd name="T12" fmla="*/ 8 w 50"/>
                <a:gd name="T13" fmla="*/ 126 h 129"/>
                <a:gd name="T14" fmla="*/ 5 w 50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9">
                  <a:moveTo>
                    <a:pt x="5" y="129"/>
                  </a:moveTo>
                  <a:cubicBezTo>
                    <a:pt x="4" y="129"/>
                    <a:pt x="4" y="129"/>
                    <a:pt x="3" y="129"/>
                  </a:cubicBezTo>
                  <a:cubicBezTo>
                    <a:pt x="1" y="128"/>
                    <a:pt x="0" y="126"/>
                    <a:pt x="1" y="12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5" y="0"/>
                    <a:pt x="47" y="1"/>
                  </a:cubicBezTo>
                  <a:cubicBezTo>
                    <a:pt x="49" y="1"/>
                    <a:pt x="50" y="4"/>
                    <a:pt x="49" y="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6" y="129"/>
                    <a:pt x="5" y="129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237"/>
            <p:cNvSpPr>
              <a:spLocks/>
            </p:cNvSpPr>
            <p:nvPr/>
          </p:nvSpPr>
          <p:spPr bwMode="auto">
            <a:xfrm>
              <a:off x="9082088" y="5876925"/>
              <a:ext cx="68263" cy="131763"/>
            </a:xfrm>
            <a:custGeom>
              <a:avLst/>
              <a:gdLst>
                <a:gd name="T0" fmla="*/ 5 w 32"/>
                <a:gd name="T1" fmla="*/ 62 h 62"/>
                <a:gd name="T2" fmla="*/ 3 w 32"/>
                <a:gd name="T3" fmla="*/ 61 h 62"/>
                <a:gd name="T4" fmla="*/ 1 w 32"/>
                <a:gd name="T5" fmla="*/ 56 h 62"/>
                <a:gd name="T6" fmla="*/ 24 w 32"/>
                <a:gd name="T7" fmla="*/ 3 h 62"/>
                <a:gd name="T8" fmla="*/ 29 w 32"/>
                <a:gd name="T9" fmla="*/ 1 h 62"/>
                <a:gd name="T10" fmla="*/ 31 w 32"/>
                <a:gd name="T11" fmla="*/ 6 h 62"/>
                <a:gd name="T12" fmla="*/ 9 w 32"/>
                <a:gd name="T13" fmla="*/ 59 h 62"/>
                <a:gd name="T14" fmla="*/ 5 w 32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2">
                  <a:moveTo>
                    <a:pt x="5" y="62"/>
                  </a:moveTo>
                  <a:cubicBezTo>
                    <a:pt x="4" y="62"/>
                    <a:pt x="4" y="62"/>
                    <a:pt x="3" y="61"/>
                  </a:cubicBezTo>
                  <a:cubicBezTo>
                    <a:pt x="1" y="61"/>
                    <a:pt x="0" y="58"/>
                    <a:pt x="1" y="5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1"/>
                    <a:pt x="27" y="0"/>
                    <a:pt x="29" y="1"/>
                  </a:cubicBezTo>
                  <a:cubicBezTo>
                    <a:pt x="31" y="2"/>
                    <a:pt x="32" y="4"/>
                    <a:pt x="31" y="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1"/>
                    <a:pt x="6" y="62"/>
                    <a:pt x="5" y="62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238"/>
            <p:cNvSpPr>
              <a:spLocks/>
            </p:cNvSpPr>
            <p:nvPr/>
          </p:nvSpPr>
          <p:spPr bwMode="auto">
            <a:xfrm>
              <a:off x="9061451" y="5354638"/>
              <a:ext cx="176213" cy="174625"/>
            </a:xfrm>
            <a:custGeom>
              <a:avLst/>
              <a:gdLst>
                <a:gd name="T0" fmla="*/ 41 w 83"/>
                <a:gd name="T1" fmla="*/ 82 h 82"/>
                <a:gd name="T2" fmla="*/ 30 w 83"/>
                <a:gd name="T3" fmla="*/ 80 h 82"/>
                <a:gd name="T4" fmla="*/ 6 w 83"/>
                <a:gd name="T5" fmla="*/ 61 h 82"/>
                <a:gd name="T6" fmla="*/ 3 w 83"/>
                <a:gd name="T7" fmla="*/ 31 h 82"/>
                <a:gd name="T8" fmla="*/ 22 w 83"/>
                <a:gd name="T9" fmla="*/ 6 h 82"/>
                <a:gd name="T10" fmla="*/ 53 w 83"/>
                <a:gd name="T11" fmla="*/ 3 h 82"/>
                <a:gd name="T12" fmla="*/ 82 w 83"/>
                <a:gd name="T13" fmla="*/ 45 h 82"/>
                <a:gd name="T14" fmla="*/ 77 w 83"/>
                <a:gd name="T15" fmla="*/ 48 h 82"/>
                <a:gd name="T16" fmla="*/ 74 w 83"/>
                <a:gd name="T17" fmla="*/ 44 h 82"/>
                <a:gd name="T18" fmla="*/ 50 w 83"/>
                <a:gd name="T19" fmla="*/ 11 h 82"/>
                <a:gd name="T20" fmla="*/ 26 w 83"/>
                <a:gd name="T21" fmla="*/ 13 h 82"/>
                <a:gd name="T22" fmla="*/ 10 w 83"/>
                <a:gd name="T23" fmla="*/ 33 h 82"/>
                <a:gd name="T24" fmla="*/ 13 w 83"/>
                <a:gd name="T25" fmla="*/ 57 h 82"/>
                <a:gd name="T26" fmla="*/ 33 w 83"/>
                <a:gd name="T27" fmla="*/ 73 h 82"/>
                <a:gd name="T28" fmla="*/ 45 w 83"/>
                <a:gd name="T29" fmla="*/ 74 h 82"/>
                <a:gd name="T30" fmla="*/ 50 w 83"/>
                <a:gd name="T31" fmla="*/ 77 h 82"/>
                <a:gd name="T32" fmla="*/ 46 w 83"/>
                <a:gd name="T33" fmla="*/ 82 h 82"/>
                <a:gd name="T34" fmla="*/ 41 w 83"/>
                <a:gd name="T3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2">
                  <a:moveTo>
                    <a:pt x="41" y="82"/>
                  </a:moveTo>
                  <a:cubicBezTo>
                    <a:pt x="38" y="82"/>
                    <a:pt x="34" y="81"/>
                    <a:pt x="30" y="80"/>
                  </a:cubicBezTo>
                  <a:cubicBezTo>
                    <a:pt x="20" y="77"/>
                    <a:pt x="12" y="71"/>
                    <a:pt x="6" y="61"/>
                  </a:cubicBezTo>
                  <a:cubicBezTo>
                    <a:pt x="1" y="52"/>
                    <a:pt x="0" y="41"/>
                    <a:pt x="3" y="31"/>
                  </a:cubicBezTo>
                  <a:cubicBezTo>
                    <a:pt x="6" y="20"/>
                    <a:pt x="13" y="12"/>
                    <a:pt x="22" y="6"/>
                  </a:cubicBezTo>
                  <a:cubicBezTo>
                    <a:pt x="31" y="1"/>
                    <a:pt x="42" y="0"/>
                    <a:pt x="53" y="3"/>
                  </a:cubicBezTo>
                  <a:cubicBezTo>
                    <a:pt x="71" y="8"/>
                    <a:pt x="83" y="26"/>
                    <a:pt x="82" y="45"/>
                  </a:cubicBezTo>
                  <a:cubicBezTo>
                    <a:pt x="81" y="47"/>
                    <a:pt x="80" y="49"/>
                    <a:pt x="77" y="48"/>
                  </a:cubicBezTo>
                  <a:cubicBezTo>
                    <a:pt x="75" y="48"/>
                    <a:pt x="73" y="46"/>
                    <a:pt x="74" y="44"/>
                  </a:cubicBezTo>
                  <a:cubicBezTo>
                    <a:pt x="75" y="29"/>
                    <a:pt x="65" y="15"/>
                    <a:pt x="50" y="11"/>
                  </a:cubicBezTo>
                  <a:cubicBezTo>
                    <a:pt x="42" y="8"/>
                    <a:pt x="33" y="9"/>
                    <a:pt x="26" y="13"/>
                  </a:cubicBezTo>
                  <a:cubicBezTo>
                    <a:pt x="18" y="18"/>
                    <a:pt x="13" y="25"/>
                    <a:pt x="10" y="33"/>
                  </a:cubicBezTo>
                  <a:cubicBezTo>
                    <a:pt x="8" y="41"/>
                    <a:pt x="9" y="50"/>
                    <a:pt x="13" y="57"/>
                  </a:cubicBezTo>
                  <a:cubicBezTo>
                    <a:pt x="17" y="65"/>
                    <a:pt x="24" y="70"/>
                    <a:pt x="33" y="73"/>
                  </a:cubicBezTo>
                  <a:cubicBezTo>
                    <a:pt x="37" y="74"/>
                    <a:pt x="41" y="74"/>
                    <a:pt x="45" y="74"/>
                  </a:cubicBezTo>
                  <a:cubicBezTo>
                    <a:pt x="48" y="73"/>
                    <a:pt x="50" y="75"/>
                    <a:pt x="50" y="77"/>
                  </a:cubicBezTo>
                  <a:cubicBezTo>
                    <a:pt x="50" y="79"/>
                    <a:pt x="49" y="81"/>
                    <a:pt x="46" y="82"/>
                  </a:cubicBezTo>
                  <a:cubicBezTo>
                    <a:pt x="45" y="82"/>
                    <a:pt x="43" y="82"/>
                    <a:pt x="41" y="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239"/>
            <p:cNvSpPr>
              <a:spLocks/>
            </p:cNvSpPr>
            <p:nvPr/>
          </p:nvSpPr>
          <p:spPr bwMode="auto">
            <a:xfrm>
              <a:off x="9124951" y="5402263"/>
              <a:ext cx="144463" cy="230188"/>
            </a:xfrm>
            <a:custGeom>
              <a:avLst/>
              <a:gdLst>
                <a:gd name="T0" fmla="*/ 23 w 68"/>
                <a:gd name="T1" fmla="*/ 108 h 108"/>
                <a:gd name="T2" fmla="*/ 20 w 68"/>
                <a:gd name="T3" fmla="*/ 107 h 108"/>
                <a:gd name="T4" fmla="*/ 1 w 68"/>
                <a:gd name="T5" fmla="*/ 73 h 108"/>
                <a:gd name="T6" fmla="*/ 3 w 68"/>
                <a:gd name="T7" fmla="*/ 68 h 108"/>
                <a:gd name="T8" fmla="*/ 60 w 68"/>
                <a:gd name="T9" fmla="*/ 2 h 108"/>
                <a:gd name="T10" fmla="*/ 66 w 68"/>
                <a:gd name="T11" fmla="*/ 2 h 108"/>
                <a:gd name="T12" fmla="*/ 66 w 68"/>
                <a:gd name="T13" fmla="*/ 7 h 108"/>
                <a:gd name="T14" fmla="*/ 9 w 68"/>
                <a:gd name="T15" fmla="*/ 75 h 108"/>
                <a:gd name="T16" fmla="*/ 26 w 68"/>
                <a:gd name="T17" fmla="*/ 102 h 108"/>
                <a:gd name="T18" fmla="*/ 25 w 68"/>
                <a:gd name="T19" fmla="*/ 107 h 108"/>
                <a:gd name="T20" fmla="*/ 23 w 68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08">
                  <a:moveTo>
                    <a:pt x="23" y="108"/>
                  </a:moveTo>
                  <a:cubicBezTo>
                    <a:pt x="21" y="108"/>
                    <a:pt x="20" y="108"/>
                    <a:pt x="20" y="107"/>
                  </a:cubicBezTo>
                  <a:cubicBezTo>
                    <a:pt x="15" y="101"/>
                    <a:pt x="0" y="83"/>
                    <a:pt x="1" y="73"/>
                  </a:cubicBezTo>
                  <a:cubicBezTo>
                    <a:pt x="1" y="71"/>
                    <a:pt x="2" y="69"/>
                    <a:pt x="3" y="68"/>
                  </a:cubicBezTo>
                  <a:cubicBezTo>
                    <a:pt x="8" y="65"/>
                    <a:pt x="41" y="26"/>
                    <a:pt x="60" y="2"/>
                  </a:cubicBezTo>
                  <a:cubicBezTo>
                    <a:pt x="62" y="0"/>
                    <a:pt x="64" y="0"/>
                    <a:pt x="66" y="2"/>
                  </a:cubicBezTo>
                  <a:cubicBezTo>
                    <a:pt x="68" y="3"/>
                    <a:pt x="68" y="5"/>
                    <a:pt x="66" y="7"/>
                  </a:cubicBezTo>
                  <a:cubicBezTo>
                    <a:pt x="61" y="13"/>
                    <a:pt x="17" y="68"/>
                    <a:pt x="9" y="75"/>
                  </a:cubicBezTo>
                  <a:cubicBezTo>
                    <a:pt x="8" y="78"/>
                    <a:pt x="16" y="91"/>
                    <a:pt x="26" y="102"/>
                  </a:cubicBezTo>
                  <a:cubicBezTo>
                    <a:pt x="27" y="103"/>
                    <a:pt x="27" y="106"/>
                    <a:pt x="25" y="107"/>
                  </a:cubicBezTo>
                  <a:cubicBezTo>
                    <a:pt x="24" y="108"/>
                    <a:pt x="24" y="108"/>
                    <a:pt x="23" y="108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240"/>
            <p:cNvSpPr>
              <a:spLocks/>
            </p:cNvSpPr>
            <p:nvPr/>
          </p:nvSpPr>
          <p:spPr bwMode="auto">
            <a:xfrm>
              <a:off x="9207501" y="5446713"/>
              <a:ext cx="71438" cy="31750"/>
            </a:xfrm>
            <a:custGeom>
              <a:avLst/>
              <a:gdLst>
                <a:gd name="T0" fmla="*/ 28 w 33"/>
                <a:gd name="T1" fmla="*/ 15 h 15"/>
                <a:gd name="T2" fmla="*/ 27 w 33"/>
                <a:gd name="T3" fmla="*/ 15 h 15"/>
                <a:gd name="T4" fmla="*/ 3 w 33"/>
                <a:gd name="T5" fmla="*/ 8 h 15"/>
                <a:gd name="T6" fmla="*/ 1 w 33"/>
                <a:gd name="T7" fmla="*/ 3 h 15"/>
                <a:gd name="T8" fmla="*/ 5 w 33"/>
                <a:gd name="T9" fmla="*/ 1 h 15"/>
                <a:gd name="T10" fmla="*/ 29 w 33"/>
                <a:gd name="T11" fmla="*/ 8 h 15"/>
                <a:gd name="T12" fmla="*/ 32 w 33"/>
                <a:gd name="T13" fmla="*/ 13 h 15"/>
                <a:gd name="T14" fmla="*/ 28 w 33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5">
                  <a:moveTo>
                    <a:pt x="28" y="15"/>
                  </a:moveTo>
                  <a:cubicBezTo>
                    <a:pt x="28" y="15"/>
                    <a:pt x="28" y="15"/>
                    <a:pt x="27" y="1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3" y="10"/>
                    <a:pt x="32" y="13"/>
                  </a:cubicBezTo>
                  <a:cubicBezTo>
                    <a:pt x="32" y="14"/>
                    <a:pt x="30" y="15"/>
                    <a:pt x="28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241"/>
            <p:cNvSpPr>
              <a:spLocks/>
            </p:cNvSpPr>
            <p:nvPr/>
          </p:nvSpPr>
          <p:spPr bwMode="auto">
            <a:xfrm>
              <a:off x="8999538" y="5938838"/>
              <a:ext cx="473075" cy="361950"/>
            </a:xfrm>
            <a:custGeom>
              <a:avLst/>
              <a:gdLst>
                <a:gd name="T0" fmla="*/ 168 w 222"/>
                <a:gd name="T1" fmla="*/ 167 h 170"/>
                <a:gd name="T2" fmla="*/ 19 w 222"/>
                <a:gd name="T3" fmla="*/ 124 h 170"/>
                <a:gd name="T4" fmla="*/ 4 w 222"/>
                <a:gd name="T5" fmla="*/ 96 h 170"/>
                <a:gd name="T6" fmla="*/ 26 w 222"/>
                <a:gd name="T7" fmla="*/ 19 h 170"/>
                <a:gd name="T8" fmla="*/ 54 w 222"/>
                <a:gd name="T9" fmla="*/ 4 h 170"/>
                <a:gd name="T10" fmla="*/ 203 w 222"/>
                <a:gd name="T11" fmla="*/ 46 h 170"/>
                <a:gd name="T12" fmla="*/ 218 w 222"/>
                <a:gd name="T13" fmla="*/ 75 h 170"/>
                <a:gd name="T14" fmla="*/ 197 w 222"/>
                <a:gd name="T15" fmla="*/ 151 h 170"/>
                <a:gd name="T16" fmla="*/ 168 w 222"/>
                <a:gd name="T17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170">
                  <a:moveTo>
                    <a:pt x="168" y="167"/>
                  </a:moveTo>
                  <a:cubicBezTo>
                    <a:pt x="19" y="124"/>
                    <a:pt x="19" y="124"/>
                    <a:pt x="19" y="124"/>
                  </a:cubicBezTo>
                  <a:cubicBezTo>
                    <a:pt x="7" y="121"/>
                    <a:pt x="0" y="108"/>
                    <a:pt x="4" y="9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7"/>
                    <a:pt x="42" y="0"/>
                    <a:pt x="54" y="4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15" y="50"/>
                    <a:pt x="222" y="62"/>
                    <a:pt x="218" y="75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3" y="163"/>
                    <a:pt x="180" y="170"/>
                    <a:pt x="168" y="167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242"/>
            <p:cNvSpPr>
              <a:spLocks/>
            </p:cNvSpPr>
            <p:nvPr/>
          </p:nvSpPr>
          <p:spPr bwMode="auto">
            <a:xfrm>
              <a:off x="8529638" y="6623050"/>
              <a:ext cx="28575" cy="223838"/>
            </a:xfrm>
            <a:custGeom>
              <a:avLst/>
              <a:gdLst>
                <a:gd name="T0" fmla="*/ 9 w 13"/>
                <a:gd name="T1" fmla="*/ 105 h 105"/>
                <a:gd name="T2" fmla="*/ 5 w 13"/>
                <a:gd name="T3" fmla="*/ 101 h 105"/>
                <a:gd name="T4" fmla="*/ 0 w 13"/>
                <a:gd name="T5" fmla="*/ 4 h 105"/>
                <a:gd name="T6" fmla="*/ 4 w 13"/>
                <a:gd name="T7" fmla="*/ 0 h 105"/>
                <a:gd name="T8" fmla="*/ 8 w 13"/>
                <a:gd name="T9" fmla="*/ 4 h 105"/>
                <a:gd name="T10" fmla="*/ 13 w 13"/>
                <a:gd name="T11" fmla="*/ 101 h 105"/>
                <a:gd name="T12" fmla="*/ 9 w 13"/>
                <a:gd name="T13" fmla="*/ 105 h 105"/>
                <a:gd name="T14" fmla="*/ 9 w 13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5">
                  <a:moveTo>
                    <a:pt x="9" y="105"/>
                  </a:moveTo>
                  <a:cubicBezTo>
                    <a:pt x="7" y="105"/>
                    <a:pt x="5" y="103"/>
                    <a:pt x="5" y="10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3"/>
                    <a:pt x="12" y="105"/>
                    <a:pt x="9" y="105"/>
                  </a:cubicBezTo>
                  <a:cubicBezTo>
                    <a:pt x="9" y="105"/>
                    <a:pt x="9" y="105"/>
                    <a:pt x="9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243"/>
            <p:cNvSpPr>
              <a:spLocks/>
            </p:cNvSpPr>
            <p:nvPr/>
          </p:nvSpPr>
          <p:spPr bwMode="auto">
            <a:xfrm>
              <a:off x="7820026" y="5594350"/>
              <a:ext cx="815975" cy="1077913"/>
            </a:xfrm>
            <a:custGeom>
              <a:avLst/>
              <a:gdLst>
                <a:gd name="T0" fmla="*/ 334 w 383"/>
                <a:gd name="T1" fmla="*/ 349 h 507"/>
                <a:gd name="T2" fmla="*/ 368 w 383"/>
                <a:gd name="T3" fmla="*/ 258 h 507"/>
                <a:gd name="T4" fmla="*/ 363 w 383"/>
                <a:gd name="T5" fmla="*/ 131 h 507"/>
                <a:gd name="T6" fmla="*/ 312 w 383"/>
                <a:gd name="T7" fmla="*/ 16 h 507"/>
                <a:gd name="T8" fmla="*/ 286 w 383"/>
                <a:gd name="T9" fmla="*/ 0 h 507"/>
                <a:gd name="T10" fmla="*/ 286 w 383"/>
                <a:gd name="T11" fmla="*/ 0 h 507"/>
                <a:gd name="T12" fmla="*/ 260 w 383"/>
                <a:gd name="T13" fmla="*/ 33 h 507"/>
                <a:gd name="T14" fmla="*/ 279 w 383"/>
                <a:gd name="T15" fmla="*/ 119 h 507"/>
                <a:gd name="T16" fmla="*/ 158 w 383"/>
                <a:gd name="T17" fmla="*/ 115 h 507"/>
                <a:gd name="T18" fmla="*/ 42 w 383"/>
                <a:gd name="T19" fmla="*/ 23 h 507"/>
                <a:gd name="T20" fmla="*/ 6 w 383"/>
                <a:gd name="T21" fmla="*/ 24 h 507"/>
                <a:gd name="T22" fmla="*/ 6 w 383"/>
                <a:gd name="T23" fmla="*/ 24 h 507"/>
                <a:gd name="T24" fmla="*/ 6 w 383"/>
                <a:gd name="T25" fmla="*/ 45 h 507"/>
                <a:gd name="T26" fmla="*/ 201 w 383"/>
                <a:gd name="T27" fmla="*/ 246 h 507"/>
                <a:gd name="T28" fmla="*/ 188 w 383"/>
                <a:gd name="T29" fmla="*/ 317 h 507"/>
                <a:gd name="T30" fmla="*/ 149 w 383"/>
                <a:gd name="T31" fmla="*/ 469 h 507"/>
                <a:gd name="T32" fmla="*/ 332 w 383"/>
                <a:gd name="T33" fmla="*/ 491 h 507"/>
                <a:gd name="T34" fmla="*/ 334 w 383"/>
                <a:gd name="T35" fmla="*/ 34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7">
                  <a:moveTo>
                    <a:pt x="334" y="349"/>
                  </a:moveTo>
                  <a:cubicBezTo>
                    <a:pt x="368" y="258"/>
                    <a:pt x="368" y="258"/>
                    <a:pt x="368" y="258"/>
                  </a:cubicBezTo>
                  <a:cubicBezTo>
                    <a:pt x="383" y="216"/>
                    <a:pt x="381" y="171"/>
                    <a:pt x="363" y="131"/>
                  </a:cubicBezTo>
                  <a:cubicBezTo>
                    <a:pt x="312" y="16"/>
                    <a:pt x="312" y="16"/>
                    <a:pt x="312" y="16"/>
                  </a:cubicBezTo>
                  <a:cubicBezTo>
                    <a:pt x="307" y="6"/>
                    <a:pt x="297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69" y="1"/>
                    <a:pt x="256" y="17"/>
                    <a:pt x="260" y="33"/>
                  </a:cubicBezTo>
                  <a:cubicBezTo>
                    <a:pt x="279" y="119"/>
                    <a:pt x="279" y="119"/>
                    <a:pt x="279" y="119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2" y="15"/>
                    <a:pt x="17" y="1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30"/>
                    <a:pt x="0" y="39"/>
                    <a:pt x="6" y="45"/>
                  </a:cubicBezTo>
                  <a:cubicBezTo>
                    <a:pt x="201" y="246"/>
                    <a:pt x="201" y="246"/>
                    <a:pt x="201" y="246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49" y="469"/>
                    <a:pt x="149" y="469"/>
                    <a:pt x="149" y="469"/>
                  </a:cubicBezTo>
                  <a:cubicBezTo>
                    <a:pt x="149" y="469"/>
                    <a:pt x="285" y="507"/>
                    <a:pt x="332" y="491"/>
                  </a:cubicBezTo>
                  <a:cubicBezTo>
                    <a:pt x="340" y="488"/>
                    <a:pt x="334" y="349"/>
                    <a:pt x="334" y="349"/>
                  </a:cubicBez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244"/>
            <p:cNvSpPr>
              <a:spLocks/>
            </p:cNvSpPr>
            <p:nvPr/>
          </p:nvSpPr>
          <p:spPr bwMode="auto">
            <a:xfrm>
              <a:off x="7972426" y="5546725"/>
              <a:ext cx="171450" cy="274638"/>
            </a:xfrm>
            <a:custGeom>
              <a:avLst/>
              <a:gdLst>
                <a:gd name="T0" fmla="*/ 26 w 81"/>
                <a:gd name="T1" fmla="*/ 122 h 129"/>
                <a:gd name="T2" fmla="*/ 3 w 81"/>
                <a:gd name="T3" fmla="*/ 18 h 129"/>
                <a:gd name="T4" fmla="*/ 19 w 81"/>
                <a:gd name="T5" fmla="*/ 4 h 129"/>
                <a:gd name="T6" fmla="*/ 19 w 81"/>
                <a:gd name="T7" fmla="*/ 4 h 129"/>
                <a:gd name="T8" fmla="*/ 44 w 81"/>
                <a:gd name="T9" fmla="*/ 30 h 129"/>
                <a:gd name="T10" fmla="*/ 81 w 81"/>
                <a:gd name="T11" fmla="*/ 129 h 129"/>
                <a:gd name="T12" fmla="*/ 26 w 81"/>
                <a:gd name="T13" fmla="*/ 1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29">
                  <a:moveTo>
                    <a:pt x="26" y="122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10" y="0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31" y="9"/>
                    <a:pt x="40" y="18"/>
                    <a:pt x="44" y="30"/>
                  </a:cubicBezTo>
                  <a:cubicBezTo>
                    <a:pt x="81" y="129"/>
                    <a:pt x="81" y="129"/>
                    <a:pt x="81" y="129"/>
                  </a:cubicBezTo>
                  <a:lnTo>
                    <a:pt x="26" y="122"/>
                  </a:ln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245"/>
            <p:cNvSpPr>
              <a:spLocks/>
            </p:cNvSpPr>
            <p:nvPr/>
          </p:nvSpPr>
          <p:spPr bwMode="auto">
            <a:xfrm>
              <a:off x="7964488" y="5541963"/>
              <a:ext cx="190500" cy="287338"/>
            </a:xfrm>
            <a:custGeom>
              <a:avLst/>
              <a:gdLst>
                <a:gd name="T0" fmla="*/ 84 w 89"/>
                <a:gd name="T1" fmla="*/ 135 h 135"/>
                <a:gd name="T2" fmla="*/ 81 w 89"/>
                <a:gd name="T3" fmla="*/ 132 h 135"/>
                <a:gd name="T4" fmla="*/ 43 w 89"/>
                <a:gd name="T5" fmla="*/ 34 h 135"/>
                <a:gd name="T6" fmla="*/ 21 w 89"/>
                <a:gd name="T7" fmla="*/ 9 h 135"/>
                <a:gd name="T8" fmla="*/ 12 w 89"/>
                <a:gd name="T9" fmla="*/ 11 h 135"/>
                <a:gd name="T10" fmla="*/ 10 w 89"/>
                <a:gd name="T11" fmla="*/ 19 h 135"/>
                <a:gd name="T12" fmla="*/ 33 w 89"/>
                <a:gd name="T13" fmla="*/ 123 h 135"/>
                <a:gd name="T14" fmla="*/ 30 w 89"/>
                <a:gd name="T15" fmla="*/ 128 h 135"/>
                <a:gd name="T16" fmla="*/ 25 w 89"/>
                <a:gd name="T17" fmla="*/ 125 h 135"/>
                <a:gd name="T18" fmla="*/ 2 w 89"/>
                <a:gd name="T19" fmla="*/ 20 h 135"/>
                <a:gd name="T20" fmla="*/ 7 w 89"/>
                <a:gd name="T21" fmla="*/ 5 h 135"/>
                <a:gd name="T22" fmla="*/ 24 w 89"/>
                <a:gd name="T23" fmla="*/ 2 h 135"/>
                <a:gd name="T24" fmla="*/ 51 w 89"/>
                <a:gd name="T25" fmla="*/ 31 h 135"/>
                <a:gd name="T26" fmla="*/ 88 w 89"/>
                <a:gd name="T27" fmla="*/ 129 h 135"/>
                <a:gd name="T28" fmla="*/ 86 w 89"/>
                <a:gd name="T29" fmla="*/ 134 h 135"/>
                <a:gd name="T30" fmla="*/ 84 w 89"/>
                <a:gd name="T3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135">
                  <a:moveTo>
                    <a:pt x="84" y="135"/>
                  </a:moveTo>
                  <a:cubicBezTo>
                    <a:pt x="83" y="135"/>
                    <a:pt x="81" y="134"/>
                    <a:pt x="81" y="132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39" y="23"/>
                    <a:pt x="31" y="14"/>
                    <a:pt x="21" y="9"/>
                  </a:cubicBezTo>
                  <a:cubicBezTo>
                    <a:pt x="18" y="8"/>
                    <a:pt x="15" y="9"/>
                    <a:pt x="12" y="11"/>
                  </a:cubicBezTo>
                  <a:cubicBezTo>
                    <a:pt x="10" y="13"/>
                    <a:pt x="9" y="16"/>
                    <a:pt x="10" y="19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5"/>
                    <a:pt x="32" y="127"/>
                    <a:pt x="30" y="128"/>
                  </a:cubicBezTo>
                  <a:cubicBezTo>
                    <a:pt x="28" y="128"/>
                    <a:pt x="25" y="127"/>
                    <a:pt x="25" y="125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4"/>
                    <a:pt x="2" y="8"/>
                    <a:pt x="7" y="5"/>
                  </a:cubicBezTo>
                  <a:cubicBezTo>
                    <a:pt x="12" y="1"/>
                    <a:pt x="18" y="0"/>
                    <a:pt x="24" y="2"/>
                  </a:cubicBezTo>
                  <a:cubicBezTo>
                    <a:pt x="36" y="8"/>
                    <a:pt x="46" y="18"/>
                    <a:pt x="51" y="31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9" y="131"/>
                    <a:pt x="88" y="133"/>
                    <a:pt x="86" y="134"/>
                  </a:cubicBezTo>
                  <a:cubicBezTo>
                    <a:pt x="85" y="134"/>
                    <a:pt x="85" y="135"/>
                    <a:pt x="84" y="135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246"/>
            <p:cNvSpPr>
              <a:spLocks/>
            </p:cNvSpPr>
            <p:nvPr/>
          </p:nvSpPr>
          <p:spPr bwMode="auto">
            <a:xfrm>
              <a:off x="8112126" y="5608638"/>
              <a:ext cx="258763" cy="420688"/>
            </a:xfrm>
            <a:custGeom>
              <a:avLst/>
              <a:gdLst>
                <a:gd name="T0" fmla="*/ 121 w 121"/>
                <a:gd name="T1" fmla="*/ 198 h 198"/>
                <a:gd name="T2" fmla="*/ 57 w 121"/>
                <a:gd name="T3" fmla="*/ 133 h 198"/>
                <a:gd name="T4" fmla="*/ 41 w 121"/>
                <a:gd name="T5" fmla="*/ 33 h 198"/>
                <a:gd name="T6" fmla="*/ 17 w 121"/>
                <a:gd name="T7" fmla="*/ 3 h 198"/>
                <a:gd name="T8" fmla="*/ 17 w 121"/>
                <a:gd name="T9" fmla="*/ 3 h 198"/>
                <a:gd name="T10" fmla="*/ 0 w 121"/>
                <a:gd name="T11" fmla="*/ 15 h 198"/>
                <a:gd name="T12" fmla="*/ 2 w 121"/>
                <a:gd name="T13" fmla="*/ 138 h 198"/>
                <a:gd name="T14" fmla="*/ 121 w 121"/>
                <a:gd name="T1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98">
                  <a:moveTo>
                    <a:pt x="121" y="198"/>
                  </a:moveTo>
                  <a:cubicBezTo>
                    <a:pt x="57" y="133"/>
                    <a:pt x="57" y="133"/>
                    <a:pt x="57" y="1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9" y="20"/>
                    <a:pt x="30" y="8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9" y="0"/>
                    <a:pt x="0" y="6"/>
                    <a:pt x="0" y="15"/>
                  </a:cubicBezTo>
                  <a:cubicBezTo>
                    <a:pt x="2" y="138"/>
                    <a:pt x="2" y="138"/>
                    <a:pt x="2" y="138"/>
                  </a:cubicBezTo>
                  <a:lnTo>
                    <a:pt x="121" y="198"/>
                  </a:ln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247"/>
            <p:cNvSpPr>
              <a:spLocks/>
            </p:cNvSpPr>
            <p:nvPr/>
          </p:nvSpPr>
          <p:spPr bwMode="auto">
            <a:xfrm>
              <a:off x="8104188" y="5602288"/>
              <a:ext cx="276225" cy="436563"/>
            </a:xfrm>
            <a:custGeom>
              <a:avLst/>
              <a:gdLst>
                <a:gd name="T0" fmla="*/ 125 w 130"/>
                <a:gd name="T1" fmla="*/ 205 h 205"/>
                <a:gd name="T2" fmla="*/ 122 w 130"/>
                <a:gd name="T3" fmla="*/ 203 h 205"/>
                <a:gd name="T4" fmla="*/ 58 w 130"/>
                <a:gd name="T5" fmla="*/ 139 h 205"/>
                <a:gd name="T6" fmla="*/ 57 w 130"/>
                <a:gd name="T7" fmla="*/ 136 h 205"/>
                <a:gd name="T8" fmla="*/ 41 w 130"/>
                <a:gd name="T9" fmla="*/ 37 h 205"/>
                <a:gd name="T10" fmla="*/ 20 w 130"/>
                <a:gd name="T11" fmla="*/ 10 h 205"/>
                <a:gd name="T12" fmla="*/ 12 w 130"/>
                <a:gd name="T13" fmla="*/ 10 h 205"/>
                <a:gd name="T14" fmla="*/ 8 w 130"/>
                <a:gd name="T15" fmla="*/ 18 h 205"/>
                <a:gd name="T16" fmla="*/ 10 w 130"/>
                <a:gd name="T17" fmla="*/ 141 h 205"/>
                <a:gd name="T18" fmla="*/ 6 w 130"/>
                <a:gd name="T19" fmla="*/ 145 h 205"/>
                <a:gd name="T20" fmla="*/ 6 w 130"/>
                <a:gd name="T21" fmla="*/ 145 h 205"/>
                <a:gd name="T22" fmla="*/ 2 w 130"/>
                <a:gd name="T23" fmla="*/ 142 h 205"/>
                <a:gd name="T24" fmla="*/ 0 w 130"/>
                <a:gd name="T25" fmla="*/ 18 h 205"/>
                <a:gd name="T26" fmla="*/ 7 w 130"/>
                <a:gd name="T27" fmla="*/ 4 h 205"/>
                <a:gd name="T28" fmla="*/ 23 w 130"/>
                <a:gd name="T29" fmla="*/ 2 h 205"/>
                <a:gd name="T30" fmla="*/ 49 w 130"/>
                <a:gd name="T31" fmla="*/ 36 h 205"/>
                <a:gd name="T32" fmla="*/ 64 w 130"/>
                <a:gd name="T33" fmla="*/ 134 h 205"/>
                <a:gd name="T34" fmla="*/ 128 w 130"/>
                <a:gd name="T35" fmla="*/ 198 h 205"/>
                <a:gd name="T36" fmla="*/ 128 w 130"/>
                <a:gd name="T37" fmla="*/ 203 h 205"/>
                <a:gd name="T38" fmla="*/ 125 w 130"/>
                <a:gd name="T3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205">
                  <a:moveTo>
                    <a:pt x="125" y="205"/>
                  </a:moveTo>
                  <a:cubicBezTo>
                    <a:pt x="124" y="205"/>
                    <a:pt x="123" y="204"/>
                    <a:pt x="122" y="203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7" y="138"/>
                    <a:pt x="57" y="137"/>
                    <a:pt x="57" y="1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25"/>
                    <a:pt x="31" y="14"/>
                    <a:pt x="20" y="10"/>
                  </a:cubicBezTo>
                  <a:cubicBezTo>
                    <a:pt x="17" y="9"/>
                    <a:pt x="14" y="9"/>
                    <a:pt x="12" y="10"/>
                  </a:cubicBezTo>
                  <a:cubicBezTo>
                    <a:pt x="9" y="12"/>
                    <a:pt x="8" y="15"/>
                    <a:pt x="8" y="1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4"/>
                    <a:pt x="8" y="14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3" y="145"/>
                    <a:pt x="2" y="144"/>
                    <a:pt x="2" y="14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2" y="1"/>
                    <a:pt x="18" y="0"/>
                    <a:pt x="23" y="2"/>
                  </a:cubicBezTo>
                  <a:cubicBezTo>
                    <a:pt x="37" y="8"/>
                    <a:pt x="47" y="21"/>
                    <a:pt x="49" y="36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128" y="198"/>
                    <a:pt x="128" y="198"/>
                    <a:pt x="128" y="198"/>
                  </a:cubicBezTo>
                  <a:cubicBezTo>
                    <a:pt x="130" y="199"/>
                    <a:pt x="130" y="202"/>
                    <a:pt x="128" y="203"/>
                  </a:cubicBezTo>
                  <a:cubicBezTo>
                    <a:pt x="127" y="204"/>
                    <a:pt x="126" y="205"/>
                    <a:pt x="125" y="205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248"/>
            <p:cNvSpPr>
              <a:spLocks/>
            </p:cNvSpPr>
            <p:nvPr/>
          </p:nvSpPr>
          <p:spPr bwMode="auto">
            <a:xfrm>
              <a:off x="9218613" y="5403850"/>
              <a:ext cx="411163" cy="1116013"/>
            </a:xfrm>
            <a:custGeom>
              <a:avLst/>
              <a:gdLst>
                <a:gd name="T0" fmla="*/ 192 w 193"/>
                <a:gd name="T1" fmla="*/ 97 h 524"/>
                <a:gd name="T2" fmla="*/ 120 w 193"/>
                <a:gd name="T3" fmla="*/ 4 h 524"/>
                <a:gd name="T4" fmla="*/ 111 w 193"/>
                <a:gd name="T5" fmla="*/ 0 h 524"/>
                <a:gd name="T6" fmla="*/ 103 w 193"/>
                <a:gd name="T7" fmla="*/ 5 h 524"/>
                <a:gd name="T8" fmla="*/ 102 w 193"/>
                <a:gd name="T9" fmla="*/ 70 h 524"/>
                <a:gd name="T10" fmla="*/ 118 w 193"/>
                <a:gd name="T11" fmla="*/ 95 h 524"/>
                <a:gd name="T12" fmla="*/ 111 w 193"/>
                <a:gd name="T13" fmla="*/ 137 h 524"/>
                <a:gd name="T14" fmla="*/ 88 w 193"/>
                <a:gd name="T15" fmla="*/ 133 h 524"/>
                <a:gd name="T16" fmla="*/ 77 w 193"/>
                <a:gd name="T17" fmla="*/ 132 h 524"/>
                <a:gd name="T18" fmla="*/ 73 w 193"/>
                <a:gd name="T19" fmla="*/ 115 h 524"/>
                <a:gd name="T20" fmla="*/ 44 w 193"/>
                <a:gd name="T21" fmla="*/ 94 h 524"/>
                <a:gd name="T22" fmla="*/ 35 w 193"/>
                <a:gd name="T23" fmla="*/ 95 h 524"/>
                <a:gd name="T24" fmla="*/ 31 w 193"/>
                <a:gd name="T25" fmla="*/ 99 h 524"/>
                <a:gd name="T26" fmla="*/ 33 w 193"/>
                <a:gd name="T27" fmla="*/ 153 h 524"/>
                <a:gd name="T28" fmla="*/ 34 w 193"/>
                <a:gd name="T29" fmla="*/ 167 h 524"/>
                <a:gd name="T30" fmla="*/ 30 w 193"/>
                <a:gd name="T31" fmla="*/ 186 h 524"/>
                <a:gd name="T32" fmla="*/ 27 w 193"/>
                <a:gd name="T33" fmla="*/ 190 h 524"/>
                <a:gd name="T34" fmla="*/ 15 w 193"/>
                <a:gd name="T35" fmla="*/ 205 h 524"/>
                <a:gd name="T36" fmla="*/ 15 w 193"/>
                <a:gd name="T37" fmla="*/ 206 h 524"/>
                <a:gd name="T38" fmla="*/ 13 w 193"/>
                <a:gd name="T39" fmla="*/ 229 h 524"/>
                <a:gd name="T40" fmla="*/ 4 w 193"/>
                <a:gd name="T41" fmla="*/ 249 h 524"/>
                <a:gd name="T42" fmla="*/ 4 w 193"/>
                <a:gd name="T43" fmla="*/ 254 h 524"/>
                <a:gd name="T44" fmla="*/ 15 w 193"/>
                <a:gd name="T45" fmla="*/ 281 h 524"/>
                <a:gd name="T46" fmla="*/ 27 w 193"/>
                <a:gd name="T47" fmla="*/ 289 h 524"/>
                <a:gd name="T48" fmla="*/ 26 w 193"/>
                <a:gd name="T49" fmla="*/ 300 h 524"/>
                <a:gd name="T50" fmla="*/ 60 w 193"/>
                <a:gd name="T51" fmla="*/ 369 h 524"/>
                <a:gd name="T52" fmla="*/ 62 w 193"/>
                <a:gd name="T53" fmla="*/ 370 h 524"/>
                <a:gd name="T54" fmla="*/ 15 w 193"/>
                <a:gd name="T55" fmla="*/ 498 h 524"/>
                <a:gd name="T56" fmla="*/ 16 w 193"/>
                <a:gd name="T57" fmla="*/ 502 h 524"/>
                <a:gd name="T58" fmla="*/ 19 w 193"/>
                <a:gd name="T59" fmla="*/ 504 h 524"/>
                <a:gd name="T60" fmla="*/ 160 w 193"/>
                <a:gd name="T61" fmla="*/ 524 h 524"/>
                <a:gd name="T62" fmla="*/ 160 w 193"/>
                <a:gd name="T63" fmla="*/ 524 h 524"/>
                <a:gd name="T64" fmla="*/ 163 w 193"/>
                <a:gd name="T65" fmla="*/ 523 h 524"/>
                <a:gd name="T66" fmla="*/ 165 w 193"/>
                <a:gd name="T67" fmla="*/ 520 h 524"/>
                <a:gd name="T68" fmla="*/ 193 w 193"/>
                <a:gd name="T69" fmla="*/ 100 h 524"/>
                <a:gd name="T70" fmla="*/ 192 w 193"/>
                <a:gd name="T71" fmla="*/ 9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524">
                  <a:moveTo>
                    <a:pt x="192" y="97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8" y="2"/>
                    <a:pt x="114" y="0"/>
                    <a:pt x="111" y="0"/>
                  </a:cubicBezTo>
                  <a:cubicBezTo>
                    <a:pt x="108" y="0"/>
                    <a:pt x="105" y="2"/>
                    <a:pt x="103" y="5"/>
                  </a:cubicBezTo>
                  <a:cubicBezTo>
                    <a:pt x="90" y="24"/>
                    <a:pt x="90" y="50"/>
                    <a:pt x="102" y="70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88" y="133"/>
                    <a:pt x="88" y="133"/>
                    <a:pt x="88" y="133"/>
                  </a:cubicBezTo>
                  <a:cubicBezTo>
                    <a:pt x="85" y="132"/>
                    <a:pt x="81" y="132"/>
                    <a:pt x="77" y="132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70" y="102"/>
                    <a:pt x="58" y="93"/>
                    <a:pt x="44" y="9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3" y="95"/>
                    <a:pt x="32" y="97"/>
                    <a:pt x="31" y="99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5"/>
                    <a:pt x="32" y="166"/>
                    <a:pt x="34" y="16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27" y="190"/>
                    <a:pt x="27" y="190"/>
                  </a:cubicBezTo>
                  <a:cubicBezTo>
                    <a:pt x="22" y="194"/>
                    <a:pt x="18" y="198"/>
                    <a:pt x="15" y="205"/>
                  </a:cubicBezTo>
                  <a:cubicBezTo>
                    <a:pt x="15" y="205"/>
                    <a:pt x="15" y="205"/>
                    <a:pt x="15" y="206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34"/>
                    <a:pt x="7" y="241"/>
                    <a:pt x="4" y="249"/>
                  </a:cubicBezTo>
                  <a:cubicBezTo>
                    <a:pt x="4" y="254"/>
                    <a:pt x="4" y="254"/>
                    <a:pt x="4" y="254"/>
                  </a:cubicBezTo>
                  <a:cubicBezTo>
                    <a:pt x="0" y="266"/>
                    <a:pt x="3" y="275"/>
                    <a:pt x="15" y="281"/>
                  </a:cubicBezTo>
                  <a:cubicBezTo>
                    <a:pt x="27" y="289"/>
                    <a:pt x="27" y="289"/>
                    <a:pt x="27" y="289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25" y="327"/>
                    <a:pt x="37" y="353"/>
                    <a:pt x="60" y="369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15" y="498"/>
                    <a:pt x="15" y="498"/>
                    <a:pt x="15" y="498"/>
                  </a:cubicBezTo>
                  <a:cubicBezTo>
                    <a:pt x="15" y="499"/>
                    <a:pt x="15" y="501"/>
                    <a:pt x="16" y="502"/>
                  </a:cubicBezTo>
                  <a:cubicBezTo>
                    <a:pt x="16" y="503"/>
                    <a:pt x="17" y="504"/>
                    <a:pt x="19" y="504"/>
                  </a:cubicBezTo>
                  <a:cubicBezTo>
                    <a:pt x="160" y="524"/>
                    <a:pt x="160" y="524"/>
                    <a:pt x="160" y="524"/>
                  </a:cubicBezTo>
                  <a:cubicBezTo>
                    <a:pt x="160" y="524"/>
                    <a:pt x="160" y="524"/>
                    <a:pt x="160" y="524"/>
                  </a:cubicBezTo>
                  <a:cubicBezTo>
                    <a:pt x="161" y="524"/>
                    <a:pt x="162" y="524"/>
                    <a:pt x="163" y="523"/>
                  </a:cubicBezTo>
                  <a:cubicBezTo>
                    <a:pt x="164" y="522"/>
                    <a:pt x="164" y="521"/>
                    <a:pt x="165" y="520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3" y="99"/>
                    <a:pt x="193" y="98"/>
                    <a:pt x="192" y="97"/>
                  </a:cubicBezTo>
                  <a:close/>
                </a:path>
              </a:pathLst>
            </a:custGeom>
            <a:solidFill>
              <a:srgbClr val="FF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249"/>
            <p:cNvSpPr>
              <a:spLocks/>
            </p:cNvSpPr>
            <p:nvPr/>
          </p:nvSpPr>
          <p:spPr bwMode="auto">
            <a:xfrm>
              <a:off x="9410701" y="5403850"/>
              <a:ext cx="219075" cy="1116013"/>
            </a:xfrm>
            <a:custGeom>
              <a:avLst/>
              <a:gdLst>
                <a:gd name="T0" fmla="*/ 70 w 103"/>
                <a:gd name="T1" fmla="*/ 524 h 524"/>
                <a:gd name="T2" fmla="*/ 70 w 103"/>
                <a:gd name="T3" fmla="*/ 524 h 524"/>
                <a:gd name="T4" fmla="*/ 66 w 103"/>
                <a:gd name="T5" fmla="*/ 519 h 524"/>
                <a:gd name="T6" fmla="*/ 95 w 103"/>
                <a:gd name="T7" fmla="*/ 101 h 524"/>
                <a:gd name="T8" fmla="*/ 23 w 103"/>
                <a:gd name="T9" fmla="*/ 9 h 524"/>
                <a:gd name="T10" fmla="*/ 21 w 103"/>
                <a:gd name="T11" fmla="*/ 8 h 524"/>
                <a:gd name="T12" fmla="*/ 20 w 103"/>
                <a:gd name="T13" fmla="*/ 9 h 524"/>
                <a:gd name="T14" fmla="*/ 19 w 103"/>
                <a:gd name="T15" fmla="*/ 65 h 524"/>
                <a:gd name="T16" fmla="*/ 36 w 103"/>
                <a:gd name="T17" fmla="*/ 92 h 524"/>
                <a:gd name="T18" fmla="*/ 36 w 103"/>
                <a:gd name="T19" fmla="*/ 95 h 524"/>
                <a:gd name="T20" fmla="*/ 28 w 103"/>
                <a:gd name="T21" fmla="*/ 141 h 524"/>
                <a:gd name="T22" fmla="*/ 24 w 103"/>
                <a:gd name="T23" fmla="*/ 144 h 524"/>
                <a:gd name="T24" fmla="*/ 21 w 103"/>
                <a:gd name="T25" fmla="*/ 140 h 524"/>
                <a:gd name="T26" fmla="*/ 28 w 103"/>
                <a:gd name="T27" fmla="*/ 95 h 524"/>
                <a:gd name="T28" fmla="*/ 12 w 103"/>
                <a:gd name="T29" fmla="*/ 70 h 524"/>
                <a:gd name="T30" fmla="*/ 13 w 103"/>
                <a:gd name="T31" fmla="*/ 5 h 524"/>
                <a:gd name="T32" fmla="*/ 21 w 103"/>
                <a:gd name="T33" fmla="*/ 0 h 524"/>
                <a:gd name="T34" fmla="*/ 29 w 103"/>
                <a:gd name="T35" fmla="*/ 4 h 524"/>
                <a:gd name="T36" fmla="*/ 102 w 103"/>
                <a:gd name="T37" fmla="*/ 97 h 524"/>
                <a:gd name="T38" fmla="*/ 103 w 103"/>
                <a:gd name="T39" fmla="*/ 100 h 524"/>
                <a:gd name="T40" fmla="*/ 74 w 103"/>
                <a:gd name="T41" fmla="*/ 520 h 524"/>
                <a:gd name="T42" fmla="*/ 70 w 103"/>
                <a:gd name="T4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" h="524">
                  <a:moveTo>
                    <a:pt x="70" y="524"/>
                  </a:moveTo>
                  <a:cubicBezTo>
                    <a:pt x="70" y="524"/>
                    <a:pt x="70" y="524"/>
                    <a:pt x="70" y="524"/>
                  </a:cubicBezTo>
                  <a:cubicBezTo>
                    <a:pt x="68" y="524"/>
                    <a:pt x="66" y="522"/>
                    <a:pt x="66" y="519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9" y="26"/>
                    <a:pt x="8" y="48"/>
                    <a:pt x="19" y="65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7" y="94"/>
                    <a:pt x="36" y="95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3"/>
                    <a:pt x="26" y="145"/>
                    <a:pt x="24" y="144"/>
                  </a:cubicBezTo>
                  <a:cubicBezTo>
                    <a:pt x="22" y="144"/>
                    <a:pt x="20" y="142"/>
                    <a:pt x="21" y="140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0" y="50"/>
                    <a:pt x="0" y="24"/>
                    <a:pt x="13" y="5"/>
                  </a:cubicBezTo>
                  <a:cubicBezTo>
                    <a:pt x="15" y="2"/>
                    <a:pt x="18" y="1"/>
                    <a:pt x="21" y="0"/>
                  </a:cubicBezTo>
                  <a:cubicBezTo>
                    <a:pt x="24" y="0"/>
                    <a:pt x="27" y="2"/>
                    <a:pt x="29" y="4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8"/>
                    <a:pt x="103" y="99"/>
                    <a:pt x="103" y="100"/>
                  </a:cubicBezTo>
                  <a:cubicBezTo>
                    <a:pt x="74" y="520"/>
                    <a:pt x="74" y="520"/>
                    <a:pt x="74" y="520"/>
                  </a:cubicBezTo>
                  <a:cubicBezTo>
                    <a:pt x="74" y="522"/>
                    <a:pt x="73" y="524"/>
                    <a:pt x="70" y="524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250"/>
            <p:cNvSpPr>
              <a:spLocks/>
            </p:cNvSpPr>
            <p:nvPr/>
          </p:nvSpPr>
          <p:spPr bwMode="auto">
            <a:xfrm>
              <a:off x="9275763" y="5684838"/>
              <a:ext cx="254000" cy="128588"/>
            </a:xfrm>
            <a:custGeom>
              <a:avLst/>
              <a:gdLst>
                <a:gd name="T0" fmla="*/ 4 w 119"/>
                <a:gd name="T1" fmla="*/ 60 h 60"/>
                <a:gd name="T2" fmla="*/ 3 w 119"/>
                <a:gd name="T3" fmla="*/ 60 h 60"/>
                <a:gd name="T4" fmla="*/ 0 w 119"/>
                <a:gd name="T5" fmla="*/ 55 h 60"/>
                <a:gd name="T6" fmla="*/ 5 w 119"/>
                <a:gd name="T7" fmla="*/ 30 h 60"/>
                <a:gd name="T8" fmla="*/ 5 w 119"/>
                <a:gd name="T9" fmla="*/ 29 h 60"/>
                <a:gd name="T10" fmla="*/ 29 w 119"/>
                <a:gd name="T11" fmla="*/ 5 h 60"/>
                <a:gd name="T12" fmla="*/ 36 w 119"/>
                <a:gd name="T13" fmla="*/ 3 h 60"/>
                <a:gd name="T14" fmla="*/ 61 w 119"/>
                <a:gd name="T15" fmla="*/ 1 h 60"/>
                <a:gd name="T16" fmla="*/ 115 w 119"/>
                <a:gd name="T17" fmla="*/ 12 h 60"/>
                <a:gd name="T18" fmla="*/ 118 w 119"/>
                <a:gd name="T19" fmla="*/ 16 h 60"/>
                <a:gd name="T20" fmla="*/ 114 w 119"/>
                <a:gd name="T21" fmla="*/ 20 h 60"/>
                <a:gd name="T22" fmla="*/ 60 w 119"/>
                <a:gd name="T23" fmla="*/ 9 h 60"/>
                <a:gd name="T24" fmla="*/ 38 w 119"/>
                <a:gd name="T25" fmla="*/ 10 h 60"/>
                <a:gd name="T26" fmla="*/ 32 w 119"/>
                <a:gd name="T27" fmla="*/ 12 h 60"/>
                <a:gd name="T28" fmla="*/ 12 w 119"/>
                <a:gd name="T29" fmla="*/ 31 h 60"/>
                <a:gd name="T30" fmla="*/ 8 w 119"/>
                <a:gd name="T31" fmla="*/ 56 h 60"/>
                <a:gd name="T32" fmla="*/ 4 w 119"/>
                <a:gd name="T3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60">
                  <a:moveTo>
                    <a:pt x="4" y="60"/>
                  </a:moveTo>
                  <a:cubicBezTo>
                    <a:pt x="4" y="60"/>
                    <a:pt x="3" y="60"/>
                    <a:pt x="3" y="60"/>
                  </a:cubicBezTo>
                  <a:cubicBezTo>
                    <a:pt x="1" y="59"/>
                    <a:pt x="0" y="57"/>
                    <a:pt x="0" y="5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5" y="29"/>
                  </a:cubicBezTo>
                  <a:cubicBezTo>
                    <a:pt x="9" y="18"/>
                    <a:pt x="18" y="9"/>
                    <a:pt x="29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44" y="0"/>
                    <a:pt x="53" y="0"/>
                    <a:pt x="61" y="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9" y="14"/>
                    <a:pt x="118" y="16"/>
                  </a:cubicBezTo>
                  <a:cubicBezTo>
                    <a:pt x="118" y="19"/>
                    <a:pt x="116" y="20"/>
                    <a:pt x="114" y="2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3" y="8"/>
                    <a:pt x="45" y="8"/>
                    <a:pt x="38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3" y="15"/>
                    <a:pt x="15" y="22"/>
                    <a:pt x="12" y="31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8"/>
                    <a:pt x="6" y="60"/>
                    <a:pt x="4" y="60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251"/>
            <p:cNvSpPr>
              <a:spLocks/>
            </p:cNvSpPr>
            <p:nvPr/>
          </p:nvSpPr>
          <p:spPr bwMode="auto">
            <a:xfrm>
              <a:off x="9245601" y="5776913"/>
              <a:ext cx="247650" cy="125413"/>
            </a:xfrm>
            <a:custGeom>
              <a:avLst/>
              <a:gdLst>
                <a:gd name="T0" fmla="*/ 4 w 116"/>
                <a:gd name="T1" fmla="*/ 59 h 59"/>
                <a:gd name="T2" fmla="*/ 4 w 116"/>
                <a:gd name="T3" fmla="*/ 59 h 59"/>
                <a:gd name="T4" fmla="*/ 0 w 116"/>
                <a:gd name="T5" fmla="*/ 54 h 59"/>
                <a:gd name="T6" fmla="*/ 2 w 116"/>
                <a:gd name="T7" fmla="*/ 31 h 59"/>
                <a:gd name="T8" fmla="*/ 2 w 116"/>
                <a:gd name="T9" fmla="*/ 30 h 59"/>
                <a:gd name="T10" fmla="*/ 27 w 116"/>
                <a:gd name="T11" fmla="*/ 6 h 59"/>
                <a:gd name="T12" fmla="*/ 34 w 116"/>
                <a:gd name="T13" fmla="*/ 3 h 59"/>
                <a:gd name="T14" fmla="*/ 59 w 116"/>
                <a:gd name="T15" fmla="*/ 2 h 59"/>
                <a:gd name="T16" fmla="*/ 113 w 116"/>
                <a:gd name="T17" fmla="*/ 12 h 59"/>
                <a:gd name="T18" fmla="*/ 116 w 116"/>
                <a:gd name="T19" fmla="*/ 17 h 59"/>
                <a:gd name="T20" fmla="*/ 111 w 116"/>
                <a:gd name="T21" fmla="*/ 20 h 59"/>
                <a:gd name="T22" fmla="*/ 57 w 116"/>
                <a:gd name="T23" fmla="*/ 10 h 59"/>
                <a:gd name="T24" fmla="*/ 36 w 116"/>
                <a:gd name="T25" fmla="*/ 11 h 59"/>
                <a:gd name="T26" fmla="*/ 29 w 116"/>
                <a:gd name="T27" fmla="*/ 13 h 59"/>
                <a:gd name="T28" fmla="*/ 10 w 116"/>
                <a:gd name="T29" fmla="*/ 32 h 59"/>
                <a:gd name="T30" fmla="*/ 8 w 116"/>
                <a:gd name="T31" fmla="*/ 55 h 59"/>
                <a:gd name="T32" fmla="*/ 4 w 116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59"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" y="59"/>
                    <a:pt x="0" y="57"/>
                    <a:pt x="0" y="54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18"/>
                    <a:pt x="15" y="9"/>
                    <a:pt x="27" y="6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2" y="1"/>
                    <a:pt x="50" y="0"/>
                    <a:pt x="59" y="2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13"/>
                    <a:pt x="116" y="15"/>
                    <a:pt x="116" y="17"/>
                  </a:cubicBezTo>
                  <a:cubicBezTo>
                    <a:pt x="116" y="19"/>
                    <a:pt x="114" y="21"/>
                    <a:pt x="111" y="2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0" y="8"/>
                    <a:pt x="43" y="9"/>
                    <a:pt x="36" y="1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0" y="16"/>
                    <a:pt x="13" y="23"/>
                    <a:pt x="10" y="32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7"/>
                    <a:pt x="6" y="59"/>
                    <a:pt x="4" y="59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252"/>
            <p:cNvSpPr>
              <a:spLocks/>
            </p:cNvSpPr>
            <p:nvPr/>
          </p:nvSpPr>
          <p:spPr bwMode="auto">
            <a:xfrm>
              <a:off x="9220201" y="5870575"/>
              <a:ext cx="239713" cy="163513"/>
            </a:xfrm>
            <a:custGeom>
              <a:avLst/>
              <a:gdLst>
                <a:gd name="T0" fmla="*/ 41 w 112"/>
                <a:gd name="T1" fmla="*/ 77 h 77"/>
                <a:gd name="T2" fmla="*/ 40 w 112"/>
                <a:gd name="T3" fmla="*/ 77 h 77"/>
                <a:gd name="T4" fmla="*/ 18 w 112"/>
                <a:gd name="T5" fmla="*/ 69 h 77"/>
                <a:gd name="T6" fmla="*/ 1 w 112"/>
                <a:gd name="T7" fmla="*/ 45 h 77"/>
                <a:gd name="T8" fmla="*/ 1 w 112"/>
                <a:gd name="T9" fmla="*/ 25 h 77"/>
                <a:gd name="T10" fmla="*/ 13 w 112"/>
                <a:gd name="T11" fmla="*/ 8 h 77"/>
                <a:gd name="T12" fmla="*/ 29 w 112"/>
                <a:gd name="T13" fmla="*/ 3 h 77"/>
                <a:gd name="T14" fmla="*/ 54 w 112"/>
                <a:gd name="T15" fmla="*/ 2 h 77"/>
                <a:gd name="T16" fmla="*/ 109 w 112"/>
                <a:gd name="T17" fmla="*/ 12 h 77"/>
                <a:gd name="T18" fmla="*/ 112 w 112"/>
                <a:gd name="T19" fmla="*/ 17 h 77"/>
                <a:gd name="T20" fmla="*/ 107 w 112"/>
                <a:gd name="T21" fmla="*/ 20 h 77"/>
                <a:gd name="T22" fmla="*/ 53 w 112"/>
                <a:gd name="T23" fmla="*/ 9 h 77"/>
                <a:gd name="T24" fmla="*/ 32 w 112"/>
                <a:gd name="T25" fmla="*/ 11 h 77"/>
                <a:gd name="T26" fmla="*/ 15 w 112"/>
                <a:gd name="T27" fmla="*/ 16 h 77"/>
                <a:gd name="T28" fmla="*/ 9 w 112"/>
                <a:gd name="T29" fmla="*/ 25 h 77"/>
                <a:gd name="T30" fmla="*/ 9 w 112"/>
                <a:gd name="T31" fmla="*/ 45 h 77"/>
                <a:gd name="T32" fmla="*/ 21 w 112"/>
                <a:gd name="T33" fmla="*/ 62 h 77"/>
                <a:gd name="T34" fmla="*/ 41 w 112"/>
                <a:gd name="T35" fmla="*/ 68 h 77"/>
                <a:gd name="T36" fmla="*/ 47 w 112"/>
                <a:gd name="T37" fmla="*/ 42 h 77"/>
                <a:gd name="T38" fmla="*/ 50 w 112"/>
                <a:gd name="T39" fmla="*/ 37 h 77"/>
                <a:gd name="T40" fmla="*/ 55 w 112"/>
                <a:gd name="T41" fmla="*/ 40 h 77"/>
                <a:gd name="T42" fmla="*/ 54 w 112"/>
                <a:gd name="T43" fmla="*/ 66 h 77"/>
                <a:gd name="T44" fmla="*/ 42 w 112"/>
                <a:gd name="T45" fmla="*/ 77 h 77"/>
                <a:gd name="T46" fmla="*/ 41 w 112"/>
                <a:gd name="T4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77">
                  <a:moveTo>
                    <a:pt x="41" y="77"/>
                  </a:moveTo>
                  <a:cubicBezTo>
                    <a:pt x="40" y="77"/>
                    <a:pt x="40" y="77"/>
                    <a:pt x="40" y="7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7" y="66"/>
                    <a:pt x="0" y="56"/>
                    <a:pt x="1" y="4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17"/>
                    <a:pt x="6" y="11"/>
                    <a:pt x="13" y="8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7" y="0"/>
                    <a:pt x="46" y="0"/>
                    <a:pt x="54" y="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1" y="12"/>
                    <a:pt x="112" y="15"/>
                    <a:pt x="112" y="17"/>
                  </a:cubicBezTo>
                  <a:cubicBezTo>
                    <a:pt x="111" y="19"/>
                    <a:pt x="109" y="20"/>
                    <a:pt x="107" y="2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6" y="8"/>
                    <a:pt x="39" y="8"/>
                    <a:pt x="32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7"/>
                    <a:pt x="9" y="21"/>
                    <a:pt x="9" y="2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53"/>
                    <a:pt x="13" y="59"/>
                    <a:pt x="21" y="62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4" y="67"/>
                    <a:pt x="53" y="61"/>
                    <a:pt x="47" y="42"/>
                  </a:cubicBezTo>
                  <a:cubicBezTo>
                    <a:pt x="46" y="40"/>
                    <a:pt x="48" y="38"/>
                    <a:pt x="50" y="37"/>
                  </a:cubicBezTo>
                  <a:cubicBezTo>
                    <a:pt x="52" y="36"/>
                    <a:pt x="54" y="38"/>
                    <a:pt x="55" y="40"/>
                  </a:cubicBezTo>
                  <a:cubicBezTo>
                    <a:pt x="58" y="50"/>
                    <a:pt x="58" y="59"/>
                    <a:pt x="54" y="66"/>
                  </a:cubicBezTo>
                  <a:cubicBezTo>
                    <a:pt x="50" y="74"/>
                    <a:pt x="42" y="76"/>
                    <a:pt x="42" y="77"/>
                  </a:cubicBezTo>
                  <a:cubicBezTo>
                    <a:pt x="42" y="77"/>
                    <a:pt x="41" y="77"/>
                    <a:pt x="41" y="77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253"/>
            <p:cNvSpPr>
              <a:spLocks/>
            </p:cNvSpPr>
            <p:nvPr/>
          </p:nvSpPr>
          <p:spPr bwMode="auto">
            <a:xfrm>
              <a:off x="9285288" y="5602288"/>
              <a:ext cx="100013" cy="161925"/>
            </a:xfrm>
            <a:custGeom>
              <a:avLst/>
              <a:gdLst>
                <a:gd name="T0" fmla="*/ 4 w 47"/>
                <a:gd name="T1" fmla="*/ 76 h 76"/>
                <a:gd name="T2" fmla="*/ 4 w 47"/>
                <a:gd name="T3" fmla="*/ 76 h 76"/>
                <a:gd name="T4" fmla="*/ 0 w 47"/>
                <a:gd name="T5" fmla="*/ 71 h 76"/>
                <a:gd name="T6" fmla="*/ 1 w 47"/>
                <a:gd name="T7" fmla="*/ 6 h 76"/>
                <a:gd name="T8" fmla="*/ 4 w 47"/>
                <a:gd name="T9" fmla="*/ 2 h 76"/>
                <a:gd name="T10" fmla="*/ 13 w 47"/>
                <a:gd name="T11" fmla="*/ 1 h 76"/>
                <a:gd name="T12" fmla="*/ 42 w 47"/>
                <a:gd name="T13" fmla="*/ 22 h 76"/>
                <a:gd name="T14" fmla="*/ 47 w 47"/>
                <a:gd name="T15" fmla="*/ 41 h 76"/>
                <a:gd name="T16" fmla="*/ 44 w 47"/>
                <a:gd name="T17" fmla="*/ 46 h 76"/>
                <a:gd name="T18" fmla="*/ 39 w 47"/>
                <a:gd name="T19" fmla="*/ 43 h 76"/>
                <a:gd name="T20" fmla="*/ 34 w 47"/>
                <a:gd name="T21" fmla="*/ 24 h 76"/>
                <a:gd name="T22" fmla="*/ 14 w 47"/>
                <a:gd name="T23" fmla="*/ 9 h 76"/>
                <a:gd name="T24" fmla="*/ 9 w 47"/>
                <a:gd name="T25" fmla="*/ 10 h 76"/>
                <a:gd name="T26" fmla="*/ 8 w 47"/>
                <a:gd name="T27" fmla="*/ 72 h 76"/>
                <a:gd name="T28" fmla="*/ 4 w 47"/>
                <a:gd name="T2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6">
                  <a:moveTo>
                    <a:pt x="4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1" y="75"/>
                    <a:pt x="0" y="74"/>
                    <a:pt x="0" y="7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2" y="2"/>
                    <a:pt x="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0"/>
                    <a:pt x="39" y="9"/>
                    <a:pt x="42" y="2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2" y="46"/>
                    <a:pt x="39" y="45"/>
                    <a:pt x="39" y="4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15"/>
                    <a:pt x="23" y="8"/>
                    <a:pt x="14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6" y="76"/>
                    <a:pt x="4" y="76"/>
                  </a:cubicBezTo>
                  <a:close/>
                </a:path>
              </a:pathLst>
            </a:custGeom>
            <a:solidFill>
              <a:srgbClr val="FF7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254"/>
            <p:cNvSpPr>
              <a:spLocks/>
            </p:cNvSpPr>
            <p:nvPr/>
          </p:nvSpPr>
          <p:spPr bwMode="auto">
            <a:xfrm>
              <a:off x="9131301" y="6465888"/>
              <a:ext cx="130175" cy="384175"/>
            </a:xfrm>
            <a:custGeom>
              <a:avLst/>
              <a:gdLst>
                <a:gd name="T0" fmla="*/ 5 w 61"/>
                <a:gd name="T1" fmla="*/ 180 h 180"/>
                <a:gd name="T2" fmla="*/ 4 w 61"/>
                <a:gd name="T3" fmla="*/ 180 h 180"/>
                <a:gd name="T4" fmla="*/ 1 w 61"/>
                <a:gd name="T5" fmla="*/ 175 h 180"/>
                <a:gd name="T6" fmla="*/ 53 w 61"/>
                <a:gd name="T7" fmla="*/ 3 h 180"/>
                <a:gd name="T8" fmla="*/ 58 w 61"/>
                <a:gd name="T9" fmla="*/ 1 h 180"/>
                <a:gd name="T10" fmla="*/ 61 w 61"/>
                <a:gd name="T11" fmla="*/ 6 h 180"/>
                <a:gd name="T12" fmla="*/ 9 w 61"/>
                <a:gd name="T13" fmla="*/ 177 h 180"/>
                <a:gd name="T14" fmla="*/ 5 w 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80">
                  <a:moveTo>
                    <a:pt x="5" y="180"/>
                  </a:moveTo>
                  <a:cubicBezTo>
                    <a:pt x="5" y="180"/>
                    <a:pt x="4" y="180"/>
                    <a:pt x="4" y="180"/>
                  </a:cubicBezTo>
                  <a:cubicBezTo>
                    <a:pt x="2" y="179"/>
                    <a:pt x="0" y="177"/>
                    <a:pt x="1" y="17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1"/>
                    <a:pt x="56" y="0"/>
                    <a:pt x="58" y="1"/>
                  </a:cubicBezTo>
                  <a:cubicBezTo>
                    <a:pt x="60" y="1"/>
                    <a:pt x="61" y="3"/>
                    <a:pt x="61" y="6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8" y="179"/>
                    <a:pt x="7" y="180"/>
                    <a:pt x="5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256"/>
            <p:cNvSpPr>
              <a:spLocks/>
            </p:cNvSpPr>
            <p:nvPr/>
          </p:nvSpPr>
          <p:spPr bwMode="auto">
            <a:xfrm>
              <a:off x="7916863" y="4876800"/>
              <a:ext cx="655638" cy="825500"/>
            </a:xfrm>
            <a:custGeom>
              <a:avLst/>
              <a:gdLst>
                <a:gd name="T0" fmla="*/ 17 w 308"/>
                <a:gd name="T1" fmla="*/ 108 h 388"/>
                <a:gd name="T2" fmla="*/ 17 w 308"/>
                <a:gd name="T3" fmla="*/ 108 h 388"/>
                <a:gd name="T4" fmla="*/ 77 w 308"/>
                <a:gd name="T5" fmla="*/ 256 h 388"/>
                <a:gd name="T6" fmla="*/ 97 w 308"/>
                <a:gd name="T7" fmla="*/ 268 h 388"/>
                <a:gd name="T8" fmla="*/ 211 w 308"/>
                <a:gd name="T9" fmla="*/ 384 h 388"/>
                <a:gd name="T10" fmla="*/ 213 w 308"/>
                <a:gd name="T11" fmla="*/ 388 h 388"/>
                <a:gd name="T12" fmla="*/ 308 w 308"/>
                <a:gd name="T13" fmla="*/ 335 h 388"/>
                <a:gd name="T14" fmla="*/ 306 w 308"/>
                <a:gd name="T15" fmla="*/ 331 h 388"/>
                <a:gd name="T16" fmla="*/ 269 w 308"/>
                <a:gd name="T17" fmla="*/ 173 h 388"/>
                <a:gd name="T18" fmla="*/ 270 w 308"/>
                <a:gd name="T19" fmla="*/ 150 h 388"/>
                <a:gd name="T20" fmla="*/ 177 w 308"/>
                <a:gd name="T21" fmla="*/ 20 h 388"/>
                <a:gd name="T22" fmla="*/ 177 w 308"/>
                <a:gd name="T23" fmla="*/ 20 h 388"/>
                <a:gd name="T24" fmla="*/ 17 w 308"/>
                <a:gd name="T25" fmla="*/ 10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8" h="388">
                  <a:moveTo>
                    <a:pt x="17" y="108"/>
                  </a:moveTo>
                  <a:cubicBezTo>
                    <a:pt x="17" y="108"/>
                    <a:pt x="17" y="108"/>
                    <a:pt x="17" y="108"/>
                  </a:cubicBezTo>
                  <a:cubicBezTo>
                    <a:pt x="0" y="165"/>
                    <a:pt x="25" y="227"/>
                    <a:pt x="77" y="256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145" y="295"/>
                    <a:pt x="184" y="335"/>
                    <a:pt x="211" y="384"/>
                  </a:cubicBezTo>
                  <a:cubicBezTo>
                    <a:pt x="213" y="388"/>
                    <a:pt x="213" y="388"/>
                    <a:pt x="213" y="388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6" y="331"/>
                    <a:pt x="306" y="331"/>
                    <a:pt x="306" y="331"/>
                  </a:cubicBezTo>
                  <a:cubicBezTo>
                    <a:pt x="279" y="283"/>
                    <a:pt x="266" y="228"/>
                    <a:pt x="269" y="173"/>
                  </a:cubicBezTo>
                  <a:cubicBezTo>
                    <a:pt x="270" y="150"/>
                    <a:pt x="270" y="150"/>
                    <a:pt x="270" y="150"/>
                  </a:cubicBezTo>
                  <a:cubicBezTo>
                    <a:pt x="273" y="91"/>
                    <a:pt x="235" y="37"/>
                    <a:pt x="177" y="20"/>
                  </a:cubicBezTo>
                  <a:cubicBezTo>
                    <a:pt x="177" y="20"/>
                    <a:pt x="177" y="20"/>
                    <a:pt x="177" y="20"/>
                  </a:cubicBezTo>
                  <a:cubicBezTo>
                    <a:pt x="109" y="0"/>
                    <a:pt x="37" y="39"/>
                    <a:pt x="1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257"/>
            <p:cNvSpPr>
              <a:spLocks noEditPoints="1"/>
            </p:cNvSpPr>
            <p:nvPr/>
          </p:nvSpPr>
          <p:spPr bwMode="auto">
            <a:xfrm>
              <a:off x="8147051" y="5145088"/>
              <a:ext cx="301625" cy="407988"/>
            </a:xfrm>
            <a:custGeom>
              <a:avLst/>
              <a:gdLst>
                <a:gd name="T0" fmla="*/ 110 w 142"/>
                <a:gd name="T1" fmla="*/ 192 h 192"/>
                <a:gd name="T2" fmla="*/ 106 w 142"/>
                <a:gd name="T3" fmla="*/ 190 h 192"/>
                <a:gd name="T4" fmla="*/ 59 w 142"/>
                <a:gd name="T5" fmla="*/ 103 h 192"/>
                <a:gd name="T6" fmla="*/ 47 w 142"/>
                <a:gd name="T7" fmla="*/ 107 h 192"/>
                <a:gd name="T8" fmla="*/ 2 w 142"/>
                <a:gd name="T9" fmla="*/ 90 h 192"/>
                <a:gd name="T10" fmla="*/ 16 w 142"/>
                <a:gd name="T11" fmla="*/ 70 h 192"/>
                <a:gd name="T12" fmla="*/ 61 w 142"/>
                <a:gd name="T13" fmla="*/ 91 h 192"/>
                <a:gd name="T14" fmla="*/ 61 w 142"/>
                <a:gd name="T15" fmla="*/ 91 h 192"/>
                <a:gd name="T16" fmla="*/ 62 w 142"/>
                <a:gd name="T17" fmla="*/ 92 h 192"/>
                <a:gd name="T18" fmla="*/ 80 w 142"/>
                <a:gd name="T19" fmla="*/ 78 h 192"/>
                <a:gd name="T20" fmla="*/ 76 w 142"/>
                <a:gd name="T21" fmla="*/ 71 h 192"/>
                <a:gd name="T22" fmla="*/ 62 w 142"/>
                <a:gd name="T23" fmla="*/ 25 h 192"/>
                <a:gd name="T24" fmla="*/ 85 w 142"/>
                <a:gd name="T25" fmla="*/ 0 h 192"/>
                <a:gd name="T26" fmla="*/ 86 w 142"/>
                <a:gd name="T27" fmla="*/ 0 h 192"/>
                <a:gd name="T28" fmla="*/ 109 w 142"/>
                <a:gd name="T29" fmla="*/ 19 h 192"/>
                <a:gd name="T30" fmla="*/ 90 w 142"/>
                <a:gd name="T31" fmla="*/ 79 h 192"/>
                <a:gd name="T32" fmla="*/ 141 w 142"/>
                <a:gd name="T33" fmla="*/ 173 h 192"/>
                <a:gd name="T34" fmla="*/ 139 w 142"/>
                <a:gd name="T35" fmla="*/ 178 h 192"/>
                <a:gd name="T36" fmla="*/ 134 w 142"/>
                <a:gd name="T37" fmla="*/ 176 h 192"/>
                <a:gd name="T38" fmla="*/ 84 w 142"/>
                <a:gd name="T39" fmla="*/ 85 h 192"/>
                <a:gd name="T40" fmla="*/ 66 w 142"/>
                <a:gd name="T41" fmla="*/ 99 h 192"/>
                <a:gd name="T42" fmla="*/ 113 w 142"/>
                <a:gd name="T43" fmla="*/ 186 h 192"/>
                <a:gd name="T44" fmla="*/ 112 w 142"/>
                <a:gd name="T45" fmla="*/ 191 h 192"/>
                <a:gd name="T46" fmla="*/ 110 w 142"/>
                <a:gd name="T47" fmla="*/ 192 h 192"/>
                <a:gd name="T48" fmla="*/ 23 w 142"/>
                <a:gd name="T49" fmla="*/ 77 h 192"/>
                <a:gd name="T50" fmla="*/ 18 w 142"/>
                <a:gd name="T51" fmla="*/ 78 h 192"/>
                <a:gd name="T52" fmla="*/ 9 w 142"/>
                <a:gd name="T53" fmla="*/ 88 h 192"/>
                <a:gd name="T54" fmla="*/ 45 w 142"/>
                <a:gd name="T55" fmla="*/ 99 h 192"/>
                <a:gd name="T56" fmla="*/ 55 w 142"/>
                <a:gd name="T57" fmla="*/ 95 h 192"/>
                <a:gd name="T58" fmla="*/ 23 w 142"/>
                <a:gd name="T59" fmla="*/ 77 h 192"/>
                <a:gd name="T60" fmla="*/ 86 w 142"/>
                <a:gd name="T61" fmla="*/ 8 h 192"/>
                <a:gd name="T62" fmla="*/ 86 w 142"/>
                <a:gd name="T63" fmla="*/ 8 h 192"/>
                <a:gd name="T64" fmla="*/ 70 w 142"/>
                <a:gd name="T65" fmla="*/ 26 h 192"/>
                <a:gd name="T66" fmla="*/ 82 w 142"/>
                <a:gd name="T67" fmla="*/ 66 h 192"/>
                <a:gd name="T68" fmla="*/ 86 w 142"/>
                <a:gd name="T69" fmla="*/ 72 h 192"/>
                <a:gd name="T70" fmla="*/ 101 w 142"/>
                <a:gd name="T71" fmla="*/ 21 h 192"/>
                <a:gd name="T72" fmla="*/ 86 w 142"/>
                <a:gd name="T73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192">
                  <a:moveTo>
                    <a:pt x="110" y="192"/>
                  </a:moveTo>
                  <a:cubicBezTo>
                    <a:pt x="108" y="192"/>
                    <a:pt x="107" y="191"/>
                    <a:pt x="106" y="190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5" y="104"/>
                    <a:pt x="51" y="106"/>
                    <a:pt x="47" y="107"/>
                  </a:cubicBezTo>
                  <a:cubicBezTo>
                    <a:pt x="24" y="112"/>
                    <a:pt x="5" y="103"/>
                    <a:pt x="2" y="90"/>
                  </a:cubicBezTo>
                  <a:cubicBezTo>
                    <a:pt x="0" y="84"/>
                    <a:pt x="2" y="75"/>
                    <a:pt x="16" y="70"/>
                  </a:cubicBezTo>
                  <a:cubicBezTo>
                    <a:pt x="37" y="63"/>
                    <a:pt x="60" y="89"/>
                    <a:pt x="61" y="91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8" y="88"/>
                    <a:pt x="75" y="83"/>
                    <a:pt x="80" y="78"/>
                  </a:cubicBezTo>
                  <a:cubicBezTo>
                    <a:pt x="78" y="75"/>
                    <a:pt x="77" y="72"/>
                    <a:pt x="76" y="71"/>
                  </a:cubicBezTo>
                  <a:cubicBezTo>
                    <a:pt x="63" y="52"/>
                    <a:pt x="58" y="40"/>
                    <a:pt x="62" y="25"/>
                  </a:cubicBezTo>
                  <a:cubicBezTo>
                    <a:pt x="67" y="2"/>
                    <a:pt x="80" y="0"/>
                    <a:pt x="8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6" y="0"/>
                    <a:pt x="106" y="8"/>
                    <a:pt x="109" y="19"/>
                  </a:cubicBezTo>
                  <a:cubicBezTo>
                    <a:pt x="114" y="40"/>
                    <a:pt x="105" y="62"/>
                    <a:pt x="90" y="79"/>
                  </a:cubicBezTo>
                  <a:cubicBezTo>
                    <a:pt x="107" y="109"/>
                    <a:pt x="139" y="170"/>
                    <a:pt x="141" y="173"/>
                  </a:cubicBezTo>
                  <a:cubicBezTo>
                    <a:pt x="142" y="175"/>
                    <a:pt x="141" y="177"/>
                    <a:pt x="139" y="178"/>
                  </a:cubicBezTo>
                  <a:cubicBezTo>
                    <a:pt x="137" y="179"/>
                    <a:pt x="135" y="178"/>
                    <a:pt x="134" y="176"/>
                  </a:cubicBezTo>
                  <a:cubicBezTo>
                    <a:pt x="133" y="176"/>
                    <a:pt x="102" y="116"/>
                    <a:pt x="84" y="85"/>
                  </a:cubicBezTo>
                  <a:cubicBezTo>
                    <a:pt x="79" y="91"/>
                    <a:pt x="72" y="95"/>
                    <a:pt x="66" y="99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14" y="188"/>
                    <a:pt x="114" y="190"/>
                    <a:pt x="112" y="191"/>
                  </a:cubicBezTo>
                  <a:cubicBezTo>
                    <a:pt x="111" y="191"/>
                    <a:pt x="110" y="192"/>
                    <a:pt x="110" y="192"/>
                  </a:cubicBezTo>
                  <a:close/>
                  <a:moveTo>
                    <a:pt x="23" y="77"/>
                  </a:moveTo>
                  <a:cubicBezTo>
                    <a:pt x="22" y="77"/>
                    <a:pt x="20" y="77"/>
                    <a:pt x="18" y="78"/>
                  </a:cubicBezTo>
                  <a:cubicBezTo>
                    <a:pt x="15" y="79"/>
                    <a:pt x="8" y="82"/>
                    <a:pt x="9" y="88"/>
                  </a:cubicBezTo>
                  <a:cubicBezTo>
                    <a:pt x="12" y="96"/>
                    <a:pt x="26" y="103"/>
                    <a:pt x="45" y="99"/>
                  </a:cubicBezTo>
                  <a:cubicBezTo>
                    <a:pt x="48" y="98"/>
                    <a:pt x="52" y="97"/>
                    <a:pt x="55" y="95"/>
                  </a:cubicBezTo>
                  <a:cubicBezTo>
                    <a:pt x="53" y="93"/>
                    <a:pt x="37" y="77"/>
                    <a:pt x="23" y="77"/>
                  </a:cubicBezTo>
                  <a:close/>
                  <a:moveTo>
                    <a:pt x="86" y="8"/>
                  </a:moveTo>
                  <a:cubicBezTo>
                    <a:pt x="86" y="8"/>
                    <a:pt x="86" y="8"/>
                    <a:pt x="86" y="8"/>
                  </a:cubicBezTo>
                  <a:cubicBezTo>
                    <a:pt x="78" y="8"/>
                    <a:pt x="72" y="15"/>
                    <a:pt x="70" y="26"/>
                  </a:cubicBezTo>
                  <a:cubicBezTo>
                    <a:pt x="67" y="38"/>
                    <a:pt x="70" y="47"/>
                    <a:pt x="82" y="66"/>
                  </a:cubicBezTo>
                  <a:cubicBezTo>
                    <a:pt x="83" y="68"/>
                    <a:pt x="84" y="70"/>
                    <a:pt x="86" y="72"/>
                  </a:cubicBezTo>
                  <a:cubicBezTo>
                    <a:pt x="98" y="57"/>
                    <a:pt x="105" y="38"/>
                    <a:pt x="101" y="21"/>
                  </a:cubicBezTo>
                  <a:cubicBezTo>
                    <a:pt x="99" y="14"/>
                    <a:pt x="92" y="8"/>
                    <a:pt x="8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258"/>
            <p:cNvSpPr>
              <a:spLocks/>
            </p:cNvSpPr>
            <p:nvPr/>
          </p:nvSpPr>
          <p:spPr bwMode="auto">
            <a:xfrm>
              <a:off x="8278813" y="5457825"/>
              <a:ext cx="322263" cy="293688"/>
            </a:xfrm>
            <a:custGeom>
              <a:avLst/>
              <a:gdLst>
                <a:gd name="T0" fmla="*/ 118 w 151"/>
                <a:gd name="T1" fmla="*/ 110 h 138"/>
                <a:gd name="T2" fmla="*/ 91 w 151"/>
                <a:gd name="T3" fmla="*/ 125 h 138"/>
                <a:gd name="T4" fmla="*/ 24 w 151"/>
                <a:gd name="T5" fmla="*/ 106 h 138"/>
                <a:gd name="T6" fmla="*/ 0 w 151"/>
                <a:gd name="T7" fmla="*/ 62 h 138"/>
                <a:gd name="T8" fmla="*/ 114 w 151"/>
                <a:gd name="T9" fmla="*/ 0 h 138"/>
                <a:gd name="T10" fmla="*/ 138 w 151"/>
                <a:gd name="T11" fmla="*/ 43 h 138"/>
                <a:gd name="T12" fmla="*/ 118 w 151"/>
                <a:gd name="T13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8">
                  <a:moveTo>
                    <a:pt x="118" y="110"/>
                  </a:moveTo>
                  <a:cubicBezTo>
                    <a:pt x="91" y="125"/>
                    <a:pt x="91" y="125"/>
                    <a:pt x="91" y="125"/>
                  </a:cubicBezTo>
                  <a:cubicBezTo>
                    <a:pt x="67" y="138"/>
                    <a:pt x="37" y="129"/>
                    <a:pt x="24" y="10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51" y="67"/>
                    <a:pt x="142" y="97"/>
                    <a:pt x="118" y="110"/>
                  </a:cubicBezTo>
                  <a:close/>
                </a:path>
              </a:pathLst>
            </a:custGeom>
            <a:solidFill>
              <a:srgbClr val="07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4" name="이등변 삼각형 21"/>
          <p:cNvSpPr/>
          <p:nvPr/>
        </p:nvSpPr>
        <p:spPr>
          <a:xfrm rot="16200000">
            <a:off x="4631799" y="1932752"/>
            <a:ext cx="858433" cy="741967"/>
          </a:xfrm>
          <a:custGeom>
            <a:avLst/>
            <a:gdLst>
              <a:gd name="connsiteX0" fmla="*/ 0 w 793407"/>
              <a:gd name="connsiteY0" fmla="*/ 548640 h 548640"/>
              <a:gd name="connsiteX1" fmla="*/ 396704 w 793407"/>
              <a:gd name="connsiteY1" fmla="*/ 0 h 548640"/>
              <a:gd name="connsiteX2" fmla="*/ 793407 w 793407"/>
              <a:gd name="connsiteY2" fmla="*/ 548640 h 548640"/>
              <a:gd name="connsiteX3" fmla="*/ 0 w 793407"/>
              <a:gd name="connsiteY3" fmla="*/ 548640 h 548640"/>
              <a:gd name="connsiteX0" fmla="*/ 0 w 793407"/>
              <a:gd name="connsiteY0" fmla="*/ 649641 h 649641"/>
              <a:gd name="connsiteX1" fmla="*/ 396704 w 793407"/>
              <a:gd name="connsiteY1" fmla="*/ 101001 h 649641"/>
              <a:gd name="connsiteX2" fmla="*/ 793407 w 793407"/>
              <a:gd name="connsiteY2" fmla="*/ 649641 h 649641"/>
              <a:gd name="connsiteX3" fmla="*/ 0 w 793407"/>
              <a:gd name="connsiteY3" fmla="*/ 649641 h 649641"/>
              <a:gd name="connsiteX0" fmla="*/ 0 w 793407"/>
              <a:gd name="connsiteY0" fmla="*/ 548640 h 548640"/>
              <a:gd name="connsiteX1" fmla="*/ 396704 w 793407"/>
              <a:gd name="connsiteY1" fmla="*/ 0 h 548640"/>
              <a:gd name="connsiteX2" fmla="*/ 793407 w 793407"/>
              <a:gd name="connsiteY2" fmla="*/ 548640 h 548640"/>
              <a:gd name="connsiteX3" fmla="*/ 0 w 793407"/>
              <a:gd name="connsiteY3" fmla="*/ 548640 h 548640"/>
              <a:gd name="connsiteX0" fmla="*/ 0 w 793407"/>
              <a:gd name="connsiteY0" fmla="*/ 548640 h 548640"/>
              <a:gd name="connsiteX1" fmla="*/ 396704 w 793407"/>
              <a:gd name="connsiteY1" fmla="*/ 0 h 548640"/>
              <a:gd name="connsiteX2" fmla="*/ 793407 w 793407"/>
              <a:gd name="connsiteY2" fmla="*/ 548640 h 548640"/>
              <a:gd name="connsiteX3" fmla="*/ 0 w 793407"/>
              <a:gd name="connsiteY3" fmla="*/ 548640 h 548640"/>
              <a:gd name="connsiteX0" fmla="*/ 0 w 793407"/>
              <a:gd name="connsiteY0" fmla="*/ 548640 h 548640"/>
              <a:gd name="connsiteX1" fmla="*/ 396704 w 793407"/>
              <a:gd name="connsiteY1" fmla="*/ 0 h 548640"/>
              <a:gd name="connsiteX2" fmla="*/ 793407 w 793407"/>
              <a:gd name="connsiteY2" fmla="*/ 548640 h 548640"/>
              <a:gd name="connsiteX3" fmla="*/ 0 w 793407"/>
              <a:gd name="connsiteY3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407" h="548640">
                <a:moveTo>
                  <a:pt x="0" y="548640"/>
                </a:moveTo>
                <a:cubicBezTo>
                  <a:pt x="162715" y="510540"/>
                  <a:pt x="272089" y="365760"/>
                  <a:pt x="396704" y="0"/>
                </a:cubicBezTo>
                <a:cubicBezTo>
                  <a:pt x="475599" y="350520"/>
                  <a:pt x="607833" y="472440"/>
                  <a:pt x="793407" y="548640"/>
                </a:cubicBezTo>
                <a:lnTo>
                  <a:pt x="0" y="548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10387275" y="1211714"/>
            <a:ext cx="634640" cy="150525"/>
            <a:chOff x="4833939" y="120650"/>
            <a:chExt cx="247650" cy="58738"/>
          </a:xfrm>
          <a:solidFill>
            <a:schemeClr val="bg1"/>
          </a:solidFill>
        </p:grpSpPr>
        <p:sp>
          <p:nvSpPr>
            <p:cNvPr id="56" name="Oval 1014"/>
            <p:cNvSpPr>
              <a:spLocks noChangeArrowheads="1"/>
            </p:cNvSpPr>
            <p:nvPr/>
          </p:nvSpPr>
          <p:spPr bwMode="auto">
            <a:xfrm>
              <a:off x="4833939" y="120650"/>
              <a:ext cx="57150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Oval 1015"/>
            <p:cNvSpPr>
              <a:spLocks noChangeArrowheads="1"/>
            </p:cNvSpPr>
            <p:nvPr/>
          </p:nvSpPr>
          <p:spPr bwMode="auto">
            <a:xfrm>
              <a:off x="4930776" y="120650"/>
              <a:ext cx="57150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Oval 1016"/>
            <p:cNvSpPr>
              <a:spLocks noChangeArrowheads="1"/>
            </p:cNvSpPr>
            <p:nvPr/>
          </p:nvSpPr>
          <p:spPr bwMode="auto">
            <a:xfrm>
              <a:off x="5026026" y="120650"/>
              <a:ext cx="55563" cy="58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59" name="직선 연결선 58"/>
          <p:cNvCxnSpPr/>
          <p:nvPr/>
        </p:nvCxnSpPr>
        <p:spPr>
          <a:xfrm>
            <a:off x="-1" y="5664199"/>
            <a:ext cx="4690031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>
            <a:off x="4690030" y="2303735"/>
            <a:ext cx="7791450" cy="29803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6600">
                <a:solidFill>
                  <a:schemeClr val="bg1"/>
                </a:solidFill>
                <a:latin typeface="+mj-lt"/>
                <a:ea typeface="Vollkorn" panose="00000500000000000000" pitchFamily="2" charset="0"/>
              </a:defRPr>
            </a:lvl1pPr>
          </a:lstStyle>
          <a:p>
            <a:pPr algn="ctr">
              <a:spcBef>
                <a:spcPct val="0"/>
              </a:spcBef>
              <a:spcAft>
                <a:spcPts val="200"/>
              </a:spcAft>
            </a:pPr>
            <a:r>
              <a:rPr lang="en-US" altLang="ko-KR" sz="9600" b="1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THANK</a:t>
            </a:r>
          </a:p>
          <a:p>
            <a:pPr algn="ctr">
              <a:spcBef>
                <a:spcPct val="0"/>
              </a:spcBef>
              <a:spcAft>
                <a:spcPts val="200"/>
              </a:spcAft>
            </a:pPr>
            <a:r>
              <a:rPr lang="en-US" altLang="ko-KR" sz="9600" b="1" dirty="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YOU</a:t>
            </a:r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8648" y="1286976"/>
            <a:ext cx="1295401" cy="2124075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254752" y="5854073"/>
            <a:ext cx="592250" cy="1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6"/>
          <a:stretch/>
        </p:blipFill>
        <p:spPr bwMode="auto">
          <a:xfrm>
            <a:off x="6933565" y="1804670"/>
            <a:ext cx="3316605" cy="30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8470" y="1813560"/>
            <a:ext cx="3317240" cy="3512185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2512695" y="263525"/>
            <a:ext cx="9679305" cy="776605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250815" y="624840"/>
            <a:ext cx="5565140" cy="33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1727835" y="5316855"/>
            <a:ext cx="3593465" cy="692150"/>
          </a:xfrm>
          <a:prstGeom prst="rect">
            <a:avLst/>
          </a:prstGeom>
          <a:noFill/>
        </p:spPr>
        <p:txBody>
          <a:bodyPr vert="horz" wrap="square" lIns="0" tIns="0" rIns="0" bIns="0" numCol="1" anchor="t">
            <a:spAutoFit/>
          </a:bodyPr>
          <a:lstStyle/>
          <a:p>
            <a:pPr marL="0" indent="0" latinLnBrk="0">
              <a:lnSpc>
                <a:spcPct val="150000"/>
              </a:lnSpc>
              <a:buFontTx/>
              <a:buNone/>
            </a:pPr>
            <a:r>
              <a:rPr lang="ko-KR" altLang="en-US" sz="1000" spc="-40">
                <a:latin typeface="맑은 고딕" charset="0"/>
              </a:rPr>
              <a:t>아이디에 임직원 분의 휴대폰 번호와 비밀번호에 생년월일을 입력 후 로그인 가능합니다</a:t>
            </a:r>
            <a:r>
              <a:rPr lang="en-US" altLang="ko-KR" sz="1000" spc="-40">
                <a:latin typeface="맑은 고딕" charset="0"/>
              </a:rPr>
              <a:t>. </a:t>
            </a:r>
            <a:r>
              <a:rPr lang="ko-KR" altLang="en-US" sz="1000" spc="-40">
                <a:latin typeface="맑은 고딕" charset="0"/>
              </a:rPr>
              <a:t>로그인 버튼을 클릭 하시면 다음 절차로 이동 합니다</a:t>
            </a:r>
            <a:r>
              <a:rPr lang="en-US" altLang="ko-KR" sz="1000" spc="-40">
                <a:latin typeface="맑은 고딕" charset="0"/>
              </a:rPr>
              <a:t>.</a:t>
            </a:r>
            <a:r>
              <a:rPr lang="ko-KR" altLang="ko-KR" sz="1000" spc="-40">
                <a:latin typeface="맑은 고딕" charset="0"/>
              </a:rPr>
              <a:t> EX)01012341234/19950421</a:t>
            </a:r>
            <a:endParaRPr lang="ko-KR" altLang="en-US" sz="1000">
              <a:latin typeface="맑은 고딕" charset="0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980" y="6431280"/>
            <a:ext cx="592455" cy="187325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86740" y="6431280"/>
            <a:ext cx="112750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1728470" y="5022215"/>
            <a:ext cx="935990" cy="215900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5955" y="364490"/>
            <a:ext cx="1197610" cy="796925"/>
            <a:chOff x="10815955" y="364490"/>
            <a:chExt cx="1197610" cy="796925"/>
          </a:xfrm>
        </p:grpSpPr>
        <p:sp>
          <p:nvSpPr>
            <p:cNvPr id="13" name="자유형 12"/>
            <p:cNvSpPr/>
            <p:nvPr/>
          </p:nvSpPr>
          <p:spPr>
            <a:xfrm>
              <a:off x="10815955" y="599440"/>
              <a:ext cx="1023620" cy="56261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11078210" y="364490"/>
              <a:ext cx="909320" cy="796290"/>
              <a:chOff x="11078210" y="364490"/>
              <a:chExt cx="909320" cy="796290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11366500" y="413385"/>
                <a:ext cx="41910" cy="21590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11341735" y="365760"/>
                <a:ext cx="34290" cy="31750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11372850" y="467995"/>
                <a:ext cx="41910" cy="17780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11175365" y="802005"/>
                <a:ext cx="812800" cy="359410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11556365" y="518160"/>
                <a:ext cx="271780" cy="328930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11774170" y="535305"/>
                <a:ext cx="116840" cy="153670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11619865" y="468630"/>
                <a:ext cx="255270" cy="254000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11651615" y="586740"/>
                <a:ext cx="77470" cy="72390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11614150" y="681990"/>
                <a:ext cx="38100" cy="1270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11756390" y="662305"/>
                <a:ext cx="69850" cy="85090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11684000" y="608330"/>
                <a:ext cx="15240" cy="2286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11619865" y="581025"/>
                <a:ext cx="13970" cy="2286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11717020" y="629920"/>
                <a:ext cx="62230" cy="46990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11605895" y="766445"/>
                <a:ext cx="92710" cy="12700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11723370" y="737870"/>
                <a:ext cx="41910" cy="110490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11586845" y="767080"/>
                <a:ext cx="26670" cy="53340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11578590" y="556895"/>
                <a:ext cx="71120" cy="69850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11603990" y="575945"/>
                <a:ext cx="58420" cy="92710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11637010" y="593725"/>
                <a:ext cx="27940" cy="1270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11553190" y="791845"/>
                <a:ext cx="190500" cy="1460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11363960" y="1067435"/>
                <a:ext cx="11430" cy="90170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11078210" y="653415"/>
                <a:ext cx="327660" cy="434340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11139805" y="634365"/>
                <a:ext cx="68580" cy="110490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11136630" y="632460"/>
                <a:ext cx="76200" cy="115570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11196320" y="659130"/>
                <a:ext cx="104140" cy="168910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11193145" y="656590"/>
                <a:ext cx="110490" cy="175260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11641455" y="576580"/>
                <a:ext cx="165100" cy="449580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11718925" y="576580"/>
                <a:ext cx="87630" cy="449580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11664315" y="689610"/>
                <a:ext cx="101600" cy="52070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11652250" y="727075"/>
                <a:ext cx="99060" cy="50800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11642090" y="764540"/>
                <a:ext cx="96520" cy="66040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11668760" y="656590"/>
                <a:ext cx="39370" cy="64770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11606530" y="1003935"/>
                <a:ext cx="52070" cy="154940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11117580" y="364490"/>
                <a:ext cx="264160" cy="33147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11210290" y="472440"/>
                <a:ext cx="120650" cy="163830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11262995" y="598170"/>
                <a:ext cx="129540" cy="118110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10815955" y="1161415"/>
              <a:ext cx="1197610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1546225" y="1401445"/>
            <a:ext cx="3470275" cy="823595"/>
            <a:chOff x="1546225" y="1401445"/>
            <a:chExt cx="3470275" cy="823595"/>
          </a:xfrm>
        </p:grpSpPr>
        <p:pic>
          <p:nvPicPr>
            <p:cNvPr id="54" name="그림 개체 틀 2" descr="C:/Users/Saie11f_/AppData/Roaming/PolarisOffice/ETemp/14144_22093576/image3.png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46225" y="1401445"/>
              <a:ext cx="811530" cy="824230"/>
            </a:xfrm>
            <a:prstGeom prst="rect">
              <a:avLst/>
            </a:prstGeom>
            <a:noFill/>
          </p:spPr>
        </p:pic>
        <p:sp>
          <p:nvSpPr>
            <p:cNvPr id="55" name="직사각형 54"/>
            <p:cNvSpPr>
              <a:spLocks/>
            </p:cNvSpPr>
            <p:nvPr/>
          </p:nvSpPr>
          <p:spPr>
            <a:xfrm>
              <a:off x="2099945" y="1548130"/>
              <a:ext cx="2917190" cy="2559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latinLnBrk="0">
                <a:buFontTx/>
                <a:buNone/>
              </a:pPr>
              <a:endParaRPr lang="ko-KR" altLang="en-US"/>
            </a:p>
          </p:txBody>
        </p:sp>
        <p:sp>
          <p:nvSpPr>
            <p:cNvPr id="56" name="TextBox 55"/>
            <p:cNvSpPr txBox="1">
              <a:spLocks/>
            </p:cNvSpPr>
            <p:nvPr/>
          </p:nvSpPr>
          <p:spPr>
            <a:xfrm>
              <a:off x="2161540" y="1588135"/>
              <a:ext cx="2786380" cy="169545"/>
            </a:xfrm>
            <a:prstGeom prst="rect">
              <a:avLst/>
            </a:prstGeom>
            <a:noFill/>
          </p:spPr>
          <p:txBody>
            <a:bodyPr vert="horz" wrap="none" lIns="0" tIns="0" rIns="0" bIns="0" numCol="1" anchor="t">
              <a:spAutoFit/>
            </a:bodyPr>
            <a:lstStyle/>
            <a:p>
              <a:pPr marL="0" indent="0" latinLnBrk="0">
                <a:buFontTx/>
                <a:buNone/>
              </a:pPr>
              <a:r>
                <a:rPr lang="en-US" altLang="ko-KR" sz="1100" spc="-30">
                  <a:solidFill>
                    <a:schemeClr val="bg1"/>
                  </a:solidFill>
                  <a:latin typeface="KoPub돋움체 Medium" charset="0"/>
                  <a:ea typeface="KoPub돋움체 Medium" charset="0"/>
                </a:rPr>
                <a:t>STEP 1. </a:t>
              </a:r>
              <a:r>
                <a:rPr lang="ko-KR" altLang="en-US" sz="1100" spc="-30">
                  <a:solidFill>
                    <a:schemeClr val="bg1"/>
                  </a:solidFill>
                  <a:latin typeface="KoPub돋움체 Medium" charset="0"/>
                  <a:ea typeface="KoPub돋움체 Medium" charset="0"/>
                </a:rPr>
                <a:t>휴대몬번호</a:t>
              </a:r>
              <a:r>
                <a:rPr lang="en-US" altLang="ko-KR" sz="1100" spc="-30">
                  <a:solidFill>
                    <a:schemeClr val="bg1"/>
                  </a:solidFill>
                  <a:latin typeface="KoPub돋움체 Medium" charset="0"/>
                  <a:ea typeface="KoPub돋움체 Medium" charset="0"/>
                </a:rPr>
                <a:t>/</a:t>
              </a:r>
              <a:r>
                <a:rPr lang="ko-KR" altLang="en-US" sz="1100" spc="-30">
                  <a:solidFill>
                    <a:schemeClr val="bg1"/>
                  </a:solidFill>
                  <a:latin typeface="KoPub돋움체 Medium" charset="0"/>
                  <a:ea typeface="KoPub돋움체 Medium" charset="0"/>
                </a:rPr>
                <a:t>비밀번호 입력(생년월일 8자리)</a:t>
              </a:r>
              <a:endParaRPr lang="ko-KR" altLang="en-US" sz="1100">
                <a:solidFill>
                  <a:schemeClr val="bg1"/>
                </a:solidFill>
                <a:latin typeface="KoPub돋움체 Medium" charset="0"/>
                <a:ea typeface="KoPub돋움체 Medium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6933565" y="5316855"/>
            <a:ext cx="3489960" cy="662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첫 방문 회원이 처음 </a:t>
            </a:r>
            <a:r>
              <a:rPr lang="ko-KR" altLang="en-US" sz="1000" spc="-50" dirty="0" err="1">
                <a:latin typeface="+mn-ea"/>
              </a:rPr>
              <a:t>로그인을</a:t>
            </a:r>
            <a:r>
              <a:rPr lang="ko-KR" altLang="en-US" sz="1000" spc="-50" dirty="0">
                <a:latin typeface="+mn-ea"/>
              </a:rPr>
              <a:t> 시도할 경우에는 약관동의 절차를 진행 하셔야 합니다</a:t>
            </a:r>
            <a:r>
              <a:rPr lang="en-US" altLang="ko-KR" sz="1000" spc="-50" dirty="0">
                <a:latin typeface="+mn-ea"/>
              </a:rPr>
              <a:t>. </a:t>
            </a:r>
            <a:r>
              <a:rPr lang="ko-KR" altLang="en-US" sz="1000" spc="-50" dirty="0">
                <a:latin typeface="+mn-ea"/>
              </a:rPr>
              <a:t>필수 약관 동의 후 본인 인증하기 버튼을 선택 하면 다음 절차로 이동 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6934200" y="5022215"/>
            <a:ext cx="935990" cy="215900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6755765" y="1402080"/>
            <a:ext cx="2125345" cy="822960"/>
            <a:chOff x="6755765" y="1402080"/>
            <a:chExt cx="2125345" cy="822960"/>
          </a:xfrm>
        </p:grpSpPr>
        <p:pic>
          <p:nvPicPr>
            <p:cNvPr id="62" name="그림 개체 틀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6755765" y="1402080"/>
              <a:ext cx="501650" cy="822960"/>
            </a:xfrm>
            <a:prstGeom prst="rect">
              <a:avLst/>
            </a:prstGeom>
          </p:spPr>
        </p:pic>
        <p:sp>
          <p:nvSpPr>
            <p:cNvPr id="63" name="직사각형 62"/>
            <p:cNvSpPr/>
            <p:nvPr/>
          </p:nvSpPr>
          <p:spPr>
            <a:xfrm>
              <a:off x="7099300" y="1550035"/>
              <a:ext cx="1781175" cy="2546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7153275" y="1588770"/>
              <a:ext cx="1649730" cy="1695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STEP 2. 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첫 방문 임직원 로그인</a:t>
              </a:r>
            </a:p>
          </p:txBody>
        </p:sp>
      </p:grpSp>
      <p:sp>
        <p:nvSpPr>
          <p:cNvPr id="72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520" y="263525"/>
            <a:ext cx="4567555" cy="48768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회원가입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60500" y="588010"/>
            <a:ext cx="947420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최초 로그인</a:t>
            </a:r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endParaRPr lang="ko-KR" altLang="en-US" sz="1200" spc="-50" dirty="0">
              <a:solidFill>
                <a:schemeClr val="bg1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08760" y="392430"/>
            <a:ext cx="992505" cy="276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아이디 로그인</a:t>
            </a:r>
          </a:p>
        </p:txBody>
      </p:sp>
    </p:spTree>
    <p:extLst>
      <p:ext uri="{BB962C8B-B14F-4D97-AF65-F5344CB8AC3E}">
        <p14:creationId xmlns:p14="http://schemas.microsoft.com/office/powerpoint/2010/main" val="185079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C:\Users\KICS\Downloads\login_guide_img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94" y="1813354"/>
            <a:ext cx="3490077" cy="31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KICS\Downloads\login_guide_img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44" y="1813354"/>
            <a:ext cx="3624799" cy="32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1726945" y="5316932"/>
            <a:ext cx="3592585" cy="431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선택에서 인증을 원하시는 방법을 선택하시고</a:t>
            </a:r>
            <a:r>
              <a:rPr lang="en-US" altLang="ko-KR" sz="1000" spc="-50" dirty="0">
                <a:latin typeface="+mn-ea"/>
              </a:rPr>
              <a:t>, </a:t>
            </a:r>
            <a:r>
              <a:rPr lang="ko-KR" altLang="en-US" sz="1000" spc="-50" dirty="0" err="1">
                <a:latin typeface="+mn-ea"/>
              </a:rPr>
              <a:t>인증받기</a:t>
            </a:r>
            <a:r>
              <a:rPr lang="ko-KR" altLang="en-US" sz="1000" spc="-50" dirty="0">
                <a:latin typeface="+mn-ea"/>
              </a:rPr>
              <a:t> 버튼을 눌러 인증을 진행을 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1727174" y="5022367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1548782" y="1401934"/>
            <a:ext cx="1487130" cy="822840"/>
            <a:chOff x="518936" y="1126620"/>
            <a:chExt cx="1487130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30" y="1274474"/>
              <a:ext cx="1143436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958596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STEP 3. 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본인인증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6938896" y="5316932"/>
            <a:ext cx="3490076" cy="201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아이디와 새 비밀번호를 입력 후 새 비밀번호 확인을 입력합니다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6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6939125" y="5022367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6760733" y="1401934"/>
            <a:ext cx="2358554" cy="822840"/>
            <a:chOff x="518936" y="1126620"/>
            <a:chExt cx="2358554" cy="822840"/>
          </a:xfrm>
        </p:grpSpPr>
        <p:pic>
          <p:nvPicPr>
            <p:cNvPr id="62" name="그림 개체 틀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63" name="직사각형 62"/>
            <p:cNvSpPr/>
            <p:nvPr/>
          </p:nvSpPr>
          <p:spPr>
            <a:xfrm>
              <a:off x="862630" y="1274474"/>
              <a:ext cx="2014860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88352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STEP 4. 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아이디 및 비밀번호 재설정</a:t>
              </a:r>
            </a:p>
          </p:txBody>
        </p:sp>
      </p:grpSp>
      <p:pic>
        <p:nvPicPr>
          <p:cNvPr id="67" name="Picture 2" descr="C:\Users\KICS\Downloads\login_guide_img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/>
        </p:blipFill>
        <p:spPr bwMode="auto">
          <a:xfrm>
            <a:off x="6760732" y="1813355"/>
            <a:ext cx="3668240" cy="30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회원가입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60786" y="587736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최초 로그인</a:t>
            </a:r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endParaRPr lang="ko-KR" altLang="en-US" sz="1200" spc="-50" dirty="0">
              <a:solidFill>
                <a:schemeClr val="bg1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08793" y="392241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아이디 로그인</a:t>
            </a:r>
          </a:p>
        </p:txBody>
      </p:sp>
    </p:spTree>
    <p:extLst>
      <p:ext uri="{BB962C8B-B14F-4D97-AF65-F5344CB8AC3E}">
        <p14:creationId xmlns:p14="http://schemas.microsoft.com/office/powerpoint/2010/main" val="77428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KICS\Downloads\login_guide_img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44" y="1813354"/>
            <a:ext cx="3624799" cy="32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1726945" y="5316932"/>
            <a:ext cx="3592585" cy="431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본인의 개인 정보를 입력 후 </a:t>
            </a:r>
            <a:r>
              <a:rPr lang="en-US" altLang="ko-KR" sz="1000" spc="-50" dirty="0">
                <a:latin typeface="+mn-ea"/>
              </a:rPr>
              <a:t>WITH KMI </a:t>
            </a:r>
            <a:r>
              <a:rPr lang="ko-KR" altLang="en-US" sz="1000" spc="-50" dirty="0">
                <a:latin typeface="+mn-ea"/>
              </a:rPr>
              <a:t>서비스를 이용하실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1727174" y="5022367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48782" y="1401934"/>
            <a:ext cx="1655736" cy="822840"/>
            <a:chOff x="518936" y="1126620"/>
            <a:chExt cx="1655736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9" y="1274474"/>
              <a:ext cx="1312043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19263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100" spc="-5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STEP 5. 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개인정보입력</a:t>
              </a:r>
            </a:p>
          </p:txBody>
        </p:sp>
      </p:grpSp>
      <p:pic>
        <p:nvPicPr>
          <p:cNvPr id="67" name="Picture 2" descr="C:\Users\KICS\Downloads\login_guide_img0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0"/>
          <a:stretch/>
        </p:blipFill>
        <p:spPr bwMode="auto">
          <a:xfrm>
            <a:off x="1726943" y="1813354"/>
            <a:ext cx="3624800" cy="30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직사각형 71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75" name="자유형 74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6" name="그룹 75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78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9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1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2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3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4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5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6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7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8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9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0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1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2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4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5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6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7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8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2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3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4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5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6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77" name="직선 연결선 76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회원가입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60786" y="587736"/>
            <a:ext cx="94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최초 로그인</a:t>
            </a:r>
            <a:r>
              <a:rPr lang="en-US" altLang="ko-KR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)</a:t>
            </a:r>
            <a:endParaRPr lang="ko-KR" altLang="en-US" sz="1200" spc="-50" dirty="0">
              <a:solidFill>
                <a:schemeClr val="bg1">
                  <a:lumMod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08793" y="392241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아이디 로그인</a:t>
            </a:r>
          </a:p>
        </p:txBody>
      </p:sp>
    </p:spTree>
    <p:extLst>
      <p:ext uri="{BB962C8B-B14F-4D97-AF65-F5344CB8AC3E}">
        <p14:creationId xmlns:p14="http://schemas.microsoft.com/office/powerpoint/2010/main" val="276872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58837" y="1638474"/>
            <a:ext cx="9301856" cy="4750100"/>
            <a:chOff x="558836" y="1638474"/>
            <a:chExt cx="9834114" cy="4750100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D89DF291-CB83-45BB-B94C-A69022656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36" y="1638474"/>
              <a:ext cx="9834114" cy="47501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628318" y="1746486"/>
              <a:ext cx="993110" cy="238296"/>
            </a:xfrm>
            <a:prstGeom prst="rect">
              <a:avLst/>
            </a:prstGeom>
            <a:solidFill>
              <a:srgbClr val="253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924800" y="1746486"/>
              <a:ext cx="1062681" cy="23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제도확인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직사각형 64"/>
          <p:cNvSpPr/>
          <p:nvPr/>
        </p:nvSpPr>
        <p:spPr>
          <a:xfrm>
            <a:off x="628318" y="2113020"/>
            <a:ext cx="1153259" cy="835681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1494509" y="39224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건강검진제도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464647" cy="822840"/>
            <a:chOff x="518936" y="1126620"/>
            <a:chExt cx="2464647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9" y="1274474"/>
              <a:ext cx="2120954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1963679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건강검진제도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국가건강검진 제도안내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62304" cy="893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해당년도 국가건강검진 제도확인이 가능합니다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우리회사 검진제도확인이 가능합니다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5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462309" y="2471188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1460124" y="2752111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032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58837" y="1658226"/>
            <a:ext cx="9264770" cy="4729487"/>
            <a:chOff x="558837" y="1638474"/>
            <a:chExt cx="9264770" cy="4729487"/>
          </a:xfrm>
        </p:grpSpPr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516D0B0B-F429-453C-9782-72FE46947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37" y="1638474"/>
              <a:ext cx="9264770" cy="47294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628318" y="1746486"/>
              <a:ext cx="990925" cy="238296"/>
            </a:xfrm>
            <a:prstGeom prst="rect">
              <a:avLst/>
            </a:prstGeom>
            <a:solidFill>
              <a:srgbClr val="2539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488195" y="1746486"/>
              <a:ext cx="996778" cy="23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대상자선택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2670593" cy="822840"/>
            <a:chOff x="518936" y="1126620"/>
            <a:chExt cx="2670593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8" y="1274474"/>
              <a:ext cx="232690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175275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대상자 선택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대상자 선택 후 예약을 진행합니다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가족 및 지인을 검진 대상자로 추가 하여 예약을 진행 할 수 있습니다</a:t>
            </a:r>
            <a:r>
              <a:rPr lang="en-US" altLang="ko-KR" sz="1000" spc="-50" dirty="0">
                <a:latin typeface="+mn-ea"/>
              </a:rPr>
              <a:t>. </a:t>
            </a:r>
            <a:r>
              <a:rPr lang="ko-KR" altLang="en-US" sz="1000" spc="-50" dirty="0">
                <a:latin typeface="+mn-ea"/>
              </a:rPr>
              <a:t>탭 선택</a:t>
            </a:r>
            <a:r>
              <a:rPr lang="en-US" altLang="ko-KR" sz="1000" spc="-50" dirty="0">
                <a:latin typeface="+mn-ea"/>
              </a:rPr>
              <a:t>,</a:t>
            </a:r>
            <a:r>
              <a:rPr lang="ko-KR" altLang="en-US" sz="1000" spc="-50" dirty="0">
                <a:latin typeface="+mn-ea"/>
              </a:rPr>
              <a:t> 추가자의 정보 입력 후 예약을 진행합니다</a:t>
            </a:r>
            <a:endParaRPr lang="en-US" altLang="ko-KR" sz="1000" spc="-50" dirty="0">
              <a:latin typeface="+mn-ea"/>
            </a:endParaRPr>
          </a:p>
        </p:txBody>
      </p:sp>
      <p:sp>
        <p:nvSpPr>
          <p:cNvPr id="5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4885914" y="3278496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3387778" y="3278495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09482" y="2788524"/>
            <a:ext cx="947351" cy="201812"/>
          </a:xfrm>
          <a:prstGeom prst="rect">
            <a:avLst/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A9E49A1-7278-21D6-C00F-38EDC4BAB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406" y="4276122"/>
            <a:ext cx="3364277" cy="1629727"/>
          </a:xfrm>
          <a:prstGeom prst="rect">
            <a:avLst/>
          </a:prstGeom>
        </p:spPr>
      </p:pic>
      <p:cxnSp>
        <p:nvCxnSpPr>
          <p:cNvPr id="76" name="연결선: 꺾임 75">
            <a:extLst>
              <a:ext uri="{FF2B5EF4-FFF2-40B4-BE49-F238E27FC236}">
                <a16:creationId xmlns:a16="http://schemas.microsoft.com/office/drawing/2014/main" id="{3F19F386-B1C0-CF54-4AE1-3764980FF9FE}"/>
              </a:ext>
            </a:extLst>
          </p:cNvPr>
          <p:cNvCxnSpPr/>
          <p:nvPr/>
        </p:nvCxnSpPr>
        <p:spPr>
          <a:xfrm>
            <a:off x="4395831" y="4530055"/>
            <a:ext cx="1543575" cy="746620"/>
          </a:xfrm>
          <a:prstGeom prst="bentConnector3">
            <a:avLst>
              <a:gd name="adj1" fmla="val 108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815D50C3-E91E-A2EA-89A6-6958FE856BCD}"/>
              </a:ext>
            </a:extLst>
          </p:cNvPr>
          <p:cNvCxnSpPr>
            <a:cxnSpLocks/>
          </p:cNvCxnSpPr>
          <p:nvPr/>
        </p:nvCxnSpPr>
        <p:spPr>
          <a:xfrm flipV="1">
            <a:off x="7146969" y="3410577"/>
            <a:ext cx="2933590" cy="1629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6051D31A-91E4-492E-BE37-4DF78E3100D1}"/>
              </a:ext>
            </a:extLst>
          </p:cNvPr>
          <p:cNvCxnSpPr>
            <a:cxnSpLocks/>
          </p:cNvCxnSpPr>
          <p:nvPr/>
        </p:nvCxnSpPr>
        <p:spPr>
          <a:xfrm flipV="1">
            <a:off x="9135611" y="4337108"/>
            <a:ext cx="944948" cy="68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0DF44D0-5D97-30DB-9B04-43BA6B9E33B5}"/>
              </a:ext>
            </a:extLst>
          </p:cNvPr>
          <p:cNvSpPr txBox="1"/>
          <p:nvPr/>
        </p:nvSpPr>
        <p:spPr>
          <a:xfrm>
            <a:off x="10133901" y="3202121"/>
            <a:ext cx="1973377" cy="1355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000" spc="-50" dirty="0">
                <a:latin typeface="+mn-ea"/>
              </a:rPr>
              <a:t>본인부담 또는 회사지원 여부를</a:t>
            </a:r>
            <a:r>
              <a:rPr lang="en-US" altLang="ko-KR" sz="1000" spc="-50" dirty="0">
                <a:latin typeface="+mn-ea"/>
              </a:rPr>
              <a:t> </a:t>
            </a:r>
            <a:r>
              <a:rPr lang="ko-KR" altLang="en-US" sz="1000" spc="-50" dirty="0">
                <a:latin typeface="+mn-ea"/>
              </a:rPr>
              <a:t>선택한 후 정보를 입력하여 진행하시면 됩니다</a:t>
            </a:r>
            <a:r>
              <a:rPr lang="en-US" altLang="ko-KR" sz="1000" spc="-50" dirty="0"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endParaRPr lang="en-US" altLang="ko-KR" sz="1000" spc="-50" dirty="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000" spc="-50" dirty="0">
                <a:latin typeface="+mn-ea"/>
              </a:rPr>
              <a:t>회사지원 가능인원을 확인할 수 있습니다</a:t>
            </a:r>
            <a:r>
              <a:rPr lang="en-US" altLang="ko-KR" sz="1000" spc="-50" dirty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684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558837" y="1638474"/>
            <a:ext cx="8806724" cy="4994694"/>
            <a:chOff x="558837" y="1638474"/>
            <a:chExt cx="8806724" cy="4994694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C8EA1DCC-C831-4F23-AD91-37B32266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37" y="1638474"/>
              <a:ext cx="8806724" cy="499469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6936259" y="1746486"/>
              <a:ext cx="1097255" cy="23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검진기관 및 상품선택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3164862" cy="822840"/>
            <a:chOff x="518936" y="1126620"/>
            <a:chExt cx="3164862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282117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67861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검진기관 및 검진항목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112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검진기관 선택 및 센터 정보를 확인합니다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상품의 세부항목을 확인합니다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비교하기에 담아 상품별 항목을 비교합니다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5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4679968" y="4318041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8040959" y="4650199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4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8696234" y="4650200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5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2289948" y="6369120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990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/>
          <p:cNvGrpSpPr/>
          <p:nvPr/>
        </p:nvGrpSpPr>
        <p:grpSpPr>
          <a:xfrm>
            <a:off x="558837" y="1638474"/>
            <a:ext cx="8649283" cy="5024582"/>
            <a:chOff x="558837" y="1638474"/>
            <a:chExt cx="8649283" cy="5024582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1CB887A5-B192-44B6-AB18-1DF622D8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37" y="1638474"/>
              <a:ext cx="8649283" cy="502458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6680886" y="1790340"/>
              <a:ext cx="1070919" cy="130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검진항목선택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3164862" cy="822840"/>
            <a:chOff x="518936" y="1126620"/>
            <a:chExt cx="3164862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282117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02299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선택검사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662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선택검사 내 항목을 선택합니다</a:t>
            </a:r>
            <a:r>
              <a:rPr lang="en-US" altLang="ko-KR" sz="1000" spc="-50" dirty="0">
                <a:latin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atin typeface="+mn-ea"/>
              </a:rPr>
              <a:t>항목별 가능한 빠른 </a:t>
            </a:r>
            <a:r>
              <a:rPr lang="ko-KR" altLang="en-US" sz="1000" spc="-50" dirty="0" err="1">
                <a:latin typeface="+mn-ea"/>
              </a:rPr>
              <a:t>예약일을</a:t>
            </a:r>
            <a:r>
              <a:rPr lang="ko-KR" altLang="en-US" sz="1000" spc="-50" dirty="0">
                <a:latin typeface="+mn-ea"/>
              </a:rPr>
              <a:t> 볼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  <p:sp>
        <p:nvSpPr>
          <p:cNvPr id="59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8151526" y="3130797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60" name="사각형: 둥근 모서리 22">
            <a:extLst>
              <a:ext uri="{FF2B5EF4-FFF2-40B4-BE49-F238E27FC236}">
                <a16:creationId xmlns:a16="http://schemas.microsoft.com/office/drawing/2014/main" id="{3790375B-E60F-4967-A158-90B71D3DA0BD}"/>
              </a:ext>
            </a:extLst>
          </p:cNvPr>
          <p:cNvSpPr/>
          <p:nvPr/>
        </p:nvSpPr>
        <p:spPr>
          <a:xfrm>
            <a:off x="7439596" y="3620469"/>
            <a:ext cx="159119" cy="16877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73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586700" y="6431029"/>
            <a:ext cx="112753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558837" y="1638474"/>
            <a:ext cx="8916702" cy="4944669"/>
            <a:chOff x="558837" y="1638474"/>
            <a:chExt cx="8916702" cy="4944669"/>
          </a:xfrm>
        </p:grpSpPr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3B4A0846-4758-44C8-A6A7-42D398E2B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37" y="1638474"/>
              <a:ext cx="8916702" cy="4944669"/>
            </a:xfrm>
            <a:prstGeom prst="rect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6853881" y="1746486"/>
              <a:ext cx="1179633" cy="238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2541" y="263611"/>
            <a:ext cx="9679460" cy="776650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29350DAA-7ABC-4968-A317-113FECA94406}"/>
              </a:ext>
            </a:extLst>
          </p:cNvPr>
          <p:cNvSpPr txBox="1">
            <a:spLocks/>
          </p:cNvSpPr>
          <p:nvPr/>
        </p:nvSpPr>
        <p:spPr>
          <a:xfrm flipH="1">
            <a:off x="477795" y="263611"/>
            <a:ext cx="4567238" cy="487862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 spc="-150">
                <a:solidFill>
                  <a:schemeClr val="tx2"/>
                </a:solidFill>
                <a:latin typeface="Biren" panose="02000500000000000000" pitchFamily="2" charset="0"/>
                <a:ea typeface="MankSans" panose="02000603020000020003" pitchFamily="2" charset="-127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ko-KR" altLang="en-US" sz="24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rPr>
              <a:t>예약하기</a:t>
            </a:r>
            <a:endParaRPr lang="en-US" altLang="ko-KR" sz="2400" dirty="0">
              <a:solidFill>
                <a:schemeClr val="accent3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0979" y="624954"/>
            <a:ext cx="556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dirty="0">
                <a:solidFill>
                  <a:schemeClr val="accent3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WITHKMI</a:t>
            </a:r>
            <a:r>
              <a:rPr lang="ko-KR" altLang="en-US" sz="1600" spc="-50" dirty="0">
                <a:solidFill>
                  <a:schemeClr val="accent4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사용자페이지</a:t>
            </a:r>
            <a:endParaRPr lang="ko-KR" altLang="en-US" sz="1600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pic>
        <p:nvPicPr>
          <p:cNvPr id="87" name="그림 86">
            <a:extLst>
              <a:ext uri="{FF2B5EF4-FFF2-40B4-BE49-F238E27FC236}">
                <a16:creationId xmlns:a16="http://schemas.microsoft.com/office/drawing/2014/main" id="{29D6F9F2-6D3B-4750-88DE-E21B11A01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1" b="-2"/>
          <a:stretch/>
        </p:blipFill>
        <p:spPr>
          <a:xfrm>
            <a:off x="11269799" y="6431029"/>
            <a:ext cx="592250" cy="187529"/>
          </a:xfrm>
          <a:prstGeom prst="rect">
            <a:avLst/>
          </a:prstGeom>
        </p:spPr>
      </p:pic>
      <p:sp>
        <p:nvSpPr>
          <p:cNvPr id="90" name="사각형: 둥근 모서리 41">
            <a:extLst>
              <a:ext uri="{FF2B5EF4-FFF2-40B4-BE49-F238E27FC236}">
                <a16:creationId xmlns:a16="http://schemas.microsoft.com/office/drawing/2014/main" id="{39DF8623-7E8D-4972-93C9-BB63E3A28BA3}"/>
              </a:ext>
            </a:extLst>
          </p:cNvPr>
          <p:cNvSpPr/>
          <p:nvPr/>
        </p:nvSpPr>
        <p:spPr>
          <a:xfrm>
            <a:off x="9955555" y="1638474"/>
            <a:ext cx="936104" cy="216024"/>
          </a:xfrm>
          <a:prstGeom prst="roundRect">
            <a:avLst/>
          </a:prstGeom>
          <a:solidFill>
            <a:srgbClr val="398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latin typeface="+mn-ea"/>
              </a:rPr>
              <a:t>Description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flipH="1">
            <a:off x="10816050" y="364315"/>
            <a:ext cx="1197927" cy="797164"/>
            <a:chOff x="2629782" y="2543203"/>
            <a:chExt cx="4690031" cy="3120996"/>
          </a:xfrm>
        </p:grpSpPr>
        <p:sp>
          <p:nvSpPr>
            <p:cNvPr id="13" name="자유형 12"/>
            <p:cNvSpPr/>
            <p:nvPr/>
          </p:nvSpPr>
          <p:spPr>
            <a:xfrm>
              <a:off x="2629782" y="3462659"/>
              <a:ext cx="4007893" cy="2201540"/>
            </a:xfrm>
            <a:custGeom>
              <a:avLst/>
              <a:gdLst>
                <a:gd name="connsiteX0" fmla="*/ 1407405 w 3352234"/>
                <a:gd name="connsiteY0" fmla="*/ 0 h 1841386"/>
                <a:gd name="connsiteX1" fmla="*/ 3347666 w 3352234"/>
                <a:gd name="connsiteY1" fmla="*/ 1750920 h 1841386"/>
                <a:gd name="connsiteX2" fmla="*/ 3352234 w 3352234"/>
                <a:gd name="connsiteY2" fmla="*/ 1841386 h 1841386"/>
                <a:gd name="connsiteX3" fmla="*/ 0 w 3352234"/>
                <a:gd name="connsiteY3" fmla="*/ 1841386 h 1841386"/>
                <a:gd name="connsiteX4" fmla="*/ 0 w 3352234"/>
                <a:gd name="connsiteY4" fmla="*/ 602391 h 1841386"/>
                <a:gd name="connsiteX5" fmla="*/ 28313 w 3352234"/>
                <a:gd name="connsiteY5" fmla="*/ 571239 h 1841386"/>
                <a:gd name="connsiteX6" fmla="*/ 1407405 w 3352234"/>
                <a:gd name="connsiteY6" fmla="*/ 0 h 184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234" h="1841386">
                  <a:moveTo>
                    <a:pt x="1407405" y="0"/>
                  </a:moveTo>
                  <a:cubicBezTo>
                    <a:pt x="2417222" y="0"/>
                    <a:pt x="3247789" y="767454"/>
                    <a:pt x="3347666" y="1750920"/>
                  </a:cubicBezTo>
                  <a:lnTo>
                    <a:pt x="3352234" y="1841386"/>
                  </a:lnTo>
                  <a:lnTo>
                    <a:pt x="0" y="1841386"/>
                  </a:lnTo>
                  <a:lnTo>
                    <a:pt x="0" y="602391"/>
                  </a:lnTo>
                  <a:lnTo>
                    <a:pt x="28313" y="571239"/>
                  </a:lnTo>
                  <a:cubicBezTo>
                    <a:pt x="381254" y="218298"/>
                    <a:pt x="868836" y="0"/>
                    <a:pt x="140740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 flipH="1">
              <a:off x="3656943" y="2543203"/>
              <a:ext cx="3561486" cy="3120995"/>
              <a:chOff x="7820026" y="4876800"/>
              <a:chExt cx="2259013" cy="1979613"/>
            </a:xfrm>
          </p:grpSpPr>
          <p:sp>
            <p:nvSpPr>
              <p:cNvPr id="16" name="Freeform 1222"/>
              <p:cNvSpPr>
                <a:spLocks/>
              </p:cNvSpPr>
              <p:nvPr/>
            </p:nvSpPr>
            <p:spPr bwMode="auto">
              <a:xfrm>
                <a:off x="8535988" y="4999038"/>
                <a:ext cx="106363" cy="53975"/>
              </a:xfrm>
              <a:custGeom>
                <a:avLst/>
                <a:gdLst>
                  <a:gd name="T0" fmla="*/ 5 w 50"/>
                  <a:gd name="T1" fmla="*/ 25 h 25"/>
                  <a:gd name="T2" fmla="*/ 1 w 50"/>
                  <a:gd name="T3" fmla="*/ 23 h 25"/>
                  <a:gd name="T4" fmla="*/ 3 w 50"/>
                  <a:gd name="T5" fmla="*/ 17 h 25"/>
                  <a:gd name="T6" fmla="*/ 44 w 50"/>
                  <a:gd name="T7" fmla="*/ 1 h 25"/>
                  <a:gd name="T8" fmla="*/ 49 w 50"/>
                  <a:gd name="T9" fmla="*/ 4 h 25"/>
                  <a:gd name="T10" fmla="*/ 47 w 50"/>
                  <a:gd name="T11" fmla="*/ 9 h 25"/>
                  <a:gd name="T12" fmla="*/ 6 w 50"/>
                  <a:gd name="T13" fmla="*/ 25 h 25"/>
                  <a:gd name="T14" fmla="*/ 5 w 50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5">
                    <a:moveTo>
                      <a:pt x="5" y="25"/>
                    </a:moveTo>
                    <a:cubicBezTo>
                      <a:pt x="3" y="25"/>
                      <a:pt x="1" y="24"/>
                      <a:pt x="1" y="23"/>
                    </a:cubicBezTo>
                    <a:cubicBezTo>
                      <a:pt x="0" y="21"/>
                      <a:pt x="1" y="18"/>
                      <a:pt x="3" y="17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0"/>
                      <a:pt x="49" y="1"/>
                      <a:pt x="49" y="4"/>
                    </a:cubicBezTo>
                    <a:cubicBezTo>
                      <a:pt x="50" y="6"/>
                      <a:pt x="49" y="8"/>
                      <a:pt x="47" y="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223"/>
              <p:cNvSpPr>
                <a:spLocks/>
              </p:cNvSpPr>
              <p:nvPr/>
            </p:nvSpPr>
            <p:spPr bwMode="auto">
              <a:xfrm>
                <a:off x="8474076" y="4879975"/>
                <a:ext cx="85725" cy="79375"/>
              </a:xfrm>
              <a:custGeom>
                <a:avLst/>
                <a:gdLst>
                  <a:gd name="T0" fmla="*/ 5 w 40"/>
                  <a:gd name="T1" fmla="*/ 37 h 37"/>
                  <a:gd name="T2" fmla="*/ 2 w 40"/>
                  <a:gd name="T3" fmla="*/ 35 h 37"/>
                  <a:gd name="T4" fmla="*/ 2 w 40"/>
                  <a:gd name="T5" fmla="*/ 30 h 37"/>
                  <a:gd name="T6" fmla="*/ 33 w 40"/>
                  <a:gd name="T7" fmla="*/ 2 h 37"/>
                  <a:gd name="T8" fmla="*/ 39 w 40"/>
                  <a:gd name="T9" fmla="*/ 2 h 37"/>
                  <a:gd name="T10" fmla="*/ 38 w 40"/>
                  <a:gd name="T11" fmla="*/ 8 h 37"/>
                  <a:gd name="T12" fmla="*/ 7 w 40"/>
                  <a:gd name="T13" fmla="*/ 36 h 37"/>
                  <a:gd name="T14" fmla="*/ 5 w 40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37">
                    <a:moveTo>
                      <a:pt x="5" y="37"/>
                    </a:moveTo>
                    <a:cubicBezTo>
                      <a:pt x="3" y="37"/>
                      <a:pt x="2" y="36"/>
                      <a:pt x="2" y="35"/>
                    </a:cubicBezTo>
                    <a:cubicBezTo>
                      <a:pt x="0" y="34"/>
                      <a:pt x="0" y="31"/>
                      <a:pt x="2" y="30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5" y="0"/>
                      <a:pt x="37" y="0"/>
                      <a:pt x="39" y="2"/>
                    </a:cubicBezTo>
                    <a:cubicBezTo>
                      <a:pt x="40" y="3"/>
                      <a:pt x="40" y="6"/>
                      <a:pt x="38" y="8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6" y="36"/>
                      <a:pt x="6" y="37"/>
                      <a:pt x="5" y="3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" name="Freeform 1224"/>
              <p:cNvSpPr>
                <a:spLocks/>
              </p:cNvSpPr>
              <p:nvPr/>
            </p:nvSpPr>
            <p:spPr bwMode="auto">
              <a:xfrm>
                <a:off x="8551863" y="5133975"/>
                <a:ext cx="106363" cy="46038"/>
              </a:xfrm>
              <a:custGeom>
                <a:avLst/>
                <a:gdLst>
                  <a:gd name="T0" fmla="*/ 45 w 50"/>
                  <a:gd name="T1" fmla="*/ 22 h 22"/>
                  <a:gd name="T2" fmla="*/ 44 w 50"/>
                  <a:gd name="T3" fmla="*/ 21 h 22"/>
                  <a:gd name="T4" fmla="*/ 3 w 50"/>
                  <a:gd name="T5" fmla="*/ 8 h 22"/>
                  <a:gd name="T6" fmla="*/ 1 w 50"/>
                  <a:gd name="T7" fmla="*/ 3 h 22"/>
                  <a:gd name="T8" fmla="*/ 6 w 50"/>
                  <a:gd name="T9" fmla="*/ 1 h 22"/>
                  <a:gd name="T10" fmla="*/ 46 w 50"/>
                  <a:gd name="T11" fmla="*/ 14 h 22"/>
                  <a:gd name="T12" fmla="*/ 49 w 50"/>
                  <a:gd name="T13" fmla="*/ 19 h 22"/>
                  <a:gd name="T14" fmla="*/ 45 w 50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2">
                    <a:moveTo>
                      <a:pt x="45" y="22"/>
                    </a:moveTo>
                    <a:cubicBezTo>
                      <a:pt x="45" y="22"/>
                      <a:pt x="44" y="22"/>
                      <a:pt x="44" y="2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9" y="15"/>
                      <a:pt x="50" y="17"/>
                      <a:pt x="49" y="19"/>
                    </a:cubicBezTo>
                    <a:cubicBezTo>
                      <a:pt x="48" y="21"/>
                      <a:pt x="47" y="22"/>
                      <a:pt x="45" y="2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1225"/>
              <p:cNvSpPr>
                <a:spLocks/>
              </p:cNvSpPr>
              <p:nvPr/>
            </p:nvSpPr>
            <p:spPr bwMode="auto">
              <a:xfrm>
                <a:off x="8061326" y="5964238"/>
                <a:ext cx="2017713" cy="892175"/>
              </a:xfrm>
              <a:custGeom>
                <a:avLst/>
                <a:gdLst>
                  <a:gd name="T0" fmla="*/ 88 w 947"/>
                  <a:gd name="T1" fmla="*/ 110 h 419"/>
                  <a:gd name="T2" fmla="*/ 293 w 947"/>
                  <a:gd name="T3" fmla="*/ 21 h 419"/>
                  <a:gd name="T4" fmla="*/ 450 w 947"/>
                  <a:gd name="T5" fmla="*/ 25 h 419"/>
                  <a:gd name="T6" fmla="*/ 835 w 947"/>
                  <a:gd name="T7" fmla="*/ 135 h 419"/>
                  <a:gd name="T8" fmla="*/ 947 w 947"/>
                  <a:gd name="T9" fmla="*/ 419 h 419"/>
                  <a:gd name="T10" fmla="*/ 947 w 947"/>
                  <a:gd name="T11" fmla="*/ 419 h 419"/>
                  <a:gd name="T12" fmla="*/ 0 w 947"/>
                  <a:gd name="T13" fmla="*/ 419 h 419"/>
                  <a:gd name="T14" fmla="*/ 88 w 947"/>
                  <a:gd name="T15" fmla="*/ 11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419">
                    <a:moveTo>
                      <a:pt x="88" y="110"/>
                    </a:moveTo>
                    <a:cubicBezTo>
                      <a:pt x="293" y="21"/>
                      <a:pt x="293" y="21"/>
                      <a:pt x="293" y="21"/>
                    </a:cubicBezTo>
                    <a:cubicBezTo>
                      <a:pt x="343" y="0"/>
                      <a:pt x="400" y="2"/>
                      <a:pt x="450" y="25"/>
                    </a:cubicBezTo>
                    <a:cubicBezTo>
                      <a:pt x="835" y="135"/>
                      <a:pt x="835" y="135"/>
                      <a:pt x="835" y="135"/>
                    </a:cubicBezTo>
                    <a:cubicBezTo>
                      <a:pt x="913" y="173"/>
                      <a:pt x="947" y="394"/>
                      <a:pt x="947" y="419"/>
                    </a:cubicBezTo>
                    <a:cubicBezTo>
                      <a:pt x="947" y="419"/>
                      <a:pt x="947" y="419"/>
                      <a:pt x="947" y="419"/>
                    </a:cubicBezTo>
                    <a:cubicBezTo>
                      <a:pt x="0" y="419"/>
                      <a:pt x="0" y="419"/>
                      <a:pt x="0" y="419"/>
                    </a:cubicBezTo>
                    <a:lnTo>
                      <a:pt x="88" y="110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226"/>
              <p:cNvSpPr>
                <a:spLocks/>
              </p:cNvSpPr>
              <p:nvPr/>
            </p:nvSpPr>
            <p:spPr bwMode="auto">
              <a:xfrm>
                <a:off x="9007476" y="5259388"/>
                <a:ext cx="676275" cy="817563"/>
              </a:xfrm>
              <a:custGeom>
                <a:avLst/>
                <a:gdLst>
                  <a:gd name="T0" fmla="*/ 301 w 317"/>
                  <a:gd name="T1" fmla="*/ 180 h 384"/>
                  <a:gd name="T2" fmla="*/ 258 w 317"/>
                  <a:gd name="T3" fmla="*/ 171 h 384"/>
                  <a:gd name="T4" fmla="*/ 253 w 317"/>
                  <a:gd name="T5" fmla="*/ 174 h 384"/>
                  <a:gd name="T6" fmla="*/ 263 w 317"/>
                  <a:gd name="T7" fmla="*/ 67 h 384"/>
                  <a:gd name="T8" fmla="*/ 185 w 317"/>
                  <a:gd name="T9" fmla="*/ 10 h 384"/>
                  <a:gd name="T10" fmla="*/ 130 w 317"/>
                  <a:gd name="T11" fmla="*/ 0 h 384"/>
                  <a:gd name="T12" fmla="*/ 128 w 317"/>
                  <a:gd name="T13" fmla="*/ 1 h 384"/>
                  <a:gd name="T14" fmla="*/ 19 w 317"/>
                  <a:gd name="T15" fmla="*/ 172 h 384"/>
                  <a:gd name="T16" fmla="*/ 0 w 317"/>
                  <a:gd name="T17" fmla="*/ 256 h 384"/>
                  <a:gd name="T18" fmla="*/ 1 w 317"/>
                  <a:gd name="T19" fmla="*/ 258 h 384"/>
                  <a:gd name="T20" fmla="*/ 60 w 317"/>
                  <a:gd name="T21" fmla="*/ 295 h 384"/>
                  <a:gd name="T22" fmla="*/ 38 w 317"/>
                  <a:gd name="T23" fmla="*/ 347 h 384"/>
                  <a:gd name="T24" fmla="*/ 38 w 317"/>
                  <a:gd name="T25" fmla="*/ 349 h 384"/>
                  <a:gd name="T26" fmla="*/ 79 w 317"/>
                  <a:gd name="T27" fmla="*/ 372 h 384"/>
                  <a:gd name="T28" fmla="*/ 199 w 317"/>
                  <a:gd name="T29" fmla="*/ 383 h 384"/>
                  <a:gd name="T30" fmla="*/ 201 w 317"/>
                  <a:gd name="T31" fmla="*/ 382 h 384"/>
                  <a:gd name="T32" fmla="*/ 241 w 317"/>
                  <a:gd name="T33" fmla="*/ 262 h 384"/>
                  <a:gd name="T34" fmla="*/ 295 w 317"/>
                  <a:gd name="T35" fmla="*/ 244 h 384"/>
                  <a:gd name="T36" fmla="*/ 301 w 317"/>
                  <a:gd name="T37" fmla="*/ 18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7" h="384">
                    <a:moveTo>
                      <a:pt x="301" y="180"/>
                    </a:moveTo>
                    <a:cubicBezTo>
                      <a:pt x="283" y="163"/>
                      <a:pt x="268" y="166"/>
                      <a:pt x="258" y="171"/>
                    </a:cubicBezTo>
                    <a:cubicBezTo>
                      <a:pt x="256" y="172"/>
                      <a:pt x="255" y="173"/>
                      <a:pt x="253" y="174"/>
                    </a:cubicBezTo>
                    <a:cubicBezTo>
                      <a:pt x="275" y="131"/>
                      <a:pt x="278" y="95"/>
                      <a:pt x="263" y="67"/>
                    </a:cubicBezTo>
                    <a:cubicBezTo>
                      <a:pt x="251" y="42"/>
                      <a:pt x="223" y="22"/>
                      <a:pt x="185" y="10"/>
                    </a:cubicBezTo>
                    <a:cubicBezTo>
                      <a:pt x="155" y="1"/>
                      <a:pt x="130" y="0"/>
                      <a:pt x="130" y="0"/>
                    </a:cubicBezTo>
                    <a:cubicBezTo>
                      <a:pt x="129" y="0"/>
                      <a:pt x="128" y="0"/>
                      <a:pt x="128" y="1"/>
                    </a:cubicBezTo>
                    <a:cubicBezTo>
                      <a:pt x="124" y="5"/>
                      <a:pt x="33" y="108"/>
                      <a:pt x="19" y="172"/>
                    </a:cubicBezTo>
                    <a:cubicBezTo>
                      <a:pt x="5" y="236"/>
                      <a:pt x="0" y="256"/>
                      <a:pt x="0" y="256"/>
                    </a:cubicBezTo>
                    <a:cubicBezTo>
                      <a:pt x="0" y="257"/>
                      <a:pt x="0" y="257"/>
                      <a:pt x="1" y="258"/>
                    </a:cubicBezTo>
                    <a:cubicBezTo>
                      <a:pt x="1" y="258"/>
                      <a:pt x="19" y="282"/>
                      <a:pt x="60" y="295"/>
                    </a:cubicBezTo>
                    <a:cubicBezTo>
                      <a:pt x="38" y="347"/>
                      <a:pt x="38" y="347"/>
                      <a:pt x="38" y="347"/>
                    </a:cubicBezTo>
                    <a:cubicBezTo>
                      <a:pt x="37" y="347"/>
                      <a:pt x="37" y="348"/>
                      <a:pt x="38" y="349"/>
                    </a:cubicBezTo>
                    <a:cubicBezTo>
                      <a:pt x="38" y="350"/>
                      <a:pt x="45" y="362"/>
                      <a:pt x="79" y="372"/>
                    </a:cubicBezTo>
                    <a:cubicBezTo>
                      <a:pt x="103" y="379"/>
                      <a:pt x="141" y="384"/>
                      <a:pt x="199" y="383"/>
                    </a:cubicBezTo>
                    <a:cubicBezTo>
                      <a:pt x="200" y="383"/>
                      <a:pt x="201" y="383"/>
                      <a:pt x="201" y="382"/>
                    </a:cubicBezTo>
                    <a:cubicBezTo>
                      <a:pt x="241" y="262"/>
                      <a:pt x="241" y="262"/>
                      <a:pt x="241" y="262"/>
                    </a:cubicBezTo>
                    <a:cubicBezTo>
                      <a:pt x="258" y="268"/>
                      <a:pt x="280" y="262"/>
                      <a:pt x="295" y="244"/>
                    </a:cubicBezTo>
                    <a:cubicBezTo>
                      <a:pt x="314" y="223"/>
                      <a:pt x="317" y="195"/>
                      <a:pt x="301" y="180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227"/>
              <p:cNvSpPr>
                <a:spLocks/>
              </p:cNvSpPr>
              <p:nvPr/>
            </p:nvSpPr>
            <p:spPr bwMode="auto">
              <a:xfrm>
                <a:off x="9547226" y="5300663"/>
                <a:ext cx="292100" cy="382588"/>
              </a:xfrm>
              <a:custGeom>
                <a:avLst/>
                <a:gdLst>
                  <a:gd name="T0" fmla="*/ 61 w 137"/>
                  <a:gd name="T1" fmla="*/ 6 h 180"/>
                  <a:gd name="T2" fmla="*/ 0 w 137"/>
                  <a:gd name="T3" fmla="*/ 10 h 180"/>
                  <a:gd name="T4" fmla="*/ 61 w 137"/>
                  <a:gd name="T5" fmla="*/ 172 h 180"/>
                  <a:gd name="T6" fmla="*/ 58 w 137"/>
                  <a:gd name="T7" fmla="*/ 180 h 180"/>
                  <a:gd name="T8" fmla="*/ 123 w 137"/>
                  <a:gd name="T9" fmla="*/ 118 h 180"/>
                  <a:gd name="T10" fmla="*/ 61 w 137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180">
                    <a:moveTo>
                      <a:pt x="61" y="6"/>
                    </a:moveTo>
                    <a:cubicBezTo>
                      <a:pt x="40" y="0"/>
                      <a:pt x="19" y="2"/>
                      <a:pt x="0" y="10"/>
                    </a:cubicBezTo>
                    <a:cubicBezTo>
                      <a:pt x="53" y="42"/>
                      <a:pt x="79" y="108"/>
                      <a:pt x="61" y="172"/>
                    </a:cubicBezTo>
                    <a:cubicBezTo>
                      <a:pt x="60" y="175"/>
                      <a:pt x="59" y="178"/>
                      <a:pt x="58" y="180"/>
                    </a:cubicBezTo>
                    <a:cubicBezTo>
                      <a:pt x="88" y="173"/>
                      <a:pt x="114" y="150"/>
                      <a:pt x="123" y="118"/>
                    </a:cubicBezTo>
                    <a:cubicBezTo>
                      <a:pt x="137" y="70"/>
                      <a:pt x="109" y="20"/>
                      <a:pt x="61" y="6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1228"/>
              <p:cNvSpPr>
                <a:spLocks/>
              </p:cNvSpPr>
              <p:nvPr/>
            </p:nvSpPr>
            <p:spPr bwMode="auto">
              <a:xfrm>
                <a:off x="9164638" y="5135563"/>
                <a:ext cx="633413" cy="630238"/>
              </a:xfrm>
              <a:custGeom>
                <a:avLst/>
                <a:gdLst>
                  <a:gd name="T0" fmla="*/ 166 w 297"/>
                  <a:gd name="T1" fmla="*/ 284 h 296"/>
                  <a:gd name="T2" fmla="*/ 220 w 297"/>
                  <a:gd name="T3" fmla="*/ 296 h 296"/>
                  <a:gd name="T4" fmla="*/ 266 w 297"/>
                  <a:gd name="T5" fmla="*/ 246 h 296"/>
                  <a:gd name="T6" fmla="*/ 286 w 297"/>
                  <a:gd name="T7" fmla="*/ 154 h 296"/>
                  <a:gd name="T8" fmla="*/ 250 w 297"/>
                  <a:gd name="T9" fmla="*/ 76 h 296"/>
                  <a:gd name="T10" fmla="*/ 92 w 297"/>
                  <a:gd name="T11" fmla="*/ 12 h 296"/>
                  <a:gd name="T12" fmla="*/ 11 w 297"/>
                  <a:gd name="T13" fmla="*/ 51 h 296"/>
                  <a:gd name="T14" fmla="*/ 0 w 297"/>
                  <a:gd name="T15" fmla="*/ 124 h 296"/>
                  <a:gd name="T16" fmla="*/ 56 w 297"/>
                  <a:gd name="T17" fmla="*/ 57 h 296"/>
                  <a:gd name="T18" fmla="*/ 185 w 297"/>
                  <a:gd name="T19" fmla="*/ 150 h 296"/>
                  <a:gd name="T20" fmla="*/ 166 w 297"/>
                  <a:gd name="T21" fmla="*/ 28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7" h="296">
                    <a:moveTo>
                      <a:pt x="166" y="284"/>
                    </a:move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66" y="246"/>
                      <a:pt x="266" y="246"/>
                      <a:pt x="266" y="246"/>
                    </a:cubicBezTo>
                    <a:cubicBezTo>
                      <a:pt x="290" y="221"/>
                      <a:pt x="297" y="186"/>
                      <a:pt x="286" y="154"/>
                    </a:cubicBezTo>
                    <a:cubicBezTo>
                      <a:pt x="273" y="118"/>
                      <a:pt x="258" y="78"/>
                      <a:pt x="250" y="76"/>
                    </a:cubicBezTo>
                    <a:cubicBezTo>
                      <a:pt x="242" y="73"/>
                      <a:pt x="150" y="32"/>
                      <a:pt x="92" y="12"/>
                    </a:cubicBezTo>
                    <a:cubicBezTo>
                      <a:pt x="58" y="0"/>
                      <a:pt x="22" y="18"/>
                      <a:pt x="11" y="51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93" y="130"/>
                      <a:pt x="185" y="150"/>
                    </a:cubicBezTo>
                    <a:lnTo>
                      <a:pt x="166" y="284"/>
                    </a:ln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1229"/>
              <p:cNvSpPr>
                <a:spLocks noEditPoints="1"/>
              </p:cNvSpPr>
              <p:nvPr/>
            </p:nvSpPr>
            <p:spPr bwMode="auto">
              <a:xfrm>
                <a:off x="9244013" y="5429250"/>
                <a:ext cx="192088" cy="180975"/>
              </a:xfrm>
              <a:custGeom>
                <a:avLst/>
                <a:gdLst>
                  <a:gd name="T0" fmla="*/ 45 w 90"/>
                  <a:gd name="T1" fmla="*/ 85 h 85"/>
                  <a:gd name="T2" fmla="*/ 34 w 90"/>
                  <a:gd name="T3" fmla="*/ 83 h 85"/>
                  <a:gd name="T4" fmla="*/ 7 w 90"/>
                  <a:gd name="T5" fmla="*/ 33 h 85"/>
                  <a:gd name="T6" fmla="*/ 7 w 90"/>
                  <a:gd name="T7" fmla="*/ 33 h 85"/>
                  <a:gd name="T8" fmla="*/ 56 w 90"/>
                  <a:gd name="T9" fmla="*/ 6 h 85"/>
                  <a:gd name="T10" fmla="*/ 84 w 90"/>
                  <a:gd name="T11" fmla="*/ 56 h 85"/>
                  <a:gd name="T12" fmla="*/ 45 w 90"/>
                  <a:gd name="T13" fmla="*/ 85 h 85"/>
                  <a:gd name="T14" fmla="*/ 14 w 90"/>
                  <a:gd name="T15" fmla="*/ 36 h 85"/>
                  <a:gd name="T16" fmla="*/ 36 w 90"/>
                  <a:gd name="T17" fmla="*/ 75 h 85"/>
                  <a:gd name="T18" fmla="*/ 76 w 90"/>
                  <a:gd name="T19" fmla="*/ 53 h 85"/>
                  <a:gd name="T20" fmla="*/ 54 w 90"/>
                  <a:gd name="T21" fmla="*/ 14 h 85"/>
                  <a:gd name="T22" fmla="*/ 14 w 90"/>
                  <a:gd name="T23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85">
                    <a:moveTo>
                      <a:pt x="45" y="85"/>
                    </a:moveTo>
                    <a:cubicBezTo>
                      <a:pt x="42" y="85"/>
                      <a:pt x="38" y="84"/>
                      <a:pt x="34" y="83"/>
                    </a:cubicBezTo>
                    <a:cubicBezTo>
                      <a:pt x="13" y="77"/>
                      <a:pt x="0" y="55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3" y="12"/>
                      <a:pt x="35" y="0"/>
                      <a:pt x="56" y="6"/>
                    </a:cubicBezTo>
                    <a:cubicBezTo>
                      <a:pt x="78" y="12"/>
                      <a:pt x="90" y="34"/>
                      <a:pt x="84" y="56"/>
                    </a:cubicBezTo>
                    <a:cubicBezTo>
                      <a:pt x="79" y="73"/>
                      <a:pt x="63" y="85"/>
                      <a:pt x="45" y="85"/>
                    </a:cubicBezTo>
                    <a:close/>
                    <a:moveTo>
                      <a:pt x="14" y="36"/>
                    </a:moveTo>
                    <a:cubicBezTo>
                      <a:pt x="9" y="53"/>
                      <a:pt x="19" y="71"/>
                      <a:pt x="36" y="75"/>
                    </a:cubicBezTo>
                    <a:cubicBezTo>
                      <a:pt x="53" y="80"/>
                      <a:pt x="71" y="70"/>
                      <a:pt x="76" y="53"/>
                    </a:cubicBezTo>
                    <a:cubicBezTo>
                      <a:pt x="81" y="36"/>
                      <a:pt x="71" y="18"/>
                      <a:pt x="54" y="14"/>
                    </a:cubicBezTo>
                    <a:cubicBezTo>
                      <a:pt x="37" y="9"/>
                      <a:pt x="19" y="19"/>
                      <a:pt x="14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Freeform 1230"/>
              <p:cNvSpPr>
                <a:spLocks/>
              </p:cNvSpPr>
              <p:nvPr/>
            </p:nvSpPr>
            <p:spPr bwMode="auto">
              <a:xfrm>
                <a:off x="9150351" y="5665788"/>
                <a:ext cx="95250" cy="31750"/>
              </a:xfrm>
              <a:custGeom>
                <a:avLst/>
                <a:gdLst>
                  <a:gd name="T0" fmla="*/ 41 w 45"/>
                  <a:gd name="T1" fmla="*/ 15 h 15"/>
                  <a:gd name="T2" fmla="*/ 40 w 45"/>
                  <a:gd name="T3" fmla="*/ 15 h 15"/>
                  <a:gd name="T4" fmla="*/ 4 w 45"/>
                  <a:gd name="T5" fmla="*/ 9 h 15"/>
                  <a:gd name="T6" fmla="*/ 1 w 45"/>
                  <a:gd name="T7" fmla="*/ 4 h 15"/>
                  <a:gd name="T8" fmla="*/ 5 w 45"/>
                  <a:gd name="T9" fmla="*/ 1 h 15"/>
                  <a:gd name="T10" fmla="*/ 42 w 45"/>
                  <a:gd name="T11" fmla="*/ 7 h 15"/>
                  <a:gd name="T12" fmla="*/ 45 w 45"/>
                  <a:gd name="T13" fmla="*/ 11 h 15"/>
                  <a:gd name="T14" fmla="*/ 41 w 4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1" y="15"/>
                    </a:moveTo>
                    <a:cubicBezTo>
                      <a:pt x="41" y="15"/>
                      <a:pt x="41" y="15"/>
                      <a:pt x="40" y="15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8"/>
                      <a:pt x="0" y="6"/>
                      <a:pt x="1" y="4"/>
                    </a:cubicBezTo>
                    <a:cubicBezTo>
                      <a:pt x="1" y="2"/>
                      <a:pt x="3" y="0"/>
                      <a:pt x="5" y="1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4" y="7"/>
                      <a:pt x="45" y="9"/>
                      <a:pt x="45" y="11"/>
                    </a:cubicBezTo>
                    <a:cubicBezTo>
                      <a:pt x="45" y="13"/>
                      <a:pt x="43" y="15"/>
                      <a:pt x="41" y="1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1231"/>
              <p:cNvSpPr>
                <a:spLocks/>
              </p:cNvSpPr>
              <p:nvPr/>
            </p:nvSpPr>
            <p:spPr bwMode="auto">
              <a:xfrm>
                <a:off x="9504363" y="5616575"/>
                <a:ext cx="173038" cy="212725"/>
              </a:xfrm>
              <a:custGeom>
                <a:avLst/>
                <a:gdLst>
                  <a:gd name="T0" fmla="*/ 0 w 81"/>
                  <a:gd name="T1" fmla="*/ 87 h 100"/>
                  <a:gd name="T2" fmla="*/ 60 w 81"/>
                  <a:gd name="T3" fmla="*/ 75 h 100"/>
                  <a:gd name="T4" fmla="*/ 66 w 81"/>
                  <a:gd name="T5" fmla="*/ 14 h 100"/>
                  <a:gd name="T6" fmla="*/ 6 w 81"/>
                  <a:gd name="T7" fmla="*/ 26 h 100"/>
                  <a:gd name="T8" fmla="*/ 0 w 81"/>
                  <a:gd name="T9" fmla="*/ 8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00">
                    <a:moveTo>
                      <a:pt x="0" y="87"/>
                    </a:moveTo>
                    <a:cubicBezTo>
                      <a:pt x="15" y="100"/>
                      <a:pt x="42" y="95"/>
                      <a:pt x="60" y="75"/>
                    </a:cubicBezTo>
                    <a:cubicBezTo>
                      <a:pt x="78" y="54"/>
                      <a:pt x="81" y="27"/>
                      <a:pt x="66" y="14"/>
                    </a:cubicBezTo>
                    <a:cubicBezTo>
                      <a:pt x="51" y="0"/>
                      <a:pt x="24" y="6"/>
                      <a:pt x="6" y="26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1232"/>
              <p:cNvSpPr>
                <a:spLocks/>
              </p:cNvSpPr>
              <p:nvPr/>
            </p:nvSpPr>
            <p:spPr bwMode="auto">
              <a:xfrm>
                <a:off x="9323388" y="5483225"/>
                <a:ext cx="38100" cy="57150"/>
              </a:xfrm>
              <a:custGeom>
                <a:avLst/>
                <a:gdLst>
                  <a:gd name="T0" fmla="*/ 2 w 18"/>
                  <a:gd name="T1" fmla="*/ 11 h 27"/>
                  <a:gd name="T2" fmla="*/ 5 w 18"/>
                  <a:gd name="T3" fmla="*/ 26 h 27"/>
                  <a:gd name="T4" fmla="*/ 16 w 18"/>
                  <a:gd name="T5" fmla="*/ 15 h 27"/>
                  <a:gd name="T6" fmla="*/ 12 w 18"/>
                  <a:gd name="T7" fmla="*/ 1 h 27"/>
                  <a:gd name="T8" fmla="*/ 2 w 18"/>
                  <a:gd name="T9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2" y="11"/>
                    </a:moveTo>
                    <a:cubicBezTo>
                      <a:pt x="0" y="18"/>
                      <a:pt x="2" y="25"/>
                      <a:pt x="5" y="26"/>
                    </a:cubicBezTo>
                    <a:cubicBezTo>
                      <a:pt x="9" y="27"/>
                      <a:pt x="14" y="22"/>
                      <a:pt x="16" y="15"/>
                    </a:cubicBezTo>
                    <a:cubicBezTo>
                      <a:pt x="18" y="8"/>
                      <a:pt x="16" y="2"/>
                      <a:pt x="12" y="1"/>
                    </a:cubicBezTo>
                    <a:cubicBezTo>
                      <a:pt x="9" y="0"/>
                      <a:pt x="4" y="4"/>
                      <a:pt x="2" y="11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9" name="Freeform 1233"/>
              <p:cNvSpPr>
                <a:spLocks/>
              </p:cNvSpPr>
              <p:nvPr/>
            </p:nvSpPr>
            <p:spPr bwMode="auto">
              <a:xfrm>
                <a:off x="9164638" y="5414963"/>
                <a:ext cx="36513" cy="57150"/>
              </a:xfrm>
              <a:custGeom>
                <a:avLst/>
                <a:gdLst>
                  <a:gd name="T0" fmla="*/ 2 w 17"/>
                  <a:gd name="T1" fmla="*/ 12 h 27"/>
                  <a:gd name="T2" fmla="*/ 5 w 17"/>
                  <a:gd name="T3" fmla="*/ 26 h 27"/>
                  <a:gd name="T4" fmla="*/ 15 w 17"/>
                  <a:gd name="T5" fmla="*/ 15 h 27"/>
                  <a:gd name="T6" fmla="*/ 12 w 17"/>
                  <a:gd name="T7" fmla="*/ 1 h 27"/>
                  <a:gd name="T8" fmla="*/ 2 w 1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2" y="12"/>
                    </a:moveTo>
                    <a:cubicBezTo>
                      <a:pt x="0" y="19"/>
                      <a:pt x="1" y="25"/>
                      <a:pt x="5" y="26"/>
                    </a:cubicBezTo>
                    <a:cubicBezTo>
                      <a:pt x="9" y="27"/>
                      <a:pt x="13" y="22"/>
                      <a:pt x="15" y="15"/>
                    </a:cubicBezTo>
                    <a:cubicBezTo>
                      <a:pt x="17" y="9"/>
                      <a:pt x="16" y="2"/>
                      <a:pt x="12" y="1"/>
                    </a:cubicBezTo>
                    <a:cubicBezTo>
                      <a:pt x="8" y="0"/>
                      <a:pt x="4" y="5"/>
                      <a:pt x="2" y="12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0" name="Freeform 1234"/>
              <p:cNvSpPr>
                <a:spLocks/>
              </p:cNvSpPr>
              <p:nvPr/>
            </p:nvSpPr>
            <p:spPr bwMode="auto">
              <a:xfrm>
                <a:off x="9405938" y="5535613"/>
                <a:ext cx="153988" cy="117475"/>
              </a:xfrm>
              <a:custGeom>
                <a:avLst/>
                <a:gdLst>
                  <a:gd name="T0" fmla="*/ 67 w 72"/>
                  <a:gd name="T1" fmla="*/ 55 h 55"/>
                  <a:gd name="T2" fmla="*/ 65 w 72"/>
                  <a:gd name="T3" fmla="*/ 54 h 55"/>
                  <a:gd name="T4" fmla="*/ 2 w 72"/>
                  <a:gd name="T5" fmla="*/ 8 h 55"/>
                  <a:gd name="T6" fmla="*/ 1 w 72"/>
                  <a:gd name="T7" fmla="*/ 2 h 55"/>
                  <a:gd name="T8" fmla="*/ 6 w 72"/>
                  <a:gd name="T9" fmla="*/ 1 h 55"/>
                  <a:gd name="T10" fmla="*/ 69 w 72"/>
                  <a:gd name="T11" fmla="*/ 47 h 55"/>
                  <a:gd name="T12" fmla="*/ 70 w 72"/>
                  <a:gd name="T13" fmla="*/ 53 h 55"/>
                  <a:gd name="T14" fmla="*/ 67 w 72"/>
                  <a:gd name="T1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55">
                    <a:moveTo>
                      <a:pt x="67" y="55"/>
                    </a:moveTo>
                    <a:cubicBezTo>
                      <a:pt x="66" y="55"/>
                      <a:pt x="65" y="54"/>
                      <a:pt x="65" y="5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1" y="49"/>
                      <a:pt x="72" y="51"/>
                      <a:pt x="70" y="53"/>
                    </a:cubicBezTo>
                    <a:cubicBezTo>
                      <a:pt x="70" y="54"/>
                      <a:pt x="68" y="55"/>
                      <a:pt x="67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Freeform 1235"/>
              <p:cNvSpPr>
                <a:spLocks/>
              </p:cNvSpPr>
              <p:nvPr/>
            </p:nvSpPr>
            <p:spPr bwMode="auto">
              <a:xfrm>
                <a:off x="9129713" y="5875338"/>
                <a:ext cx="231775" cy="33338"/>
              </a:xfrm>
              <a:custGeom>
                <a:avLst/>
                <a:gdLst>
                  <a:gd name="T0" fmla="*/ 58 w 109"/>
                  <a:gd name="T1" fmla="*/ 16 h 16"/>
                  <a:gd name="T2" fmla="*/ 3 w 109"/>
                  <a:gd name="T3" fmla="*/ 8 h 16"/>
                  <a:gd name="T4" fmla="*/ 0 w 109"/>
                  <a:gd name="T5" fmla="*/ 3 h 16"/>
                  <a:gd name="T6" fmla="*/ 5 w 109"/>
                  <a:gd name="T7" fmla="*/ 0 h 16"/>
                  <a:gd name="T8" fmla="*/ 104 w 109"/>
                  <a:gd name="T9" fmla="*/ 3 h 16"/>
                  <a:gd name="T10" fmla="*/ 109 w 109"/>
                  <a:gd name="T11" fmla="*/ 6 h 16"/>
                  <a:gd name="T12" fmla="*/ 106 w 109"/>
                  <a:gd name="T13" fmla="*/ 11 h 16"/>
                  <a:gd name="T14" fmla="*/ 58 w 10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6">
                    <a:moveTo>
                      <a:pt x="58" y="16"/>
                    </a:moveTo>
                    <a:cubicBezTo>
                      <a:pt x="38" y="16"/>
                      <a:pt x="20" y="13"/>
                      <a:pt x="3" y="8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34" y="9"/>
                      <a:pt x="67" y="10"/>
                      <a:pt x="104" y="3"/>
                    </a:cubicBezTo>
                    <a:cubicBezTo>
                      <a:pt x="106" y="3"/>
                      <a:pt x="108" y="4"/>
                      <a:pt x="109" y="6"/>
                    </a:cubicBezTo>
                    <a:cubicBezTo>
                      <a:pt x="109" y="9"/>
                      <a:pt x="108" y="11"/>
                      <a:pt x="106" y="11"/>
                    </a:cubicBezTo>
                    <a:cubicBezTo>
                      <a:pt x="89" y="14"/>
                      <a:pt x="73" y="16"/>
                      <a:pt x="58" y="1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1236"/>
              <p:cNvSpPr>
                <a:spLocks/>
              </p:cNvSpPr>
              <p:nvPr/>
            </p:nvSpPr>
            <p:spPr bwMode="auto">
              <a:xfrm>
                <a:off x="9421813" y="5803900"/>
                <a:ext cx="106363" cy="274638"/>
              </a:xfrm>
              <a:custGeom>
                <a:avLst/>
                <a:gdLst>
                  <a:gd name="T0" fmla="*/ 5 w 50"/>
                  <a:gd name="T1" fmla="*/ 129 h 129"/>
                  <a:gd name="T2" fmla="*/ 3 w 50"/>
                  <a:gd name="T3" fmla="*/ 129 h 129"/>
                  <a:gd name="T4" fmla="*/ 1 w 50"/>
                  <a:gd name="T5" fmla="*/ 124 h 129"/>
                  <a:gd name="T6" fmla="*/ 42 w 50"/>
                  <a:gd name="T7" fmla="*/ 3 h 129"/>
                  <a:gd name="T8" fmla="*/ 47 w 50"/>
                  <a:gd name="T9" fmla="*/ 1 h 129"/>
                  <a:gd name="T10" fmla="*/ 49 w 50"/>
                  <a:gd name="T11" fmla="*/ 6 h 129"/>
                  <a:gd name="T12" fmla="*/ 8 w 50"/>
                  <a:gd name="T13" fmla="*/ 126 h 129"/>
                  <a:gd name="T14" fmla="*/ 5 w 50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9">
                    <a:moveTo>
                      <a:pt x="5" y="129"/>
                    </a:moveTo>
                    <a:cubicBezTo>
                      <a:pt x="4" y="129"/>
                      <a:pt x="4" y="129"/>
                      <a:pt x="3" y="129"/>
                    </a:cubicBezTo>
                    <a:cubicBezTo>
                      <a:pt x="1" y="128"/>
                      <a:pt x="0" y="126"/>
                      <a:pt x="1" y="12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1"/>
                      <a:pt x="45" y="0"/>
                      <a:pt x="47" y="1"/>
                    </a:cubicBezTo>
                    <a:cubicBezTo>
                      <a:pt x="49" y="1"/>
                      <a:pt x="50" y="4"/>
                      <a:pt x="49" y="6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8" y="128"/>
                      <a:pt x="6" y="129"/>
                      <a:pt x="5" y="129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1237"/>
              <p:cNvSpPr>
                <a:spLocks/>
              </p:cNvSpPr>
              <p:nvPr/>
            </p:nvSpPr>
            <p:spPr bwMode="auto">
              <a:xfrm>
                <a:off x="9082088" y="5876925"/>
                <a:ext cx="68263" cy="131763"/>
              </a:xfrm>
              <a:custGeom>
                <a:avLst/>
                <a:gdLst>
                  <a:gd name="T0" fmla="*/ 5 w 32"/>
                  <a:gd name="T1" fmla="*/ 62 h 62"/>
                  <a:gd name="T2" fmla="*/ 3 w 32"/>
                  <a:gd name="T3" fmla="*/ 61 h 62"/>
                  <a:gd name="T4" fmla="*/ 1 w 32"/>
                  <a:gd name="T5" fmla="*/ 56 h 62"/>
                  <a:gd name="T6" fmla="*/ 24 w 32"/>
                  <a:gd name="T7" fmla="*/ 3 h 62"/>
                  <a:gd name="T8" fmla="*/ 29 w 32"/>
                  <a:gd name="T9" fmla="*/ 1 h 62"/>
                  <a:gd name="T10" fmla="*/ 31 w 32"/>
                  <a:gd name="T11" fmla="*/ 6 h 62"/>
                  <a:gd name="T12" fmla="*/ 9 w 32"/>
                  <a:gd name="T13" fmla="*/ 59 h 62"/>
                  <a:gd name="T14" fmla="*/ 5 w 32"/>
                  <a:gd name="T1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2">
                    <a:moveTo>
                      <a:pt x="5" y="62"/>
                    </a:moveTo>
                    <a:cubicBezTo>
                      <a:pt x="4" y="62"/>
                      <a:pt x="4" y="62"/>
                      <a:pt x="3" y="61"/>
                    </a:cubicBezTo>
                    <a:cubicBezTo>
                      <a:pt x="1" y="61"/>
                      <a:pt x="0" y="58"/>
                      <a:pt x="1" y="5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1"/>
                      <a:pt x="27" y="0"/>
                      <a:pt x="29" y="1"/>
                    </a:cubicBezTo>
                    <a:cubicBezTo>
                      <a:pt x="31" y="2"/>
                      <a:pt x="32" y="4"/>
                      <a:pt x="31" y="6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61"/>
                      <a:pt x="6" y="62"/>
                      <a:pt x="5" y="62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1238"/>
              <p:cNvSpPr>
                <a:spLocks/>
              </p:cNvSpPr>
              <p:nvPr/>
            </p:nvSpPr>
            <p:spPr bwMode="auto">
              <a:xfrm>
                <a:off x="9061451" y="5354638"/>
                <a:ext cx="176213" cy="174625"/>
              </a:xfrm>
              <a:custGeom>
                <a:avLst/>
                <a:gdLst>
                  <a:gd name="T0" fmla="*/ 41 w 83"/>
                  <a:gd name="T1" fmla="*/ 82 h 82"/>
                  <a:gd name="T2" fmla="*/ 30 w 83"/>
                  <a:gd name="T3" fmla="*/ 80 h 82"/>
                  <a:gd name="T4" fmla="*/ 6 w 83"/>
                  <a:gd name="T5" fmla="*/ 61 h 82"/>
                  <a:gd name="T6" fmla="*/ 3 w 83"/>
                  <a:gd name="T7" fmla="*/ 31 h 82"/>
                  <a:gd name="T8" fmla="*/ 22 w 83"/>
                  <a:gd name="T9" fmla="*/ 6 h 82"/>
                  <a:gd name="T10" fmla="*/ 53 w 83"/>
                  <a:gd name="T11" fmla="*/ 3 h 82"/>
                  <a:gd name="T12" fmla="*/ 82 w 83"/>
                  <a:gd name="T13" fmla="*/ 45 h 82"/>
                  <a:gd name="T14" fmla="*/ 77 w 83"/>
                  <a:gd name="T15" fmla="*/ 48 h 82"/>
                  <a:gd name="T16" fmla="*/ 74 w 83"/>
                  <a:gd name="T17" fmla="*/ 44 h 82"/>
                  <a:gd name="T18" fmla="*/ 50 w 83"/>
                  <a:gd name="T19" fmla="*/ 11 h 82"/>
                  <a:gd name="T20" fmla="*/ 26 w 83"/>
                  <a:gd name="T21" fmla="*/ 13 h 82"/>
                  <a:gd name="T22" fmla="*/ 10 w 83"/>
                  <a:gd name="T23" fmla="*/ 33 h 82"/>
                  <a:gd name="T24" fmla="*/ 13 w 83"/>
                  <a:gd name="T25" fmla="*/ 57 h 82"/>
                  <a:gd name="T26" fmla="*/ 33 w 83"/>
                  <a:gd name="T27" fmla="*/ 73 h 82"/>
                  <a:gd name="T28" fmla="*/ 45 w 83"/>
                  <a:gd name="T29" fmla="*/ 74 h 82"/>
                  <a:gd name="T30" fmla="*/ 50 w 83"/>
                  <a:gd name="T31" fmla="*/ 77 h 82"/>
                  <a:gd name="T32" fmla="*/ 46 w 83"/>
                  <a:gd name="T33" fmla="*/ 82 h 82"/>
                  <a:gd name="T34" fmla="*/ 41 w 83"/>
                  <a:gd name="T3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2"/>
                    </a:moveTo>
                    <a:cubicBezTo>
                      <a:pt x="38" y="82"/>
                      <a:pt x="34" y="81"/>
                      <a:pt x="30" y="80"/>
                    </a:cubicBezTo>
                    <a:cubicBezTo>
                      <a:pt x="20" y="77"/>
                      <a:pt x="12" y="71"/>
                      <a:pt x="6" y="61"/>
                    </a:cubicBezTo>
                    <a:cubicBezTo>
                      <a:pt x="1" y="52"/>
                      <a:pt x="0" y="41"/>
                      <a:pt x="3" y="31"/>
                    </a:cubicBezTo>
                    <a:cubicBezTo>
                      <a:pt x="6" y="20"/>
                      <a:pt x="13" y="12"/>
                      <a:pt x="22" y="6"/>
                    </a:cubicBezTo>
                    <a:cubicBezTo>
                      <a:pt x="31" y="1"/>
                      <a:pt x="42" y="0"/>
                      <a:pt x="53" y="3"/>
                    </a:cubicBezTo>
                    <a:cubicBezTo>
                      <a:pt x="71" y="8"/>
                      <a:pt x="83" y="26"/>
                      <a:pt x="82" y="45"/>
                    </a:cubicBezTo>
                    <a:cubicBezTo>
                      <a:pt x="81" y="47"/>
                      <a:pt x="80" y="49"/>
                      <a:pt x="77" y="48"/>
                    </a:cubicBezTo>
                    <a:cubicBezTo>
                      <a:pt x="75" y="48"/>
                      <a:pt x="73" y="46"/>
                      <a:pt x="74" y="44"/>
                    </a:cubicBezTo>
                    <a:cubicBezTo>
                      <a:pt x="75" y="29"/>
                      <a:pt x="65" y="15"/>
                      <a:pt x="50" y="11"/>
                    </a:cubicBezTo>
                    <a:cubicBezTo>
                      <a:pt x="42" y="8"/>
                      <a:pt x="33" y="9"/>
                      <a:pt x="26" y="13"/>
                    </a:cubicBezTo>
                    <a:cubicBezTo>
                      <a:pt x="18" y="18"/>
                      <a:pt x="13" y="25"/>
                      <a:pt x="10" y="33"/>
                    </a:cubicBezTo>
                    <a:cubicBezTo>
                      <a:pt x="8" y="41"/>
                      <a:pt x="9" y="50"/>
                      <a:pt x="13" y="57"/>
                    </a:cubicBezTo>
                    <a:cubicBezTo>
                      <a:pt x="17" y="65"/>
                      <a:pt x="24" y="70"/>
                      <a:pt x="33" y="73"/>
                    </a:cubicBezTo>
                    <a:cubicBezTo>
                      <a:pt x="37" y="74"/>
                      <a:pt x="41" y="74"/>
                      <a:pt x="45" y="74"/>
                    </a:cubicBezTo>
                    <a:cubicBezTo>
                      <a:pt x="48" y="73"/>
                      <a:pt x="50" y="75"/>
                      <a:pt x="50" y="77"/>
                    </a:cubicBezTo>
                    <a:cubicBezTo>
                      <a:pt x="50" y="79"/>
                      <a:pt x="49" y="81"/>
                      <a:pt x="46" y="82"/>
                    </a:cubicBezTo>
                    <a:cubicBezTo>
                      <a:pt x="45" y="82"/>
                      <a:pt x="43" y="82"/>
                      <a:pt x="41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1239"/>
              <p:cNvSpPr>
                <a:spLocks/>
              </p:cNvSpPr>
              <p:nvPr/>
            </p:nvSpPr>
            <p:spPr bwMode="auto">
              <a:xfrm>
                <a:off x="9124951" y="5402263"/>
                <a:ext cx="144463" cy="230188"/>
              </a:xfrm>
              <a:custGeom>
                <a:avLst/>
                <a:gdLst>
                  <a:gd name="T0" fmla="*/ 23 w 68"/>
                  <a:gd name="T1" fmla="*/ 108 h 108"/>
                  <a:gd name="T2" fmla="*/ 20 w 68"/>
                  <a:gd name="T3" fmla="*/ 107 h 108"/>
                  <a:gd name="T4" fmla="*/ 1 w 68"/>
                  <a:gd name="T5" fmla="*/ 73 h 108"/>
                  <a:gd name="T6" fmla="*/ 3 w 68"/>
                  <a:gd name="T7" fmla="*/ 68 h 108"/>
                  <a:gd name="T8" fmla="*/ 60 w 68"/>
                  <a:gd name="T9" fmla="*/ 2 h 108"/>
                  <a:gd name="T10" fmla="*/ 66 w 68"/>
                  <a:gd name="T11" fmla="*/ 2 h 108"/>
                  <a:gd name="T12" fmla="*/ 66 w 68"/>
                  <a:gd name="T13" fmla="*/ 7 h 108"/>
                  <a:gd name="T14" fmla="*/ 9 w 68"/>
                  <a:gd name="T15" fmla="*/ 75 h 108"/>
                  <a:gd name="T16" fmla="*/ 26 w 68"/>
                  <a:gd name="T17" fmla="*/ 102 h 108"/>
                  <a:gd name="T18" fmla="*/ 25 w 68"/>
                  <a:gd name="T19" fmla="*/ 107 h 108"/>
                  <a:gd name="T20" fmla="*/ 23 w 6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108">
                    <a:moveTo>
                      <a:pt x="23" y="108"/>
                    </a:moveTo>
                    <a:cubicBezTo>
                      <a:pt x="21" y="108"/>
                      <a:pt x="20" y="108"/>
                      <a:pt x="20" y="107"/>
                    </a:cubicBezTo>
                    <a:cubicBezTo>
                      <a:pt x="15" y="101"/>
                      <a:pt x="0" y="83"/>
                      <a:pt x="1" y="73"/>
                    </a:cubicBezTo>
                    <a:cubicBezTo>
                      <a:pt x="1" y="71"/>
                      <a:pt x="2" y="69"/>
                      <a:pt x="3" y="68"/>
                    </a:cubicBezTo>
                    <a:cubicBezTo>
                      <a:pt x="8" y="65"/>
                      <a:pt x="41" y="26"/>
                      <a:pt x="60" y="2"/>
                    </a:cubicBezTo>
                    <a:cubicBezTo>
                      <a:pt x="62" y="0"/>
                      <a:pt x="64" y="0"/>
                      <a:pt x="66" y="2"/>
                    </a:cubicBezTo>
                    <a:cubicBezTo>
                      <a:pt x="68" y="3"/>
                      <a:pt x="68" y="5"/>
                      <a:pt x="66" y="7"/>
                    </a:cubicBezTo>
                    <a:cubicBezTo>
                      <a:pt x="61" y="13"/>
                      <a:pt x="17" y="68"/>
                      <a:pt x="9" y="75"/>
                    </a:cubicBezTo>
                    <a:cubicBezTo>
                      <a:pt x="8" y="78"/>
                      <a:pt x="16" y="91"/>
                      <a:pt x="26" y="102"/>
                    </a:cubicBezTo>
                    <a:cubicBezTo>
                      <a:pt x="27" y="103"/>
                      <a:pt x="27" y="106"/>
                      <a:pt x="25" y="107"/>
                    </a:cubicBezTo>
                    <a:cubicBezTo>
                      <a:pt x="24" y="108"/>
                      <a:pt x="24" y="108"/>
                      <a:pt x="23" y="108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Freeform 1240"/>
              <p:cNvSpPr>
                <a:spLocks/>
              </p:cNvSpPr>
              <p:nvPr/>
            </p:nvSpPr>
            <p:spPr bwMode="auto">
              <a:xfrm>
                <a:off x="9207501" y="5446713"/>
                <a:ext cx="71438" cy="31750"/>
              </a:xfrm>
              <a:custGeom>
                <a:avLst/>
                <a:gdLst>
                  <a:gd name="T0" fmla="*/ 28 w 33"/>
                  <a:gd name="T1" fmla="*/ 15 h 15"/>
                  <a:gd name="T2" fmla="*/ 27 w 33"/>
                  <a:gd name="T3" fmla="*/ 15 h 15"/>
                  <a:gd name="T4" fmla="*/ 3 w 33"/>
                  <a:gd name="T5" fmla="*/ 8 h 15"/>
                  <a:gd name="T6" fmla="*/ 1 w 33"/>
                  <a:gd name="T7" fmla="*/ 3 h 15"/>
                  <a:gd name="T8" fmla="*/ 5 w 33"/>
                  <a:gd name="T9" fmla="*/ 1 h 15"/>
                  <a:gd name="T10" fmla="*/ 29 w 33"/>
                  <a:gd name="T11" fmla="*/ 8 h 15"/>
                  <a:gd name="T12" fmla="*/ 32 w 33"/>
                  <a:gd name="T13" fmla="*/ 13 h 15"/>
                  <a:gd name="T14" fmla="*/ 28 w 33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5">
                    <a:moveTo>
                      <a:pt x="28" y="15"/>
                    </a:moveTo>
                    <a:cubicBezTo>
                      <a:pt x="28" y="15"/>
                      <a:pt x="28" y="15"/>
                      <a:pt x="27" y="1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3" y="10"/>
                      <a:pt x="32" y="13"/>
                    </a:cubicBezTo>
                    <a:cubicBezTo>
                      <a:pt x="32" y="14"/>
                      <a:pt x="30" y="15"/>
                      <a:pt x="28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" name="Freeform 1241"/>
              <p:cNvSpPr>
                <a:spLocks/>
              </p:cNvSpPr>
              <p:nvPr/>
            </p:nvSpPr>
            <p:spPr bwMode="auto">
              <a:xfrm>
                <a:off x="8999538" y="5938838"/>
                <a:ext cx="473075" cy="361950"/>
              </a:xfrm>
              <a:custGeom>
                <a:avLst/>
                <a:gdLst>
                  <a:gd name="T0" fmla="*/ 168 w 222"/>
                  <a:gd name="T1" fmla="*/ 167 h 170"/>
                  <a:gd name="T2" fmla="*/ 19 w 222"/>
                  <a:gd name="T3" fmla="*/ 124 h 170"/>
                  <a:gd name="T4" fmla="*/ 4 w 222"/>
                  <a:gd name="T5" fmla="*/ 96 h 170"/>
                  <a:gd name="T6" fmla="*/ 26 w 222"/>
                  <a:gd name="T7" fmla="*/ 19 h 170"/>
                  <a:gd name="T8" fmla="*/ 54 w 222"/>
                  <a:gd name="T9" fmla="*/ 4 h 170"/>
                  <a:gd name="T10" fmla="*/ 203 w 222"/>
                  <a:gd name="T11" fmla="*/ 46 h 170"/>
                  <a:gd name="T12" fmla="*/ 218 w 222"/>
                  <a:gd name="T13" fmla="*/ 75 h 170"/>
                  <a:gd name="T14" fmla="*/ 197 w 222"/>
                  <a:gd name="T15" fmla="*/ 151 h 170"/>
                  <a:gd name="T16" fmla="*/ 168 w 222"/>
                  <a:gd name="T17" fmla="*/ 167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70">
                    <a:moveTo>
                      <a:pt x="168" y="16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7" y="121"/>
                      <a:pt x="0" y="108"/>
                      <a:pt x="4" y="96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7"/>
                      <a:pt x="42" y="0"/>
                      <a:pt x="54" y="4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215" y="50"/>
                      <a:pt x="222" y="62"/>
                      <a:pt x="218" y="75"/>
                    </a:cubicBezTo>
                    <a:cubicBezTo>
                      <a:pt x="197" y="151"/>
                      <a:pt x="197" y="151"/>
                      <a:pt x="197" y="151"/>
                    </a:cubicBezTo>
                    <a:cubicBezTo>
                      <a:pt x="193" y="163"/>
                      <a:pt x="180" y="170"/>
                      <a:pt x="168" y="167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" name="Freeform 1242"/>
              <p:cNvSpPr>
                <a:spLocks/>
              </p:cNvSpPr>
              <p:nvPr/>
            </p:nvSpPr>
            <p:spPr bwMode="auto">
              <a:xfrm>
                <a:off x="8529638" y="6623050"/>
                <a:ext cx="28575" cy="223838"/>
              </a:xfrm>
              <a:custGeom>
                <a:avLst/>
                <a:gdLst>
                  <a:gd name="T0" fmla="*/ 9 w 13"/>
                  <a:gd name="T1" fmla="*/ 105 h 105"/>
                  <a:gd name="T2" fmla="*/ 5 w 13"/>
                  <a:gd name="T3" fmla="*/ 101 h 105"/>
                  <a:gd name="T4" fmla="*/ 0 w 13"/>
                  <a:gd name="T5" fmla="*/ 4 h 105"/>
                  <a:gd name="T6" fmla="*/ 4 w 13"/>
                  <a:gd name="T7" fmla="*/ 0 h 105"/>
                  <a:gd name="T8" fmla="*/ 8 w 13"/>
                  <a:gd name="T9" fmla="*/ 4 h 105"/>
                  <a:gd name="T10" fmla="*/ 13 w 13"/>
                  <a:gd name="T11" fmla="*/ 101 h 105"/>
                  <a:gd name="T12" fmla="*/ 9 w 13"/>
                  <a:gd name="T13" fmla="*/ 105 h 105"/>
                  <a:gd name="T14" fmla="*/ 9 w 13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5">
                    <a:moveTo>
                      <a:pt x="9" y="105"/>
                    </a:moveTo>
                    <a:cubicBezTo>
                      <a:pt x="7" y="105"/>
                      <a:pt x="5" y="103"/>
                      <a:pt x="5" y="10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3"/>
                      <a:pt x="12" y="105"/>
                      <a:pt x="9" y="105"/>
                    </a:cubicBezTo>
                    <a:cubicBezTo>
                      <a:pt x="9" y="105"/>
                      <a:pt x="9" y="105"/>
                      <a:pt x="9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" name="Freeform 1243"/>
              <p:cNvSpPr>
                <a:spLocks/>
              </p:cNvSpPr>
              <p:nvPr/>
            </p:nvSpPr>
            <p:spPr bwMode="auto">
              <a:xfrm>
                <a:off x="7820026" y="5594350"/>
                <a:ext cx="815975" cy="1077913"/>
              </a:xfrm>
              <a:custGeom>
                <a:avLst/>
                <a:gdLst>
                  <a:gd name="T0" fmla="*/ 334 w 383"/>
                  <a:gd name="T1" fmla="*/ 349 h 507"/>
                  <a:gd name="T2" fmla="*/ 368 w 383"/>
                  <a:gd name="T3" fmla="*/ 258 h 507"/>
                  <a:gd name="T4" fmla="*/ 363 w 383"/>
                  <a:gd name="T5" fmla="*/ 131 h 507"/>
                  <a:gd name="T6" fmla="*/ 312 w 383"/>
                  <a:gd name="T7" fmla="*/ 16 h 507"/>
                  <a:gd name="T8" fmla="*/ 286 w 383"/>
                  <a:gd name="T9" fmla="*/ 0 h 507"/>
                  <a:gd name="T10" fmla="*/ 286 w 383"/>
                  <a:gd name="T11" fmla="*/ 0 h 507"/>
                  <a:gd name="T12" fmla="*/ 260 w 383"/>
                  <a:gd name="T13" fmla="*/ 33 h 507"/>
                  <a:gd name="T14" fmla="*/ 279 w 383"/>
                  <a:gd name="T15" fmla="*/ 119 h 507"/>
                  <a:gd name="T16" fmla="*/ 158 w 383"/>
                  <a:gd name="T17" fmla="*/ 115 h 507"/>
                  <a:gd name="T18" fmla="*/ 42 w 383"/>
                  <a:gd name="T19" fmla="*/ 23 h 507"/>
                  <a:gd name="T20" fmla="*/ 6 w 383"/>
                  <a:gd name="T21" fmla="*/ 24 h 507"/>
                  <a:gd name="T22" fmla="*/ 6 w 383"/>
                  <a:gd name="T23" fmla="*/ 24 h 507"/>
                  <a:gd name="T24" fmla="*/ 6 w 383"/>
                  <a:gd name="T25" fmla="*/ 45 h 507"/>
                  <a:gd name="T26" fmla="*/ 201 w 383"/>
                  <a:gd name="T27" fmla="*/ 246 h 507"/>
                  <a:gd name="T28" fmla="*/ 188 w 383"/>
                  <a:gd name="T29" fmla="*/ 317 h 507"/>
                  <a:gd name="T30" fmla="*/ 149 w 383"/>
                  <a:gd name="T31" fmla="*/ 469 h 507"/>
                  <a:gd name="T32" fmla="*/ 332 w 383"/>
                  <a:gd name="T33" fmla="*/ 491 h 507"/>
                  <a:gd name="T34" fmla="*/ 334 w 383"/>
                  <a:gd name="T35" fmla="*/ 349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3" h="507">
                    <a:moveTo>
                      <a:pt x="334" y="349"/>
                    </a:moveTo>
                    <a:cubicBezTo>
                      <a:pt x="368" y="258"/>
                      <a:pt x="368" y="258"/>
                      <a:pt x="368" y="258"/>
                    </a:cubicBezTo>
                    <a:cubicBezTo>
                      <a:pt x="383" y="216"/>
                      <a:pt x="381" y="171"/>
                      <a:pt x="363" y="131"/>
                    </a:cubicBezTo>
                    <a:cubicBezTo>
                      <a:pt x="312" y="16"/>
                      <a:pt x="312" y="16"/>
                      <a:pt x="312" y="16"/>
                    </a:cubicBezTo>
                    <a:cubicBezTo>
                      <a:pt x="307" y="6"/>
                      <a:pt x="297" y="0"/>
                      <a:pt x="286" y="0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69" y="1"/>
                      <a:pt x="256" y="17"/>
                      <a:pt x="260" y="33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158" y="115"/>
                      <a:pt x="158" y="115"/>
                      <a:pt x="158" y="11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32" y="15"/>
                      <a:pt x="17" y="1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30"/>
                      <a:pt x="0" y="39"/>
                      <a:pt x="6" y="45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188" y="317"/>
                      <a:pt x="188" y="317"/>
                      <a:pt x="188" y="317"/>
                    </a:cubicBezTo>
                    <a:cubicBezTo>
                      <a:pt x="149" y="469"/>
                      <a:pt x="149" y="469"/>
                      <a:pt x="149" y="469"/>
                    </a:cubicBezTo>
                    <a:cubicBezTo>
                      <a:pt x="149" y="469"/>
                      <a:pt x="285" y="507"/>
                      <a:pt x="332" y="491"/>
                    </a:cubicBezTo>
                    <a:cubicBezTo>
                      <a:pt x="340" y="488"/>
                      <a:pt x="334" y="349"/>
                      <a:pt x="334" y="349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" name="Freeform 1244"/>
              <p:cNvSpPr>
                <a:spLocks/>
              </p:cNvSpPr>
              <p:nvPr/>
            </p:nvSpPr>
            <p:spPr bwMode="auto">
              <a:xfrm>
                <a:off x="7972426" y="5546725"/>
                <a:ext cx="171450" cy="274638"/>
              </a:xfrm>
              <a:custGeom>
                <a:avLst/>
                <a:gdLst>
                  <a:gd name="T0" fmla="*/ 26 w 81"/>
                  <a:gd name="T1" fmla="*/ 122 h 129"/>
                  <a:gd name="T2" fmla="*/ 3 w 81"/>
                  <a:gd name="T3" fmla="*/ 18 h 129"/>
                  <a:gd name="T4" fmla="*/ 19 w 81"/>
                  <a:gd name="T5" fmla="*/ 4 h 129"/>
                  <a:gd name="T6" fmla="*/ 19 w 81"/>
                  <a:gd name="T7" fmla="*/ 4 h 129"/>
                  <a:gd name="T8" fmla="*/ 44 w 81"/>
                  <a:gd name="T9" fmla="*/ 30 h 129"/>
                  <a:gd name="T10" fmla="*/ 81 w 81"/>
                  <a:gd name="T11" fmla="*/ 129 h 129"/>
                  <a:gd name="T12" fmla="*/ 26 w 81"/>
                  <a:gd name="T13" fmla="*/ 1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29">
                    <a:moveTo>
                      <a:pt x="26" y="122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10" y="0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31" y="9"/>
                      <a:pt x="40" y="18"/>
                      <a:pt x="44" y="30"/>
                    </a:cubicBezTo>
                    <a:cubicBezTo>
                      <a:pt x="81" y="129"/>
                      <a:pt x="81" y="129"/>
                      <a:pt x="81" y="129"/>
                    </a:cubicBez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Freeform 1245"/>
              <p:cNvSpPr>
                <a:spLocks/>
              </p:cNvSpPr>
              <p:nvPr/>
            </p:nvSpPr>
            <p:spPr bwMode="auto">
              <a:xfrm>
                <a:off x="7964488" y="5541963"/>
                <a:ext cx="190500" cy="287338"/>
              </a:xfrm>
              <a:custGeom>
                <a:avLst/>
                <a:gdLst>
                  <a:gd name="T0" fmla="*/ 84 w 89"/>
                  <a:gd name="T1" fmla="*/ 135 h 135"/>
                  <a:gd name="T2" fmla="*/ 81 w 89"/>
                  <a:gd name="T3" fmla="*/ 132 h 135"/>
                  <a:gd name="T4" fmla="*/ 43 w 89"/>
                  <a:gd name="T5" fmla="*/ 34 h 135"/>
                  <a:gd name="T6" fmla="*/ 21 w 89"/>
                  <a:gd name="T7" fmla="*/ 9 h 135"/>
                  <a:gd name="T8" fmla="*/ 12 w 89"/>
                  <a:gd name="T9" fmla="*/ 11 h 135"/>
                  <a:gd name="T10" fmla="*/ 10 w 89"/>
                  <a:gd name="T11" fmla="*/ 19 h 135"/>
                  <a:gd name="T12" fmla="*/ 33 w 89"/>
                  <a:gd name="T13" fmla="*/ 123 h 135"/>
                  <a:gd name="T14" fmla="*/ 30 w 89"/>
                  <a:gd name="T15" fmla="*/ 128 h 135"/>
                  <a:gd name="T16" fmla="*/ 25 w 89"/>
                  <a:gd name="T17" fmla="*/ 125 h 135"/>
                  <a:gd name="T18" fmla="*/ 2 w 89"/>
                  <a:gd name="T19" fmla="*/ 20 h 135"/>
                  <a:gd name="T20" fmla="*/ 7 w 89"/>
                  <a:gd name="T21" fmla="*/ 5 h 135"/>
                  <a:gd name="T22" fmla="*/ 24 w 89"/>
                  <a:gd name="T23" fmla="*/ 2 h 135"/>
                  <a:gd name="T24" fmla="*/ 51 w 89"/>
                  <a:gd name="T25" fmla="*/ 31 h 135"/>
                  <a:gd name="T26" fmla="*/ 88 w 89"/>
                  <a:gd name="T27" fmla="*/ 129 h 135"/>
                  <a:gd name="T28" fmla="*/ 86 w 89"/>
                  <a:gd name="T29" fmla="*/ 134 h 135"/>
                  <a:gd name="T30" fmla="*/ 84 w 89"/>
                  <a:gd name="T31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135">
                    <a:moveTo>
                      <a:pt x="84" y="135"/>
                    </a:moveTo>
                    <a:cubicBezTo>
                      <a:pt x="83" y="135"/>
                      <a:pt x="81" y="134"/>
                      <a:pt x="81" y="132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9" y="23"/>
                      <a:pt x="31" y="14"/>
                      <a:pt x="21" y="9"/>
                    </a:cubicBezTo>
                    <a:cubicBezTo>
                      <a:pt x="18" y="8"/>
                      <a:pt x="15" y="9"/>
                      <a:pt x="12" y="11"/>
                    </a:cubicBezTo>
                    <a:cubicBezTo>
                      <a:pt x="10" y="13"/>
                      <a:pt x="9" y="16"/>
                      <a:pt x="10" y="19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5"/>
                      <a:pt x="32" y="127"/>
                      <a:pt x="30" y="128"/>
                    </a:cubicBezTo>
                    <a:cubicBezTo>
                      <a:pt x="28" y="128"/>
                      <a:pt x="25" y="127"/>
                      <a:pt x="25" y="12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8"/>
                      <a:pt x="7" y="5"/>
                    </a:cubicBezTo>
                    <a:cubicBezTo>
                      <a:pt x="12" y="1"/>
                      <a:pt x="18" y="0"/>
                      <a:pt x="24" y="2"/>
                    </a:cubicBezTo>
                    <a:cubicBezTo>
                      <a:pt x="36" y="8"/>
                      <a:pt x="46" y="18"/>
                      <a:pt x="51" y="31"/>
                    </a:cubicBezTo>
                    <a:cubicBezTo>
                      <a:pt x="88" y="129"/>
                      <a:pt x="88" y="129"/>
                      <a:pt x="88" y="129"/>
                    </a:cubicBezTo>
                    <a:cubicBezTo>
                      <a:pt x="89" y="131"/>
                      <a:pt x="88" y="133"/>
                      <a:pt x="86" y="134"/>
                    </a:cubicBezTo>
                    <a:cubicBezTo>
                      <a:pt x="85" y="134"/>
                      <a:pt x="85" y="135"/>
                      <a:pt x="84" y="13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" name="Freeform 1246"/>
              <p:cNvSpPr>
                <a:spLocks/>
              </p:cNvSpPr>
              <p:nvPr/>
            </p:nvSpPr>
            <p:spPr bwMode="auto">
              <a:xfrm>
                <a:off x="8112126" y="5608638"/>
                <a:ext cx="258763" cy="420688"/>
              </a:xfrm>
              <a:custGeom>
                <a:avLst/>
                <a:gdLst>
                  <a:gd name="T0" fmla="*/ 121 w 121"/>
                  <a:gd name="T1" fmla="*/ 198 h 198"/>
                  <a:gd name="T2" fmla="*/ 57 w 121"/>
                  <a:gd name="T3" fmla="*/ 133 h 198"/>
                  <a:gd name="T4" fmla="*/ 41 w 121"/>
                  <a:gd name="T5" fmla="*/ 33 h 198"/>
                  <a:gd name="T6" fmla="*/ 17 w 121"/>
                  <a:gd name="T7" fmla="*/ 3 h 198"/>
                  <a:gd name="T8" fmla="*/ 17 w 121"/>
                  <a:gd name="T9" fmla="*/ 3 h 198"/>
                  <a:gd name="T10" fmla="*/ 0 w 121"/>
                  <a:gd name="T11" fmla="*/ 15 h 198"/>
                  <a:gd name="T12" fmla="*/ 2 w 121"/>
                  <a:gd name="T13" fmla="*/ 138 h 198"/>
                  <a:gd name="T14" fmla="*/ 121 w 121"/>
                  <a:gd name="T1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98">
                    <a:moveTo>
                      <a:pt x="121" y="198"/>
                    </a:moveTo>
                    <a:cubicBezTo>
                      <a:pt x="57" y="133"/>
                      <a:pt x="57" y="133"/>
                      <a:pt x="57" y="133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9" y="20"/>
                      <a:pt x="30" y="8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9" y="0"/>
                      <a:pt x="0" y="6"/>
                      <a:pt x="0" y="15"/>
                    </a:cubicBezTo>
                    <a:cubicBezTo>
                      <a:pt x="2" y="138"/>
                      <a:pt x="2" y="138"/>
                      <a:pt x="2" y="138"/>
                    </a:cubicBezTo>
                    <a:lnTo>
                      <a:pt x="121" y="198"/>
                    </a:ln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" name="Freeform 1247"/>
              <p:cNvSpPr>
                <a:spLocks/>
              </p:cNvSpPr>
              <p:nvPr/>
            </p:nvSpPr>
            <p:spPr bwMode="auto">
              <a:xfrm>
                <a:off x="8104188" y="5602288"/>
                <a:ext cx="276225" cy="436563"/>
              </a:xfrm>
              <a:custGeom>
                <a:avLst/>
                <a:gdLst>
                  <a:gd name="T0" fmla="*/ 125 w 130"/>
                  <a:gd name="T1" fmla="*/ 205 h 205"/>
                  <a:gd name="T2" fmla="*/ 122 w 130"/>
                  <a:gd name="T3" fmla="*/ 203 h 205"/>
                  <a:gd name="T4" fmla="*/ 58 w 130"/>
                  <a:gd name="T5" fmla="*/ 139 h 205"/>
                  <a:gd name="T6" fmla="*/ 57 w 130"/>
                  <a:gd name="T7" fmla="*/ 136 h 205"/>
                  <a:gd name="T8" fmla="*/ 41 w 130"/>
                  <a:gd name="T9" fmla="*/ 37 h 205"/>
                  <a:gd name="T10" fmla="*/ 20 w 130"/>
                  <a:gd name="T11" fmla="*/ 10 h 205"/>
                  <a:gd name="T12" fmla="*/ 12 w 130"/>
                  <a:gd name="T13" fmla="*/ 10 h 205"/>
                  <a:gd name="T14" fmla="*/ 8 w 130"/>
                  <a:gd name="T15" fmla="*/ 18 h 205"/>
                  <a:gd name="T16" fmla="*/ 10 w 130"/>
                  <a:gd name="T17" fmla="*/ 141 h 205"/>
                  <a:gd name="T18" fmla="*/ 6 w 130"/>
                  <a:gd name="T19" fmla="*/ 145 h 205"/>
                  <a:gd name="T20" fmla="*/ 6 w 130"/>
                  <a:gd name="T21" fmla="*/ 145 h 205"/>
                  <a:gd name="T22" fmla="*/ 2 w 130"/>
                  <a:gd name="T23" fmla="*/ 142 h 205"/>
                  <a:gd name="T24" fmla="*/ 0 w 130"/>
                  <a:gd name="T25" fmla="*/ 18 h 205"/>
                  <a:gd name="T26" fmla="*/ 7 w 130"/>
                  <a:gd name="T27" fmla="*/ 4 h 205"/>
                  <a:gd name="T28" fmla="*/ 23 w 130"/>
                  <a:gd name="T29" fmla="*/ 2 h 205"/>
                  <a:gd name="T30" fmla="*/ 49 w 130"/>
                  <a:gd name="T31" fmla="*/ 36 h 205"/>
                  <a:gd name="T32" fmla="*/ 64 w 130"/>
                  <a:gd name="T33" fmla="*/ 134 h 205"/>
                  <a:gd name="T34" fmla="*/ 128 w 130"/>
                  <a:gd name="T35" fmla="*/ 198 h 205"/>
                  <a:gd name="T36" fmla="*/ 128 w 130"/>
                  <a:gd name="T37" fmla="*/ 203 h 205"/>
                  <a:gd name="T38" fmla="*/ 125 w 130"/>
                  <a:gd name="T39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0" h="205">
                    <a:moveTo>
                      <a:pt x="125" y="205"/>
                    </a:moveTo>
                    <a:cubicBezTo>
                      <a:pt x="124" y="205"/>
                      <a:pt x="123" y="204"/>
                      <a:pt x="122" y="203"/>
                    </a:cubicBezTo>
                    <a:cubicBezTo>
                      <a:pt x="58" y="139"/>
                      <a:pt x="58" y="139"/>
                      <a:pt x="58" y="139"/>
                    </a:cubicBezTo>
                    <a:cubicBezTo>
                      <a:pt x="57" y="138"/>
                      <a:pt x="57" y="137"/>
                      <a:pt x="57" y="13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25"/>
                      <a:pt x="31" y="14"/>
                      <a:pt x="20" y="10"/>
                    </a:cubicBezTo>
                    <a:cubicBezTo>
                      <a:pt x="17" y="9"/>
                      <a:pt x="14" y="9"/>
                      <a:pt x="12" y="10"/>
                    </a:cubicBezTo>
                    <a:cubicBezTo>
                      <a:pt x="9" y="12"/>
                      <a:pt x="8" y="15"/>
                      <a:pt x="8" y="18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4"/>
                      <a:pt x="8" y="145"/>
                      <a:pt x="6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2" y="144"/>
                      <a:pt x="2" y="14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2"/>
                      <a:pt x="3" y="7"/>
                      <a:pt x="7" y="4"/>
                    </a:cubicBezTo>
                    <a:cubicBezTo>
                      <a:pt x="12" y="1"/>
                      <a:pt x="18" y="0"/>
                      <a:pt x="23" y="2"/>
                    </a:cubicBezTo>
                    <a:cubicBezTo>
                      <a:pt x="37" y="8"/>
                      <a:pt x="47" y="21"/>
                      <a:pt x="49" y="36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128" y="198"/>
                      <a:pt x="128" y="198"/>
                      <a:pt x="128" y="198"/>
                    </a:cubicBezTo>
                    <a:cubicBezTo>
                      <a:pt x="130" y="199"/>
                      <a:pt x="130" y="202"/>
                      <a:pt x="128" y="203"/>
                    </a:cubicBezTo>
                    <a:cubicBezTo>
                      <a:pt x="127" y="204"/>
                      <a:pt x="126" y="205"/>
                      <a:pt x="125" y="205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" name="Freeform 1248"/>
              <p:cNvSpPr>
                <a:spLocks/>
              </p:cNvSpPr>
              <p:nvPr/>
            </p:nvSpPr>
            <p:spPr bwMode="auto">
              <a:xfrm>
                <a:off x="9218613" y="5403850"/>
                <a:ext cx="411163" cy="1116013"/>
              </a:xfrm>
              <a:custGeom>
                <a:avLst/>
                <a:gdLst>
                  <a:gd name="T0" fmla="*/ 192 w 193"/>
                  <a:gd name="T1" fmla="*/ 97 h 524"/>
                  <a:gd name="T2" fmla="*/ 120 w 193"/>
                  <a:gd name="T3" fmla="*/ 4 h 524"/>
                  <a:gd name="T4" fmla="*/ 111 w 193"/>
                  <a:gd name="T5" fmla="*/ 0 h 524"/>
                  <a:gd name="T6" fmla="*/ 103 w 193"/>
                  <a:gd name="T7" fmla="*/ 5 h 524"/>
                  <a:gd name="T8" fmla="*/ 102 w 193"/>
                  <a:gd name="T9" fmla="*/ 70 h 524"/>
                  <a:gd name="T10" fmla="*/ 118 w 193"/>
                  <a:gd name="T11" fmla="*/ 95 h 524"/>
                  <a:gd name="T12" fmla="*/ 111 w 193"/>
                  <a:gd name="T13" fmla="*/ 137 h 524"/>
                  <a:gd name="T14" fmla="*/ 88 w 193"/>
                  <a:gd name="T15" fmla="*/ 133 h 524"/>
                  <a:gd name="T16" fmla="*/ 77 w 193"/>
                  <a:gd name="T17" fmla="*/ 132 h 524"/>
                  <a:gd name="T18" fmla="*/ 73 w 193"/>
                  <a:gd name="T19" fmla="*/ 115 h 524"/>
                  <a:gd name="T20" fmla="*/ 44 w 193"/>
                  <a:gd name="T21" fmla="*/ 94 h 524"/>
                  <a:gd name="T22" fmla="*/ 35 w 193"/>
                  <a:gd name="T23" fmla="*/ 95 h 524"/>
                  <a:gd name="T24" fmla="*/ 31 w 193"/>
                  <a:gd name="T25" fmla="*/ 99 h 524"/>
                  <a:gd name="T26" fmla="*/ 33 w 193"/>
                  <a:gd name="T27" fmla="*/ 153 h 524"/>
                  <a:gd name="T28" fmla="*/ 34 w 193"/>
                  <a:gd name="T29" fmla="*/ 167 h 524"/>
                  <a:gd name="T30" fmla="*/ 30 w 193"/>
                  <a:gd name="T31" fmla="*/ 186 h 524"/>
                  <a:gd name="T32" fmla="*/ 27 w 193"/>
                  <a:gd name="T33" fmla="*/ 190 h 524"/>
                  <a:gd name="T34" fmla="*/ 15 w 193"/>
                  <a:gd name="T35" fmla="*/ 205 h 524"/>
                  <a:gd name="T36" fmla="*/ 15 w 193"/>
                  <a:gd name="T37" fmla="*/ 206 h 524"/>
                  <a:gd name="T38" fmla="*/ 13 w 193"/>
                  <a:gd name="T39" fmla="*/ 229 h 524"/>
                  <a:gd name="T40" fmla="*/ 4 w 193"/>
                  <a:gd name="T41" fmla="*/ 249 h 524"/>
                  <a:gd name="T42" fmla="*/ 4 w 193"/>
                  <a:gd name="T43" fmla="*/ 254 h 524"/>
                  <a:gd name="T44" fmla="*/ 15 w 193"/>
                  <a:gd name="T45" fmla="*/ 281 h 524"/>
                  <a:gd name="T46" fmla="*/ 27 w 193"/>
                  <a:gd name="T47" fmla="*/ 289 h 524"/>
                  <a:gd name="T48" fmla="*/ 26 w 193"/>
                  <a:gd name="T49" fmla="*/ 300 h 524"/>
                  <a:gd name="T50" fmla="*/ 60 w 193"/>
                  <a:gd name="T51" fmla="*/ 369 h 524"/>
                  <a:gd name="T52" fmla="*/ 62 w 193"/>
                  <a:gd name="T53" fmla="*/ 370 h 524"/>
                  <a:gd name="T54" fmla="*/ 15 w 193"/>
                  <a:gd name="T55" fmla="*/ 498 h 524"/>
                  <a:gd name="T56" fmla="*/ 16 w 193"/>
                  <a:gd name="T57" fmla="*/ 502 h 524"/>
                  <a:gd name="T58" fmla="*/ 19 w 193"/>
                  <a:gd name="T59" fmla="*/ 504 h 524"/>
                  <a:gd name="T60" fmla="*/ 160 w 193"/>
                  <a:gd name="T61" fmla="*/ 524 h 524"/>
                  <a:gd name="T62" fmla="*/ 160 w 193"/>
                  <a:gd name="T63" fmla="*/ 524 h 524"/>
                  <a:gd name="T64" fmla="*/ 163 w 193"/>
                  <a:gd name="T65" fmla="*/ 523 h 524"/>
                  <a:gd name="T66" fmla="*/ 165 w 193"/>
                  <a:gd name="T67" fmla="*/ 520 h 524"/>
                  <a:gd name="T68" fmla="*/ 193 w 193"/>
                  <a:gd name="T69" fmla="*/ 100 h 524"/>
                  <a:gd name="T70" fmla="*/ 192 w 193"/>
                  <a:gd name="T71" fmla="*/ 97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524">
                    <a:moveTo>
                      <a:pt x="192" y="97"/>
                    </a:moveTo>
                    <a:cubicBezTo>
                      <a:pt x="120" y="4"/>
                      <a:pt x="120" y="4"/>
                      <a:pt x="120" y="4"/>
                    </a:cubicBezTo>
                    <a:cubicBezTo>
                      <a:pt x="118" y="2"/>
                      <a:pt x="114" y="0"/>
                      <a:pt x="111" y="0"/>
                    </a:cubicBezTo>
                    <a:cubicBezTo>
                      <a:pt x="108" y="0"/>
                      <a:pt x="105" y="2"/>
                      <a:pt x="103" y="5"/>
                    </a:cubicBezTo>
                    <a:cubicBezTo>
                      <a:pt x="90" y="24"/>
                      <a:pt x="90" y="50"/>
                      <a:pt x="102" y="70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5" y="132"/>
                      <a:pt x="81" y="132"/>
                      <a:pt x="77" y="132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0" y="102"/>
                      <a:pt x="58" y="93"/>
                      <a:pt x="44" y="94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3" y="95"/>
                      <a:pt x="32" y="97"/>
                      <a:pt x="31" y="99"/>
                    </a:cubicBezTo>
                    <a:cubicBezTo>
                      <a:pt x="33" y="153"/>
                      <a:pt x="33" y="153"/>
                      <a:pt x="33" y="153"/>
                    </a:cubicBezTo>
                    <a:cubicBezTo>
                      <a:pt x="33" y="155"/>
                      <a:pt x="32" y="166"/>
                      <a:pt x="34" y="167"/>
                    </a:cubicBezTo>
                    <a:cubicBezTo>
                      <a:pt x="30" y="186"/>
                      <a:pt x="30" y="186"/>
                      <a:pt x="30" y="186"/>
                    </a:cubicBezTo>
                    <a:cubicBezTo>
                      <a:pt x="30" y="186"/>
                      <a:pt x="27" y="190"/>
                      <a:pt x="27" y="190"/>
                    </a:cubicBezTo>
                    <a:cubicBezTo>
                      <a:pt x="22" y="194"/>
                      <a:pt x="18" y="198"/>
                      <a:pt x="15" y="205"/>
                    </a:cubicBezTo>
                    <a:cubicBezTo>
                      <a:pt x="15" y="205"/>
                      <a:pt x="15" y="205"/>
                      <a:pt x="15" y="206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34"/>
                      <a:pt x="7" y="241"/>
                      <a:pt x="4" y="249"/>
                    </a:cubicBezTo>
                    <a:cubicBezTo>
                      <a:pt x="4" y="254"/>
                      <a:pt x="4" y="254"/>
                      <a:pt x="4" y="254"/>
                    </a:cubicBezTo>
                    <a:cubicBezTo>
                      <a:pt x="0" y="266"/>
                      <a:pt x="3" y="275"/>
                      <a:pt x="15" y="281"/>
                    </a:cubicBezTo>
                    <a:cubicBezTo>
                      <a:pt x="27" y="289"/>
                      <a:pt x="27" y="289"/>
                      <a:pt x="27" y="289"/>
                    </a:cubicBezTo>
                    <a:cubicBezTo>
                      <a:pt x="26" y="300"/>
                      <a:pt x="26" y="300"/>
                      <a:pt x="26" y="300"/>
                    </a:cubicBezTo>
                    <a:cubicBezTo>
                      <a:pt x="25" y="327"/>
                      <a:pt x="37" y="353"/>
                      <a:pt x="60" y="369"/>
                    </a:cubicBezTo>
                    <a:cubicBezTo>
                      <a:pt x="62" y="370"/>
                      <a:pt x="62" y="370"/>
                      <a:pt x="62" y="370"/>
                    </a:cubicBezTo>
                    <a:cubicBezTo>
                      <a:pt x="15" y="498"/>
                      <a:pt x="15" y="498"/>
                      <a:pt x="15" y="498"/>
                    </a:cubicBezTo>
                    <a:cubicBezTo>
                      <a:pt x="15" y="499"/>
                      <a:pt x="15" y="501"/>
                      <a:pt x="16" y="502"/>
                    </a:cubicBezTo>
                    <a:cubicBezTo>
                      <a:pt x="16" y="503"/>
                      <a:pt x="17" y="504"/>
                      <a:pt x="19" y="50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0" y="524"/>
                      <a:pt x="160" y="524"/>
                      <a:pt x="160" y="524"/>
                    </a:cubicBezTo>
                    <a:cubicBezTo>
                      <a:pt x="161" y="524"/>
                      <a:pt x="162" y="524"/>
                      <a:pt x="163" y="523"/>
                    </a:cubicBezTo>
                    <a:cubicBezTo>
                      <a:pt x="164" y="522"/>
                      <a:pt x="164" y="521"/>
                      <a:pt x="165" y="520"/>
                    </a:cubicBezTo>
                    <a:cubicBezTo>
                      <a:pt x="193" y="100"/>
                      <a:pt x="193" y="100"/>
                      <a:pt x="193" y="100"/>
                    </a:cubicBezTo>
                    <a:cubicBezTo>
                      <a:pt x="193" y="99"/>
                      <a:pt x="193" y="98"/>
                      <a:pt x="192" y="97"/>
                    </a:cubicBezTo>
                    <a:close/>
                  </a:path>
                </a:pathLst>
              </a:custGeom>
              <a:solidFill>
                <a:srgbClr val="FFC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249"/>
              <p:cNvSpPr>
                <a:spLocks/>
              </p:cNvSpPr>
              <p:nvPr/>
            </p:nvSpPr>
            <p:spPr bwMode="auto">
              <a:xfrm>
                <a:off x="9410701" y="5403850"/>
                <a:ext cx="219075" cy="1116013"/>
              </a:xfrm>
              <a:custGeom>
                <a:avLst/>
                <a:gdLst>
                  <a:gd name="T0" fmla="*/ 70 w 103"/>
                  <a:gd name="T1" fmla="*/ 524 h 524"/>
                  <a:gd name="T2" fmla="*/ 70 w 103"/>
                  <a:gd name="T3" fmla="*/ 524 h 524"/>
                  <a:gd name="T4" fmla="*/ 66 w 103"/>
                  <a:gd name="T5" fmla="*/ 519 h 524"/>
                  <a:gd name="T6" fmla="*/ 95 w 103"/>
                  <a:gd name="T7" fmla="*/ 101 h 524"/>
                  <a:gd name="T8" fmla="*/ 23 w 103"/>
                  <a:gd name="T9" fmla="*/ 9 h 524"/>
                  <a:gd name="T10" fmla="*/ 21 w 103"/>
                  <a:gd name="T11" fmla="*/ 8 h 524"/>
                  <a:gd name="T12" fmla="*/ 20 w 103"/>
                  <a:gd name="T13" fmla="*/ 9 h 524"/>
                  <a:gd name="T14" fmla="*/ 19 w 103"/>
                  <a:gd name="T15" fmla="*/ 65 h 524"/>
                  <a:gd name="T16" fmla="*/ 36 w 103"/>
                  <a:gd name="T17" fmla="*/ 92 h 524"/>
                  <a:gd name="T18" fmla="*/ 36 w 103"/>
                  <a:gd name="T19" fmla="*/ 95 h 524"/>
                  <a:gd name="T20" fmla="*/ 28 w 103"/>
                  <a:gd name="T21" fmla="*/ 141 h 524"/>
                  <a:gd name="T22" fmla="*/ 24 w 103"/>
                  <a:gd name="T23" fmla="*/ 144 h 524"/>
                  <a:gd name="T24" fmla="*/ 21 w 103"/>
                  <a:gd name="T25" fmla="*/ 140 h 524"/>
                  <a:gd name="T26" fmla="*/ 28 w 103"/>
                  <a:gd name="T27" fmla="*/ 95 h 524"/>
                  <a:gd name="T28" fmla="*/ 12 w 103"/>
                  <a:gd name="T29" fmla="*/ 70 h 524"/>
                  <a:gd name="T30" fmla="*/ 13 w 103"/>
                  <a:gd name="T31" fmla="*/ 5 h 524"/>
                  <a:gd name="T32" fmla="*/ 21 w 103"/>
                  <a:gd name="T33" fmla="*/ 0 h 524"/>
                  <a:gd name="T34" fmla="*/ 29 w 103"/>
                  <a:gd name="T35" fmla="*/ 4 h 524"/>
                  <a:gd name="T36" fmla="*/ 102 w 103"/>
                  <a:gd name="T37" fmla="*/ 97 h 524"/>
                  <a:gd name="T38" fmla="*/ 103 w 103"/>
                  <a:gd name="T39" fmla="*/ 100 h 524"/>
                  <a:gd name="T40" fmla="*/ 74 w 103"/>
                  <a:gd name="T41" fmla="*/ 520 h 524"/>
                  <a:gd name="T42" fmla="*/ 70 w 103"/>
                  <a:gd name="T43" fmla="*/ 524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524">
                    <a:moveTo>
                      <a:pt x="70" y="524"/>
                    </a:moveTo>
                    <a:cubicBezTo>
                      <a:pt x="70" y="524"/>
                      <a:pt x="70" y="524"/>
                      <a:pt x="70" y="524"/>
                    </a:cubicBezTo>
                    <a:cubicBezTo>
                      <a:pt x="68" y="524"/>
                      <a:pt x="66" y="522"/>
                      <a:pt x="66" y="519"/>
                    </a:cubicBezTo>
                    <a:cubicBezTo>
                      <a:pt x="95" y="101"/>
                      <a:pt x="95" y="101"/>
                      <a:pt x="95" y="10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2" y="8"/>
                      <a:pt x="21" y="8"/>
                    </a:cubicBezTo>
                    <a:cubicBezTo>
                      <a:pt x="21" y="8"/>
                      <a:pt x="20" y="9"/>
                      <a:pt x="20" y="9"/>
                    </a:cubicBezTo>
                    <a:cubicBezTo>
                      <a:pt x="9" y="26"/>
                      <a:pt x="8" y="48"/>
                      <a:pt x="19" y="65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7" y="94"/>
                      <a:pt x="36" y="95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8" y="143"/>
                      <a:pt x="26" y="145"/>
                      <a:pt x="24" y="144"/>
                    </a:cubicBezTo>
                    <a:cubicBezTo>
                      <a:pt x="22" y="144"/>
                      <a:pt x="20" y="142"/>
                      <a:pt x="21" y="140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0" y="50"/>
                      <a:pt x="0" y="24"/>
                      <a:pt x="13" y="5"/>
                    </a:cubicBezTo>
                    <a:cubicBezTo>
                      <a:pt x="15" y="2"/>
                      <a:pt x="18" y="1"/>
                      <a:pt x="21" y="0"/>
                    </a:cubicBezTo>
                    <a:cubicBezTo>
                      <a:pt x="24" y="0"/>
                      <a:pt x="27" y="2"/>
                      <a:pt x="29" y="4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3" y="98"/>
                      <a:pt x="103" y="99"/>
                      <a:pt x="103" y="100"/>
                    </a:cubicBezTo>
                    <a:cubicBezTo>
                      <a:pt x="74" y="520"/>
                      <a:pt x="74" y="520"/>
                      <a:pt x="74" y="520"/>
                    </a:cubicBezTo>
                    <a:cubicBezTo>
                      <a:pt x="74" y="522"/>
                      <a:pt x="73" y="524"/>
                      <a:pt x="70" y="524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" name="Freeform 1250"/>
              <p:cNvSpPr>
                <a:spLocks/>
              </p:cNvSpPr>
              <p:nvPr/>
            </p:nvSpPr>
            <p:spPr bwMode="auto">
              <a:xfrm>
                <a:off x="9275763" y="5684838"/>
                <a:ext cx="254000" cy="128588"/>
              </a:xfrm>
              <a:custGeom>
                <a:avLst/>
                <a:gdLst>
                  <a:gd name="T0" fmla="*/ 4 w 119"/>
                  <a:gd name="T1" fmla="*/ 60 h 60"/>
                  <a:gd name="T2" fmla="*/ 3 w 119"/>
                  <a:gd name="T3" fmla="*/ 60 h 60"/>
                  <a:gd name="T4" fmla="*/ 0 w 119"/>
                  <a:gd name="T5" fmla="*/ 55 h 60"/>
                  <a:gd name="T6" fmla="*/ 5 w 119"/>
                  <a:gd name="T7" fmla="*/ 30 h 60"/>
                  <a:gd name="T8" fmla="*/ 5 w 119"/>
                  <a:gd name="T9" fmla="*/ 29 h 60"/>
                  <a:gd name="T10" fmla="*/ 29 w 119"/>
                  <a:gd name="T11" fmla="*/ 5 h 60"/>
                  <a:gd name="T12" fmla="*/ 36 w 119"/>
                  <a:gd name="T13" fmla="*/ 3 h 60"/>
                  <a:gd name="T14" fmla="*/ 61 w 119"/>
                  <a:gd name="T15" fmla="*/ 1 h 60"/>
                  <a:gd name="T16" fmla="*/ 115 w 119"/>
                  <a:gd name="T17" fmla="*/ 12 h 60"/>
                  <a:gd name="T18" fmla="*/ 118 w 119"/>
                  <a:gd name="T19" fmla="*/ 16 h 60"/>
                  <a:gd name="T20" fmla="*/ 114 w 119"/>
                  <a:gd name="T21" fmla="*/ 20 h 60"/>
                  <a:gd name="T22" fmla="*/ 60 w 119"/>
                  <a:gd name="T23" fmla="*/ 9 h 60"/>
                  <a:gd name="T24" fmla="*/ 38 w 119"/>
                  <a:gd name="T25" fmla="*/ 10 h 60"/>
                  <a:gd name="T26" fmla="*/ 32 w 119"/>
                  <a:gd name="T27" fmla="*/ 12 h 60"/>
                  <a:gd name="T28" fmla="*/ 12 w 119"/>
                  <a:gd name="T29" fmla="*/ 31 h 60"/>
                  <a:gd name="T30" fmla="*/ 8 w 119"/>
                  <a:gd name="T31" fmla="*/ 56 h 60"/>
                  <a:gd name="T32" fmla="*/ 4 w 11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60">
                    <a:moveTo>
                      <a:pt x="4" y="60"/>
                    </a:moveTo>
                    <a:cubicBezTo>
                      <a:pt x="4" y="60"/>
                      <a:pt x="3" y="60"/>
                      <a:pt x="3" y="60"/>
                    </a:cubicBezTo>
                    <a:cubicBezTo>
                      <a:pt x="1" y="59"/>
                      <a:pt x="0" y="57"/>
                      <a:pt x="0" y="55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29"/>
                      <a:pt x="5" y="29"/>
                    </a:cubicBezTo>
                    <a:cubicBezTo>
                      <a:pt x="9" y="18"/>
                      <a:pt x="18" y="9"/>
                      <a:pt x="29" y="5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4" y="0"/>
                      <a:pt x="53" y="0"/>
                      <a:pt x="61" y="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7" y="12"/>
                      <a:pt x="119" y="14"/>
                      <a:pt x="118" y="16"/>
                    </a:cubicBezTo>
                    <a:cubicBezTo>
                      <a:pt x="118" y="19"/>
                      <a:pt x="116" y="20"/>
                      <a:pt x="114" y="2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3" y="8"/>
                      <a:pt x="45" y="8"/>
                      <a:pt x="38" y="10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3" y="15"/>
                      <a:pt x="15" y="22"/>
                      <a:pt x="12" y="31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8"/>
                      <a:pt x="6" y="60"/>
                      <a:pt x="4" y="60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" name="Freeform 1251"/>
              <p:cNvSpPr>
                <a:spLocks/>
              </p:cNvSpPr>
              <p:nvPr/>
            </p:nvSpPr>
            <p:spPr bwMode="auto">
              <a:xfrm>
                <a:off x="9245601" y="5776913"/>
                <a:ext cx="247650" cy="125413"/>
              </a:xfrm>
              <a:custGeom>
                <a:avLst/>
                <a:gdLst>
                  <a:gd name="T0" fmla="*/ 4 w 116"/>
                  <a:gd name="T1" fmla="*/ 59 h 59"/>
                  <a:gd name="T2" fmla="*/ 4 w 116"/>
                  <a:gd name="T3" fmla="*/ 59 h 59"/>
                  <a:gd name="T4" fmla="*/ 0 w 116"/>
                  <a:gd name="T5" fmla="*/ 54 h 59"/>
                  <a:gd name="T6" fmla="*/ 2 w 116"/>
                  <a:gd name="T7" fmla="*/ 31 h 59"/>
                  <a:gd name="T8" fmla="*/ 2 w 116"/>
                  <a:gd name="T9" fmla="*/ 30 h 59"/>
                  <a:gd name="T10" fmla="*/ 27 w 116"/>
                  <a:gd name="T11" fmla="*/ 6 h 59"/>
                  <a:gd name="T12" fmla="*/ 34 w 116"/>
                  <a:gd name="T13" fmla="*/ 3 h 59"/>
                  <a:gd name="T14" fmla="*/ 59 w 116"/>
                  <a:gd name="T15" fmla="*/ 2 h 59"/>
                  <a:gd name="T16" fmla="*/ 113 w 116"/>
                  <a:gd name="T17" fmla="*/ 12 h 59"/>
                  <a:gd name="T18" fmla="*/ 116 w 116"/>
                  <a:gd name="T19" fmla="*/ 17 h 59"/>
                  <a:gd name="T20" fmla="*/ 111 w 116"/>
                  <a:gd name="T21" fmla="*/ 20 h 59"/>
                  <a:gd name="T22" fmla="*/ 57 w 116"/>
                  <a:gd name="T23" fmla="*/ 10 h 59"/>
                  <a:gd name="T24" fmla="*/ 36 w 116"/>
                  <a:gd name="T25" fmla="*/ 11 h 59"/>
                  <a:gd name="T26" fmla="*/ 29 w 116"/>
                  <a:gd name="T27" fmla="*/ 13 h 59"/>
                  <a:gd name="T28" fmla="*/ 10 w 116"/>
                  <a:gd name="T29" fmla="*/ 32 h 59"/>
                  <a:gd name="T30" fmla="*/ 8 w 116"/>
                  <a:gd name="T31" fmla="*/ 55 h 59"/>
                  <a:gd name="T32" fmla="*/ 4 w 11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59"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" y="59"/>
                      <a:pt x="0" y="57"/>
                      <a:pt x="0" y="54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18"/>
                      <a:pt x="15" y="9"/>
                      <a:pt x="27" y="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2" y="1"/>
                      <a:pt x="50" y="0"/>
                      <a:pt x="59" y="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5" y="13"/>
                      <a:pt x="116" y="15"/>
                      <a:pt x="116" y="17"/>
                    </a:cubicBezTo>
                    <a:cubicBezTo>
                      <a:pt x="116" y="19"/>
                      <a:pt x="114" y="21"/>
                      <a:pt x="111" y="2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0" y="8"/>
                      <a:pt x="43" y="9"/>
                      <a:pt x="36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0" y="16"/>
                      <a:pt x="13" y="23"/>
                      <a:pt x="10" y="32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7"/>
                      <a:pt x="6" y="59"/>
                      <a:pt x="4" y="59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" name="Freeform 1252"/>
              <p:cNvSpPr>
                <a:spLocks/>
              </p:cNvSpPr>
              <p:nvPr/>
            </p:nvSpPr>
            <p:spPr bwMode="auto">
              <a:xfrm>
                <a:off x="9220201" y="5870575"/>
                <a:ext cx="239713" cy="163513"/>
              </a:xfrm>
              <a:custGeom>
                <a:avLst/>
                <a:gdLst>
                  <a:gd name="T0" fmla="*/ 41 w 112"/>
                  <a:gd name="T1" fmla="*/ 77 h 77"/>
                  <a:gd name="T2" fmla="*/ 40 w 112"/>
                  <a:gd name="T3" fmla="*/ 77 h 77"/>
                  <a:gd name="T4" fmla="*/ 18 w 112"/>
                  <a:gd name="T5" fmla="*/ 69 h 77"/>
                  <a:gd name="T6" fmla="*/ 1 w 112"/>
                  <a:gd name="T7" fmla="*/ 45 h 77"/>
                  <a:gd name="T8" fmla="*/ 1 w 112"/>
                  <a:gd name="T9" fmla="*/ 25 h 77"/>
                  <a:gd name="T10" fmla="*/ 13 w 112"/>
                  <a:gd name="T11" fmla="*/ 8 h 77"/>
                  <a:gd name="T12" fmla="*/ 29 w 112"/>
                  <a:gd name="T13" fmla="*/ 3 h 77"/>
                  <a:gd name="T14" fmla="*/ 54 w 112"/>
                  <a:gd name="T15" fmla="*/ 2 h 77"/>
                  <a:gd name="T16" fmla="*/ 109 w 112"/>
                  <a:gd name="T17" fmla="*/ 12 h 77"/>
                  <a:gd name="T18" fmla="*/ 112 w 112"/>
                  <a:gd name="T19" fmla="*/ 17 h 77"/>
                  <a:gd name="T20" fmla="*/ 107 w 112"/>
                  <a:gd name="T21" fmla="*/ 20 h 77"/>
                  <a:gd name="T22" fmla="*/ 53 w 112"/>
                  <a:gd name="T23" fmla="*/ 9 h 77"/>
                  <a:gd name="T24" fmla="*/ 32 w 112"/>
                  <a:gd name="T25" fmla="*/ 11 h 77"/>
                  <a:gd name="T26" fmla="*/ 15 w 112"/>
                  <a:gd name="T27" fmla="*/ 16 h 77"/>
                  <a:gd name="T28" fmla="*/ 9 w 112"/>
                  <a:gd name="T29" fmla="*/ 25 h 77"/>
                  <a:gd name="T30" fmla="*/ 9 w 112"/>
                  <a:gd name="T31" fmla="*/ 45 h 77"/>
                  <a:gd name="T32" fmla="*/ 21 w 112"/>
                  <a:gd name="T33" fmla="*/ 62 h 77"/>
                  <a:gd name="T34" fmla="*/ 41 w 112"/>
                  <a:gd name="T35" fmla="*/ 68 h 77"/>
                  <a:gd name="T36" fmla="*/ 47 w 112"/>
                  <a:gd name="T37" fmla="*/ 42 h 77"/>
                  <a:gd name="T38" fmla="*/ 50 w 112"/>
                  <a:gd name="T39" fmla="*/ 37 h 77"/>
                  <a:gd name="T40" fmla="*/ 55 w 112"/>
                  <a:gd name="T41" fmla="*/ 40 h 77"/>
                  <a:gd name="T42" fmla="*/ 54 w 112"/>
                  <a:gd name="T43" fmla="*/ 66 h 77"/>
                  <a:gd name="T44" fmla="*/ 42 w 112"/>
                  <a:gd name="T45" fmla="*/ 77 h 77"/>
                  <a:gd name="T46" fmla="*/ 41 w 112"/>
                  <a:gd name="T4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2" h="77">
                    <a:moveTo>
                      <a:pt x="41" y="77"/>
                    </a:moveTo>
                    <a:cubicBezTo>
                      <a:pt x="40" y="77"/>
                      <a:pt x="40" y="77"/>
                      <a:pt x="40" y="7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7" y="66"/>
                      <a:pt x="0" y="56"/>
                      <a:pt x="1" y="4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6" y="11"/>
                      <a:pt x="13" y="8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7" y="0"/>
                      <a:pt x="46" y="0"/>
                      <a:pt x="54" y="2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11" y="12"/>
                      <a:pt x="112" y="15"/>
                      <a:pt x="112" y="17"/>
                    </a:cubicBezTo>
                    <a:cubicBezTo>
                      <a:pt x="111" y="19"/>
                      <a:pt x="109" y="20"/>
                      <a:pt x="107" y="20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6" y="8"/>
                      <a:pt x="39" y="8"/>
                      <a:pt x="32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2" y="17"/>
                      <a:pt x="9" y="21"/>
                      <a:pt x="9" y="2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53"/>
                      <a:pt x="13" y="59"/>
                      <a:pt x="21" y="62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4" y="67"/>
                      <a:pt x="53" y="61"/>
                      <a:pt x="47" y="42"/>
                    </a:cubicBezTo>
                    <a:cubicBezTo>
                      <a:pt x="46" y="40"/>
                      <a:pt x="48" y="38"/>
                      <a:pt x="50" y="37"/>
                    </a:cubicBezTo>
                    <a:cubicBezTo>
                      <a:pt x="52" y="36"/>
                      <a:pt x="54" y="38"/>
                      <a:pt x="55" y="40"/>
                    </a:cubicBezTo>
                    <a:cubicBezTo>
                      <a:pt x="58" y="50"/>
                      <a:pt x="58" y="59"/>
                      <a:pt x="54" y="66"/>
                    </a:cubicBezTo>
                    <a:cubicBezTo>
                      <a:pt x="50" y="74"/>
                      <a:pt x="42" y="76"/>
                      <a:pt x="42" y="77"/>
                    </a:cubicBezTo>
                    <a:cubicBezTo>
                      <a:pt x="42" y="77"/>
                      <a:pt x="41" y="77"/>
                      <a:pt x="41" y="77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" name="Freeform 1253"/>
              <p:cNvSpPr>
                <a:spLocks/>
              </p:cNvSpPr>
              <p:nvPr/>
            </p:nvSpPr>
            <p:spPr bwMode="auto">
              <a:xfrm>
                <a:off x="9285288" y="5602288"/>
                <a:ext cx="100013" cy="161925"/>
              </a:xfrm>
              <a:custGeom>
                <a:avLst/>
                <a:gdLst>
                  <a:gd name="T0" fmla="*/ 4 w 47"/>
                  <a:gd name="T1" fmla="*/ 76 h 76"/>
                  <a:gd name="T2" fmla="*/ 4 w 47"/>
                  <a:gd name="T3" fmla="*/ 76 h 76"/>
                  <a:gd name="T4" fmla="*/ 0 w 47"/>
                  <a:gd name="T5" fmla="*/ 71 h 76"/>
                  <a:gd name="T6" fmla="*/ 1 w 47"/>
                  <a:gd name="T7" fmla="*/ 6 h 76"/>
                  <a:gd name="T8" fmla="*/ 4 w 47"/>
                  <a:gd name="T9" fmla="*/ 2 h 76"/>
                  <a:gd name="T10" fmla="*/ 13 w 47"/>
                  <a:gd name="T11" fmla="*/ 1 h 76"/>
                  <a:gd name="T12" fmla="*/ 42 w 47"/>
                  <a:gd name="T13" fmla="*/ 22 h 76"/>
                  <a:gd name="T14" fmla="*/ 47 w 47"/>
                  <a:gd name="T15" fmla="*/ 41 h 76"/>
                  <a:gd name="T16" fmla="*/ 44 w 47"/>
                  <a:gd name="T17" fmla="*/ 46 h 76"/>
                  <a:gd name="T18" fmla="*/ 39 w 47"/>
                  <a:gd name="T19" fmla="*/ 43 h 76"/>
                  <a:gd name="T20" fmla="*/ 34 w 47"/>
                  <a:gd name="T21" fmla="*/ 24 h 76"/>
                  <a:gd name="T22" fmla="*/ 14 w 47"/>
                  <a:gd name="T23" fmla="*/ 9 h 76"/>
                  <a:gd name="T24" fmla="*/ 9 w 47"/>
                  <a:gd name="T25" fmla="*/ 10 h 76"/>
                  <a:gd name="T26" fmla="*/ 8 w 47"/>
                  <a:gd name="T27" fmla="*/ 72 h 76"/>
                  <a:gd name="T28" fmla="*/ 4 w 47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76">
                    <a:moveTo>
                      <a:pt x="4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1" y="75"/>
                      <a:pt x="0" y="74"/>
                      <a:pt x="0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4"/>
                      <a:pt x="2" y="2"/>
                      <a:pt x="4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0"/>
                      <a:pt x="39" y="9"/>
                      <a:pt x="42" y="22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3"/>
                      <a:pt x="46" y="45"/>
                      <a:pt x="44" y="46"/>
                    </a:cubicBezTo>
                    <a:cubicBezTo>
                      <a:pt x="42" y="46"/>
                      <a:pt x="39" y="45"/>
                      <a:pt x="39" y="4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2" y="15"/>
                      <a:pt x="23" y="8"/>
                      <a:pt x="14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74"/>
                      <a:pt x="6" y="76"/>
                      <a:pt x="4" y="76"/>
                    </a:cubicBezTo>
                    <a:close/>
                  </a:path>
                </a:pathLst>
              </a:custGeom>
              <a:solidFill>
                <a:srgbClr val="FF7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" name="Freeform 1254"/>
              <p:cNvSpPr>
                <a:spLocks/>
              </p:cNvSpPr>
              <p:nvPr/>
            </p:nvSpPr>
            <p:spPr bwMode="auto">
              <a:xfrm>
                <a:off x="9131301" y="6465888"/>
                <a:ext cx="130175" cy="384175"/>
              </a:xfrm>
              <a:custGeom>
                <a:avLst/>
                <a:gdLst>
                  <a:gd name="T0" fmla="*/ 5 w 61"/>
                  <a:gd name="T1" fmla="*/ 180 h 180"/>
                  <a:gd name="T2" fmla="*/ 4 w 61"/>
                  <a:gd name="T3" fmla="*/ 180 h 180"/>
                  <a:gd name="T4" fmla="*/ 1 w 61"/>
                  <a:gd name="T5" fmla="*/ 175 h 180"/>
                  <a:gd name="T6" fmla="*/ 53 w 61"/>
                  <a:gd name="T7" fmla="*/ 3 h 180"/>
                  <a:gd name="T8" fmla="*/ 58 w 61"/>
                  <a:gd name="T9" fmla="*/ 1 h 180"/>
                  <a:gd name="T10" fmla="*/ 61 w 61"/>
                  <a:gd name="T11" fmla="*/ 6 h 180"/>
                  <a:gd name="T12" fmla="*/ 9 w 61"/>
                  <a:gd name="T13" fmla="*/ 177 h 180"/>
                  <a:gd name="T14" fmla="*/ 5 w 61"/>
                  <a:gd name="T1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80">
                    <a:moveTo>
                      <a:pt x="5" y="180"/>
                    </a:moveTo>
                    <a:cubicBezTo>
                      <a:pt x="5" y="180"/>
                      <a:pt x="4" y="180"/>
                      <a:pt x="4" y="180"/>
                    </a:cubicBezTo>
                    <a:cubicBezTo>
                      <a:pt x="2" y="179"/>
                      <a:pt x="0" y="177"/>
                      <a:pt x="1" y="175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1"/>
                      <a:pt x="56" y="0"/>
                      <a:pt x="58" y="1"/>
                    </a:cubicBezTo>
                    <a:cubicBezTo>
                      <a:pt x="60" y="1"/>
                      <a:pt x="61" y="3"/>
                      <a:pt x="61" y="6"/>
                    </a:cubicBezTo>
                    <a:cubicBezTo>
                      <a:pt x="9" y="177"/>
                      <a:pt x="9" y="177"/>
                      <a:pt x="9" y="177"/>
                    </a:cubicBezTo>
                    <a:cubicBezTo>
                      <a:pt x="8" y="179"/>
                      <a:pt x="7" y="180"/>
                      <a:pt x="5" y="1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1256"/>
              <p:cNvSpPr>
                <a:spLocks/>
              </p:cNvSpPr>
              <p:nvPr/>
            </p:nvSpPr>
            <p:spPr bwMode="auto">
              <a:xfrm>
                <a:off x="7916863" y="4876800"/>
                <a:ext cx="655638" cy="825500"/>
              </a:xfrm>
              <a:custGeom>
                <a:avLst/>
                <a:gdLst>
                  <a:gd name="T0" fmla="*/ 17 w 308"/>
                  <a:gd name="T1" fmla="*/ 108 h 388"/>
                  <a:gd name="T2" fmla="*/ 17 w 308"/>
                  <a:gd name="T3" fmla="*/ 108 h 388"/>
                  <a:gd name="T4" fmla="*/ 77 w 308"/>
                  <a:gd name="T5" fmla="*/ 256 h 388"/>
                  <a:gd name="T6" fmla="*/ 97 w 308"/>
                  <a:gd name="T7" fmla="*/ 268 h 388"/>
                  <a:gd name="T8" fmla="*/ 211 w 308"/>
                  <a:gd name="T9" fmla="*/ 384 h 388"/>
                  <a:gd name="T10" fmla="*/ 213 w 308"/>
                  <a:gd name="T11" fmla="*/ 388 h 388"/>
                  <a:gd name="T12" fmla="*/ 308 w 308"/>
                  <a:gd name="T13" fmla="*/ 335 h 388"/>
                  <a:gd name="T14" fmla="*/ 306 w 308"/>
                  <a:gd name="T15" fmla="*/ 331 h 388"/>
                  <a:gd name="T16" fmla="*/ 269 w 308"/>
                  <a:gd name="T17" fmla="*/ 173 h 388"/>
                  <a:gd name="T18" fmla="*/ 270 w 308"/>
                  <a:gd name="T19" fmla="*/ 150 h 388"/>
                  <a:gd name="T20" fmla="*/ 177 w 308"/>
                  <a:gd name="T21" fmla="*/ 20 h 388"/>
                  <a:gd name="T22" fmla="*/ 177 w 308"/>
                  <a:gd name="T23" fmla="*/ 20 h 388"/>
                  <a:gd name="T24" fmla="*/ 17 w 308"/>
                  <a:gd name="T25" fmla="*/ 10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8" h="388">
                    <a:moveTo>
                      <a:pt x="17" y="108"/>
                    </a:moveTo>
                    <a:cubicBezTo>
                      <a:pt x="17" y="108"/>
                      <a:pt x="17" y="108"/>
                      <a:pt x="17" y="108"/>
                    </a:cubicBezTo>
                    <a:cubicBezTo>
                      <a:pt x="0" y="165"/>
                      <a:pt x="25" y="227"/>
                      <a:pt x="77" y="256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45" y="295"/>
                      <a:pt x="184" y="335"/>
                      <a:pt x="211" y="384"/>
                    </a:cubicBezTo>
                    <a:cubicBezTo>
                      <a:pt x="213" y="388"/>
                      <a:pt x="213" y="388"/>
                      <a:pt x="213" y="388"/>
                    </a:cubicBezTo>
                    <a:cubicBezTo>
                      <a:pt x="308" y="335"/>
                      <a:pt x="308" y="335"/>
                      <a:pt x="308" y="335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279" y="283"/>
                      <a:pt x="266" y="228"/>
                      <a:pt x="269" y="173"/>
                    </a:cubicBezTo>
                    <a:cubicBezTo>
                      <a:pt x="270" y="150"/>
                      <a:pt x="270" y="150"/>
                      <a:pt x="270" y="150"/>
                    </a:cubicBezTo>
                    <a:cubicBezTo>
                      <a:pt x="273" y="91"/>
                      <a:pt x="235" y="37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09" y="0"/>
                      <a:pt x="37" y="39"/>
                      <a:pt x="17" y="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1257"/>
              <p:cNvSpPr>
                <a:spLocks noEditPoints="1"/>
              </p:cNvSpPr>
              <p:nvPr/>
            </p:nvSpPr>
            <p:spPr bwMode="auto">
              <a:xfrm>
                <a:off x="8147051" y="5145088"/>
                <a:ext cx="301625" cy="407988"/>
              </a:xfrm>
              <a:custGeom>
                <a:avLst/>
                <a:gdLst>
                  <a:gd name="T0" fmla="*/ 110 w 142"/>
                  <a:gd name="T1" fmla="*/ 192 h 192"/>
                  <a:gd name="T2" fmla="*/ 106 w 142"/>
                  <a:gd name="T3" fmla="*/ 190 h 192"/>
                  <a:gd name="T4" fmla="*/ 59 w 142"/>
                  <a:gd name="T5" fmla="*/ 103 h 192"/>
                  <a:gd name="T6" fmla="*/ 47 w 142"/>
                  <a:gd name="T7" fmla="*/ 107 h 192"/>
                  <a:gd name="T8" fmla="*/ 2 w 142"/>
                  <a:gd name="T9" fmla="*/ 90 h 192"/>
                  <a:gd name="T10" fmla="*/ 16 w 142"/>
                  <a:gd name="T11" fmla="*/ 70 h 192"/>
                  <a:gd name="T12" fmla="*/ 61 w 142"/>
                  <a:gd name="T13" fmla="*/ 91 h 192"/>
                  <a:gd name="T14" fmla="*/ 61 w 142"/>
                  <a:gd name="T15" fmla="*/ 91 h 192"/>
                  <a:gd name="T16" fmla="*/ 62 w 142"/>
                  <a:gd name="T17" fmla="*/ 92 h 192"/>
                  <a:gd name="T18" fmla="*/ 80 w 142"/>
                  <a:gd name="T19" fmla="*/ 78 h 192"/>
                  <a:gd name="T20" fmla="*/ 76 w 142"/>
                  <a:gd name="T21" fmla="*/ 71 h 192"/>
                  <a:gd name="T22" fmla="*/ 62 w 142"/>
                  <a:gd name="T23" fmla="*/ 25 h 192"/>
                  <a:gd name="T24" fmla="*/ 85 w 142"/>
                  <a:gd name="T25" fmla="*/ 0 h 192"/>
                  <a:gd name="T26" fmla="*/ 86 w 142"/>
                  <a:gd name="T27" fmla="*/ 0 h 192"/>
                  <a:gd name="T28" fmla="*/ 109 w 142"/>
                  <a:gd name="T29" fmla="*/ 19 h 192"/>
                  <a:gd name="T30" fmla="*/ 90 w 142"/>
                  <a:gd name="T31" fmla="*/ 79 h 192"/>
                  <a:gd name="T32" fmla="*/ 141 w 142"/>
                  <a:gd name="T33" fmla="*/ 173 h 192"/>
                  <a:gd name="T34" fmla="*/ 139 w 142"/>
                  <a:gd name="T35" fmla="*/ 178 h 192"/>
                  <a:gd name="T36" fmla="*/ 134 w 142"/>
                  <a:gd name="T37" fmla="*/ 176 h 192"/>
                  <a:gd name="T38" fmla="*/ 84 w 142"/>
                  <a:gd name="T39" fmla="*/ 85 h 192"/>
                  <a:gd name="T40" fmla="*/ 66 w 142"/>
                  <a:gd name="T41" fmla="*/ 99 h 192"/>
                  <a:gd name="T42" fmla="*/ 113 w 142"/>
                  <a:gd name="T43" fmla="*/ 186 h 192"/>
                  <a:gd name="T44" fmla="*/ 112 w 142"/>
                  <a:gd name="T45" fmla="*/ 191 h 192"/>
                  <a:gd name="T46" fmla="*/ 110 w 142"/>
                  <a:gd name="T47" fmla="*/ 192 h 192"/>
                  <a:gd name="T48" fmla="*/ 23 w 142"/>
                  <a:gd name="T49" fmla="*/ 77 h 192"/>
                  <a:gd name="T50" fmla="*/ 18 w 142"/>
                  <a:gd name="T51" fmla="*/ 78 h 192"/>
                  <a:gd name="T52" fmla="*/ 9 w 142"/>
                  <a:gd name="T53" fmla="*/ 88 h 192"/>
                  <a:gd name="T54" fmla="*/ 45 w 142"/>
                  <a:gd name="T55" fmla="*/ 99 h 192"/>
                  <a:gd name="T56" fmla="*/ 55 w 142"/>
                  <a:gd name="T57" fmla="*/ 95 h 192"/>
                  <a:gd name="T58" fmla="*/ 23 w 142"/>
                  <a:gd name="T59" fmla="*/ 77 h 192"/>
                  <a:gd name="T60" fmla="*/ 86 w 142"/>
                  <a:gd name="T61" fmla="*/ 8 h 192"/>
                  <a:gd name="T62" fmla="*/ 86 w 142"/>
                  <a:gd name="T63" fmla="*/ 8 h 192"/>
                  <a:gd name="T64" fmla="*/ 70 w 142"/>
                  <a:gd name="T65" fmla="*/ 26 h 192"/>
                  <a:gd name="T66" fmla="*/ 82 w 142"/>
                  <a:gd name="T67" fmla="*/ 66 h 192"/>
                  <a:gd name="T68" fmla="*/ 86 w 142"/>
                  <a:gd name="T69" fmla="*/ 72 h 192"/>
                  <a:gd name="T70" fmla="*/ 101 w 142"/>
                  <a:gd name="T71" fmla="*/ 21 h 192"/>
                  <a:gd name="T72" fmla="*/ 86 w 142"/>
                  <a:gd name="T73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192">
                    <a:moveTo>
                      <a:pt x="110" y="192"/>
                    </a:moveTo>
                    <a:cubicBezTo>
                      <a:pt x="108" y="192"/>
                      <a:pt x="107" y="191"/>
                      <a:pt x="106" y="190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5" y="104"/>
                      <a:pt x="51" y="106"/>
                      <a:pt x="47" y="107"/>
                    </a:cubicBezTo>
                    <a:cubicBezTo>
                      <a:pt x="24" y="112"/>
                      <a:pt x="5" y="103"/>
                      <a:pt x="2" y="90"/>
                    </a:cubicBezTo>
                    <a:cubicBezTo>
                      <a:pt x="0" y="84"/>
                      <a:pt x="2" y="75"/>
                      <a:pt x="16" y="70"/>
                    </a:cubicBezTo>
                    <a:cubicBezTo>
                      <a:pt x="37" y="63"/>
                      <a:pt x="60" y="89"/>
                      <a:pt x="61" y="91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8" y="88"/>
                      <a:pt x="75" y="83"/>
                      <a:pt x="80" y="78"/>
                    </a:cubicBezTo>
                    <a:cubicBezTo>
                      <a:pt x="78" y="75"/>
                      <a:pt x="77" y="72"/>
                      <a:pt x="76" y="71"/>
                    </a:cubicBezTo>
                    <a:cubicBezTo>
                      <a:pt x="63" y="52"/>
                      <a:pt x="58" y="40"/>
                      <a:pt x="62" y="25"/>
                    </a:cubicBezTo>
                    <a:cubicBezTo>
                      <a:pt x="67" y="2"/>
                      <a:pt x="80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6" y="0"/>
                      <a:pt x="106" y="8"/>
                      <a:pt x="109" y="19"/>
                    </a:cubicBezTo>
                    <a:cubicBezTo>
                      <a:pt x="114" y="40"/>
                      <a:pt x="105" y="62"/>
                      <a:pt x="90" y="79"/>
                    </a:cubicBezTo>
                    <a:cubicBezTo>
                      <a:pt x="107" y="109"/>
                      <a:pt x="139" y="170"/>
                      <a:pt x="141" y="173"/>
                    </a:cubicBezTo>
                    <a:cubicBezTo>
                      <a:pt x="142" y="175"/>
                      <a:pt x="141" y="177"/>
                      <a:pt x="139" y="178"/>
                    </a:cubicBezTo>
                    <a:cubicBezTo>
                      <a:pt x="137" y="179"/>
                      <a:pt x="135" y="178"/>
                      <a:pt x="134" y="176"/>
                    </a:cubicBezTo>
                    <a:cubicBezTo>
                      <a:pt x="133" y="176"/>
                      <a:pt x="102" y="116"/>
                      <a:pt x="84" y="85"/>
                    </a:cubicBezTo>
                    <a:cubicBezTo>
                      <a:pt x="79" y="91"/>
                      <a:pt x="72" y="95"/>
                      <a:pt x="66" y="99"/>
                    </a:cubicBezTo>
                    <a:cubicBezTo>
                      <a:pt x="113" y="186"/>
                      <a:pt x="113" y="186"/>
                      <a:pt x="113" y="186"/>
                    </a:cubicBezTo>
                    <a:cubicBezTo>
                      <a:pt x="114" y="188"/>
                      <a:pt x="114" y="190"/>
                      <a:pt x="112" y="191"/>
                    </a:cubicBezTo>
                    <a:cubicBezTo>
                      <a:pt x="111" y="191"/>
                      <a:pt x="110" y="192"/>
                      <a:pt x="110" y="192"/>
                    </a:cubicBezTo>
                    <a:close/>
                    <a:moveTo>
                      <a:pt x="23" y="77"/>
                    </a:moveTo>
                    <a:cubicBezTo>
                      <a:pt x="22" y="77"/>
                      <a:pt x="20" y="77"/>
                      <a:pt x="18" y="78"/>
                    </a:cubicBezTo>
                    <a:cubicBezTo>
                      <a:pt x="15" y="79"/>
                      <a:pt x="8" y="82"/>
                      <a:pt x="9" y="88"/>
                    </a:cubicBezTo>
                    <a:cubicBezTo>
                      <a:pt x="12" y="96"/>
                      <a:pt x="26" y="103"/>
                      <a:pt x="45" y="99"/>
                    </a:cubicBezTo>
                    <a:cubicBezTo>
                      <a:pt x="48" y="98"/>
                      <a:pt x="52" y="97"/>
                      <a:pt x="55" y="95"/>
                    </a:cubicBezTo>
                    <a:cubicBezTo>
                      <a:pt x="53" y="93"/>
                      <a:pt x="37" y="77"/>
                      <a:pt x="23" y="77"/>
                    </a:cubicBezTo>
                    <a:close/>
                    <a:moveTo>
                      <a:pt x="86" y="8"/>
                    </a:moveTo>
                    <a:cubicBezTo>
                      <a:pt x="86" y="8"/>
                      <a:pt x="86" y="8"/>
                      <a:pt x="86" y="8"/>
                    </a:cubicBezTo>
                    <a:cubicBezTo>
                      <a:pt x="78" y="8"/>
                      <a:pt x="72" y="15"/>
                      <a:pt x="70" y="26"/>
                    </a:cubicBezTo>
                    <a:cubicBezTo>
                      <a:pt x="67" y="38"/>
                      <a:pt x="70" y="47"/>
                      <a:pt x="82" y="66"/>
                    </a:cubicBezTo>
                    <a:cubicBezTo>
                      <a:pt x="83" y="68"/>
                      <a:pt x="84" y="70"/>
                      <a:pt x="86" y="72"/>
                    </a:cubicBezTo>
                    <a:cubicBezTo>
                      <a:pt x="98" y="57"/>
                      <a:pt x="105" y="38"/>
                      <a:pt x="101" y="21"/>
                    </a:cubicBezTo>
                    <a:cubicBezTo>
                      <a:pt x="99" y="14"/>
                      <a:pt x="92" y="8"/>
                      <a:pt x="86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1258"/>
              <p:cNvSpPr>
                <a:spLocks/>
              </p:cNvSpPr>
              <p:nvPr/>
            </p:nvSpPr>
            <p:spPr bwMode="auto">
              <a:xfrm>
                <a:off x="8278813" y="5457825"/>
                <a:ext cx="322263" cy="293688"/>
              </a:xfrm>
              <a:custGeom>
                <a:avLst/>
                <a:gdLst>
                  <a:gd name="T0" fmla="*/ 118 w 151"/>
                  <a:gd name="T1" fmla="*/ 110 h 138"/>
                  <a:gd name="T2" fmla="*/ 91 w 151"/>
                  <a:gd name="T3" fmla="*/ 125 h 138"/>
                  <a:gd name="T4" fmla="*/ 24 w 151"/>
                  <a:gd name="T5" fmla="*/ 106 h 138"/>
                  <a:gd name="T6" fmla="*/ 0 w 151"/>
                  <a:gd name="T7" fmla="*/ 62 h 138"/>
                  <a:gd name="T8" fmla="*/ 114 w 151"/>
                  <a:gd name="T9" fmla="*/ 0 h 138"/>
                  <a:gd name="T10" fmla="*/ 138 w 151"/>
                  <a:gd name="T11" fmla="*/ 43 h 138"/>
                  <a:gd name="T12" fmla="*/ 118 w 151"/>
                  <a:gd name="T13" fmla="*/ 11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38">
                    <a:moveTo>
                      <a:pt x="118" y="110"/>
                    </a:moveTo>
                    <a:cubicBezTo>
                      <a:pt x="91" y="125"/>
                      <a:pt x="91" y="125"/>
                      <a:pt x="91" y="125"/>
                    </a:cubicBezTo>
                    <a:cubicBezTo>
                      <a:pt x="67" y="138"/>
                      <a:pt x="37" y="129"/>
                      <a:pt x="24" y="10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51" y="67"/>
                      <a:pt x="142" y="97"/>
                      <a:pt x="118" y="110"/>
                    </a:cubicBezTo>
                    <a:close/>
                  </a:path>
                </a:pathLst>
              </a:custGeom>
              <a:solidFill>
                <a:srgbClr val="07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>
              <a:off x="2629782" y="5664199"/>
              <a:ext cx="4690031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494509" y="39224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pc="-50" dirty="0">
                <a:solidFill>
                  <a:schemeClr val="bg1">
                    <a:lumMod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추가검사선택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77407" y="1161942"/>
            <a:ext cx="3164862" cy="822840"/>
            <a:chOff x="518936" y="1126620"/>
            <a:chExt cx="3164862" cy="822840"/>
          </a:xfrm>
        </p:grpSpPr>
        <p:pic>
          <p:nvPicPr>
            <p:cNvPr id="54" name="그림 개체 틀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18936" y="1126620"/>
              <a:ext cx="501822" cy="822840"/>
            </a:xfrm>
            <a:prstGeom prst="rect">
              <a:avLst/>
            </a:prstGeom>
          </p:spPr>
        </p:pic>
        <p:sp>
          <p:nvSpPr>
            <p:cNvPr id="55" name="직사각형 54"/>
            <p:cNvSpPr/>
            <p:nvPr/>
          </p:nvSpPr>
          <p:spPr>
            <a:xfrm>
              <a:off x="862627" y="1274474"/>
              <a:ext cx="2821171" cy="2549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F7E3A8-A5E6-49EB-B8D8-B8B102D97529}"/>
                </a:ext>
              </a:extLst>
            </p:cNvPr>
            <p:cNvSpPr txBox="1"/>
            <p:nvPr/>
          </p:nvSpPr>
          <p:spPr>
            <a:xfrm>
              <a:off x="916861" y="1313229"/>
              <a:ext cx="2022990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검진예약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·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결과조회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예약하기</a:t>
              </a:r>
              <a:r>
                <a:rPr lang="en-US" altLang="ko-KR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/</a:t>
              </a:r>
              <a:r>
                <a:rPr lang="ko-KR" altLang="en-US" sz="1100" spc="-50" dirty="0">
                  <a:solidFill>
                    <a:schemeClr val="bg1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rPr>
                <a:t>추가검사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36C54FA-7AD9-40DC-96CA-1A9AE2C6BAD3}"/>
              </a:ext>
            </a:extLst>
          </p:cNvPr>
          <p:cNvSpPr txBox="1"/>
          <p:nvPr/>
        </p:nvSpPr>
        <p:spPr>
          <a:xfrm>
            <a:off x="9955555" y="2016324"/>
            <a:ext cx="2145829" cy="4319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spc="-50" dirty="0">
                <a:latin typeface="+mn-ea"/>
              </a:rPr>
              <a:t>개인 수납으로 진행하는 추가검사를 선택할 수 있습니다</a:t>
            </a:r>
            <a:r>
              <a:rPr lang="en-US" altLang="ko-KR" sz="1000" spc="-5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5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902">
      <a:dk1>
        <a:sysClr val="windowText" lastClr="000000"/>
      </a:dk1>
      <a:lt1>
        <a:sysClr val="window" lastClr="FFFFFF"/>
      </a:lt1>
      <a:dk2>
        <a:srgbClr val="3D4248"/>
      </a:dk2>
      <a:lt2>
        <a:srgbClr val="FFF8FA"/>
      </a:lt2>
      <a:accent1>
        <a:srgbClr val="F9E5E7"/>
      </a:accent1>
      <a:accent2>
        <a:srgbClr val="ECF5FB"/>
      </a:accent2>
      <a:accent3>
        <a:srgbClr val="FD6E80"/>
      </a:accent3>
      <a:accent4>
        <a:srgbClr val="6798C4"/>
      </a:accent4>
      <a:accent5>
        <a:srgbClr val="BDB4D3"/>
      </a:accent5>
      <a:accent6>
        <a:srgbClr val="0E539D"/>
      </a:accent6>
      <a:hlink>
        <a:srgbClr val="0563C1"/>
      </a:hlink>
      <a:folHlink>
        <a:srgbClr val="954F72"/>
      </a:folHlink>
    </a:clrScheme>
    <a:fontScheme name="사용자 지정 129">
      <a:majorFont>
        <a:latin typeface="PLATINA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Pages>17</Pages>
  <Words>669</Words>
  <Characters>0</Characters>
  <Application>Microsoft Office PowerPoint</Application>
  <DocSecurity>0</DocSecurity>
  <PresentationFormat>와이드스크린</PresentationFormat>
  <Lines>0</Lines>
  <Paragraphs>176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PLATINA</vt:lpstr>
      <vt:lpstr>KoPub돋움체 Medium</vt:lpstr>
      <vt:lpstr>나눔스퀘어OTF Bold</vt:lpstr>
      <vt:lpstr>맑은 고딕</vt:lpstr>
      <vt:lpstr>Calibri Light</vt:lpstr>
      <vt:lpstr>Arial</vt:lpstr>
      <vt:lpstr>KoPub돋움체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예스폼 디자인팀</Manager>
  <Company>(주)예스폼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파워포인트</dc:title>
  <dc:subject>파워포인트 템플릿, 파워포인트 배경, PPT 템플릿, 프리젠테이션, 다이어그램, 차트</dc:subject>
  <dc:creator>YESFORM by MJ.KIM</dc:creator>
  <cp:lastModifiedBy>준 최</cp:lastModifiedBy>
  <cp:revision>10</cp:revision>
  <dcterms:modified xsi:type="dcterms:W3CDTF">2023-08-17T22:51:20Z</dcterms:modified>
  <cp:category>http://powerpoint.yesform.com/</cp:category>
  <cp:version>9.103.88.44548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Fasoo_Trace_ID" pid="2">
    <vt:lpwstr>eyAibm9kZUNvdW50IjogMTAsICJub2RlMSIgOiB7ImRzZCI6IjAxMDAwMDAwMDAwMDMwODUiLCJsb2dUaW1lIjoiMjAyMy0wNy0xNFQwMzozNzo0MloiLCJwSUQiOjEwNDg1NzcsInRyYWNlSWQiOiJFNzcyMzQ3RTE4Mjc0MkQ1ODg1RDg1NjM4QjY4M0YxNiIsInVzZXJDb2RlIjoiMjAxODAzMDAyMyJ9LCJub2RlMiIgOiB7ImRzZCI6IjAwMDAwMDAwMDAwMDAwMDAiLCJsb2dUaW1lIjoiMjAyMy0wNy0zMVQyMzowMDo1NloiLCJwSUQiOjEwNDg1NzcsInRyYWNlSWQiOiJFNjIxODMxNTMzQTQ1MDkwNTkxQ0E5MDhCNUJBMDVGRSIsInVzZXJDb2RlIjoiMjAxODAzMDAyMyJ9LCJub2RlMyIgOiB7ImRzZCI6IjAxMDAwMDAwMDAwMDMwODUiLCJsb2dUaW1lIjoiMjAyMy0wOC0xN1QyMjozMTozNloiLCJwSUQiOjEsInRyYWNlSWQiOiJBMkJCRTUwNjRFMDU0NEUxOTk5OUQyNUM3OUExRDgzMSIsInVzZXJDb2RlIjoiMjAxODAzMDAyMyJ9LCJub2RlNCIgOiB7ImRzZCI6IjAxMDAwMDAwMDAwMDMwODUiLCJsb2dUaW1lIjoiMjAyMy0wOC0xN1QyMjo1MToyMVoiLCJwSUQiOjEwNDg1NzcsInRyYWNlSWQiOiJEMENERDEyMDU1OTY0NUY3OUEzRDg3NjM3QzgxOTBDRSIsInVzZXJDb2RlIjoiMjAxODAzMDAyMyJ9LCJub2RlNSIgOiB7ICJ1c2VyQ29kZSIgOiAiMjAxODAzMDAyMyIsICJ0cmFjZUlkIiA6ICI0MkYzNzI3ODk1MUQ3MEM5MjdCN0U4Nzk5RTc4RUI3RiIsICJkc2QiIDogIjAwMDAwMDAwMDAwMDAwMDAiLCAicElEIiA6ICIyMDQ4IiwgImxvZ1RpbWUiIDogIjIwMjMtMDgtMTdUMjI6NTI6NDFaIiB9fQ==</vt:lpwstr>
  </property>
</Properties>
</file>