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56" r:id="rId2"/>
    <p:sldId id="424" r:id="rId3"/>
    <p:sldId id="458" r:id="rId4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09" autoAdjust="0"/>
    <p:restoredTop sz="94660"/>
  </p:normalViewPr>
  <p:slideViewPr>
    <p:cSldViewPr>
      <p:cViewPr varScale="1">
        <p:scale>
          <a:sx n="106" d="100"/>
          <a:sy n="106" d="100"/>
        </p:scale>
        <p:origin x="4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3928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37A3-C2F7-42F2-A328-F72660125507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280D-29F5-42D8-BF58-7E7EB8AFDB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40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81A9C-2E59-4330-9366-61B948661EF6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C6BB-EE7A-403D-9412-EFB9073CAB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21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6BB-EE7A-403D-9412-EFB9073CAB5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0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메인슬라이드마스터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9" name="그림 18" descr="메인슬라이드마스터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2" name="그림 11" descr="메인슬라이드마스터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아이접종사진.png"/>
          <p:cNvPicPr>
            <a:picLocks noChangeAspect="1"/>
          </p:cNvPicPr>
          <p:nvPr userDrawn="1"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173752" y="0"/>
            <a:ext cx="3970248" cy="1357298"/>
          </a:xfrm>
          <a:prstGeom prst="rect">
            <a:avLst/>
          </a:prstGeom>
        </p:spPr>
      </p:pic>
      <p:pic>
        <p:nvPicPr>
          <p:cNvPr id="11" name="그림 10" descr="질본건물.png"/>
          <p:cNvPicPr>
            <a:picLocks noChangeAspect="1"/>
          </p:cNvPicPr>
          <p:nvPr userDrawn="1"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2618460" y="1357298"/>
            <a:ext cx="6525540" cy="571504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NIP로고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714612" y="621402"/>
            <a:ext cx="942976" cy="740910"/>
          </a:xfrm>
          <a:prstGeom prst="rect">
            <a:avLst/>
          </a:prstGeom>
        </p:spPr>
      </p:pic>
      <p:pic>
        <p:nvPicPr>
          <p:cNvPr id="18" name="그림 17" descr="stone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10757" y="4214817"/>
            <a:ext cx="3328720" cy="2643183"/>
          </a:xfrm>
          <a:prstGeom prst="rect">
            <a:avLst/>
          </a:prstGeom>
        </p:spPr>
      </p:pic>
      <p:pic>
        <p:nvPicPr>
          <p:cNvPr id="23" name="그림 22" descr="메인슬라이드마스터_left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609850" cy="425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메인슬라이드마스터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9" name="그림 8" descr="그림1.png"/>
          <p:cNvPicPr>
            <a:picLocks noChangeAspect="1"/>
          </p:cNvPicPr>
          <p:nvPr userDrawn="1"/>
        </p:nvPicPr>
        <p:blipFill>
          <a:blip r:embed="rId3" cstate="print"/>
          <a:srcRect r="9848"/>
          <a:stretch>
            <a:fillRect/>
          </a:stretch>
        </p:blipFill>
        <p:spPr>
          <a:xfrm>
            <a:off x="2643174" y="1142984"/>
            <a:ext cx="6643702" cy="3358619"/>
          </a:xfrm>
          <a:prstGeom prst="rect">
            <a:avLst/>
          </a:prstGeom>
        </p:spPr>
      </p:pic>
      <p:pic>
        <p:nvPicPr>
          <p:cNvPr id="17" name="그림 16" descr="목차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7566" y="180475"/>
            <a:ext cx="1920240" cy="616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브슬라이드마스터.png"/>
          <p:cNvPicPr>
            <a:picLocks noChangeAspect="1"/>
          </p:cNvPicPr>
          <p:nvPr userDrawn="1"/>
        </p:nvPicPr>
        <p:blipFill>
          <a:blip r:embed="rId2" cstate="print"/>
          <a:srcRect b="87500"/>
          <a:stretch>
            <a:fillRect/>
          </a:stretch>
        </p:blipFill>
        <p:spPr>
          <a:xfrm>
            <a:off x="3166" y="0"/>
            <a:ext cx="9137668" cy="857232"/>
          </a:xfrm>
          <a:prstGeom prst="rect">
            <a:avLst/>
          </a:prstGeom>
        </p:spPr>
      </p:pic>
      <p:pic>
        <p:nvPicPr>
          <p:cNvPr id="9" name="그림 8" descr="질병관리본부_국문_좌우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3834" y="6381433"/>
            <a:ext cx="1285852" cy="333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0" y="0"/>
            <a:ext cx="9140834" cy="6858000"/>
            <a:chOff x="0" y="0"/>
            <a:chExt cx="9140834" cy="6858000"/>
          </a:xfrm>
        </p:grpSpPr>
        <p:pic>
          <p:nvPicPr>
            <p:cNvPr id="5" name="그림 4" descr="메인슬라이드마스터3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166" y="0"/>
              <a:ext cx="9137668" cy="6858000"/>
            </a:xfrm>
            <a:prstGeom prst="rect">
              <a:avLst/>
            </a:prstGeom>
          </p:spPr>
        </p:pic>
        <p:pic>
          <p:nvPicPr>
            <p:cNvPr id="11" name="그림 10" descr="메인슬라이드마스터_left_logo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09850" cy="4257675"/>
            </a:xfrm>
            <a:prstGeom prst="rect">
              <a:avLst/>
            </a:prstGeom>
          </p:spPr>
        </p:pic>
      </p:grpSp>
      <p:pic>
        <p:nvPicPr>
          <p:cNvPr id="12" name="그림 11" descr="메인슬라이드마스터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" name="그림 5" descr="질본건물.png"/>
          <p:cNvPicPr>
            <a:picLocks noChangeAspect="1"/>
          </p:cNvPicPr>
          <p:nvPr userDrawn="1"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167370" y="4000505"/>
            <a:ext cx="4978216" cy="2857496"/>
          </a:xfrm>
          <a:prstGeom prst="rect">
            <a:avLst/>
          </a:prstGeom>
        </p:spPr>
      </p:pic>
      <p:pic>
        <p:nvPicPr>
          <p:cNvPr id="9" name="그림 8" descr="copyright_jk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71549" y="6636819"/>
            <a:ext cx="1396746" cy="134303"/>
          </a:xfrm>
          <a:prstGeom prst="rect">
            <a:avLst/>
          </a:prstGeom>
        </p:spPr>
      </p:pic>
      <p:pic>
        <p:nvPicPr>
          <p:cNvPr id="2051" name="Picture 3" descr="D:\2_신재경_업무자료\_ 기타\_001 이미지\PPT image\Q&amp;A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3516" y="2143116"/>
            <a:ext cx="2552700" cy="1152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DDDC-5703-4B72-A322-711C44D84773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C371-B6F3-4624-B893-CA3683CC1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245" y="2143116"/>
            <a:ext cx="5283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인플루엔자 백신 수급 관련 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/>
            </a:r>
            <a:b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</a:br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시스템 사용 매뉴얼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0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484785"/>
            <a:ext cx="7614592" cy="507850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845495"/>
            <a:ext cx="9144000" cy="5127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14282" y="10304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0034" y="857232"/>
            <a:ext cx="8643966" cy="428628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atin typeface="+mn-ea"/>
                <a:cs typeface="+mj-cs"/>
              </a:rPr>
              <a:t>어르신 인플루엔자 백</a:t>
            </a:r>
            <a:r>
              <a:rPr lang="ko-KR" altLang="en-US" sz="2000" b="1" dirty="0" smtClean="0">
                <a:latin typeface="+mn-ea"/>
                <a:cs typeface="+mj-cs"/>
              </a:rPr>
              <a:t>신</a:t>
            </a:r>
            <a:r>
              <a:rPr lang="ko-KR" altLang="en-US" sz="2000" b="1" dirty="0" smtClean="0">
                <a:latin typeface="+mn-ea"/>
                <a:cs typeface="+mj-cs"/>
              </a:rPr>
              <a:t> 추가 공급 요청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67744" y="3787892"/>
            <a:ext cx="2232248" cy="10092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2283572" y="4797151"/>
            <a:ext cx="2072404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kumimoji="0"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수량입력 후 등록</a:t>
            </a:r>
            <a:endParaRPr kumimoji="0" lang="ko-KR" altLang="en-US" sz="1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6000" y="1988840"/>
            <a:ext cx="1079696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249910" y="2428868"/>
            <a:ext cx="571504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1403648" y="1700808"/>
            <a:ext cx="1643074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관련 메뉴</a:t>
            </a:r>
            <a:endParaRPr kumimoji="0" lang="ko-KR" altLang="en-US" sz="1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55576" y="1484783"/>
            <a:ext cx="1224136" cy="19800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80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6539"/>
            <a:ext cx="7603208" cy="506880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-3102" y="835986"/>
            <a:ext cx="9144000" cy="5127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14282" y="1030440"/>
            <a:ext cx="142876" cy="142876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0034" y="857232"/>
            <a:ext cx="8643966" cy="428628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추가 </a:t>
            </a:r>
            <a:r>
              <a:rPr lang="ko-KR" altLang="en-US" sz="2000" b="1" dirty="0" smtClean="0">
                <a:latin typeface="+mn-ea"/>
                <a:cs typeface="+mj-cs"/>
              </a:rPr>
              <a:t>공급받은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어린이 인플루엔자 백신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잔여량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j-cs"/>
              </a:rPr>
              <a:t> 확인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48064" y="2924944"/>
            <a:ext cx="1512168" cy="7920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756000" y="1944000"/>
            <a:ext cx="1152000" cy="18000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1632782" y="1628800"/>
            <a:ext cx="1643074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관련 메뉴</a:t>
            </a:r>
            <a:endParaRPr kumimoji="0" lang="ko-KR" altLang="en-US" sz="1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3568" y="1458000"/>
            <a:ext cx="1224136" cy="19800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2267744" y="270892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3" name="TextBox 40"/>
          <p:cNvSpPr txBox="1">
            <a:spLocks noChangeArrowheads="1"/>
          </p:cNvSpPr>
          <p:nvPr/>
        </p:nvSpPr>
        <p:spPr bwMode="auto">
          <a:xfrm>
            <a:off x="2172842" y="2319037"/>
            <a:ext cx="1967110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1900"/>
              </a:lnSpc>
            </a:pPr>
            <a:r>
              <a:rPr kumimoji="0"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2) </a:t>
            </a:r>
            <a:r>
              <a:rPr kumimoji="0"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예방접종 </a:t>
            </a:r>
            <a:r>
              <a:rPr lang="ko-KR" altLang="en-US" sz="15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등록창</a:t>
            </a:r>
            <a:endParaRPr kumimoji="0" lang="ko-KR" altLang="en-US" sz="1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076056" y="3738332"/>
            <a:ext cx="1967110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endParaRPr kumimoji="0" lang="ko-KR" altLang="en-US" sz="1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45</Words>
  <Application>Microsoft Office PowerPoint</Application>
  <PresentationFormat>화면 슬라이드 쇼(4:3)</PresentationFormat>
  <Paragraphs>16</Paragraphs>
  <Slides>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HY울릉도M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CDC</dc:creator>
  <cp:lastModifiedBy>Lee</cp:lastModifiedBy>
  <cp:revision>195</cp:revision>
  <cp:lastPrinted>2017-06-14T04:30:32Z</cp:lastPrinted>
  <dcterms:created xsi:type="dcterms:W3CDTF">2016-01-08T07:30:52Z</dcterms:created>
  <dcterms:modified xsi:type="dcterms:W3CDTF">2018-09-04T00:57:05Z</dcterms:modified>
</cp:coreProperties>
</file>