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sldIdLst>
    <p:sldId id="258" r:id="rId2"/>
    <p:sldId id="337" r:id="rId3"/>
    <p:sldId id="338" r:id="rId4"/>
    <p:sldId id="291" r:id="rId5"/>
  </p:sldIdLst>
  <p:sldSz cx="9144000" cy="6858000" type="screen4x3"/>
  <p:notesSz cx="6797675" cy="9926638"/>
  <p:embeddedFontLst>
    <p:embeddedFont>
      <p:font typeface="G마켓 산스 Medium" panose="02000000000000000000" pitchFamily="50" charset="-127"/>
      <p:regular r:id="rId7"/>
    </p:embeddedFont>
    <p:embeddedFont>
      <p:font typeface="나눔스퀘어 Light" panose="020B0600000101010101" pitchFamily="50" charset="-127"/>
      <p:regular r:id="rId8"/>
    </p:embeddedFont>
    <p:embeddedFont>
      <p:font typeface="G마켓 산스 Bold" panose="02000000000000000000" pitchFamily="50" charset="-127"/>
      <p:regular r:id="rId9"/>
    </p:embeddedFont>
    <p:embeddedFont>
      <p:font typeface="나눔스퀘어" panose="020B0600000101010101" pitchFamily="50" charset="-127"/>
      <p:regular r:id="rId10"/>
    </p:embeddedFont>
    <p:embeddedFont>
      <p:font typeface="맑은 고딕" panose="020B0503020000020004" pitchFamily="50" charset="-127"/>
      <p:regular r:id="rId11"/>
      <p:bold r:id="rId12"/>
    </p:embeddedFont>
    <p:embeddedFont>
      <p:font typeface="나눔스퀘어_ac" panose="020B0600000101010101" pitchFamily="50" charset="-127"/>
      <p:regular r:id="rId1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43E"/>
    <a:srgbClr val="0000FF"/>
    <a:srgbClr val="0322A7"/>
    <a:srgbClr val="0153A9"/>
    <a:srgbClr val="FE854E"/>
    <a:srgbClr val="BFE6F5"/>
    <a:srgbClr val="FF6340"/>
    <a:srgbClr val="18296B"/>
    <a:srgbClr val="FFFF99"/>
    <a:srgbClr val="FF98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816" autoAdjust="0"/>
  </p:normalViewPr>
  <p:slideViewPr>
    <p:cSldViewPr>
      <p:cViewPr varScale="1">
        <p:scale>
          <a:sx n="110" d="100"/>
          <a:sy n="110" d="100"/>
        </p:scale>
        <p:origin x="126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826" y="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E2F5A077-C4CA-445F-826B-8E0300184BDE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4" rIns="92108" bIns="4605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288" y="4777245"/>
            <a:ext cx="5439101" cy="3908363"/>
          </a:xfrm>
          <a:prstGeom prst="rect">
            <a:avLst/>
          </a:prstGeom>
        </p:spPr>
        <p:txBody>
          <a:bodyPr vert="horz" lIns="92108" tIns="46054" rIns="92108" bIns="4605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310"/>
            <a:ext cx="2946247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826" y="9428310"/>
            <a:ext cx="2946246" cy="498328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13822B89-9ED5-4A59-AECC-8F8E167D48E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584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 userDrawn="1"/>
        </p:nvSpPr>
        <p:spPr>
          <a:xfrm>
            <a:off x="0" y="0"/>
            <a:ext cx="9144000" cy="836712"/>
          </a:xfrm>
          <a:prstGeom prst="rect">
            <a:avLst/>
          </a:prstGeom>
          <a:solidFill>
            <a:srgbClr val="BFE6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 userDrawn="1"/>
        </p:nvSpPr>
        <p:spPr>
          <a:xfrm>
            <a:off x="7456494" y="0"/>
            <a:ext cx="1690597" cy="836712"/>
          </a:xfrm>
          <a:custGeom>
            <a:avLst/>
            <a:gdLst>
              <a:gd name="connsiteX0" fmla="*/ 664178 w 1690597"/>
              <a:gd name="connsiteY0" fmla="*/ 0 h 836712"/>
              <a:gd name="connsiteX1" fmla="*/ 1690597 w 1690597"/>
              <a:gd name="connsiteY1" fmla="*/ 0 h 836712"/>
              <a:gd name="connsiteX2" fmla="*/ 1690597 w 1690597"/>
              <a:gd name="connsiteY2" fmla="*/ 836712 h 836712"/>
              <a:gd name="connsiteX3" fmla="*/ 0 w 1690597"/>
              <a:gd name="connsiteY3" fmla="*/ 836712 h 836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90597" h="836712">
                <a:moveTo>
                  <a:pt x="664178" y="0"/>
                </a:moveTo>
                <a:lnTo>
                  <a:pt x="1690597" y="0"/>
                </a:lnTo>
                <a:lnTo>
                  <a:pt x="1690597" y="836712"/>
                </a:lnTo>
                <a:lnTo>
                  <a:pt x="0" y="836712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 userDrawn="1"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829" y="6496221"/>
            <a:ext cx="864096" cy="246885"/>
          </a:xfrm>
          <a:prstGeom prst="rect">
            <a:avLst/>
          </a:prstGeom>
        </p:spPr>
      </p:pic>
      <p:grpSp>
        <p:nvGrpSpPr>
          <p:cNvPr id="16" name="그룹 15"/>
          <p:cNvGrpSpPr/>
          <p:nvPr userDrawn="1"/>
        </p:nvGrpSpPr>
        <p:grpSpPr>
          <a:xfrm>
            <a:off x="488132" y="5373216"/>
            <a:ext cx="8188324" cy="792088"/>
            <a:chOff x="422691" y="5301208"/>
            <a:chExt cx="8188324" cy="792088"/>
          </a:xfrm>
        </p:grpSpPr>
        <p:sp>
          <p:nvSpPr>
            <p:cNvPr id="17" name="직사각형 16"/>
            <p:cNvSpPr/>
            <p:nvPr/>
          </p:nvSpPr>
          <p:spPr>
            <a:xfrm>
              <a:off x="604522" y="5301208"/>
              <a:ext cx="8006493" cy="792088"/>
            </a:xfrm>
            <a:prstGeom prst="rect">
              <a:avLst/>
            </a:prstGeom>
            <a:noFill/>
            <a:ln>
              <a:solidFill>
                <a:srgbClr val="FE85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9" name="그룹 18"/>
            <p:cNvGrpSpPr/>
            <p:nvPr/>
          </p:nvGrpSpPr>
          <p:grpSpPr>
            <a:xfrm>
              <a:off x="422691" y="5513204"/>
              <a:ext cx="363663" cy="363663"/>
              <a:chOff x="1157417" y="5476588"/>
              <a:chExt cx="363663" cy="363663"/>
            </a:xfrm>
          </p:grpSpPr>
          <p:sp>
            <p:nvSpPr>
              <p:cNvPr id="20" name="타원 19"/>
              <p:cNvSpPr/>
              <p:nvPr/>
            </p:nvSpPr>
            <p:spPr>
              <a:xfrm>
                <a:off x="1157417" y="5476588"/>
                <a:ext cx="363663" cy="363663"/>
              </a:xfrm>
              <a:prstGeom prst="ellipse">
                <a:avLst/>
              </a:prstGeom>
              <a:solidFill>
                <a:srgbClr val="FE85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21" name="그림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59632" y="5562158"/>
                <a:ext cx="189261" cy="21318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772631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4905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5987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8843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655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3763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5" name="그룹 4"/>
          <p:cNvGrpSpPr/>
          <p:nvPr userDrawn="1"/>
        </p:nvGrpSpPr>
        <p:grpSpPr>
          <a:xfrm>
            <a:off x="1547664" y="1484784"/>
            <a:ext cx="5868144" cy="1800200"/>
            <a:chOff x="1475656" y="2132856"/>
            <a:chExt cx="5868144" cy="1800200"/>
          </a:xfrm>
        </p:grpSpPr>
        <p:sp>
          <p:nvSpPr>
            <p:cNvPr id="6" name="직사각형 5"/>
            <p:cNvSpPr/>
            <p:nvPr/>
          </p:nvSpPr>
          <p:spPr>
            <a:xfrm>
              <a:off x="1691680" y="2348880"/>
              <a:ext cx="5652120" cy="1584176"/>
            </a:xfrm>
            <a:prstGeom prst="rect">
              <a:avLst/>
            </a:prstGeom>
            <a:solidFill>
              <a:srgbClr val="0153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475656" y="2132856"/>
              <a:ext cx="1080120" cy="1080120"/>
            </a:xfrm>
            <a:prstGeom prst="rect">
              <a:avLst/>
            </a:prstGeom>
            <a:solidFill>
              <a:srgbClr val="18296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0" name="제목 1"/>
          <p:cNvSpPr txBox="1">
            <a:spLocks/>
          </p:cNvSpPr>
          <p:nvPr userDrawn="1"/>
        </p:nvSpPr>
        <p:spPr>
          <a:xfrm>
            <a:off x="5233646" y="3284983"/>
            <a:ext cx="2016224" cy="1067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2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회원가입</a:t>
            </a:r>
          </a:p>
        </p:txBody>
      </p:sp>
    </p:spTree>
    <p:extLst>
      <p:ext uri="{BB962C8B-B14F-4D97-AF65-F5344CB8AC3E}">
        <p14:creationId xmlns:p14="http://schemas.microsoft.com/office/powerpoint/2010/main" val="217541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582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2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701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113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79525-07A0-42A3-8BF1-024B8300A480}" type="datetimeFigureOut">
              <a:rPr lang="ko-KR" altLang="en-US" smtClean="0"/>
              <a:t>2021-10-27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E4F0C-72E4-4F90-B6E8-A12F837E87C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47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2563" y="-2"/>
            <a:ext cx="9144000" cy="6290345"/>
          </a:xfrm>
          <a:prstGeom prst="rect">
            <a:avLst/>
          </a:prstGeom>
          <a:solidFill>
            <a:srgbClr val="0153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0" y="1943281"/>
            <a:ext cx="9144000" cy="524443"/>
          </a:xfrm>
          <a:prstGeom prst="rect">
            <a:avLst/>
          </a:prstGeom>
          <a:solidFill>
            <a:srgbClr val="1829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839098" y="1940277"/>
            <a:ext cx="7117278" cy="5274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dirty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코로나</a:t>
            </a:r>
            <a:r>
              <a:rPr lang="en-US" altLang="ko-KR" sz="2000" dirty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19 </a:t>
            </a:r>
            <a:r>
              <a:rPr lang="ko-KR" altLang="en-US" sz="2000" dirty="0" smtClean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의료기관 주</a:t>
            </a:r>
            <a:r>
              <a:rPr lang="en-US" altLang="ko-KR" sz="2000" dirty="0" smtClean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3</a:t>
            </a:r>
            <a:r>
              <a:rPr lang="ko-KR" altLang="en-US" sz="2000" dirty="0" smtClean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일 운영 설정 매뉴얼</a:t>
            </a:r>
            <a:endParaRPr lang="en-US" altLang="ko-KR" sz="2000" dirty="0">
              <a:solidFill>
                <a:schemeClr val="bg1"/>
              </a:solidFill>
              <a:latin typeface="G마켓 산스 Medium" panose="02000000000000000000" pitchFamily="50" charset="-127"/>
              <a:ea typeface="G마켓 산스 Medium" panose="02000000000000000000" pitchFamily="50" charset="-127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839098" y="460177"/>
            <a:ext cx="5533102" cy="10673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32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코로나 </a:t>
            </a:r>
            <a:r>
              <a:rPr lang="en-US" altLang="ko-KR" sz="320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19</a:t>
            </a:r>
            <a:endParaRPr lang="ko-KR" altLang="en-US" sz="3200" dirty="0">
              <a:solidFill>
                <a:schemeClr val="bg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0" y="6251822"/>
            <a:ext cx="9144000" cy="620598"/>
            <a:chOff x="0" y="6251822"/>
            <a:chExt cx="9144000" cy="620598"/>
          </a:xfrm>
        </p:grpSpPr>
        <p:sp>
          <p:nvSpPr>
            <p:cNvPr id="19" name="직사각형 18"/>
            <p:cNvSpPr/>
            <p:nvPr/>
          </p:nvSpPr>
          <p:spPr>
            <a:xfrm>
              <a:off x="0" y="6251822"/>
              <a:ext cx="9144000" cy="62059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0" name="그림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528" y="6423385"/>
              <a:ext cx="1105972" cy="315992"/>
            </a:xfrm>
            <a:prstGeom prst="rect">
              <a:avLst/>
            </a:prstGeom>
          </p:spPr>
        </p:pic>
        <p:sp>
          <p:nvSpPr>
            <p:cNvPr id="21" name="제목 1"/>
            <p:cNvSpPr txBox="1">
              <a:spLocks/>
            </p:cNvSpPr>
            <p:nvPr/>
          </p:nvSpPr>
          <p:spPr>
            <a:xfrm>
              <a:off x="1669386" y="6308662"/>
              <a:ext cx="3872526" cy="527447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COPYRIGHT ⓒ 2021 </a:t>
              </a:r>
              <a:r>
                <a:rPr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질병관리청 </a:t>
              </a:r>
              <a:r>
                <a:rPr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ALL RIGHTS RESERVED.</a:t>
              </a:r>
            </a:p>
            <a:p>
              <a:pPr algn="l"/>
              <a:r>
                <a:rPr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해당 매뉴얼의 모든 저작권은 </a:t>
              </a:r>
              <a:r>
                <a:rPr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2021 </a:t>
              </a:r>
              <a:r>
                <a:rPr lang="ko-KR" alt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질병관리청에 있으므로 무단 배포 및 복제를 금합니다</a:t>
              </a:r>
              <a:r>
                <a:rPr lang="en-US" altLang="ko-K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나눔스퀘어_ac" panose="020B0600000101010101" pitchFamily="50" charset="-127"/>
                  <a:ea typeface="나눔스퀘어_ac" panose="020B0600000101010101" pitchFamily="50" charset="-127"/>
                </a:rPr>
                <a:t>.</a:t>
              </a:r>
              <a:endParaRPr lang="ko-KR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스퀘어_ac" panose="020B0600000101010101" pitchFamily="50" charset="-127"/>
                <a:ea typeface="나눔스퀘어_ac" panose="020B0600000101010101" pitchFamily="50" charset="-127"/>
              </a:endParaRPr>
            </a:p>
          </p:txBody>
        </p:sp>
        <p:pic>
          <p:nvPicPr>
            <p:cNvPr id="22" name="그림 2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17610" y="6423385"/>
              <a:ext cx="1302862" cy="315992"/>
            </a:xfrm>
            <a:prstGeom prst="rect">
              <a:avLst/>
            </a:prstGeom>
          </p:spPr>
        </p:pic>
      </p:grpSp>
      <p:sp>
        <p:nvSpPr>
          <p:cNvPr id="16" name="제목 1"/>
          <p:cNvSpPr txBox="1">
            <a:spLocks/>
          </p:cNvSpPr>
          <p:nvPr/>
        </p:nvSpPr>
        <p:spPr>
          <a:xfrm>
            <a:off x="839098" y="1257839"/>
            <a:ext cx="769334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800" dirty="0" smtClean="0">
                <a:solidFill>
                  <a:srgbClr val="BFE6F5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의료기관 주</a:t>
            </a:r>
            <a:r>
              <a:rPr lang="en-US" altLang="ko-KR" sz="2800" dirty="0" smtClean="0">
                <a:solidFill>
                  <a:srgbClr val="BFE6F5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3</a:t>
            </a:r>
            <a:r>
              <a:rPr lang="ko-KR" altLang="en-US" sz="2800" dirty="0" smtClean="0">
                <a:solidFill>
                  <a:srgbClr val="BFE6F5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일 운영 설정 매뉴얼</a:t>
            </a:r>
            <a:endParaRPr lang="ko-KR" altLang="en-US" sz="2800" dirty="0">
              <a:solidFill>
                <a:schemeClr val="bg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05255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1"/>
          <p:cNvSpPr txBox="1">
            <a:spLocks/>
          </p:cNvSpPr>
          <p:nvPr/>
        </p:nvSpPr>
        <p:spPr>
          <a:xfrm>
            <a:off x="939891" y="5445734"/>
            <a:ext cx="7264217" cy="44068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16000" algn="l" defTabSz="864000">
              <a:lnSpc>
                <a:spcPct val="90000"/>
              </a:lnSpc>
              <a:buAutoNum type="arabicPeriod"/>
            </a:pP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코로나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19 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예약정보 설정에서는 주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일만 대국민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/</a:t>
            </a:r>
            <a:r>
              <a:rPr lang="ko-KR" altLang="en-US" sz="1100" dirty="0" err="1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콜센터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 예약이 가능합니다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</a:p>
          <a:p>
            <a:pPr marL="228600" indent="-216000" algn="l" defTabSz="864000">
              <a:lnSpc>
                <a:spcPct val="90000"/>
              </a:lnSpc>
              <a:buAutoNum type="arabicPeriod"/>
            </a:pP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만일 주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일 이상으로 정보를 설정할 경우 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“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근무일자를 주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일을 초과하여 등록할 수 없습니다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.” 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경고 문구가 활성화되며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, 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설정 변경이 불가합니다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  <a:endParaRPr lang="en-US" altLang="ko-KR" sz="11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377593" y="260648"/>
            <a:ext cx="3330311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dirty="0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예약정보 설정 변경  </a:t>
            </a:r>
            <a:r>
              <a:rPr lang="en-US" altLang="ko-KR" sz="1800" dirty="0" smtClean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|   </a:t>
            </a:r>
            <a:endParaRPr lang="en-US" altLang="ko-KR" sz="18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8338964" y="246292"/>
            <a:ext cx="55842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2</a:t>
            </a: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699792" y="318300"/>
            <a:ext cx="405920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000" dirty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코로나</a:t>
            </a:r>
            <a:r>
              <a:rPr lang="en-US" altLang="ko-KR" sz="1000" dirty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19 </a:t>
            </a:r>
            <a:r>
              <a:rPr lang="ko-KR" altLang="en-US" sz="1000" dirty="0" smtClean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의료기관 주</a:t>
            </a:r>
            <a:r>
              <a:rPr lang="en-US" altLang="ko-KR" sz="1000" dirty="0" smtClean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</a:t>
            </a:r>
            <a:r>
              <a:rPr lang="ko-KR" altLang="en-US" sz="1000" dirty="0" smtClean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일 운영 설정 매뉴얼</a:t>
            </a:r>
            <a:endParaRPr lang="ko-KR" altLang="en-US" sz="1000" dirty="0"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b="4664"/>
          <a:stretch/>
        </p:blipFill>
        <p:spPr>
          <a:xfrm>
            <a:off x="1174111" y="866420"/>
            <a:ext cx="6795776" cy="440559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5220072" y="2780928"/>
            <a:ext cx="3267819" cy="1105060"/>
          </a:xfrm>
          <a:prstGeom prst="rect">
            <a:avLst/>
          </a:prstGeom>
        </p:spPr>
      </p:pic>
      <p:sp>
        <p:nvSpPr>
          <p:cNvPr id="22" name="모서리가 둥근 직사각형 21"/>
          <p:cNvSpPr/>
          <p:nvPr/>
        </p:nvSpPr>
        <p:spPr>
          <a:xfrm>
            <a:off x="3131840" y="2966852"/>
            <a:ext cx="1872208" cy="1326244"/>
          </a:xfrm>
          <a:prstGeom prst="roundRect">
            <a:avLst>
              <a:gd name="adj" fmla="val 216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>
            <a:extLst>
              <a:ext uri="{FF2B5EF4-FFF2-40B4-BE49-F238E27FC236}">
                <a16:creationId xmlns="" xmlns:a16="http://schemas.microsoft.com/office/drawing/2014/main" id="{8AC64FBB-EF62-4D8E-B3D0-390531917477}"/>
              </a:ext>
            </a:extLst>
          </p:cNvPr>
          <p:cNvSpPr/>
          <p:nvPr/>
        </p:nvSpPr>
        <p:spPr>
          <a:xfrm>
            <a:off x="2843808" y="2935953"/>
            <a:ext cx="288032" cy="2743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1200" dirty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="" xmlns:a16="http://schemas.microsoft.com/office/drawing/2014/main" id="{8AC64FBB-EF62-4D8E-B3D0-390531917477}"/>
              </a:ext>
            </a:extLst>
          </p:cNvPr>
          <p:cNvSpPr/>
          <p:nvPr/>
        </p:nvSpPr>
        <p:spPr>
          <a:xfrm>
            <a:off x="5220072" y="2470024"/>
            <a:ext cx="288032" cy="2743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1200" dirty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5246841" y="2780928"/>
            <a:ext cx="3241049" cy="1105060"/>
          </a:xfrm>
          <a:prstGeom prst="roundRect">
            <a:avLst>
              <a:gd name="adj" fmla="val 216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1174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1"/>
          <p:cNvSpPr txBox="1">
            <a:spLocks/>
          </p:cNvSpPr>
          <p:nvPr/>
        </p:nvSpPr>
        <p:spPr>
          <a:xfrm>
            <a:off x="939891" y="5335893"/>
            <a:ext cx="7264217" cy="440686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16000" algn="l" defTabSz="864000">
              <a:lnSpc>
                <a:spcPct val="150000"/>
              </a:lnSpc>
              <a:buAutoNum type="arabicPeriod"/>
            </a:pP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주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3</a:t>
            </a:r>
            <a:r>
              <a:rPr lang="ko-KR" altLang="en-US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일로 변경한 경우 예약정보 설정 변경이 가능합니다</a:t>
            </a:r>
            <a:r>
              <a:rPr lang="en-US" altLang="ko-KR" sz="1100" dirty="0" smtClean="0">
                <a:latin typeface="나눔스퀘어_ac" panose="020B0600000101010101" pitchFamily="50" charset="-127"/>
                <a:ea typeface="나눔스퀘어_ac" panose="020B0600000101010101" pitchFamily="50" charset="-127"/>
              </a:rPr>
              <a:t>.</a:t>
            </a:r>
            <a:endParaRPr lang="en-US" altLang="ko-KR" sz="1100" dirty="0">
              <a:latin typeface="나눔스퀘어_ac" panose="020B0600000101010101" pitchFamily="50" charset="-127"/>
              <a:ea typeface="나눔스퀘어_ac" panose="020B0600000101010101" pitchFamily="50" charset="-127"/>
            </a:endParaRPr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377593" y="260648"/>
            <a:ext cx="3762359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8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예약정보 설정 변경  </a:t>
            </a:r>
            <a:r>
              <a:rPr lang="en-US" altLang="ko-KR" sz="1800" dirty="0"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|   </a:t>
            </a:r>
            <a:endParaRPr lang="en-US" altLang="ko-KR" sz="1800" dirty="0"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8338964" y="246292"/>
            <a:ext cx="558426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3</a:t>
            </a: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627784" y="318300"/>
            <a:ext cx="4059204" cy="2880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000" dirty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코로나</a:t>
            </a:r>
            <a:r>
              <a:rPr lang="en-US" altLang="ko-KR" sz="1000" dirty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19 </a:t>
            </a:r>
            <a:r>
              <a:rPr lang="ko-KR" altLang="en-US" sz="1000" dirty="0" smtClean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의료기관 주</a:t>
            </a:r>
            <a:r>
              <a:rPr lang="en-US" altLang="ko-KR" sz="1000" dirty="0" smtClean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3</a:t>
            </a:r>
            <a:r>
              <a:rPr lang="ko-KR" altLang="en-US" sz="1000" dirty="0" smtClean="0">
                <a:latin typeface="나눔스퀘어 Light" panose="020B0600000101010101" pitchFamily="50" charset="-127"/>
                <a:ea typeface="나눔스퀘어 Light" panose="020B0600000101010101" pitchFamily="50" charset="-127"/>
              </a:rPr>
              <a:t>일 운영 설정 매뉴얼</a:t>
            </a:r>
            <a:endParaRPr lang="ko-KR" altLang="en-US" sz="1000" dirty="0">
              <a:latin typeface="나눔스퀘어 Light" panose="020B0600000101010101" pitchFamily="50" charset="-127"/>
              <a:ea typeface="나눔스퀘어 Light" panose="020B0600000101010101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77"/>
          <a:stretch/>
        </p:blipFill>
        <p:spPr>
          <a:xfrm>
            <a:off x="1225271" y="951709"/>
            <a:ext cx="6693455" cy="4384184"/>
          </a:xfrm>
          <a:prstGeom prst="rect">
            <a:avLst/>
          </a:prstGeom>
        </p:spPr>
      </p:pic>
      <p:sp>
        <p:nvSpPr>
          <p:cNvPr id="14" name="모서리가 둥근 직사각형 13"/>
          <p:cNvSpPr/>
          <p:nvPr/>
        </p:nvSpPr>
        <p:spPr>
          <a:xfrm>
            <a:off x="3167822" y="3040894"/>
            <a:ext cx="1836225" cy="1324209"/>
          </a:xfrm>
          <a:prstGeom prst="roundRect">
            <a:avLst>
              <a:gd name="adj" fmla="val 216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="" xmlns:a16="http://schemas.microsoft.com/office/drawing/2014/main" id="{8AC64FBB-EF62-4D8E-B3D0-390531917477}"/>
              </a:ext>
            </a:extLst>
          </p:cNvPr>
          <p:cNvSpPr/>
          <p:nvPr/>
        </p:nvSpPr>
        <p:spPr>
          <a:xfrm>
            <a:off x="2843808" y="2975723"/>
            <a:ext cx="288032" cy="2743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endParaRPr lang="ko-KR" altLang="en-US" sz="1200" dirty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2960091"/>
            <a:ext cx="2781300" cy="1009650"/>
          </a:xfrm>
          <a:prstGeom prst="rect">
            <a:avLst/>
          </a:prstGeom>
        </p:spPr>
      </p:pic>
      <p:sp>
        <p:nvSpPr>
          <p:cNvPr id="21" name="모서리가 둥근 직사각형 20"/>
          <p:cNvSpPr/>
          <p:nvPr/>
        </p:nvSpPr>
        <p:spPr>
          <a:xfrm>
            <a:off x="5911250" y="2967015"/>
            <a:ext cx="2827620" cy="994018"/>
          </a:xfrm>
          <a:prstGeom prst="roundRect">
            <a:avLst>
              <a:gd name="adj" fmla="val 216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="" xmlns:a16="http://schemas.microsoft.com/office/drawing/2014/main" id="{8AC64FBB-EF62-4D8E-B3D0-390531917477}"/>
              </a:ext>
            </a:extLst>
          </p:cNvPr>
          <p:cNvSpPr/>
          <p:nvPr/>
        </p:nvSpPr>
        <p:spPr>
          <a:xfrm>
            <a:off x="5911250" y="2701364"/>
            <a:ext cx="288032" cy="2743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 smtClean="0">
                <a:solidFill>
                  <a:srgbClr val="FF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1200" dirty="0">
              <a:solidFill>
                <a:srgbClr val="FF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12461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4365104"/>
            <a:ext cx="9144000" cy="524443"/>
          </a:xfrm>
          <a:prstGeom prst="rect">
            <a:avLst/>
          </a:prstGeom>
          <a:solidFill>
            <a:srgbClr val="1829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5796136" y="5229200"/>
            <a:ext cx="3028528" cy="576064"/>
          </a:xfrm>
        </p:spPr>
        <p:txBody>
          <a:bodyPr>
            <a:noAutofit/>
          </a:bodyPr>
          <a:lstStyle/>
          <a:p>
            <a:r>
              <a:rPr lang="ko-KR" altLang="en-US" sz="3600" dirty="0">
                <a:solidFill>
                  <a:srgbClr val="BFE6F5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감사합니다</a:t>
            </a:r>
            <a:r>
              <a:rPr lang="en-US" altLang="ko-KR" sz="3600" dirty="0">
                <a:solidFill>
                  <a:srgbClr val="BFE6F5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.</a:t>
            </a:r>
            <a:r>
              <a:rPr lang="en-US" altLang="ko-KR" sz="3600" dirty="0">
                <a:solidFill>
                  <a:schemeClr val="bg1"/>
                </a:solidFill>
                <a:latin typeface="G마켓 산스 Bold" panose="02000000000000000000" pitchFamily="50" charset="-127"/>
                <a:ea typeface="G마켓 산스 Bold" panose="02000000000000000000" pitchFamily="50" charset="-127"/>
              </a:rPr>
              <a:t> </a:t>
            </a:r>
            <a:endParaRPr lang="ko-KR" altLang="en-US" sz="3600" dirty="0">
              <a:solidFill>
                <a:schemeClr val="bg1"/>
              </a:solidFill>
              <a:latin typeface="G마켓 산스 Bold" panose="02000000000000000000" pitchFamily="50" charset="-127"/>
              <a:ea typeface="G마켓 산스 Bold" panose="02000000000000000000" pitchFamily="50" charset="-127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611560" y="4365104"/>
            <a:ext cx="8053382" cy="5274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dirty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코로나</a:t>
            </a:r>
            <a:r>
              <a:rPr lang="en-US" altLang="ko-KR" sz="1600" dirty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19 </a:t>
            </a:r>
            <a:r>
              <a:rPr lang="ko-KR" altLang="en-US" sz="1600" dirty="0" smtClean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의료기관 </a:t>
            </a:r>
            <a:r>
              <a:rPr lang="ko-KR" altLang="en-US" sz="1600" dirty="0" smtClean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주</a:t>
            </a:r>
            <a:r>
              <a:rPr lang="en-US" altLang="ko-KR" sz="1600" dirty="0" smtClean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3</a:t>
            </a:r>
            <a:r>
              <a:rPr lang="ko-KR" altLang="en-US" sz="1600" dirty="0" smtClean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일 운영 설정 변경 </a:t>
            </a:r>
            <a:r>
              <a:rPr lang="ko-KR" altLang="en-US" sz="1600" dirty="0">
                <a:solidFill>
                  <a:schemeClr val="bg1"/>
                </a:solidFill>
                <a:latin typeface="G마켓 산스 Medium" panose="02000000000000000000" pitchFamily="50" charset="-127"/>
                <a:ea typeface="G마켓 산스 Medium" panose="02000000000000000000" pitchFamily="50" charset="-127"/>
              </a:rPr>
              <a:t>매뉴얼</a:t>
            </a:r>
          </a:p>
        </p:txBody>
      </p:sp>
    </p:spTree>
    <p:extLst>
      <p:ext uri="{BB962C8B-B14F-4D97-AF65-F5344CB8AC3E}">
        <p14:creationId xmlns:p14="http://schemas.microsoft.com/office/powerpoint/2010/main" val="2250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2949</TotalTime>
  <Words>132</Words>
  <Application>Microsoft Office PowerPoint</Application>
  <PresentationFormat>화면 슬라이드 쇼(4:3)</PresentationFormat>
  <Paragraphs>20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G마켓 산스 Medium</vt:lpstr>
      <vt:lpstr>나눔스퀘어 Light</vt:lpstr>
      <vt:lpstr>G마켓 산스 Bold</vt:lpstr>
      <vt:lpstr>나눔스퀘어</vt:lpstr>
      <vt:lpstr>Arial</vt:lpstr>
      <vt:lpstr>맑은 고딕</vt:lpstr>
      <vt:lpstr>나눔스퀘어_ac</vt:lpstr>
      <vt:lpstr>Office 테마</vt:lpstr>
      <vt:lpstr>PowerPoint 프레젠테이션</vt:lpstr>
      <vt:lpstr>PowerPoint 프레젠테이션</vt:lpstr>
      <vt:lpstr>PowerPoint 프레젠테이션</vt:lpstr>
      <vt:lpstr>감사합니다. </vt:lpstr>
    </vt:vector>
  </TitlesOfParts>
  <Company>Windows7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코로나19 대상자관리(의료기관) 매뉴얼 </dc:title>
  <dc:creator>User</dc:creator>
  <cp:lastModifiedBy>CDC</cp:lastModifiedBy>
  <cp:revision>588</cp:revision>
  <cp:lastPrinted>2021-10-25T06:54:33Z</cp:lastPrinted>
  <dcterms:created xsi:type="dcterms:W3CDTF">2021-01-14T00:45:55Z</dcterms:created>
  <dcterms:modified xsi:type="dcterms:W3CDTF">2021-10-27T02:31:53Z</dcterms:modified>
</cp:coreProperties>
</file>