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embeddedFontLst>
    <p:embeddedFont>
      <p:font typeface="나눔고딕" panose="020D0604000000000000" pitchFamily="50" charset="-127"/>
      <p:regular r:id="rId5"/>
      <p:bold r:id="rId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3FE"/>
    <a:srgbClr val="002B5E"/>
    <a:srgbClr val="0B3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6FCA4-971B-4AFF-8006-3A483FB2AE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4ADC-A021-43BE-8101-E83CFEE803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6C9F3-03DB-4922-AC61-5F6F3DC8EF0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9C45F-D780-4BDD-9D46-EDB39BF543A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88816-E581-4A45-B5F2-3EA785A9188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E452D-6794-426C-9066-F22B3AD40CC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A09E3-4BC0-45C4-92C9-AE88F46A9EC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78ABF-DB87-4DC9-AF14-521DAF9F714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7E4E3-6DEB-4A4D-9E5F-B1DA7D2C073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D0156-E0B0-463C-B56E-4510557A6C5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1EF84-775F-4FF7-9548-B696002E619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charset="-127"/>
              </a:defRPr>
            </a:lvl1pPr>
          </a:lstStyle>
          <a:p>
            <a:fld id="{AAFCB1EC-0C86-4404-A425-206FE8A0704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allergy.org/wac201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04800" y="304800"/>
            <a:ext cx="8534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World Allergy Congress</a:t>
            </a:r>
            <a:r>
              <a:rPr lang="ko-KR" altLang="en-US" sz="3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3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2015 (WAC 2015)</a:t>
            </a:r>
          </a:p>
          <a:p>
            <a:endParaRPr lang="en-US" altLang="ko-KR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2015. 02. 15</a:t>
            </a:r>
          </a:p>
          <a:p>
            <a:pPr marL="725488" lvl="1" indent="-268288">
              <a:buFont typeface="Wingdings" pitchFamily="2" charset="2"/>
              <a:buChar char="ü"/>
            </a:pP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등록과 초록 제출 홈페이지 오픈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5488" lvl="1" indent="-268288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2015. 05. 15</a:t>
            </a:r>
          </a:p>
          <a:p>
            <a:pPr marL="725488" lvl="1" indent="-268288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조기 등록비 혜택과 초록 제출 마감일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2015. 07. 13</a:t>
            </a:r>
          </a:p>
          <a:p>
            <a:pPr marL="725488" lvl="1" indent="-268288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Late-Breaking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초록제출 마감일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2015. 08. 31</a:t>
            </a:r>
          </a:p>
          <a:p>
            <a:pPr marL="725488" lvl="1" indent="-268288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정규 등록비 마감일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2015. 10. 13</a:t>
            </a:r>
          </a:p>
          <a:p>
            <a:pPr marL="725488" lvl="1" indent="-268288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On-site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등록 시작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2015. 10. 14 - 17</a:t>
            </a:r>
          </a:p>
          <a:p>
            <a:pPr marL="725488" lvl="1" indent="-268288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XXIV World Allergy Congress (WAC 2015)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04800" y="6096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WAC 2015 </a:t>
            </a:r>
            <a:r>
              <a:rPr lang="ko-KR" altLang="en-US" sz="3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국내 참가자 지원</a:t>
            </a:r>
            <a:endParaRPr lang="en-US" altLang="ko-KR" sz="30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대상</a:t>
            </a:r>
            <a:endParaRPr lang="en-US" altLang="ko-K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5488" lvl="1" indent="-268288">
              <a:buFont typeface="Wingdings" pitchFamily="2" charset="2"/>
              <a:buChar char="ü"/>
            </a:pP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초록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구연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포스터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발표자와 공저자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5488" lvl="1" indent="-268288">
              <a:buFont typeface="Wingdings" pitchFamily="2" charset="2"/>
              <a:buChar char="ü"/>
            </a:pP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초청 연자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5488" lvl="1" indent="-268288">
              <a:buFont typeface="Wingdings" pitchFamily="2" charset="2"/>
              <a:buChar char="ü"/>
            </a:pP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좌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5488" lvl="1" indent="-268288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지원 내역</a:t>
            </a:r>
            <a:endParaRPr lang="en-US" altLang="ko-K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5488" lvl="1" indent="-268288">
              <a:buFont typeface="Wingdings" pitchFamily="2" charset="2"/>
              <a:buChar char="ü"/>
            </a:pP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등록비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조기 등록 권장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725488" lvl="1" indent="-268288">
              <a:buFont typeface="Wingdings" pitchFamily="2" charset="2"/>
              <a:buChar char="ü"/>
            </a:pP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숙박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서울 경기 지역을 제외한 참가자 숙박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68288" indent="-268288">
              <a:buFont typeface="Arial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미정 사항</a:t>
            </a:r>
            <a:endParaRPr lang="en-US" altLang="ko-K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725488" lvl="1" indent="-268288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One-day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등록비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(2015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월 결정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68288" indent="-268288">
              <a:buFont typeface="Arial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자세한 내용</a:t>
            </a: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등록비</a:t>
            </a: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초록</a:t>
            </a: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숙박 등</a:t>
            </a: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725488" lvl="1" indent="-268288">
              <a:buFont typeface="Wingdings" pitchFamily="2" charset="2"/>
              <a:buChar char="ü"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http://www.worldallergy.org/wac2015/</a:t>
            </a: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37</Words>
  <Application>Microsoft Office PowerPoint</Application>
  <PresentationFormat>화면 슬라이드 쇼(4:3)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Wingdings</vt:lpstr>
      <vt:lpstr>Arial</vt:lpstr>
      <vt:lpstr>굴림</vt:lpstr>
      <vt:lpstr>나눔고딕</vt:lpstr>
      <vt:lpstr>Default Design</vt:lpstr>
      <vt:lpstr>PowerPoint 프레젠테이션</vt:lpstr>
      <vt:lpstr>PowerPoint 프레젠테이션</vt:lpstr>
      <vt:lpstr>PowerPoint 프레젠테이션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lludwig</dc:creator>
  <cp:lastModifiedBy>Bang Sung Joo</cp:lastModifiedBy>
  <cp:revision>11</cp:revision>
  <dcterms:created xsi:type="dcterms:W3CDTF">2013-05-22T15:22:00Z</dcterms:created>
  <dcterms:modified xsi:type="dcterms:W3CDTF">2015-03-03T06:39:52Z</dcterms:modified>
</cp:coreProperties>
</file>